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62" r:id="rId3"/>
    <p:sldId id="263" r:id="rId4"/>
    <p:sldId id="257" r:id="rId5"/>
    <p:sldId id="313" r:id="rId6"/>
    <p:sldId id="315" r:id="rId7"/>
    <p:sldId id="316" r:id="rId8"/>
    <p:sldId id="317" r:id="rId9"/>
    <p:sldId id="318" r:id="rId10"/>
    <p:sldId id="319" r:id="rId11"/>
    <p:sldId id="374" r:id="rId12"/>
    <p:sldId id="347" r:id="rId13"/>
    <p:sldId id="346" r:id="rId14"/>
    <p:sldId id="321" r:id="rId15"/>
    <p:sldId id="379" r:id="rId16"/>
    <p:sldId id="370" r:id="rId17"/>
    <p:sldId id="376" r:id="rId18"/>
    <p:sldId id="377" r:id="rId19"/>
    <p:sldId id="375" r:id="rId20"/>
    <p:sldId id="284" r:id="rId21"/>
  </p:sldIdLst>
  <p:sldSz cx="9144000" cy="5143500" type="screen16x9"/>
  <p:notesSz cx="6858000" cy="9144000"/>
  <p:embeddedFontLst>
    <p:embeddedFont>
      <p:font typeface="Oswald" panose="020B0604020202020204" charset="0"/>
      <p:bold r:id="rId23"/>
    </p:embeddedFont>
    <p:embeddedFont>
      <p:font typeface="Calibri" panose="020F0502020204030204" pitchFamily="34" charset="0"/>
      <p:regular r:id="rId24"/>
      <p:bold r:id="rId25"/>
      <p:italic r:id="rId26"/>
      <p:boldItalic r:id="rId27"/>
    </p:embeddedFont>
    <p:embeddedFont>
      <p:font typeface="Open Sans" panose="020B0604020202020204" charset="0"/>
      <p:regular r:id="rId28"/>
    </p:embeddedFont>
    <p:embeddedFont>
      <p:font typeface="Oswald Regular" panose="020B0604020202020204" charset="0"/>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2"/>
        <p:cNvGrpSpPr/>
        <p:nvPr/>
      </p:nvGrpSpPr>
      <p:grpSpPr>
        <a:xfrm>
          <a:off x="0" y="0"/>
          <a:ext cx="0" cy="0"/>
          <a:chOff x="0" y="0"/>
          <a:chExt cx="0" cy="0"/>
        </a:xfrm>
      </p:grpSpPr>
      <p:sp>
        <p:nvSpPr>
          <p:cNvPr id="4363" name="Google Shape;43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4" name="Google Shape;43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b19c9e7559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b19c9e7559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76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5"/>
        <p:cNvGrpSpPr/>
        <p:nvPr/>
      </p:nvGrpSpPr>
      <p:grpSpPr>
        <a:xfrm>
          <a:off x="0" y="0"/>
          <a:ext cx="0" cy="0"/>
          <a:chOff x="0" y="0"/>
          <a:chExt cx="0" cy="0"/>
        </a:xfrm>
      </p:grpSpPr>
      <p:sp>
        <p:nvSpPr>
          <p:cNvPr id="5946" name="Google Shape;5946;gb1ca1a49dc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7" name="Google Shape;5947;gb1ca1a49dc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2"/>
        <p:cNvGrpSpPr/>
        <p:nvPr/>
      </p:nvGrpSpPr>
      <p:grpSpPr>
        <a:xfrm>
          <a:off x="0" y="0"/>
          <a:ext cx="0" cy="0"/>
          <a:chOff x="0" y="0"/>
          <a:chExt cx="0" cy="0"/>
        </a:xfrm>
      </p:grpSpPr>
      <p:sp>
        <p:nvSpPr>
          <p:cNvPr id="4783" name="Google Shape;4783;gb19c9e7559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4" name="Google Shape;4784;gb19c9e755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b19c9e7559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b19c9e7559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3"/>
        <p:cNvGrpSpPr/>
        <p:nvPr/>
      </p:nvGrpSpPr>
      <p:grpSpPr>
        <a:xfrm>
          <a:off x="0" y="0"/>
          <a:ext cx="0" cy="0"/>
          <a:chOff x="0" y="0"/>
          <a:chExt cx="0" cy="0"/>
        </a:xfrm>
      </p:grpSpPr>
      <p:sp>
        <p:nvSpPr>
          <p:cNvPr id="4644" name="Google Shape;4644;ga8fee0235f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5" name="Google Shape;4645;ga8fee0235f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b19c9e7559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b19c9e7559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2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8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81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9"/>
        <p:cNvGrpSpPr/>
        <p:nvPr/>
      </p:nvGrpSpPr>
      <p:grpSpPr>
        <a:xfrm>
          <a:off x="0" y="0"/>
          <a:ext cx="0" cy="0"/>
          <a:chOff x="0" y="0"/>
          <a:chExt cx="0" cy="0"/>
        </a:xfrm>
      </p:grpSpPr>
      <p:sp>
        <p:nvSpPr>
          <p:cNvPr id="4830" name="Google Shape;4830;gb19c9e7559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1" name="Google Shape;4831;gb19c9e7559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97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4"/>
        <p:cNvGrpSpPr/>
        <p:nvPr/>
      </p:nvGrpSpPr>
      <p:grpSpPr>
        <a:xfrm>
          <a:off x="0" y="0"/>
          <a:ext cx="0" cy="0"/>
          <a:chOff x="0" y="0"/>
          <a:chExt cx="0" cy="0"/>
        </a:xfrm>
      </p:grpSpPr>
      <p:sp>
        <p:nvSpPr>
          <p:cNvPr id="4765" name="Google Shape;4765;gb3b699c534_1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6" name="Google Shape;4766;gb3b699c534_1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627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34849" y="1276000"/>
            <a:ext cx="4303800" cy="2052600"/>
          </a:xfrm>
          <a:prstGeom prst="rect">
            <a:avLst/>
          </a:prstGeom>
        </p:spPr>
        <p:txBody>
          <a:bodyPr spcFirstLastPara="1" wrap="square" lIns="91425" tIns="91425" rIns="91425" bIns="91425" anchor="b" anchorCtr="0">
            <a:noAutofit/>
          </a:bodyPr>
          <a:lstStyle>
            <a:lvl1pPr lvl="0">
              <a:spcBef>
                <a:spcPts val="0"/>
              </a:spcBef>
              <a:spcAft>
                <a:spcPts val="0"/>
              </a:spcAft>
              <a:buSzPts val="5300"/>
              <a:buFont typeface="Oswald"/>
              <a:buNone/>
              <a:defRPr sz="6000">
                <a:latin typeface="Oswald"/>
                <a:ea typeface="Oswald"/>
                <a:cs typeface="Oswald"/>
                <a:sym typeface="Oswald"/>
              </a:defRPr>
            </a:lvl1pPr>
            <a:lvl2pPr lvl="1">
              <a:spcBef>
                <a:spcPts val="0"/>
              </a:spcBef>
              <a:spcAft>
                <a:spcPts val="0"/>
              </a:spcAft>
              <a:buSzPts val="5300"/>
              <a:buFont typeface="Oswald"/>
              <a:buNone/>
              <a:defRPr sz="5300">
                <a:latin typeface="Oswald"/>
                <a:ea typeface="Oswald"/>
                <a:cs typeface="Oswald"/>
                <a:sym typeface="Oswald"/>
              </a:defRPr>
            </a:lvl2pPr>
            <a:lvl3pPr lvl="2">
              <a:spcBef>
                <a:spcPts val="0"/>
              </a:spcBef>
              <a:spcAft>
                <a:spcPts val="0"/>
              </a:spcAft>
              <a:buSzPts val="5300"/>
              <a:buFont typeface="Oswald"/>
              <a:buNone/>
              <a:defRPr sz="5300">
                <a:latin typeface="Oswald"/>
                <a:ea typeface="Oswald"/>
                <a:cs typeface="Oswald"/>
                <a:sym typeface="Oswald"/>
              </a:defRPr>
            </a:lvl3pPr>
            <a:lvl4pPr lvl="3">
              <a:spcBef>
                <a:spcPts val="0"/>
              </a:spcBef>
              <a:spcAft>
                <a:spcPts val="0"/>
              </a:spcAft>
              <a:buSzPts val="5300"/>
              <a:buFont typeface="Oswald"/>
              <a:buNone/>
              <a:defRPr sz="5300">
                <a:latin typeface="Oswald"/>
                <a:ea typeface="Oswald"/>
                <a:cs typeface="Oswald"/>
                <a:sym typeface="Oswald"/>
              </a:defRPr>
            </a:lvl4pPr>
            <a:lvl5pPr lvl="4">
              <a:spcBef>
                <a:spcPts val="0"/>
              </a:spcBef>
              <a:spcAft>
                <a:spcPts val="0"/>
              </a:spcAft>
              <a:buSzPts val="5300"/>
              <a:buFont typeface="Oswald"/>
              <a:buNone/>
              <a:defRPr sz="5300">
                <a:latin typeface="Oswald"/>
                <a:ea typeface="Oswald"/>
                <a:cs typeface="Oswald"/>
                <a:sym typeface="Oswald"/>
              </a:defRPr>
            </a:lvl5pPr>
            <a:lvl6pPr lvl="5">
              <a:spcBef>
                <a:spcPts val="0"/>
              </a:spcBef>
              <a:spcAft>
                <a:spcPts val="0"/>
              </a:spcAft>
              <a:buSzPts val="5300"/>
              <a:buFont typeface="Oswald"/>
              <a:buNone/>
              <a:defRPr sz="5300">
                <a:latin typeface="Oswald"/>
                <a:ea typeface="Oswald"/>
                <a:cs typeface="Oswald"/>
                <a:sym typeface="Oswald"/>
              </a:defRPr>
            </a:lvl6pPr>
            <a:lvl7pPr lvl="6">
              <a:spcBef>
                <a:spcPts val="0"/>
              </a:spcBef>
              <a:spcAft>
                <a:spcPts val="0"/>
              </a:spcAft>
              <a:buSzPts val="5300"/>
              <a:buFont typeface="Oswald"/>
              <a:buNone/>
              <a:defRPr sz="5300">
                <a:latin typeface="Oswald"/>
                <a:ea typeface="Oswald"/>
                <a:cs typeface="Oswald"/>
                <a:sym typeface="Oswald"/>
              </a:defRPr>
            </a:lvl7pPr>
            <a:lvl8pPr lvl="7">
              <a:spcBef>
                <a:spcPts val="0"/>
              </a:spcBef>
              <a:spcAft>
                <a:spcPts val="0"/>
              </a:spcAft>
              <a:buSzPts val="5300"/>
              <a:buFont typeface="Oswald"/>
              <a:buNone/>
              <a:defRPr sz="5300">
                <a:latin typeface="Oswald"/>
                <a:ea typeface="Oswald"/>
                <a:cs typeface="Oswald"/>
                <a:sym typeface="Oswald"/>
              </a:defRPr>
            </a:lvl8pPr>
            <a:lvl9pPr lvl="8">
              <a:spcBef>
                <a:spcPts val="0"/>
              </a:spcBef>
              <a:spcAft>
                <a:spcPts val="0"/>
              </a:spcAft>
              <a:buSzPts val="5300"/>
              <a:buFont typeface="Oswald"/>
              <a:buNone/>
              <a:defRPr sz="5300">
                <a:latin typeface="Oswald"/>
                <a:ea typeface="Oswald"/>
                <a:cs typeface="Oswald"/>
                <a:sym typeface="Oswald"/>
              </a:defRPr>
            </a:lvl9pPr>
          </a:lstStyle>
          <a:p>
            <a:endParaRPr/>
          </a:p>
        </p:txBody>
      </p:sp>
      <p:sp>
        <p:nvSpPr>
          <p:cNvPr id="10" name="Google Shape;10;p2"/>
          <p:cNvSpPr txBox="1">
            <a:spLocks noGrp="1"/>
          </p:cNvSpPr>
          <p:nvPr>
            <p:ph type="subTitle" idx="1"/>
          </p:nvPr>
        </p:nvSpPr>
        <p:spPr>
          <a:xfrm>
            <a:off x="734775" y="3176200"/>
            <a:ext cx="30189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434343"/>
              </a:buClr>
              <a:buSzPts val="1500"/>
              <a:buNone/>
              <a:defRPr sz="1600">
                <a:solidFill>
                  <a:srgbClr val="434343"/>
                </a:solidFill>
              </a:defRPr>
            </a:lvl1pPr>
            <a:lvl2pPr lvl="1">
              <a:lnSpc>
                <a:spcPct val="100000"/>
              </a:lnSpc>
              <a:spcBef>
                <a:spcPts val="0"/>
              </a:spcBef>
              <a:spcAft>
                <a:spcPts val="0"/>
              </a:spcAft>
              <a:buClr>
                <a:srgbClr val="434343"/>
              </a:buClr>
              <a:buSzPts val="1500"/>
              <a:buNone/>
              <a:defRPr sz="1500">
                <a:solidFill>
                  <a:srgbClr val="434343"/>
                </a:solidFill>
              </a:defRPr>
            </a:lvl2pPr>
            <a:lvl3pPr lvl="2">
              <a:lnSpc>
                <a:spcPct val="100000"/>
              </a:lnSpc>
              <a:spcBef>
                <a:spcPts val="0"/>
              </a:spcBef>
              <a:spcAft>
                <a:spcPts val="0"/>
              </a:spcAft>
              <a:buClr>
                <a:srgbClr val="434343"/>
              </a:buClr>
              <a:buSzPts val="1500"/>
              <a:buNone/>
              <a:defRPr sz="1500">
                <a:solidFill>
                  <a:srgbClr val="434343"/>
                </a:solidFill>
              </a:defRPr>
            </a:lvl3pPr>
            <a:lvl4pPr lvl="3">
              <a:lnSpc>
                <a:spcPct val="100000"/>
              </a:lnSpc>
              <a:spcBef>
                <a:spcPts val="0"/>
              </a:spcBef>
              <a:spcAft>
                <a:spcPts val="0"/>
              </a:spcAft>
              <a:buClr>
                <a:srgbClr val="434343"/>
              </a:buClr>
              <a:buSzPts val="1500"/>
              <a:buNone/>
              <a:defRPr sz="1500">
                <a:solidFill>
                  <a:srgbClr val="434343"/>
                </a:solidFill>
              </a:defRPr>
            </a:lvl4pPr>
            <a:lvl5pPr lvl="4">
              <a:lnSpc>
                <a:spcPct val="100000"/>
              </a:lnSpc>
              <a:spcBef>
                <a:spcPts val="0"/>
              </a:spcBef>
              <a:spcAft>
                <a:spcPts val="0"/>
              </a:spcAft>
              <a:buClr>
                <a:srgbClr val="434343"/>
              </a:buClr>
              <a:buSzPts val="1500"/>
              <a:buNone/>
              <a:defRPr sz="1500">
                <a:solidFill>
                  <a:srgbClr val="434343"/>
                </a:solidFill>
              </a:defRPr>
            </a:lvl5pPr>
            <a:lvl6pPr lvl="5">
              <a:lnSpc>
                <a:spcPct val="100000"/>
              </a:lnSpc>
              <a:spcBef>
                <a:spcPts val="0"/>
              </a:spcBef>
              <a:spcAft>
                <a:spcPts val="0"/>
              </a:spcAft>
              <a:buClr>
                <a:srgbClr val="434343"/>
              </a:buClr>
              <a:buSzPts val="1500"/>
              <a:buNone/>
              <a:defRPr sz="1500">
                <a:solidFill>
                  <a:srgbClr val="434343"/>
                </a:solidFill>
              </a:defRPr>
            </a:lvl6pPr>
            <a:lvl7pPr lvl="6">
              <a:lnSpc>
                <a:spcPct val="100000"/>
              </a:lnSpc>
              <a:spcBef>
                <a:spcPts val="0"/>
              </a:spcBef>
              <a:spcAft>
                <a:spcPts val="0"/>
              </a:spcAft>
              <a:buClr>
                <a:srgbClr val="434343"/>
              </a:buClr>
              <a:buSzPts val="1500"/>
              <a:buNone/>
              <a:defRPr sz="1500">
                <a:solidFill>
                  <a:srgbClr val="434343"/>
                </a:solidFill>
              </a:defRPr>
            </a:lvl7pPr>
            <a:lvl8pPr lvl="7">
              <a:lnSpc>
                <a:spcPct val="100000"/>
              </a:lnSpc>
              <a:spcBef>
                <a:spcPts val="0"/>
              </a:spcBef>
              <a:spcAft>
                <a:spcPts val="0"/>
              </a:spcAft>
              <a:buClr>
                <a:srgbClr val="434343"/>
              </a:buClr>
              <a:buSzPts val="1500"/>
              <a:buNone/>
              <a:defRPr sz="1500">
                <a:solidFill>
                  <a:srgbClr val="434343"/>
                </a:solidFill>
              </a:defRPr>
            </a:lvl8pPr>
            <a:lvl9pPr lvl="8">
              <a:lnSpc>
                <a:spcPct val="100000"/>
              </a:lnSpc>
              <a:spcBef>
                <a:spcPts val="0"/>
              </a:spcBef>
              <a:spcAft>
                <a:spcPts val="0"/>
              </a:spcAft>
              <a:buClr>
                <a:srgbClr val="434343"/>
              </a:buClr>
              <a:buSzPts val="1500"/>
              <a:buNone/>
              <a:defRPr sz="15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40"/>
        <p:cNvGrpSpPr/>
        <p:nvPr/>
      </p:nvGrpSpPr>
      <p:grpSpPr>
        <a:xfrm>
          <a:off x="0" y="0"/>
          <a:ext cx="0" cy="0"/>
          <a:chOff x="0" y="0"/>
          <a:chExt cx="0" cy="0"/>
        </a:xfrm>
      </p:grpSpPr>
      <p:sp>
        <p:nvSpPr>
          <p:cNvPr id="1041" name="Google Shape;1041;p12"/>
          <p:cNvSpPr txBox="1">
            <a:spLocks noGrp="1"/>
          </p:cNvSpPr>
          <p:nvPr>
            <p:ph type="title" hasCustomPrompt="1"/>
          </p:nvPr>
        </p:nvSpPr>
        <p:spPr>
          <a:xfrm>
            <a:off x="1156350" y="1070450"/>
            <a:ext cx="6831300" cy="1963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96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042" name="Google Shape;1042;p12"/>
          <p:cNvSpPr txBox="1">
            <a:spLocks noGrp="1"/>
          </p:cNvSpPr>
          <p:nvPr>
            <p:ph type="body" idx="1"/>
          </p:nvPr>
        </p:nvSpPr>
        <p:spPr>
          <a:xfrm>
            <a:off x="1952250" y="2957750"/>
            <a:ext cx="5239500" cy="13008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600"/>
            </a:lvl1pPr>
            <a:lvl2pPr marL="914400" lvl="1" indent="-317500" algn="ctr">
              <a:lnSpc>
                <a:spcPct val="100000"/>
              </a:lnSpc>
              <a:spcBef>
                <a:spcPts val="1600"/>
              </a:spcBef>
              <a:spcAft>
                <a:spcPts val="0"/>
              </a:spcAft>
              <a:buSzPts val="1400"/>
              <a:buChar char="○"/>
              <a:defRPr/>
            </a:lvl2pPr>
            <a:lvl3pPr marL="1371600" lvl="2" indent="-317500" algn="ctr">
              <a:lnSpc>
                <a:spcPct val="100000"/>
              </a:lnSpc>
              <a:spcBef>
                <a:spcPts val="1600"/>
              </a:spcBef>
              <a:spcAft>
                <a:spcPts val="0"/>
              </a:spcAft>
              <a:buSzPts val="1400"/>
              <a:buChar char="■"/>
              <a:defRPr/>
            </a:lvl3pPr>
            <a:lvl4pPr marL="1828800" lvl="3" indent="-317500" algn="ctr">
              <a:lnSpc>
                <a:spcPct val="100000"/>
              </a:lnSpc>
              <a:spcBef>
                <a:spcPts val="1600"/>
              </a:spcBef>
              <a:spcAft>
                <a:spcPts val="0"/>
              </a:spcAft>
              <a:buSzPts val="1400"/>
              <a:buChar char="●"/>
              <a:defRPr/>
            </a:lvl4pPr>
            <a:lvl5pPr marL="2286000" lvl="4" indent="-317500" algn="ctr">
              <a:lnSpc>
                <a:spcPct val="100000"/>
              </a:lnSpc>
              <a:spcBef>
                <a:spcPts val="1600"/>
              </a:spcBef>
              <a:spcAft>
                <a:spcPts val="0"/>
              </a:spcAft>
              <a:buSzPts val="1400"/>
              <a:buChar char="○"/>
              <a:defRPr/>
            </a:lvl5pPr>
            <a:lvl6pPr marL="2743200" lvl="5" indent="-317500" algn="ctr">
              <a:lnSpc>
                <a:spcPct val="100000"/>
              </a:lnSpc>
              <a:spcBef>
                <a:spcPts val="1600"/>
              </a:spcBef>
              <a:spcAft>
                <a:spcPts val="0"/>
              </a:spcAft>
              <a:buSzPts val="1400"/>
              <a:buChar char="■"/>
              <a:defRPr/>
            </a:lvl6pPr>
            <a:lvl7pPr marL="3200400" lvl="6" indent="-317500" algn="ctr">
              <a:lnSpc>
                <a:spcPct val="100000"/>
              </a:lnSpc>
              <a:spcBef>
                <a:spcPts val="1600"/>
              </a:spcBef>
              <a:spcAft>
                <a:spcPts val="0"/>
              </a:spcAft>
              <a:buSzPts val="1400"/>
              <a:buChar char="●"/>
              <a:defRPr/>
            </a:lvl7pPr>
            <a:lvl8pPr marL="3657600" lvl="7" indent="-317500" algn="ctr">
              <a:lnSpc>
                <a:spcPct val="100000"/>
              </a:lnSpc>
              <a:spcBef>
                <a:spcPts val="1600"/>
              </a:spcBef>
              <a:spcAft>
                <a:spcPts val="0"/>
              </a:spcAft>
              <a:buSzPts val="1400"/>
              <a:buChar char="○"/>
              <a:defRPr/>
            </a:lvl8pPr>
            <a:lvl9pPr marL="4114800" lvl="8" indent="-317500" algn="ctr">
              <a:lnSpc>
                <a:spcPct val="100000"/>
              </a:lnSpc>
              <a:spcBef>
                <a:spcPts val="1600"/>
              </a:spcBef>
              <a:spcAft>
                <a:spcPts val="1600"/>
              </a:spcAft>
              <a:buSzPts val="1400"/>
              <a:buChar char="■"/>
              <a:defRPr/>
            </a:lvl9pPr>
          </a:lstStyle>
          <a:p>
            <a:endParaRPr/>
          </a:p>
        </p:txBody>
      </p:sp>
      <p:sp>
        <p:nvSpPr>
          <p:cNvPr id="1043" name="Google Shape;1043;p12"/>
          <p:cNvSpPr txBox="1">
            <a:spLocks noGrp="1"/>
          </p:cNvSpPr>
          <p:nvPr>
            <p:ph type="sldNum" idx="12"/>
          </p:nvPr>
        </p:nvSpPr>
        <p:spPr>
          <a:xfrm>
            <a:off x="8605256" y="4759007"/>
            <a:ext cx="439800" cy="3153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grpSp>
        <p:nvGrpSpPr>
          <p:cNvPr id="1044" name="Google Shape;1044;p12"/>
          <p:cNvGrpSpPr/>
          <p:nvPr/>
        </p:nvGrpSpPr>
        <p:grpSpPr>
          <a:xfrm rot="5400000">
            <a:off x="8407452" y="3669979"/>
            <a:ext cx="736783" cy="736986"/>
            <a:chOff x="4595925" y="3627700"/>
            <a:chExt cx="1358125" cy="1358750"/>
          </a:xfrm>
        </p:grpSpPr>
        <p:sp>
          <p:nvSpPr>
            <p:cNvPr id="1045" name="Google Shape;1045;p12"/>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2"/>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2"/>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2"/>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2"/>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2"/>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2"/>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2"/>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2"/>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2"/>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2"/>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12"/>
          <p:cNvGrpSpPr/>
          <p:nvPr/>
        </p:nvGrpSpPr>
        <p:grpSpPr>
          <a:xfrm rot="5400000">
            <a:off x="7670650" y="4407146"/>
            <a:ext cx="736444" cy="736308"/>
            <a:chOff x="1666575" y="729800"/>
            <a:chExt cx="1357500" cy="1357500"/>
          </a:xfrm>
        </p:grpSpPr>
        <p:sp>
          <p:nvSpPr>
            <p:cNvPr id="1057" name="Google Shape;1057;p12"/>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2"/>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2"/>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2"/>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2"/>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2"/>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2"/>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2"/>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2"/>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2"/>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2"/>
          <p:cNvGrpSpPr/>
          <p:nvPr/>
        </p:nvGrpSpPr>
        <p:grpSpPr>
          <a:xfrm rot="5400000">
            <a:off x="8407412" y="4407051"/>
            <a:ext cx="736444" cy="736308"/>
            <a:chOff x="3131575" y="2179075"/>
            <a:chExt cx="1357500" cy="1357500"/>
          </a:xfrm>
        </p:grpSpPr>
        <p:sp>
          <p:nvSpPr>
            <p:cNvPr id="1068" name="Google Shape;1068;p12"/>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2"/>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2"/>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2"/>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2"/>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2"/>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2"/>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2"/>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2"/>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2"/>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2"/>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2"/>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2"/>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2"/>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2"/>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12"/>
          <p:cNvGrpSpPr/>
          <p:nvPr/>
        </p:nvGrpSpPr>
        <p:grpSpPr>
          <a:xfrm rot="10800000" flipH="1">
            <a:off x="-58" y="48"/>
            <a:ext cx="740810" cy="740810"/>
            <a:chOff x="-42300" y="0"/>
            <a:chExt cx="1004625" cy="1004625"/>
          </a:xfrm>
        </p:grpSpPr>
        <p:sp>
          <p:nvSpPr>
            <p:cNvPr id="1084" name="Google Shape;1084;p12"/>
            <p:cNvSpPr/>
            <p:nvPr/>
          </p:nvSpPr>
          <p:spPr>
            <a:xfrm rot="5400000" flipH="1">
              <a:off x="-42300" y="0"/>
              <a:ext cx="1004625" cy="1004625"/>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2"/>
            <p:cNvSpPr/>
            <p:nvPr/>
          </p:nvSpPr>
          <p:spPr>
            <a:xfrm rot="5400000" flipH="1">
              <a:off x="104813" y="147113"/>
              <a:ext cx="710400" cy="1004625"/>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2"/>
            <p:cNvSpPr/>
            <p:nvPr/>
          </p:nvSpPr>
          <p:spPr>
            <a:xfrm rot="5400000" flipH="1">
              <a:off x="285313" y="467588"/>
              <a:ext cx="105400" cy="105625"/>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2"/>
            <p:cNvSpPr/>
            <p:nvPr/>
          </p:nvSpPr>
          <p:spPr>
            <a:xfrm rot="5400000" flipH="1">
              <a:off x="390800" y="573075"/>
              <a:ext cx="105400" cy="105400"/>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2"/>
            <p:cNvSpPr/>
            <p:nvPr/>
          </p:nvSpPr>
          <p:spPr>
            <a:xfrm rot="5400000" flipH="1">
              <a:off x="285200" y="573075"/>
              <a:ext cx="105625" cy="105625"/>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2"/>
            <p:cNvSpPr/>
            <p:nvPr/>
          </p:nvSpPr>
          <p:spPr>
            <a:xfrm rot="5400000" flipH="1">
              <a:off x="390913" y="467813"/>
              <a:ext cx="105175" cy="105400"/>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2"/>
            <p:cNvSpPr/>
            <p:nvPr/>
          </p:nvSpPr>
          <p:spPr>
            <a:xfrm rot="5400000" flipH="1">
              <a:off x="390800" y="573075"/>
              <a:ext cx="211650" cy="211650"/>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2"/>
            <p:cNvSpPr/>
            <p:nvPr/>
          </p:nvSpPr>
          <p:spPr>
            <a:xfrm rot="5400000" flipH="1">
              <a:off x="179375" y="361650"/>
              <a:ext cx="211450" cy="211450"/>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2"/>
            <p:cNvSpPr/>
            <p:nvPr/>
          </p:nvSpPr>
          <p:spPr>
            <a:xfrm rot="5400000" flipH="1">
              <a:off x="179275" y="573175"/>
              <a:ext cx="211650" cy="211450"/>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2"/>
            <p:cNvSpPr/>
            <p:nvPr/>
          </p:nvSpPr>
          <p:spPr>
            <a:xfrm rot="5400000" flipH="1">
              <a:off x="390900" y="361550"/>
              <a:ext cx="211450" cy="211650"/>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12"/>
          <p:cNvGrpSpPr/>
          <p:nvPr/>
        </p:nvGrpSpPr>
        <p:grpSpPr>
          <a:xfrm>
            <a:off x="-399" y="740829"/>
            <a:ext cx="741474" cy="741327"/>
            <a:chOff x="-43200" y="1004600"/>
            <a:chExt cx="1005525" cy="1005325"/>
          </a:xfrm>
        </p:grpSpPr>
        <p:sp>
          <p:nvSpPr>
            <p:cNvPr id="1095" name="Google Shape;1095;p12"/>
            <p:cNvSpPr/>
            <p:nvPr/>
          </p:nvSpPr>
          <p:spPr>
            <a:xfrm rot="5400000" flipH="1">
              <a:off x="-43100" y="1004500"/>
              <a:ext cx="1005325" cy="1005525"/>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2"/>
            <p:cNvSpPr/>
            <p:nvPr/>
          </p:nvSpPr>
          <p:spPr>
            <a:xfrm rot="5400000" flipH="1">
              <a:off x="-43200" y="1507150"/>
              <a:ext cx="502775" cy="502775"/>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2"/>
            <p:cNvSpPr/>
            <p:nvPr/>
          </p:nvSpPr>
          <p:spPr>
            <a:xfrm rot="5400000" flipH="1">
              <a:off x="459650" y="1004500"/>
              <a:ext cx="502575" cy="502775"/>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2"/>
            <p:cNvSpPr/>
            <p:nvPr/>
          </p:nvSpPr>
          <p:spPr>
            <a:xfrm rot="5400000" flipH="1">
              <a:off x="261200" y="1309025"/>
              <a:ext cx="396750" cy="396500"/>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2"/>
            <p:cNvSpPr/>
            <p:nvPr/>
          </p:nvSpPr>
          <p:spPr>
            <a:xfrm rot="5400000" flipH="1">
              <a:off x="3675" y="1051275"/>
              <a:ext cx="911775" cy="911775"/>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2"/>
            <p:cNvSpPr/>
            <p:nvPr/>
          </p:nvSpPr>
          <p:spPr>
            <a:xfrm rot="5400000" flipH="1">
              <a:off x="288550" y="1359125"/>
              <a:ext cx="342275" cy="296275"/>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2"/>
            <p:cNvSpPr/>
            <p:nvPr/>
          </p:nvSpPr>
          <p:spPr>
            <a:xfrm rot="5400000" flipH="1">
              <a:off x="380200" y="1438500"/>
              <a:ext cx="158750" cy="13755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2"/>
            <p:cNvSpPr/>
            <p:nvPr/>
          </p:nvSpPr>
          <p:spPr>
            <a:xfrm rot="5400000" flipH="1">
              <a:off x="730350" y="1777950"/>
              <a:ext cx="231975" cy="231975"/>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2"/>
            <p:cNvSpPr/>
            <p:nvPr/>
          </p:nvSpPr>
          <p:spPr>
            <a:xfrm rot="5400000" flipH="1">
              <a:off x="730338" y="1004613"/>
              <a:ext cx="232000" cy="231975"/>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2"/>
            <p:cNvSpPr/>
            <p:nvPr/>
          </p:nvSpPr>
          <p:spPr>
            <a:xfrm rot="5400000" flipH="1">
              <a:off x="-43100" y="1004500"/>
              <a:ext cx="232000" cy="232200"/>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2"/>
            <p:cNvSpPr/>
            <p:nvPr/>
          </p:nvSpPr>
          <p:spPr>
            <a:xfrm rot="5400000" flipH="1">
              <a:off x="-43087" y="1777838"/>
              <a:ext cx="231975" cy="232200"/>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2"/>
          <p:cNvGrpSpPr/>
          <p:nvPr/>
        </p:nvGrpSpPr>
        <p:grpSpPr>
          <a:xfrm rot="5400000">
            <a:off x="741080" y="-287"/>
            <a:ext cx="741466" cy="741466"/>
            <a:chOff x="3131575" y="2179075"/>
            <a:chExt cx="1357500" cy="1357500"/>
          </a:xfrm>
        </p:grpSpPr>
        <p:sp>
          <p:nvSpPr>
            <p:cNvPr id="1107" name="Google Shape;1107;p12"/>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2"/>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2"/>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2"/>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2"/>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2"/>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2"/>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2"/>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2"/>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2"/>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2"/>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2"/>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2"/>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2"/>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2"/>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23"/>
        <p:cNvGrpSpPr/>
        <p:nvPr/>
      </p:nvGrpSpPr>
      <p:grpSpPr>
        <a:xfrm>
          <a:off x="0" y="0"/>
          <a:ext cx="0" cy="0"/>
          <a:chOff x="0" y="0"/>
          <a:chExt cx="0" cy="0"/>
        </a:xfrm>
      </p:grpSpPr>
      <p:grpSp>
        <p:nvGrpSpPr>
          <p:cNvPr id="1124" name="Google Shape;1124;p14"/>
          <p:cNvGrpSpPr/>
          <p:nvPr/>
        </p:nvGrpSpPr>
        <p:grpSpPr>
          <a:xfrm>
            <a:off x="0" y="4405712"/>
            <a:ext cx="738033" cy="738033"/>
            <a:chOff x="0" y="4448738"/>
            <a:chExt cx="694750" cy="694750"/>
          </a:xfrm>
        </p:grpSpPr>
        <p:sp>
          <p:nvSpPr>
            <p:cNvPr id="1125" name="Google Shape;1125;p14"/>
            <p:cNvSpPr/>
            <p:nvPr/>
          </p:nvSpPr>
          <p:spPr>
            <a:xfrm rot="-5400000">
              <a:off x="0" y="4448738"/>
              <a:ext cx="694750" cy="694750"/>
            </a:xfrm>
            <a:custGeom>
              <a:avLst/>
              <a:gdLst/>
              <a:ahLst/>
              <a:cxnLst/>
              <a:rect l="l" t="t" r="r" b="b"/>
              <a:pathLst>
                <a:path w="27790" h="27790" extrusionOk="0">
                  <a:moveTo>
                    <a:pt x="0" y="0"/>
                  </a:moveTo>
                  <a:lnTo>
                    <a:pt x="0" y="27789"/>
                  </a:lnTo>
                  <a:lnTo>
                    <a:pt x="27790" y="27789"/>
                  </a:lnTo>
                  <a:lnTo>
                    <a:pt x="27790"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rot="-5400000">
              <a:off x="356363" y="4805100"/>
              <a:ext cx="329575" cy="347200"/>
            </a:xfrm>
            <a:custGeom>
              <a:avLst/>
              <a:gdLst/>
              <a:ahLst/>
              <a:cxnLst/>
              <a:rect l="l" t="t" r="r" b="b"/>
              <a:pathLst>
                <a:path w="13183" h="13888" extrusionOk="0">
                  <a:moveTo>
                    <a:pt x="0" y="1"/>
                  </a:moveTo>
                  <a:lnTo>
                    <a:pt x="0" y="13887"/>
                  </a:lnTo>
                  <a:lnTo>
                    <a:pt x="13182" y="13887"/>
                  </a:lnTo>
                  <a:lnTo>
                    <a:pt x="11773" y="13743"/>
                  </a:lnTo>
                  <a:lnTo>
                    <a:pt x="10428" y="13455"/>
                  </a:lnTo>
                  <a:lnTo>
                    <a:pt x="9114" y="13055"/>
                  </a:lnTo>
                  <a:lnTo>
                    <a:pt x="7865" y="12526"/>
                  </a:lnTo>
                  <a:lnTo>
                    <a:pt x="6696" y="11885"/>
                  </a:lnTo>
                  <a:lnTo>
                    <a:pt x="5574" y="11133"/>
                  </a:lnTo>
                  <a:lnTo>
                    <a:pt x="4549" y="10284"/>
                  </a:lnTo>
                  <a:lnTo>
                    <a:pt x="4069" y="9819"/>
                  </a:lnTo>
                  <a:lnTo>
                    <a:pt x="3604" y="9339"/>
                  </a:lnTo>
                  <a:lnTo>
                    <a:pt x="2755" y="8314"/>
                  </a:lnTo>
                  <a:lnTo>
                    <a:pt x="2003" y="7208"/>
                  </a:lnTo>
                  <a:lnTo>
                    <a:pt x="1362" y="6023"/>
                  </a:lnTo>
                  <a:lnTo>
                    <a:pt x="833" y="4774"/>
                  </a:lnTo>
                  <a:lnTo>
                    <a:pt x="433" y="3476"/>
                  </a:lnTo>
                  <a:lnTo>
                    <a:pt x="161" y="2115"/>
                  </a:lnTo>
                  <a:lnTo>
                    <a:pt x="17" y="721"/>
                  </a:lnTo>
                  <a:lnTo>
                    <a:pt x="0"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rot="-5400000">
              <a:off x="173775" y="4622513"/>
              <a:ext cx="694750" cy="347200"/>
            </a:xfrm>
            <a:custGeom>
              <a:avLst/>
              <a:gdLst/>
              <a:ahLst/>
              <a:cxnLst/>
              <a:rect l="l" t="t" r="r" b="b"/>
              <a:pathLst>
                <a:path w="27790" h="13888" extrusionOk="0">
                  <a:moveTo>
                    <a:pt x="0" y="1"/>
                  </a:moveTo>
                  <a:lnTo>
                    <a:pt x="17" y="721"/>
                  </a:lnTo>
                  <a:lnTo>
                    <a:pt x="161" y="2115"/>
                  </a:lnTo>
                  <a:lnTo>
                    <a:pt x="433" y="3476"/>
                  </a:lnTo>
                  <a:lnTo>
                    <a:pt x="833" y="4774"/>
                  </a:lnTo>
                  <a:lnTo>
                    <a:pt x="1362" y="6023"/>
                  </a:lnTo>
                  <a:lnTo>
                    <a:pt x="2003" y="7208"/>
                  </a:lnTo>
                  <a:lnTo>
                    <a:pt x="2755" y="8314"/>
                  </a:lnTo>
                  <a:lnTo>
                    <a:pt x="3604" y="9339"/>
                  </a:lnTo>
                  <a:lnTo>
                    <a:pt x="4549" y="10284"/>
                  </a:lnTo>
                  <a:lnTo>
                    <a:pt x="5574" y="11133"/>
                  </a:lnTo>
                  <a:lnTo>
                    <a:pt x="6696" y="11885"/>
                  </a:lnTo>
                  <a:lnTo>
                    <a:pt x="7865" y="12526"/>
                  </a:lnTo>
                  <a:lnTo>
                    <a:pt x="9114" y="13055"/>
                  </a:lnTo>
                  <a:lnTo>
                    <a:pt x="10428" y="13455"/>
                  </a:lnTo>
                  <a:lnTo>
                    <a:pt x="11773" y="13743"/>
                  </a:lnTo>
                  <a:lnTo>
                    <a:pt x="13182" y="13887"/>
                  </a:lnTo>
                  <a:lnTo>
                    <a:pt x="27790" y="13887"/>
                  </a:lnTo>
                  <a:lnTo>
                    <a:pt x="27790" y="13183"/>
                  </a:lnTo>
                  <a:lnTo>
                    <a:pt x="27646" y="11773"/>
                  </a:lnTo>
                  <a:lnTo>
                    <a:pt x="27357" y="10412"/>
                  </a:lnTo>
                  <a:lnTo>
                    <a:pt x="26957" y="9114"/>
                  </a:lnTo>
                  <a:lnTo>
                    <a:pt x="26428" y="7865"/>
                  </a:lnTo>
                  <a:lnTo>
                    <a:pt x="25788" y="6680"/>
                  </a:lnTo>
                  <a:lnTo>
                    <a:pt x="25035" y="5575"/>
                  </a:lnTo>
                  <a:lnTo>
                    <a:pt x="24186" y="4550"/>
                  </a:lnTo>
                  <a:lnTo>
                    <a:pt x="23241" y="3605"/>
                  </a:lnTo>
                  <a:lnTo>
                    <a:pt x="22216" y="2756"/>
                  </a:lnTo>
                  <a:lnTo>
                    <a:pt x="21111" y="2003"/>
                  </a:lnTo>
                  <a:lnTo>
                    <a:pt x="19926" y="1362"/>
                  </a:lnTo>
                  <a:lnTo>
                    <a:pt x="18676" y="834"/>
                  </a:lnTo>
                  <a:lnTo>
                    <a:pt x="17379" y="433"/>
                  </a:lnTo>
                  <a:lnTo>
                    <a:pt x="16017" y="145"/>
                  </a:lnTo>
                  <a:lnTo>
                    <a:pt x="14608" y="17"/>
                  </a:lnTo>
                  <a:lnTo>
                    <a:pt x="13903"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14"/>
          <p:cNvSpPr txBox="1">
            <a:spLocks noGrp="1"/>
          </p:cNvSpPr>
          <p:nvPr>
            <p:ph type="subTitle" idx="1"/>
          </p:nvPr>
        </p:nvSpPr>
        <p:spPr>
          <a:xfrm>
            <a:off x="926350" y="1339925"/>
            <a:ext cx="3564300" cy="6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2pPr>
            <a:lvl3pPr lvl="2"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3pPr>
            <a:lvl4pPr lvl="3"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4pPr>
            <a:lvl5pPr lvl="4"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5pPr>
            <a:lvl6pPr lvl="5"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6pPr>
            <a:lvl7pPr lvl="6"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7pPr>
            <a:lvl8pPr lvl="7"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8pPr>
            <a:lvl9pPr lvl="8" rtl="0">
              <a:lnSpc>
                <a:spcPct val="100000"/>
              </a:lnSpc>
              <a:spcBef>
                <a:spcPts val="1600"/>
              </a:spcBef>
              <a:spcAft>
                <a:spcPts val="1600"/>
              </a:spcAft>
              <a:buClr>
                <a:schemeClr val="dk1"/>
              </a:buClr>
              <a:buSzPts val="2800"/>
              <a:buFont typeface="Oswald Regular"/>
              <a:buNone/>
              <a:defRPr sz="2800">
                <a:solidFill>
                  <a:schemeClr val="dk1"/>
                </a:solidFill>
                <a:latin typeface="Oswald Regular"/>
                <a:ea typeface="Oswald Regular"/>
                <a:cs typeface="Oswald Regular"/>
                <a:sym typeface="Oswald Regular"/>
              </a:defRPr>
            </a:lvl9pPr>
          </a:lstStyle>
          <a:p>
            <a:endParaRPr/>
          </a:p>
        </p:txBody>
      </p:sp>
      <p:sp>
        <p:nvSpPr>
          <p:cNvPr id="1129" name="Google Shape;1129;p14"/>
          <p:cNvSpPr txBox="1">
            <a:spLocks noGrp="1"/>
          </p:cNvSpPr>
          <p:nvPr>
            <p:ph type="subTitle" idx="2"/>
          </p:nvPr>
        </p:nvSpPr>
        <p:spPr>
          <a:xfrm>
            <a:off x="937300" y="1848330"/>
            <a:ext cx="3009600" cy="55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130" name="Google Shape;1130;p14"/>
          <p:cNvSpPr txBox="1">
            <a:spLocks noGrp="1"/>
          </p:cNvSpPr>
          <p:nvPr>
            <p:ph type="title" hasCustomPrompt="1"/>
          </p:nvPr>
        </p:nvSpPr>
        <p:spPr>
          <a:xfrm>
            <a:off x="937300" y="868350"/>
            <a:ext cx="1118700" cy="55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1pPr>
            <a:lvl2pPr lvl="1"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2pPr>
            <a:lvl3pPr lvl="2"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3pPr>
            <a:lvl4pPr lvl="3"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4pPr>
            <a:lvl5pPr lvl="4"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5pPr>
            <a:lvl6pPr lvl="5"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6pPr>
            <a:lvl7pPr lvl="6"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7pPr>
            <a:lvl8pPr lvl="7"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8pPr>
            <a:lvl9pPr lvl="8"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9pPr>
          </a:lstStyle>
          <a:p>
            <a:r>
              <a:t>xx%</a:t>
            </a:r>
          </a:p>
        </p:txBody>
      </p:sp>
      <p:sp>
        <p:nvSpPr>
          <p:cNvPr id="1131" name="Google Shape;1131;p14"/>
          <p:cNvSpPr txBox="1">
            <a:spLocks noGrp="1"/>
          </p:cNvSpPr>
          <p:nvPr>
            <p:ph type="subTitle" idx="3"/>
          </p:nvPr>
        </p:nvSpPr>
        <p:spPr>
          <a:xfrm>
            <a:off x="926350" y="3227950"/>
            <a:ext cx="3564300" cy="55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2pPr>
            <a:lvl3pPr lvl="2"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3pPr>
            <a:lvl4pPr lvl="3"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4pPr>
            <a:lvl5pPr lvl="4"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5pPr>
            <a:lvl6pPr lvl="5"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6pPr>
            <a:lvl7pPr lvl="6"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7pPr>
            <a:lvl8pPr lvl="7"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8pPr>
            <a:lvl9pPr lvl="8" rtl="0">
              <a:lnSpc>
                <a:spcPct val="100000"/>
              </a:lnSpc>
              <a:spcBef>
                <a:spcPts val="1600"/>
              </a:spcBef>
              <a:spcAft>
                <a:spcPts val="1600"/>
              </a:spcAft>
              <a:buClr>
                <a:schemeClr val="dk1"/>
              </a:buClr>
              <a:buSzPts val="2800"/>
              <a:buFont typeface="Oswald Regular"/>
              <a:buNone/>
              <a:defRPr sz="2800">
                <a:solidFill>
                  <a:schemeClr val="dk1"/>
                </a:solidFill>
                <a:latin typeface="Oswald Regular"/>
                <a:ea typeface="Oswald Regular"/>
                <a:cs typeface="Oswald Regular"/>
                <a:sym typeface="Oswald Regular"/>
              </a:defRPr>
            </a:lvl9pPr>
          </a:lstStyle>
          <a:p>
            <a:endParaRPr/>
          </a:p>
        </p:txBody>
      </p:sp>
      <p:sp>
        <p:nvSpPr>
          <p:cNvPr id="1132" name="Google Shape;1132;p14"/>
          <p:cNvSpPr txBox="1">
            <a:spLocks noGrp="1"/>
          </p:cNvSpPr>
          <p:nvPr>
            <p:ph type="subTitle" idx="4"/>
          </p:nvPr>
        </p:nvSpPr>
        <p:spPr>
          <a:xfrm>
            <a:off x="937300" y="3736773"/>
            <a:ext cx="30096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133" name="Google Shape;1133;p14"/>
          <p:cNvSpPr txBox="1">
            <a:spLocks noGrp="1"/>
          </p:cNvSpPr>
          <p:nvPr>
            <p:ph type="title" idx="5" hasCustomPrompt="1"/>
          </p:nvPr>
        </p:nvSpPr>
        <p:spPr>
          <a:xfrm>
            <a:off x="937300" y="2756375"/>
            <a:ext cx="1118700" cy="55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3000"/>
              <a:buNone/>
              <a:defRPr sz="3000">
                <a:solidFill>
                  <a:schemeClr val="accent5"/>
                </a:solidFill>
              </a:defRPr>
            </a:lvl1pPr>
            <a:lvl2pPr lvl="1" rtl="0">
              <a:lnSpc>
                <a:spcPct val="100000"/>
              </a:lnSpc>
              <a:spcBef>
                <a:spcPts val="0"/>
              </a:spcBef>
              <a:spcAft>
                <a:spcPts val="0"/>
              </a:spcAft>
              <a:buClr>
                <a:schemeClr val="accent5"/>
              </a:buClr>
              <a:buSzPts val="3000"/>
              <a:buNone/>
              <a:defRPr sz="3000">
                <a:solidFill>
                  <a:schemeClr val="accent5"/>
                </a:solidFill>
              </a:defRPr>
            </a:lvl2pPr>
            <a:lvl3pPr lvl="2" rtl="0">
              <a:lnSpc>
                <a:spcPct val="100000"/>
              </a:lnSpc>
              <a:spcBef>
                <a:spcPts val="0"/>
              </a:spcBef>
              <a:spcAft>
                <a:spcPts val="0"/>
              </a:spcAft>
              <a:buClr>
                <a:schemeClr val="accent5"/>
              </a:buClr>
              <a:buSzPts val="3000"/>
              <a:buNone/>
              <a:defRPr sz="3000">
                <a:solidFill>
                  <a:schemeClr val="accent5"/>
                </a:solidFill>
              </a:defRPr>
            </a:lvl3pPr>
            <a:lvl4pPr lvl="3" rtl="0">
              <a:lnSpc>
                <a:spcPct val="100000"/>
              </a:lnSpc>
              <a:spcBef>
                <a:spcPts val="0"/>
              </a:spcBef>
              <a:spcAft>
                <a:spcPts val="0"/>
              </a:spcAft>
              <a:buClr>
                <a:schemeClr val="accent5"/>
              </a:buClr>
              <a:buSzPts val="3000"/>
              <a:buNone/>
              <a:defRPr sz="3000">
                <a:solidFill>
                  <a:schemeClr val="accent5"/>
                </a:solidFill>
              </a:defRPr>
            </a:lvl4pPr>
            <a:lvl5pPr lvl="4" rtl="0">
              <a:lnSpc>
                <a:spcPct val="100000"/>
              </a:lnSpc>
              <a:spcBef>
                <a:spcPts val="0"/>
              </a:spcBef>
              <a:spcAft>
                <a:spcPts val="0"/>
              </a:spcAft>
              <a:buClr>
                <a:schemeClr val="accent5"/>
              </a:buClr>
              <a:buSzPts val="3000"/>
              <a:buNone/>
              <a:defRPr sz="3000">
                <a:solidFill>
                  <a:schemeClr val="accent5"/>
                </a:solidFill>
              </a:defRPr>
            </a:lvl5pPr>
            <a:lvl6pPr lvl="5" rtl="0">
              <a:lnSpc>
                <a:spcPct val="100000"/>
              </a:lnSpc>
              <a:spcBef>
                <a:spcPts val="0"/>
              </a:spcBef>
              <a:spcAft>
                <a:spcPts val="0"/>
              </a:spcAft>
              <a:buClr>
                <a:schemeClr val="accent5"/>
              </a:buClr>
              <a:buSzPts val="3000"/>
              <a:buNone/>
              <a:defRPr sz="3000">
                <a:solidFill>
                  <a:schemeClr val="accent5"/>
                </a:solidFill>
              </a:defRPr>
            </a:lvl6pPr>
            <a:lvl7pPr lvl="6" rtl="0">
              <a:lnSpc>
                <a:spcPct val="100000"/>
              </a:lnSpc>
              <a:spcBef>
                <a:spcPts val="0"/>
              </a:spcBef>
              <a:spcAft>
                <a:spcPts val="0"/>
              </a:spcAft>
              <a:buClr>
                <a:schemeClr val="accent5"/>
              </a:buClr>
              <a:buSzPts val="3000"/>
              <a:buNone/>
              <a:defRPr sz="3000">
                <a:solidFill>
                  <a:schemeClr val="accent5"/>
                </a:solidFill>
              </a:defRPr>
            </a:lvl7pPr>
            <a:lvl8pPr lvl="7" rtl="0">
              <a:lnSpc>
                <a:spcPct val="100000"/>
              </a:lnSpc>
              <a:spcBef>
                <a:spcPts val="0"/>
              </a:spcBef>
              <a:spcAft>
                <a:spcPts val="0"/>
              </a:spcAft>
              <a:buClr>
                <a:schemeClr val="accent5"/>
              </a:buClr>
              <a:buSzPts val="3000"/>
              <a:buNone/>
              <a:defRPr sz="3000">
                <a:solidFill>
                  <a:schemeClr val="accent5"/>
                </a:solidFill>
              </a:defRPr>
            </a:lvl8pPr>
            <a:lvl9pPr lvl="8" rtl="0">
              <a:lnSpc>
                <a:spcPct val="100000"/>
              </a:lnSpc>
              <a:spcBef>
                <a:spcPts val="0"/>
              </a:spcBef>
              <a:spcAft>
                <a:spcPts val="0"/>
              </a:spcAft>
              <a:buClr>
                <a:schemeClr val="accent5"/>
              </a:buClr>
              <a:buSzPts val="3000"/>
              <a:buNone/>
              <a:defRPr sz="3000">
                <a:solidFill>
                  <a:schemeClr val="accent5"/>
                </a:solidFill>
              </a:defRPr>
            </a:lvl9pPr>
          </a:lstStyle>
          <a:p>
            <a:r>
              <a:t>xx%</a:t>
            </a:r>
          </a:p>
        </p:txBody>
      </p:sp>
      <p:sp>
        <p:nvSpPr>
          <p:cNvPr id="1134" name="Google Shape;1134;p14"/>
          <p:cNvSpPr txBox="1">
            <a:spLocks noGrp="1"/>
          </p:cNvSpPr>
          <p:nvPr>
            <p:ph type="subTitle" idx="6"/>
          </p:nvPr>
        </p:nvSpPr>
        <p:spPr>
          <a:xfrm>
            <a:off x="5034475" y="1339925"/>
            <a:ext cx="3564300" cy="6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2pPr>
            <a:lvl3pPr lvl="2"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3pPr>
            <a:lvl4pPr lvl="3"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4pPr>
            <a:lvl5pPr lvl="4"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5pPr>
            <a:lvl6pPr lvl="5"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6pPr>
            <a:lvl7pPr lvl="6"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7pPr>
            <a:lvl8pPr lvl="7"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8pPr>
            <a:lvl9pPr lvl="8" rtl="0">
              <a:lnSpc>
                <a:spcPct val="100000"/>
              </a:lnSpc>
              <a:spcBef>
                <a:spcPts val="1600"/>
              </a:spcBef>
              <a:spcAft>
                <a:spcPts val="1600"/>
              </a:spcAft>
              <a:buClr>
                <a:schemeClr val="dk1"/>
              </a:buClr>
              <a:buSzPts val="2800"/>
              <a:buFont typeface="Oswald Regular"/>
              <a:buNone/>
              <a:defRPr sz="2800">
                <a:solidFill>
                  <a:schemeClr val="dk1"/>
                </a:solidFill>
                <a:latin typeface="Oswald Regular"/>
                <a:ea typeface="Oswald Regular"/>
                <a:cs typeface="Oswald Regular"/>
                <a:sym typeface="Oswald Regular"/>
              </a:defRPr>
            </a:lvl9pPr>
          </a:lstStyle>
          <a:p>
            <a:endParaRPr/>
          </a:p>
        </p:txBody>
      </p:sp>
      <p:sp>
        <p:nvSpPr>
          <p:cNvPr id="1135" name="Google Shape;1135;p14"/>
          <p:cNvSpPr txBox="1">
            <a:spLocks noGrp="1"/>
          </p:cNvSpPr>
          <p:nvPr>
            <p:ph type="subTitle" idx="7"/>
          </p:nvPr>
        </p:nvSpPr>
        <p:spPr>
          <a:xfrm>
            <a:off x="5045425" y="1848330"/>
            <a:ext cx="3009600" cy="55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136" name="Google Shape;1136;p14"/>
          <p:cNvSpPr txBox="1">
            <a:spLocks noGrp="1"/>
          </p:cNvSpPr>
          <p:nvPr>
            <p:ph type="title" idx="8" hasCustomPrompt="1"/>
          </p:nvPr>
        </p:nvSpPr>
        <p:spPr>
          <a:xfrm>
            <a:off x="5045425" y="868350"/>
            <a:ext cx="1118700" cy="55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1pPr>
            <a:lvl2pPr lvl="1"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2pPr>
            <a:lvl3pPr lvl="2"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3pPr>
            <a:lvl4pPr lvl="3"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4pPr>
            <a:lvl5pPr lvl="4"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5pPr>
            <a:lvl6pPr lvl="5"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6pPr>
            <a:lvl7pPr lvl="6"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7pPr>
            <a:lvl8pPr lvl="7"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8pPr>
            <a:lvl9pPr lvl="8" rtl="0">
              <a:lnSpc>
                <a:spcPct val="100000"/>
              </a:lnSpc>
              <a:spcBef>
                <a:spcPts val="0"/>
              </a:spcBef>
              <a:spcAft>
                <a:spcPts val="0"/>
              </a:spcAft>
              <a:buClr>
                <a:schemeClr val="accent5"/>
              </a:buClr>
              <a:buSzPts val="3000"/>
              <a:buFont typeface="Oswald Regular"/>
              <a:buNone/>
              <a:defRPr sz="3000" b="0">
                <a:solidFill>
                  <a:schemeClr val="accent5"/>
                </a:solidFill>
                <a:latin typeface="Oswald Regular"/>
                <a:ea typeface="Oswald Regular"/>
                <a:cs typeface="Oswald Regular"/>
                <a:sym typeface="Oswald Regular"/>
              </a:defRPr>
            </a:lvl9pPr>
          </a:lstStyle>
          <a:p>
            <a:r>
              <a:t>xx%</a:t>
            </a:r>
          </a:p>
        </p:txBody>
      </p:sp>
      <p:sp>
        <p:nvSpPr>
          <p:cNvPr id="1137" name="Google Shape;1137;p14"/>
          <p:cNvSpPr txBox="1">
            <a:spLocks noGrp="1"/>
          </p:cNvSpPr>
          <p:nvPr>
            <p:ph type="subTitle" idx="9"/>
          </p:nvPr>
        </p:nvSpPr>
        <p:spPr>
          <a:xfrm>
            <a:off x="5034475" y="3227950"/>
            <a:ext cx="3564300" cy="55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2pPr>
            <a:lvl3pPr lvl="2"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3pPr>
            <a:lvl4pPr lvl="3"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4pPr>
            <a:lvl5pPr lvl="4"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5pPr>
            <a:lvl6pPr lvl="5"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6pPr>
            <a:lvl7pPr lvl="6"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7pPr>
            <a:lvl8pPr lvl="7" rtl="0">
              <a:lnSpc>
                <a:spcPct val="100000"/>
              </a:lnSpc>
              <a:spcBef>
                <a:spcPts val="1600"/>
              </a:spcBef>
              <a:spcAft>
                <a:spcPts val="0"/>
              </a:spcAft>
              <a:buClr>
                <a:schemeClr val="dk1"/>
              </a:buClr>
              <a:buSzPts val="2800"/>
              <a:buFont typeface="Oswald Regular"/>
              <a:buNone/>
              <a:defRPr sz="2800">
                <a:solidFill>
                  <a:schemeClr val="dk1"/>
                </a:solidFill>
                <a:latin typeface="Oswald Regular"/>
                <a:ea typeface="Oswald Regular"/>
                <a:cs typeface="Oswald Regular"/>
                <a:sym typeface="Oswald Regular"/>
              </a:defRPr>
            </a:lvl8pPr>
            <a:lvl9pPr lvl="8" rtl="0">
              <a:lnSpc>
                <a:spcPct val="100000"/>
              </a:lnSpc>
              <a:spcBef>
                <a:spcPts val="1600"/>
              </a:spcBef>
              <a:spcAft>
                <a:spcPts val="1600"/>
              </a:spcAft>
              <a:buClr>
                <a:schemeClr val="dk1"/>
              </a:buClr>
              <a:buSzPts val="2800"/>
              <a:buFont typeface="Oswald Regular"/>
              <a:buNone/>
              <a:defRPr sz="2800">
                <a:solidFill>
                  <a:schemeClr val="dk1"/>
                </a:solidFill>
                <a:latin typeface="Oswald Regular"/>
                <a:ea typeface="Oswald Regular"/>
                <a:cs typeface="Oswald Regular"/>
                <a:sym typeface="Oswald Regular"/>
              </a:defRPr>
            </a:lvl9pPr>
          </a:lstStyle>
          <a:p>
            <a:endParaRPr/>
          </a:p>
        </p:txBody>
      </p:sp>
      <p:sp>
        <p:nvSpPr>
          <p:cNvPr id="1138" name="Google Shape;1138;p14"/>
          <p:cNvSpPr txBox="1">
            <a:spLocks noGrp="1"/>
          </p:cNvSpPr>
          <p:nvPr>
            <p:ph type="subTitle" idx="13"/>
          </p:nvPr>
        </p:nvSpPr>
        <p:spPr>
          <a:xfrm>
            <a:off x="5045425" y="3736773"/>
            <a:ext cx="3009600" cy="5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139" name="Google Shape;1139;p14"/>
          <p:cNvSpPr txBox="1">
            <a:spLocks noGrp="1"/>
          </p:cNvSpPr>
          <p:nvPr>
            <p:ph type="title" idx="14" hasCustomPrompt="1"/>
          </p:nvPr>
        </p:nvSpPr>
        <p:spPr>
          <a:xfrm>
            <a:off x="5045425" y="2756375"/>
            <a:ext cx="1118700" cy="55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3000"/>
              <a:buNone/>
              <a:defRPr sz="3000">
                <a:solidFill>
                  <a:schemeClr val="accent5"/>
                </a:solidFill>
              </a:defRPr>
            </a:lvl1pPr>
            <a:lvl2pPr lvl="1" rtl="0">
              <a:lnSpc>
                <a:spcPct val="100000"/>
              </a:lnSpc>
              <a:spcBef>
                <a:spcPts val="0"/>
              </a:spcBef>
              <a:spcAft>
                <a:spcPts val="0"/>
              </a:spcAft>
              <a:buClr>
                <a:schemeClr val="accent5"/>
              </a:buClr>
              <a:buSzPts val="3000"/>
              <a:buNone/>
              <a:defRPr sz="3000">
                <a:solidFill>
                  <a:schemeClr val="accent5"/>
                </a:solidFill>
              </a:defRPr>
            </a:lvl2pPr>
            <a:lvl3pPr lvl="2" rtl="0">
              <a:lnSpc>
                <a:spcPct val="100000"/>
              </a:lnSpc>
              <a:spcBef>
                <a:spcPts val="0"/>
              </a:spcBef>
              <a:spcAft>
                <a:spcPts val="0"/>
              </a:spcAft>
              <a:buClr>
                <a:schemeClr val="accent5"/>
              </a:buClr>
              <a:buSzPts val="3000"/>
              <a:buNone/>
              <a:defRPr sz="3000">
                <a:solidFill>
                  <a:schemeClr val="accent5"/>
                </a:solidFill>
              </a:defRPr>
            </a:lvl3pPr>
            <a:lvl4pPr lvl="3" rtl="0">
              <a:lnSpc>
                <a:spcPct val="100000"/>
              </a:lnSpc>
              <a:spcBef>
                <a:spcPts val="0"/>
              </a:spcBef>
              <a:spcAft>
                <a:spcPts val="0"/>
              </a:spcAft>
              <a:buClr>
                <a:schemeClr val="accent5"/>
              </a:buClr>
              <a:buSzPts val="3000"/>
              <a:buNone/>
              <a:defRPr sz="3000">
                <a:solidFill>
                  <a:schemeClr val="accent5"/>
                </a:solidFill>
              </a:defRPr>
            </a:lvl4pPr>
            <a:lvl5pPr lvl="4" rtl="0">
              <a:lnSpc>
                <a:spcPct val="100000"/>
              </a:lnSpc>
              <a:spcBef>
                <a:spcPts val="0"/>
              </a:spcBef>
              <a:spcAft>
                <a:spcPts val="0"/>
              </a:spcAft>
              <a:buClr>
                <a:schemeClr val="accent5"/>
              </a:buClr>
              <a:buSzPts val="3000"/>
              <a:buNone/>
              <a:defRPr sz="3000">
                <a:solidFill>
                  <a:schemeClr val="accent5"/>
                </a:solidFill>
              </a:defRPr>
            </a:lvl5pPr>
            <a:lvl6pPr lvl="5" rtl="0">
              <a:lnSpc>
                <a:spcPct val="100000"/>
              </a:lnSpc>
              <a:spcBef>
                <a:spcPts val="0"/>
              </a:spcBef>
              <a:spcAft>
                <a:spcPts val="0"/>
              </a:spcAft>
              <a:buClr>
                <a:schemeClr val="accent5"/>
              </a:buClr>
              <a:buSzPts val="3000"/>
              <a:buNone/>
              <a:defRPr sz="3000">
                <a:solidFill>
                  <a:schemeClr val="accent5"/>
                </a:solidFill>
              </a:defRPr>
            </a:lvl6pPr>
            <a:lvl7pPr lvl="6" rtl="0">
              <a:lnSpc>
                <a:spcPct val="100000"/>
              </a:lnSpc>
              <a:spcBef>
                <a:spcPts val="0"/>
              </a:spcBef>
              <a:spcAft>
                <a:spcPts val="0"/>
              </a:spcAft>
              <a:buClr>
                <a:schemeClr val="accent5"/>
              </a:buClr>
              <a:buSzPts val="3000"/>
              <a:buNone/>
              <a:defRPr sz="3000">
                <a:solidFill>
                  <a:schemeClr val="accent5"/>
                </a:solidFill>
              </a:defRPr>
            </a:lvl7pPr>
            <a:lvl8pPr lvl="7" rtl="0">
              <a:lnSpc>
                <a:spcPct val="100000"/>
              </a:lnSpc>
              <a:spcBef>
                <a:spcPts val="0"/>
              </a:spcBef>
              <a:spcAft>
                <a:spcPts val="0"/>
              </a:spcAft>
              <a:buClr>
                <a:schemeClr val="accent5"/>
              </a:buClr>
              <a:buSzPts val="3000"/>
              <a:buNone/>
              <a:defRPr sz="3000">
                <a:solidFill>
                  <a:schemeClr val="accent5"/>
                </a:solidFill>
              </a:defRPr>
            </a:lvl8pPr>
            <a:lvl9pPr lvl="8" rtl="0">
              <a:lnSpc>
                <a:spcPct val="100000"/>
              </a:lnSpc>
              <a:spcBef>
                <a:spcPts val="0"/>
              </a:spcBef>
              <a:spcAft>
                <a:spcPts val="0"/>
              </a:spcAft>
              <a:buClr>
                <a:schemeClr val="accent5"/>
              </a:buClr>
              <a:buSzPts val="3000"/>
              <a:buNone/>
              <a:defRPr sz="3000">
                <a:solidFill>
                  <a:schemeClr val="accent5"/>
                </a:solidFill>
              </a:defRPr>
            </a:lvl9pPr>
          </a:lstStyle>
          <a:p>
            <a:r>
              <a:t>xx%</a:t>
            </a:r>
          </a:p>
        </p:txBody>
      </p:sp>
      <p:sp>
        <p:nvSpPr>
          <p:cNvPr id="1140" name="Google Shape;1140;p14"/>
          <p:cNvSpPr/>
          <p:nvPr/>
        </p:nvSpPr>
        <p:spPr>
          <a:xfrm rot="-5400000">
            <a:off x="8437481" y="1245911"/>
            <a:ext cx="162646" cy="162646"/>
          </a:xfrm>
          <a:custGeom>
            <a:avLst/>
            <a:gdLst/>
            <a:ahLst/>
            <a:cxnLst/>
            <a:rect l="l" t="t" r="r" b="b"/>
            <a:pathLst>
              <a:path w="6423" h="6423" extrusionOk="0">
                <a:moveTo>
                  <a:pt x="2787" y="0"/>
                </a:moveTo>
                <a:lnTo>
                  <a:pt x="2787" y="1153"/>
                </a:lnTo>
                <a:lnTo>
                  <a:pt x="1153" y="2787"/>
                </a:lnTo>
                <a:lnTo>
                  <a:pt x="0" y="2787"/>
                </a:lnTo>
                <a:lnTo>
                  <a:pt x="0" y="6423"/>
                </a:lnTo>
                <a:lnTo>
                  <a:pt x="1554" y="3732"/>
                </a:lnTo>
                <a:lnTo>
                  <a:pt x="4549" y="4533"/>
                </a:lnTo>
                <a:lnTo>
                  <a:pt x="3748" y="1554"/>
                </a:lnTo>
                <a:lnTo>
                  <a:pt x="642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rot="-5400000">
            <a:off x="8975874" y="1250571"/>
            <a:ext cx="162672" cy="162267"/>
          </a:xfrm>
          <a:custGeom>
            <a:avLst/>
            <a:gdLst/>
            <a:ahLst/>
            <a:cxnLst/>
            <a:rect l="l" t="t" r="r" b="b"/>
            <a:pathLst>
              <a:path w="6424" h="6408" extrusionOk="0">
                <a:moveTo>
                  <a:pt x="1" y="1"/>
                </a:moveTo>
                <a:lnTo>
                  <a:pt x="1" y="3620"/>
                </a:lnTo>
                <a:lnTo>
                  <a:pt x="1170" y="3620"/>
                </a:lnTo>
                <a:lnTo>
                  <a:pt x="2804" y="5254"/>
                </a:lnTo>
                <a:lnTo>
                  <a:pt x="2804" y="6407"/>
                </a:lnTo>
                <a:lnTo>
                  <a:pt x="6424" y="6407"/>
                </a:lnTo>
                <a:lnTo>
                  <a:pt x="3749" y="4870"/>
                </a:lnTo>
                <a:lnTo>
                  <a:pt x="4550" y="1875"/>
                </a:lnTo>
                <a:lnTo>
                  <a:pt x="1555" y="2675"/>
                </a:lnTo>
                <a:lnTo>
                  <a:pt x="1"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14"/>
          <p:cNvGrpSpPr/>
          <p:nvPr/>
        </p:nvGrpSpPr>
        <p:grpSpPr>
          <a:xfrm>
            <a:off x="7679570" y="0"/>
            <a:ext cx="1464542" cy="1469598"/>
            <a:chOff x="7753700" y="-12"/>
            <a:chExt cx="1390300" cy="1395100"/>
          </a:xfrm>
        </p:grpSpPr>
        <p:sp>
          <p:nvSpPr>
            <p:cNvPr id="1143" name="Google Shape;1143;p14"/>
            <p:cNvSpPr/>
            <p:nvPr/>
          </p:nvSpPr>
          <p:spPr>
            <a:xfrm rot="-5400000">
              <a:off x="8448250" y="188"/>
              <a:ext cx="695150" cy="694750"/>
            </a:xfrm>
            <a:custGeom>
              <a:avLst/>
              <a:gdLst/>
              <a:ahLst/>
              <a:cxnLst/>
              <a:rect l="l" t="t" r="r" b="b"/>
              <a:pathLst>
                <a:path w="27806" h="27790" extrusionOk="0">
                  <a:moveTo>
                    <a:pt x="1" y="0"/>
                  </a:moveTo>
                  <a:lnTo>
                    <a:pt x="1" y="27789"/>
                  </a:lnTo>
                  <a:lnTo>
                    <a:pt x="27806" y="27789"/>
                  </a:lnTo>
                  <a:lnTo>
                    <a:pt x="27806"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rot="-5400000">
              <a:off x="8448250" y="188"/>
              <a:ext cx="695150" cy="694750"/>
            </a:xfrm>
            <a:custGeom>
              <a:avLst/>
              <a:gdLst/>
              <a:ahLst/>
              <a:cxnLst/>
              <a:rect l="l" t="t" r="r" b="b"/>
              <a:pathLst>
                <a:path w="27806"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27806" y="27789"/>
                  </a:lnTo>
                  <a:lnTo>
                    <a:pt x="27806" y="13903"/>
                  </a:lnTo>
                  <a:lnTo>
                    <a:pt x="27790" y="13182"/>
                  </a:lnTo>
                  <a:lnTo>
                    <a:pt x="27646" y="11772"/>
                  </a:lnTo>
                  <a:lnTo>
                    <a:pt x="27374" y="10427"/>
                  </a:lnTo>
                  <a:lnTo>
                    <a:pt x="26957" y="9114"/>
                  </a:lnTo>
                  <a:lnTo>
                    <a:pt x="26429" y="7864"/>
                  </a:lnTo>
                  <a:lnTo>
                    <a:pt x="25788" y="6695"/>
                  </a:lnTo>
                  <a:lnTo>
                    <a:pt x="25051" y="5574"/>
                  </a:lnTo>
                  <a:lnTo>
                    <a:pt x="24202" y="4549"/>
                  </a:lnTo>
                  <a:lnTo>
                    <a:pt x="23257" y="3604"/>
                  </a:lnTo>
                  <a:lnTo>
                    <a:pt x="22216" y="2755"/>
                  </a:lnTo>
                  <a:lnTo>
                    <a:pt x="21111" y="2002"/>
                  </a:lnTo>
                  <a:lnTo>
                    <a:pt x="19926" y="1361"/>
                  </a:lnTo>
                  <a:lnTo>
                    <a:pt x="18676" y="833"/>
                  </a:lnTo>
                  <a:lnTo>
                    <a:pt x="17379" y="432"/>
                  </a:lnTo>
                  <a:lnTo>
                    <a:pt x="16017" y="160"/>
                  </a:lnTo>
                  <a:lnTo>
                    <a:pt x="14624" y="16"/>
                  </a:lnTo>
                  <a:lnTo>
                    <a:pt x="13903"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rot="-5400000">
              <a:off x="8622025" y="173963"/>
              <a:ext cx="347600" cy="694750"/>
            </a:xfrm>
            <a:custGeom>
              <a:avLst/>
              <a:gdLst/>
              <a:ahLst/>
              <a:cxnLst/>
              <a:rect l="l" t="t" r="r" b="b"/>
              <a:pathLst>
                <a:path w="13904"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13903" y="27789"/>
                  </a:lnTo>
                  <a:lnTo>
                    <a:pt x="1390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rot="-5400000">
              <a:off x="8658450" y="181163"/>
              <a:ext cx="328375" cy="328775"/>
            </a:xfrm>
            <a:custGeom>
              <a:avLst/>
              <a:gdLst/>
              <a:ahLst/>
              <a:cxnLst/>
              <a:rect l="l" t="t" r="r" b="b"/>
              <a:pathLst>
                <a:path w="13135" h="13151" extrusionOk="0">
                  <a:moveTo>
                    <a:pt x="6567" y="1"/>
                  </a:moveTo>
                  <a:lnTo>
                    <a:pt x="5895" y="33"/>
                  </a:lnTo>
                  <a:lnTo>
                    <a:pt x="4613" y="289"/>
                  </a:lnTo>
                  <a:lnTo>
                    <a:pt x="3428" y="786"/>
                  </a:lnTo>
                  <a:lnTo>
                    <a:pt x="2387" y="1490"/>
                  </a:lnTo>
                  <a:lnTo>
                    <a:pt x="1490" y="2387"/>
                  </a:lnTo>
                  <a:lnTo>
                    <a:pt x="785" y="3445"/>
                  </a:lnTo>
                  <a:lnTo>
                    <a:pt x="289" y="4614"/>
                  </a:lnTo>
                  <a:lnTo>
                    <a:pt x="32" y="5895"/>
                  </a:lnTo>
                  <a:lnTo>
                    <a:pt x="0" y="6568"/>
                  </a:lnTo>
                  <a:lnTo>
                    <a:pt x="32" y="7257"/>
                  </a:lnTo>
                  <a:lnTo>
                    <a:pt x="289" y="8538"/>
                  </a:lnTo>
                  <a:lnTo>
                    <a:pt x="785" y="9707"/>
                  </a:lnTo>
                  <a:lnTo>
                    <a:pt x="1490" y="10764"/>
                  </a:lnTo>
                  <a:lnTo>
                    <a:pt x="2387" y="11645"/>
                  </a:lnTo>
                  <a:lnTo>
                    <a:pt x="3428" y="12366"/>
                  </a:lnTo>
                  <a:lnTo>
                    <a:pt x="4613" y="12863"/>
                  </a:lnTo>
                  <a:lnTo>
                    <a:pt x="5895" y="13119"/>
                  </a:lnTo>
                  <a:lnTo>
                    <a:pt x="6567" y="13151"/>
                  </a:lnTo>
                  <a:lnTo>
                    <a:pt x="7240" y="13119"/>
                  </a:lnTo>
                  <a:lnTo>
                    <a:pt x="8537" y="12863"/>
                  </a:lnTo>
                  <a:lnTo>
                    <a:pt x="9707" y="12366"/>
                  </a:lnTo>
                  <a:lnTo>
                    <a:pt x="10764" y="11645"/>
                  </a:lnTo>
                  <a:lnTo>
                    <a:pt x="11645" y="10764"/>
                  </a:lnTo>
                  <a:lnTo>
                    <a:pt x="12365" y="9707"/>
                  </a:lnTo>
                  <a:lnTo>
                    <a:pt x="12862" y="8538"/>
                  </a:lnTo>
                  <a:lnTo>
                    <a:pt x="13118" y="7257"/>
                  </a:lnTo>
                  <a:lnTo>
                    <a:pt x="13134" y="6568"/>
                  </a:lnTo>
                  <a:lnTo>
                    <a:pt x="13118" y="5895"/>
                  </a:lnTo>
                  <a:lnTo>
                    <a:pt x="12862" y="4614"/>
                  </a:lnTo>
                  <a:lnTo>
                    <a:pt x="12365" y="3445"/>
                  </a:lnTo>
                  <a:lnTo>
                    <a:pt x="11645" y="2387"/>
                  </a:lnTo>
                  <a:lnTo>
                    <a:pt x="10764" y="1490"/>
                  </a:lnTo>
                  <a:lnTo>
                    <a:pt x="9707" y="786"/>
                  </a:lnTo>
                  <a:lnTo>
                    <a:pt x="8537" y="289"/>
                  </a:lnTo>
                  <a:lnTo>
                    <a:pt x="7240" y="33"/>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rot="-5400000">
              <a:off x="8448450" y="695113"/>
              <a:ext cx="695550" cy="695550"/>
            </a:xfrm>
            <a:custGeom>
              <a:avLst/>
              <a:gdLst/>
              <a:ahLst/>
              <a:cxnLst/>
              <a:rect l="l" t="t" r="r" b="b"/>
              <a:pathLst>
                <a:path w="27822" h="27822" extrusionOk="0">
                  <a:moveTo>
                    <a:pt x="0" y="0"/>
                  </a:moveTo>
                  <a:lnTo>
                    <a:pt x="0" y="27821"/>
                  </a:lnTo>
                  <a:lnTo>
                    <a:pt x="27822" y="27821"/>
                  </a:lnTo>
                  <a:lnTo>
                    <a:pt x="2782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rot="-5400000">
              <a:off x="8790525" y="1047288"/>
              <a:ext cx="348000" cy="347600"/>
            </a:xfrm>
            <a:custGeom>
              <a:avLst/>
              <a:gdLst/>
              <a:ahLst/>
              <a:cxnLst/>
              <a:rect l="l" t="t" r="r" b="b"/>
              <a:pathLst>
                <a:path w="13920" h="13904" extrusionOk="0">
                  <a:moveTo>
                    <a:pt x="1" y="1"/>
                  </a:moveTo>
                  <a:lnTo>
                    <a:pt x="1" y="13903"/>
                  </a:lnTo>
                  <a:lnTo>
                    <a:pt x="13920" y="13903"/>
                  </a:lnTo>
                  <a:lnTo>
                    <a:pt x="13920"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rot="-5400000">
              <a:off x="8448638" y="694925"/>
              <a:ext cx="347600" cy="347975"/>
            </a:xfrm>
            <a:custGeom>
              <a:avLst/>
              <a:gdLst/>
              <a:ahLst/>
              <a:cxnLst/>
              <a:rect l="l" t="t" r="r" b="b"/>
              <a:pathLst>
                <a:path w="13904" h="13919" extrusionOk="0">
                  <a:moveTo>
                    <a:pt x="1" y="0"/>
                  </a:moveTo>
                  <a:lnTo>
                    <a:pt x="1" y="13919"/>
                  </a:lnTo>
                  <a:lnTo>
                    <a:pt x="13904" y="13919"/>
                  </a:lnTo>
                  <a:lnTo>
                    <a:pt x="1390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rot="-5400000">
              <a:off x="8480875" y="727538"/>
              <a:ext cx="630700" cy="630700"/>
            </a:xfrm>
            <a:custGeom>
              <a:avLst/>
              <a:gdLst/>
              <a:ahLst/>
              <a:cxnLst/>
              <a:rect l="l" t="t" r="r" b="b"/>
              <a:pathLst>
                <a:path w="25228" h="25228" extrusionOk="0">
                  <a:moveTo>
                    <a:pt x="14896" y="7128"/>
                  </a:moveTo>
                  <a:lnTo>
                    <a:pt x="18100" y="10347"/>
                  </a:lnTo>
                  <a:lnTo>
                    <a:pt x="18100" y="14880"/>
                  </a:lnTo>
                  <a:lnTo>
                    <a:pt x="14896" y="18100"/>
                  </a:lnTo>
                  <a:lnTo>
                    <a:pt x="10347" y="18100"/>
                  </a:lnTo>
                  <a:lnTo>
                    <a:pt x="7128" y="14880"/>
                  </a:lnTo>
                  <a:lnTo>
                    <a:pt x="7128" y="10347"/>
                  </a:lnTo>
                  <a:lnTo>
                    <a:pt x="10347" y="7128"/>
                  </a:lnTo>
                  <a:close/>
                  <a:moveTo>
                    <a:pt x="12622" y="0"/>
                  </a:moveTo>
                  <a:lnTo>
                    <a:pt x="9579" y="5270"/>
                  </a:lnTo>
                  <a:lnTo>
                    <a:pt x="3700" y="3700"/>
                  </a:lnTo>
                  <a:lnTo>
                    <a:pt x="5270" y="9579"/>
                  </a:lnTo>
                  <a:lnTo>
                    <a:pt x="0" y="12622"/>
                  </a:lnTo>
                  <a:lnTo>
                    <a:pt x="5270" y="15665"/>
                  </a:lnTo>
                  <a:lnTo>
                    <a:pt x="3700" y="21527"/>
                  </a:lnTo>
                  <a:lnTo>
                    <a:pt x="9579" y="19958"/>
                  </a:lnTo>
                  <a:lnTo>
                    <a:pt x="12622" y="25227"/>
                  </a:lnTo>
                  <a:lnTo>
                    <a:pt x="15665" y="19958"/>
                  </a:lnTo>
                  <a:lnTo>
                    <a:pt x="21543" y="21527"/>
                  </a:lnTo>
                  <a:lnTo>
                    <a:pt x="19958" y="15665"/>
                  </a:lnTo>
                  <a:lnTo>
                    <a:pt x="25227" y="12622"/>
                  </a:lnTo>
                  <a:lnTo>
                    <a:pt x="19958" y="9579"/>
                  </a:lnTo>
                  <a:lnTo>
                    <a:pt x="21543" y="3700"/>
                  </a:lnTo>
                  <a:lnTo>
                    <a:pt x="15665" y="5270"/>
                  </a:lnTo>
                  <a:lnTo>
                    <a:pt x="126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rot="-5400000">
              <a:off x="8672200" y="944588"/>
              <a:ext cx="237075" cy="205025"/>
            </a:xfrm>
            <a:custGeom>
              <a:avLst/>
              <a:gdLst/>
              <a:ahLst/>
              <a:cxnLst/>
              <a:rect l="l" t="t" r="r" b="b"/>
              <a:pathLst>
                <a:path w="9483" h="8201" extrusionOk="0">
                  <a:moveTo>
                    <a:pt x="2371" y="0"/>
                  </a:moveTo>
                  <a:lnTo>
                    <a:pt x="1" y="4101"/>
                  </a:lnTo>
                  <a:lnTo>
                    <a:pt x="2371" y="8201"/>
                  </a:lnTo>
                  <a:lnTo>
                    <a:pt x="7112" y="8201"/>
                  </a:lnTo>
                  <a:lnTo>
                    <a:pt x="9483" y="4101"/>
                  </a:lnTo>
                  <a:lnTo>
                    <a:pt x="711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rot="-5400000">
              <a:off x="8735875" y="999438"/>
              <a:ext cx="109725" cy="95325"/>
            </a:xfrm>
            <a:custGeom>
              <a:avLst/>
              <a:gdLst/>
              <a:ahLst/>
              <a:cxnLst/>
              <a:rect l="l" t="t" r="r" b="b"/>
              <a:pathLst>
                <a:path w="4389" h="3813" extrusionOk="0">
                  <a:moveTo>
                    <a:pt x="1089" y="1"/>
                  </a:moveTo>
                  <a:lnTo>
                    <a:pt x="0" y="1907"/>
                  </a:lnTo>
                  <a:lnTo>
                    <a:pt x="1089" y="3813"/>
                  </a:lnTo>
                  <a:lnTo>
                    <a:pt x="3300" y="3813"/>
                  </a:lnTo>
                  <a:lnTo>
                    <a:pt x="4389" y="1907"/>
                  </a:lnTo>
                  <a:lnTo>
                    <a:pt x="330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4"/>
            <p:cNvSpPr/>
            <p:nvPr/>
          </p:nvSpPr>
          <p:spPr>
            <a:xfrm rot="-5400000">
              <a:off x="8448438" y="695125"/>
              <a:ext cx="160600" cy="160575"/>
            </a:xfrm>
            <a:custGeom>
              <a:avLst/>
              <a:gdLst/>
              <a:ahLst/>
              <a:cxnLst/>
              <a:rect l="l" t="t" r="r" b="b"/>
              <a:pathLst>
                <a:path w="6424" h="6423" extrusionOk="0">
                  <a:moveTo>
                    <a:pt x="1" y="0"/>
                  </a:moveTo>
                  <a:lnTo>
                    <a:pt x="2692" y="1554"/>
                  </a:lnTo>
                  <a:lnTo>
                    <a:pt x="1891" y="4533"/>
                  </a:lnTo>
                  <a:lnTo>
                    <a:pt x="4886" y="3732"/>
                  </a:lnTo>
                  <a:lnTo>
                    <a:pt x="6424" y="6423"/>
                  </a:lnTo>
                  <a:lnTo>
                    <a:pt x="6424" y="2787"/>
                  </a:lnTo>
                  <a:lnTo>
                    <a:pt x="5270" y="2787"/>
                  </a:lnTo>
                  <a:lnTo>
                    <a:pt x="3637" y="1153"/>
                  </a:lnTo>
                  <a:lnTo>
                    <a:pt x="3637"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4"/>
            <p:cNvSpPr/>
            <p:nvPr/>
          </p:nvSpPr>
          <p:spPr>
            <a:xfrm rot="-5400000">
              <a:off x="8980200" y="699513"/>
              <a:ext cx="160200" cy="160200"/>
            </a:xfrm>
            <a:custGeom>
              <a:avLst/>
              <a:gdLst/>
              <a:ahLst/>
              <a:cxnLst/>
              <a:rect l="l" t="t" r="r" b="b"/>
              <a:pathLst>
                <a:path w="6408" h="6408" extrusionOk="0">
                  <a:moveTo>
                    <a:pt x="6407" y="1"/>
                  </a:moveTo>
                  <a:lnTo>
                    <a:pt x="4870" y="2675"/>
                  </a:lnTo>
                  <a:lnTo>
                    <a:pt x="1875" y="1875"/>
                  </a:lnTo>
                  <a:lnTo>
                    <a:pt x="2675" y="4870"/>
                  </a:lnTo>
                  <a:lnTo>
                    <a:pt x="1" y="6407"/>
                  </a:lnTo>
                  <a:lnTo>
                    <a:pt x="3620" y="6407"/>
                  </a:lnTo>
                  <a:lnTo>
                    <a:pt x="3620" y="5254"/>
                  </a:lnTo>
                  <a:lnTo>
                    <a:pt x="5254" y="3620"/>
                  </a:lnTo>
                  <a:lnTo>
                    <a:pt x="6407" y="3620"/>
                  </a:lnTo>
                  <a:lnTo>
                    <a:pt x="6407"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53700" y="0"/>
              <a:ext cx="694750" cy="694775"/>
            </a:xfrm>
            <a:custGeom>
              <a:avLst/>
              <a:gdLst/>
              <a:ahLst/>
              <a:cxnLst/>
              <a:rect l="l" t="t" r="r" b="b"/>
              <a:pathLst>
                <a:path w="27790" h="27791" extrusionOk="0">
                  <a:moveTo>
                    <a:pt x="0" y="1"/>
                  </a:moveTo>
                  <a:lnTo>
                    <a:pt x="0" y="27790"/>
                  </a:lnTo>
                  <a:lnTo>
                    <a:pt x="27789" y="27790"/>
                  </a:lnTo>
                  <a:lnTo>
                    <a:pt x="27789"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753700" y="0"/>
              <a:ext cx="694750" cy="694775"/>
            </a:xfrm>
            <a:custGeom>
              <a:avLst/>
              <a:gdLst/>
              <a:ahLst/>
              <a:cxnLst/>
              <a:rect l="l" t="t" r="r" b="b"/>
              <a:pathLst>
                <a:path w="27790" h="27791" extrusionOk="0">
                  <a:moveTo>
                    <a:pt x="0" y="1"/>
                  </a:moveTo>
                  <a:lnTo>
                    <a:pt x="0" y="13903"/>
                  </a:lnTo>
                  <a:lnTo>
                    <a:pt x="16" y="14608"/>
                  </a:lnTo>
                  <a:lnTo>
                    <a:pt x="160" y="16018"/>
                  </a:lnTo>
                  <a:lnTo>
                    <a:pt x="432" y="17363"/>
                  </a:lnTo>
                  <a:lnTo>
                    <a:pt x="833" y="18677"/>
                  </a:lnTo>
                  <a:lnTo>
                    <a:pt x="1361" y="19926"/>
                  </a:lnTo>
                  <a:lnTo>
                    <a:pt x="2002" y="21111"/>
                  </a:lnTo>
                  <a:lnTo>
                    <a:pt x="2755" y="22216"/>
                  </a:lnTo>
                  <a:lnTo>
                    <a:pt x="3604" y="23241"/>
                  </a:lnTo>
                  <a:lnTo>
                    <a:pt x="4549" y="24186"/>
                  </a:lnTo>
                  <a:lnTo>
                    <a:pt x="5574" y="25035"/>
                  </a:lnTo>
                  <a:lnTo>
                    <a:pt x="6695" y="25788"/>
                  </a:lnTo>
                  <a:lnTo>
                    <a:pt x="7864" y="26429"/>
                  </a:lnTo>
                  <a:lnTo>
                    <a:pt x="9114" y="26957"/>
                  </a:lnTo>
                  <a:lnTo>
                    <a:pt x="10427" y="27358"/>
                  </a:lnTo>
                  <a:lnTo>
                    <a:pt x="11772" y="27630"/>
                  </a:lnTo>
                  <a:lnTo>
                    <a:pt x="13182" y="27774"/>
                  </a:lnTo>
                  <a:lnTo>
                    <a:pt x="13903" y="27790"/>
                  </a:lnTo>
                  <a:lnTo>
                    <a:pt x="14607" y="27774"/>
                  </a:lnTo>
                  <a:lnTo>
                    <a:pt x="16017" y="27630"/>
                  </a:lnTo>
                  <a:lnTo>
                    <a:pt x="17378" y="27358"/>
                  </a:lnTo>
                  <a:lnTo>
                    <a:pt x="18676" y="26957"/>
                  </a:lnTo>
                  <a:lnTo>
                    <a:pt x="19925" y="26429"/>
                  </a:lnTo>
                  <a:lnTo>
                    <a:pt x="21110" y="25788"/>
                  </a:lnTo>
                  <a:lnTo>
                    <a:pt x="22216" y="25035"/>
                  </a:lnTo>
                  <a:lnTo>
                    <a:pt x="23241" y="24186"/>
                  </a:lnTo>
                  <a:lnTo>
                    <a:pt x="24186" y="23241"/>
                  </a:lnTo>
                  <a:lnTo>
                    <a:pt x="25035" y="22216"/>
                  </a:lnTo>
                  <a:lnTo>
                    <a:pt x="25787" y="21111"/>
                  </a:lnTo>
                  <a:lnTo>
                    <a:pt x="26428" y="19926"/>
                  </a:lnTo>
                  <a:lnTo>
                    <a:pt x="26957" y="18677"/>
                  </a:lnTo>
                  <a:lnTo>
                    <a:pt x="27373" y="17363"/>
                  </a:lnTo>
                  <a:lnTo>
                    <a:pt x="27645" y="16018"/>
                  </a:lnTo>
                  <a:lnTo>
                    <a:pt x="27789" y="14608"/>
                  </a:lnTo>
                  <a:lnTo>
                    <a:pt x="27789" y="13903"/>
                  </a:lnTo>
                  <a:lnTo>
                    <a:pt x="27789"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8101250" y="0"/>
              <a:ext cx="347200" cy="694775"/>
            </a:xfrm>
            <a:custGeom>
              <a:avLst/>
              <a:gdLst/>
              <a:ahLst/>
              <a:cxnLst/>
              <a:rect l="l" t="t" r="r" b="b"/>
              <a:pathLst>
                <a:path w="13888" h="27791" extrusionOk="0">
                  <a:moveTo>
                    <a:pt x="1" y="1"/>
                  </a:moveTo>
                  <a:lnTo>
                    <a:pt x="1" y="27790"/>
                  </a:lnTo>
                  <a:lnTo>
                    <a:pt x="705" y="27774"/>
                  </a:lnTo>
                  <a:lnTo>
                    <a:pt x="2115" y="27630"/>
                  </a:lnTo>
                  <a:lnTo>
                    <a:pt x="3476" y="27358"/>
                  </a:lnTo>
                  <a:lnTo>
                    <a:pt x="4774" y="26957"/>
                  </a:lnTo>
                  <a:lnTo>
                    <a:pt x="6023" y="26429"/>
                  </a:lnTo>
                  <a:lnTo>
                    <a:pt x="7208" y="25788"/>
                  </a:lnTo>
                  <a:lnTo>
                    <a:pt x="8314" y="25035"/>
                  </a:lnTo>
                  <a:lnTo>
                    <a:pt x="9339" y="24186"/>
                  </a:lnTo>
                  <a:lnTo>
                    <a:pt x="10284" y="23241"/>
                  </a:lnTo>
                  <a:lnTo>
                    <a:pt x="11133" y="22216"/>
                  </a:lnTo>
                  <a:lnTo>
                    <a:pt x="11885" y="21111"/>
                  </a:lnTo>
                  <a:lnTo>
                    <a:pt x="12526" y="19926"/>
                  </a:lnTo>
                  <a:lnTo>
                    <a:pt x="13055" y="18677"/>
                  </a:lnTo>
                  <a:lnTo>
                    <a:pt x="13471" y="17363"/>
                  </a:lnTo>
                  <a:lnTo>
                    <a:pt x="13743" y="16018"/>
                  </a:lnTo>
                  <a:lnTo>
                    <a:pt x="13887" y="14608"/>
                  </a:lnTo>
                  <a:lnTo>
                    <a:pt x="13887" y="13903"/>
                  </a:lnTo>
                  <a:lnTo>
                    <a:pt x="13887"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934675" y="156575"/>
              <a:ext cx="328775" cy="328375"/>
            </a:xfrm>
            <a:custGeom>
              <a:avLst/>
              <a:gdLst/>
              <a:ahLst/>
              <a:cxnLst/>
              <a:rect l="l" t="t" r="r" b="b"/>
              <a:pathLst>
                <a:path w="13151" h="13135" extrusionOk="0">
                  <a:moveTo>
                    <a:pt x="6568" y="0"/>
                  </a:moveTo>
                  <a:lnTo>
                    <a:pt x="5895" y="16"/>
                  </a:lnTo>
                  <a:lnTo>
                    <a:pt x="4614" y="273"/>
                  </a:lnTo>
                  <a:lnTo>
                    <a:pt x="3444" y="785"/>
                  </a:lnTo>
                  <a:lnTo>
                    <a:pt x="2387" y="1490"/>
                  </a:lnTo>
                  <a:lnTo>
                    <a:pt x="1490" y="2371"/>
                  </a:lnTo>
                  <a:lnTo>
                    <a:pt x="785" y="3428"/>
                  </a:lnTo>
                  <a:lnTo>
                    <a:pt x="289" y="4613"/>
                  </a:lnTo>
                  <a:lnTo>
                    <a:pt x="33" y="5895"/>
                  </a:lnTo>
                  <a:lnTo>
                    <a:pt x="1" y="6567"/>
                  </a:lnTo>
                  <a:lnTo>
                    <a:pt x="33" y="7240"/>
                  </a:lnTo>
                  <a:lnTo>
                    <a:pt x="289" y="8521"/>
                  </a:lnTo>
                  <a:lnTo>
                    <a:pt x="785" y="9707"/>
                  </a:lnTo>
                  <a:lnTo>
                    <a:pt x="1490" y="10748"/>
                  </a:lnTo>
                  <a:lnTo>
                    <a:pt x="2387" y="11645"/>
                  </a:lnTo>
                  <a:lnTo>
                    <a:pt x="3444" y="12349"/>
                  </a:lnTo>
                  <a:lnTo>
                    <a:pt x="4614" y="12846"/>
                  </a:lnTo>
                  <a:lnTo>
                    <a:pt x="5895" y="13118"/>
                  </a:lnTo>
                  <a:lnTo>
                    <a:pt x="6568" y="13134"/>
                  </a:lnTo>
                  <a:lnTo>
                    <a:pt x="7256" y="13118"/>
                  </a:lnTo>
                  <a:lnTo>
                    <a:pt x="8538" y="12846"/>
                  </a:lnTo>
                  <a:lnTo>
                    <a:pt x="9707" y="12349"/>
                  </a:lnTo>
                  <a:lnTo>
                    <a:pt x="10764" y="11645"/>
                  </a:lnTo>
                  <a:lnTo>
                    <a:pt x="11645" y="10748"/>
                  </a:lnTo>
                  <a:lnTo>
                    <a:pt x="12366" y="9707"/>
                  </a:lnTo>
                  <a:lnTo>
                    <a:pt x="12862" y="8521"/>
                  </a:lnTo>
                  <a:lnTo>
                    <a:pt x="13119" y="7240"/>
                  </a:lnTo>
                  <a:lnTo>
                    <a:pt x="13151" y="6567"/>
                  </a:lnTo>
                  <a:lnTo>
                    <a:pt x="13119" y="5895"/>
                  </a:lnTo>
                  <a:lnTo>
                    <a:pt x="12862" y="4613"/>
                  </a:lnTo>
                  <a:lnTo>
                    <a:pt x="12366" y="3428"/>
                  </a:lnTo>
                  <a:lnTo>
                    <a:pt x="11645" y="2371"/>
                  </a:lnTo>
                  <a:lnTo>
                    <a:pt x="10764" y="1490"/>
                  </a:lnTo>
                  <a:lnTo>
                    <a:pt x="9707" y="785"/>
                  </a:lnTo>
                  <a:lnTo>
                    <a:pt x="8538" y="273"/>
                  </a:lnTo>
                  <a:lnTo>
                    <a:pt x="7256" y="16"/>
                  </a:lnTo>
                  <a:lnTo>
                    <a:pt x="6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20">
    <p:spTree>
      <p:nvGrpSpPr>
        <p:cNvPr id="1" name="Shape 1159"/>
        <p:cNvGrpSpPr/>
        <p:nvPr/>
      </p:nvGrpSpPr>
      <p:grpSpPr>
        <a:xfrm>
          <a:off x="0" y="0"/>
          <a:ext cx="0" cy="0"/>
          <a:chOff x="0" y="0"/>
          <a:chExt cx="0" cy="0"/>
        </a:xfrm>
      </p:grpSpPr>
      <p:sp>
        <p:nvSpPr>
          <p:cNvPr id="1160" name="Google Shape;1160;p15"/>
          <p:cNvSpPr txBox="1">
            <a:spLocks noGrp="1"/>
          </p:cNvSpPr>
          <p:nvPr>
            <p:ph type="title"/>
          </p:nvPr>
        </p:nvSpPr>
        <p:spPr>
          <a:xfrm>
            <a:off x="2766900" y="2608475"/>
            <a:ext cx="3610200" cy="75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161" name="Google Shape;1161;p15"/>
          <p:cNvSpPr txBox="1">
            <a:spLocks noGrp="1"/>
          </p:cNvSpPr>
          <p:nvPr>
            <p:ph type="body" idx="1"/>
          </p:nvPr>
        </p:nvSpPr>
        <p:spPr>
          <a:xfrm>
            <a:off x="2208600" y="1712638"/>
            <a:ext cx="4726800" cy="12213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800"/>
            </a:lvl1pPr>
            <a:lvl2pPr marL="914400" lvl="1" indent="-342900" algn="ctr" rtl="0">
              <a:lnSpc>
                <a:spcPct val="100000"/>
              </a:lnSpc>
              <a:spcBef>
                <a:spcPts val="1600"/>
              </a:spcBef>
              <a:spcAft>
                <a:spcPts val="0"/>
              </a:spcAft>
              <a:buSzPts val="1800"/>
              <a:buChar char="○"/>
              <a:defRPr sz="1800"/>
            </a:lvl2pPr>
            <a:lvl3pPr marL="1371600" lvl="2" indent="-342900" algn="ctr" rtl="0">
              <a:lnSpc>
                <a:spcPct val="100000"/>
              </a:lnSpc>
              <a:spcBef>
                <a:spcPts val="1600"/>
              </a:spcBef>
              <a:spcAft>
                <a:spcPts val="0"/>
              </a:spcAft>
              <a:buSzPts val="1800"/>
              <a:buChar char="■"/>
              <a:defRPr sz="1800"/>
            </a:lvl3pPr>
            <a:lvl4pPr marL="1828800" lvl="3" indent="-342900" algn="ctr" rtl="0">
              <a:lnSpc>
                <a:spcPct val="100000"/>
              </a:lnSpc>
              <a:spcBef>
                <a:spcPts val="1600"/>
              </a:spcBef>
              <a:spcAft>
                <a:spcPts val="0"/>
              </a:spcAft>
              <a:buSzPts val="1800"/>
              <a:buChar char="●"/>
              <a:defRPr sz="1800"/>
            </a:lvl4pPr>
            <a:lvl5pPr marL="2286000" lvl="4" indent="-342900" algn="ctr" rtl="0">
              <a:lnSpc>
                <a:spcPct val="100000"/>
              </a:lnSpc>
              <a:spcBef>
                <a:spcPts val="1600"/>
              </a:spcBef>
              <a:spcAft>
                <a:spcPts val="0"/>
              </a:spcAft>
              <a:buSzPts val="1800"/>
              <a:buChar char="○"/>
              <a:defRPr sz="1800"/>
            </a:lvl5pPr>
            <a:lvl6pPr marL="2743200" lvl="5" indent="-342900" algn="ctr" rtl="0">
              <a:lnSpc>
                <a:spcPct val="100000"/>
              </a:lnSpc>
              <a:spcBef>
                <a:spcPts val="1600"/>
              </a:spcBef>
              <a:spcAft>
                <a:spcPts val="0"/>
              </a:spcAft>
              <a:buSzPts val="1800"/>
              <a:buChar char="■"/>
              <a:defRPr sz="1800"/>
            </a:lvl6pPr>
            <a:lvl7pPr marL="3200400" lvl="6" indent="-342900" algn="ctr" rtl="0">
              <a:lnSpc>
                <a:spcPct val="100000"/>
              </a:lnSpc>
              <a:spcBef>
                <a:spcPts val="1600"/>
              </a:spcBef>
              <a:spcAft>
                <a:spcPts val="0"/>
              </a:spcAft>
              <a:buSzPts val="1800"/>
              <a:buChar char="●"/>
              <a:defRPr sz="1800"/>
            </a:lvl7pPr>
            <a:lvl8pPr marL="3657600" lvl="7" indent="-342900" algn="ctr" rtl="0">
              <a:lnSpc>
                <a:spcPct val="100000"/>
              </a:lnSpc>
              <a:spcBef>
                <a:spcPts val="1600"/>
              </a:spcBef>
              <a:spcAft>
                <a:spcPts val="0"/>
              </a:spcAft>
              <a:buSzPts val="1800"/>
              <a:buChar char="○"/>
              <a:defRPr sz="1800"/>
            </a:lvl8pPr>
            <a:lvl9pPr marL="4114800" lvl="8" indent="-342900" algn="ctr" rtl="0">
              <a:lnSpc>
                <a:spcPct val="100000"/>
              </a:lnSpc>
              <a:spcBef>
                <a:spcPts val="1600"/>
              </a:spcBef>
              <a:spcAft>
                <a:spcPts val="1600"/>
              </a:spcAft>
              <a:buSzPts val="1800"/>
              <a:buChar char="■"/>
              <a:defRPr sz="1800"/>
            </a:lvl9pPr>
          </a:lstStyle>
          <a:p>
            <a:endParaRPr/>
          </a:p>
        </p:txBody>
      </p:sp>
      <p:grpSp>
        <p:nvGrpSpPr>
          <p:cNvPr id="1162" name="Google Shape;1162;p15"/>
          <p:cNvGrpSpPr/>
          <p:nvPr/>
        </p:nvGrpSpPr>
        <p:grpSpPr>
          <a:xfrm rot="10800000">
            <a:off x="11827" y="3695101"/>
            <a:ext cx="1445912" cy="1450904"/>
            <a:chOff x="7753700" y="-12"/>
            <a:chExt cx="1390300" cy="1395100"/>
          </a:xfrm>
        </p:grpSpPr>
        <p:sp>
          <p:nvSpPr>
            <p:cNvPr id="1163" name="Google Shape;1163;p15"/>
            <p:cNvSpPr/>
            <p:nvPr/>
          </p:nvSpPr>
          <p:spPr>
            <a:xfrm rot="-5400000">
              <a:off x="8448250" y="188"/>
              <a:ext cx="695150" cy="694750"/>
            </a:xfrm>
            <a:custGeom>
              <a:avLst/>
              <a:gdLst/>
              <a:ahLst/>
              <a:cxnLst/>
              <a:rect l="l" t="t" r="r" b="b"/>
              <a:pathLst>
                <a:path w="27806" h="27790" extrusionOk="0">
                  <a:moveTo>
                    <a:pt x="1" y="0"/>
                  </a:moveTo>
                  <a:lnTo>
                    <a:pt x="1" y="27789"/>
                  </a:lnTo>
                  <a:lnTo>
                    <a:pt x="27806" y="27789"/>
                  </a:lnTo>
                  <a:lnTo>
                    <a:pt x="27806"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rot="-5400000">
              <a:off x="8448250" y="188"/>
              <a:ext cx="695150" cy="694750"/>
            </a:xfrm>
            <a:custGeom>
              <a:avLst/>
              <a:gdLst/>
              <a:ahLst/>
              <a:cxnLst/>
              <a:rect l="l" t="t" r="r" b="b"/>
              <a:pathLst>
                <a:path w="27806"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27806" y="27789"/>
                  </a:lnTo>
                  <a:lnTo>
                    <a:pt x="27806" y="13903"/>
                  </a:lnTo>
                  <a:lnTo>
                    <a:pt x="27790" y="13182"/>
                  </a:lnTo>
                  <a:lnTo>
                    <a:pt x="27646" y="11772"/>
                  </a:lnTo>
                  <a:lnTo>
                    <a:pt x="27374" y="10427"/>
                  </a:lnTo>
                  <a:lnTo>
                    <a:pt x="26957" y="9114"/>
                  </a:lnTo>
                  <a:lnTo>
                    <a:pt x="26429" y="7864"/>
                  </a:lnTo>
                  <a:lnTo>
                    <a:pt x="25788" y="6695"/>
                  </a:lnTo>
                  <a:lnTo>
                    <a:pt x="25051" y="5574"/>
                  </a:lnTo>
                  <a:lnTo>
                    <a:pt x="24202" y="4549"/>
                  </a:lnTo>
                  <a:lnTo>
                    <a:pt x="23257" y="3604"/>
                  </a:lnTo>
                  <a:lnTo>
                    <a:pt x="22216" y="2755"/>
                  </a:lnTo>
                  <a:lnTo>
                    <a:pt x="21111" y="2002"/>
                  </a:lnTo>
                  <a:lnTo>
                    <a:pt x="19926" y="1361"/>
                  </a:lnTo>
                  <a:lnTo>
                    <a:pt x="18676" y="833"/>
                  </a:lnTo>
                  <a:lnTo>
                    <a:pt x="17379" y="432"/>
                  </a:lnTo>
                  <a:lnTo>
                    <a:pt x="16017" y="160"/>
                  </a:lnTo>
                  <a:lnTo>
                    <a:pt x="14624" y="16"/>
                  </a:lnTo>
                  <a:lnTo>
                    <a:pt x="13903"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rot="-5400000">
              <a:off x="8622025" y="173963"/>
              <a:ext cx="347600" cy="694750"/>
            </a:xfrm>
            <a:custGeom>
              <a:avLst/>
              <a:gdLst/>
              <a:ahLst/>
              <a:cxnLst/>
              <a:rect l="l" t="t" r="r" b="b"/>
              <a:pathLst>
                <a:path w="13904"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13903" y="27789"/>
                  </a:lnTo>
                  <a:lnTo>
                    <a:pt x="1390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rot="-5400000">
              <a:off x="8658450" y="181163"/>
              <a:ext cx="328375" cy="328775"/>
            </a:xfrm>
            <a:custGeom>
              <a:avLst/>
              <a:gdLst/>
              <a:ahLst/>
              <a:cxnLst/>
              <a:rect l="l" t="t" r="r" b="b"/>
              <a:pathLst>
                <a:path w="13135" h="13151" extrusionOk="0">
                  <a:moveTo>
                    <a:pt x="6567" y="1"/>
                  </a:moveTo>
                  <a:lnTo>
                    <a:pt x="5895" y="33"/>
                  </a:lnTo>
                  <a:lnTo>
                    <a:pt x="4613" y="289"/>
                  </a:lnTo>
                  <a:lnTo>
                    <a:pt x="3428" y="786"/>
                  </a:lnTo>
                  <a:lnTo>
                    <a:pt x="2387" y="1490"/>
                  </a:lnTo>
                  <a:lnTo>
                    <a:pt x="1490" y="2387"/>
                  </a:lnTo>
                  <a:lnTo>
                    <a:pt x="785" y="3445"/>
                  </a:lnTo>
                  <a:lnTo>
                    <a:pt x="289" y="4614"/>
                  </a:lnTo>
                  <a:lnTo>
                    <a:pt x="32" y="5895"/>
                  </a:lnTo>
                  <a:lnTo>
                    <a:pt x="0" y="6568"/>
                  </a:lnTo>
                  <a:lnTo>
                    <a:pt x="32" y="7257"/>
                  </a:lnTo>
                  <a:lnTo>
                    <a:pt x="289" y="8538"/>
                  </a:lnTo>
                  <a:lnTo>
                    <a:pt x="785" y="9707"/>
                  </a:lnTo>
                  <a:lnTo>
                    <a:pt x="1490" y="10764"/>
                  </a:lnTo>
                  <a:lnTo>
                    <a:pt x="2387" y="11645"/>
                  </a:lnTo>
                  <a:lnTo>
                    <a:pt x="3428" y="12366"/>
                  </a:lnTo>
                  <a:lnTo>
                    <a:pt x="4613" y="12863"/>
                  </a:lnTo>
                  <a:lnTo>
                    <a:pt x="5895" y="13119"/>
                  </a:lnTo>
                  <a:lnTo>
                    <a:pt x="6567" y="13151"/>
                  </a:lnTo>
                  <a:lnTo>
                    <a:pt x="7240" y="13119"/>
                  </a:lnTo>
                  <a:lnTo>
                    <a:pt x="8537" y="12863"/>
                  </a:lnTo>
                  <a:lnTo>
                    <a:pt x="9707" y="12366"/>
                  </a:lnTo>
                  <a:lnTo>
                    <a:pt x="10764" y="11645"/>
                  </a:lnTo>
                  <a:lnTo>
                    <a:pt x="11645" y="10764"/>
                  </a:lnTo>
                  <a:lnTo>
                    <a:pt x="12365" y="9707"/>
                  </a:lnTo>
                  <a:lnTo>
                    <a:pt x="12862" y="8538"/>
                  </a:lnTo>
                  <a:lnTo>
                    <a:pt x="13118" y="7257"/>
                  </a:lnTo>
                  <a:lnTo>
                    <a:pt x="13134" y="6568"/>
                  </a:lnTo>
                  <a:lnTo>
                    <a:pt x="13118" y="5895"/>
                  </a:lnTo>
                  <a:lnTo>
                    <a:pt x="12862" y="4614"/>
                  </a:lnTo>
                  <a:lnTo>
                    <a:pt x="12365" y="3445"/>
                  </a:lnTo>
                  <a:lnTo>
                    <a:pt x="11645" y="2387"/>
                  </a:lnTo>
                  <a:lnTo>
                    <a:pt x="10764" y="1490"/>
                  </a:lnTo>
                  <a:lnTo>
                    <a:pt x="9707" y="786"/>
                  </a:lnTo>
                  <a:lnTo>
                    <a:pt x="8537" y="289"/>
                  </a:lnTo>
                  <a:lnTo>
                    <a:pt x="7240" y="33"/>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rot="-5400000">
              <a:off x="8448450" y="695113"/>
              <a:ext cx="695550" cy="695550"/>
            </a:xfrm>
            <a:custGeom>
              <a:avLst/>
              <a:gdLst/>
              <a:ahLst/>
              <a:cxnLst/>
              <a:rect l="l" t="t" r="r" b="b"/>
              <a:pathLst>
                <a:path w="27822" h="27822" extrusionOk="0">
                  <a:moveTo>
                    <a:pt x="0" y="0"/>
                  </a:moveTo>
                  <a:lnTo>
                    <a:pt x="0" y="27821"/>
                  </a:lnTo>
                  <a:lnTo>
                    <a:pt x="27822" y="27821"/>
                  </a:lnTo>
                  <a:lnTo>
                    <a:pt x="2782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rot="-5400000">
              <a:off x="8790525" y="1047288"/>
              <a:ext cx="348000" cy="347600"/>
            </a:xfrm>
            <a:custGeom>
              <a:avLst/>
              <a:gdLst/>
              <a:ahLst/>
              <a:cxnLst/>
              <a:rect l="l" t="t" r="r" b="b"/>
              <a:pathLst>
                <a:path w="13920" h="13904" extrusionOk="0">
                  <a:moveTo>
                    <a:pt x="1" y="1"/>
                  </a:moveTo>
                  <a:lnTo>
                    <a:pt x="1" y="13903"/>
                  </a:lnTo>
                  <a:lnTo>
                    <a:pt x="13920" y="13903"/>
                  </a:lnTo>
                  <a:lnTo>
                    <a:pt x="13920"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rot="-5400000">
              <a:off x="8448638" y="694925"/>
              <a:ext cx="347600" cy="347975"/>
            </a:xfrm>
            <a:custGeom>
              <a:avLst/>
              <a:gdLst/>
              <a:ahLst/>
              <a:cxnLst/>
              <a:rect l="l" t="t" r="r" b="b"/>
              <a:pathLst>
                <a:path w="13904" h="13919" extrusionOk="0">
                  <a:moveTo>
                    <a:pt x="1" y="0"/>
                  </a:moveTo>
                  <a:lnTo>
                    <a:pt x="1" y="13919"/>
                  </a:lnTo>
                  <a:lnTo>
                    <a:pt x="13904" y="13919"/>
                  </a:lnTo>
                  <a:lnTo>
                    <a:pt x="1390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rot="-5400000">
              <a:off x="8480875" y="727538"/>
              <a:ext cx="630700" cy="630700"/>
            </a:xfrm>
            <a:custGeom>
              <a:avLst/>
              <a:gdLst/>
              <a:ahLst/>
              <a:cxnLst/>
              <a:rect l="l" t="t" r="r" b="b"/>
              <a:pathLst>
                <a:path w="25228" h="25228" extrusionOk="0">
                  <a:moveTo>
                    <a:pt x="14896" y="7128"/>
                  </a:moveTo>
                  <a:lnTo>
                    <a:pt x="18100" y="10347"/>
                  </a:lnTo>
                  <a:lnTo>
                    <a:pt x="18100" y="14880"/>
                  </a:lnTo>
                  <a:lnTo>
                    <a:pt x="14896" y="18100"/>
                  </a:lnTo>
                  <a:lnTo>
                    <a:pt x="10347" y="18100"/>
                  </a:lnTo>
                  <a:lnTo>
                    <a:pt x="7128" y="14880"/>
                  </a:lnTo>
                  <a:lnTo>
                    <a:pt x="7128" y="10347"/>
                  </a:lnTo>
                  <a:lnTo>
                    <a:pt x="10347" y="7128"/>
                  </a:lnTo>
                  <a:close/>
                  <a:moveTo>
                    <a:pt x="12622" y="0"/>
                  </a:moveTo>
                  <a:lnTo>
                    <a:pt x="9579" y="5270"/>
                  </a:lnTo>
                  <a:lnTo>
                    <a:pt x="3700" y="3700"/>
                  </a:lnTo>
                  <a:lnTo>
                    <a:pt x="5270" y="9579"/>
                  </a:lnTo>
                  <a:lnTo>
                    <a:pt x="0" y="12622"/>
                  </a:lnTo>
                  <a:lnTo>
                    <a:pt x="5270" y="15665"/>
                  </a:lnTo>
                  <a:lnTo>
                    <a:pt x="3700" y="21527"/>
                  </a:lnTo>
                  <a:lnTo>
                    <a:pt x="9579" y="19958"/>
                  </a:lnTo>
                  <a:lnTo>
                    <a:pt x="12622" y="25227"/>
                  </a:lnTo>
                  <a:lnTo>
                    <a:pt x="15665" y="19958"/>
                  </a:lnTo>
                  <a:lnTo>
                    <a:pt x="21543" y="21527"/>
                  </a:lnTo>
                  <a:lnTo>
                    <a:pt x="19958" y="15665"/>
                  </a:lnTo>
                  <a:lnTo>
                    <a:pt x="25227" y="12622"/>
                  </a:lnTo>
                  <a:lnTo>
                    <a:pt x="19958" y="9579"/>
                  </a:lnTo>
                  <a:lnTo>
                    <a:pt x="21543" y="3700"/>
                  </a:lnTo>
                  <a:lnTo>
                    <a:pt x="15665" y="5270"/>
                  </a:lnTo>
                  <a:lnTo>
                    <a:pt x="126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rot="-5400000">
              <a:off x="8672200" y="944588"/>
              <a:ext cx="237075" cy="205025"/>
            </a:xfrm>
            <a:custGeom>
              <a:avLst/>
              <a:gdLst/>
              <a:ahLst/>
              <a:cxnLst/>
              <a:rect l="l" t="t" r="r" b="b"/>
              <a:pathLst>
                <a:path w="9483" h="8201" extrusionOk="0">
                  <a:moveTo>
                    <a:pt x="2371" y="0"/>
                  </a:moveTo>
                  <a:lnTo>
                    <a:pt x="1" y="4101"/>
                  </a:lnTo>
                  <a:lnTo>
                    <a:pt x="2371" y="8201"/>
                  </a:lnTo>
                  <a:lnTo>
                    <a:pt x="7112" y="8201"/>
                  </a:lnTo>
                  <a:lnTo>
                    <a:pt x="9483" y="4101"/>
                  </a:lnTo>
                  <a:lnTo>
                    <a:pt x="711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rot="-5400000">
              <a:off x="8735875" y="999438"/>
              <a:ext cx="109725" cy="95325"/>
            </a:xfrm>
            <a:custGeom>
              <a:avLst/>
              <a:gdLst/>
              <a:ahLst/>
              <a:cxnLst/>
              <a:rect l="l" t="t" r="r" b="b"/>
              <a:pathLst>
                <a:path w="4389" h="3813" extrusionOk="0">
                  <a:moveTo>
                    <a:pt x="1089" y="1"/>
                  </a:moveTo>
                  <a:lnTo>
                    <a:pt x="0" y="1907"/>
                  </a:lnTo>
                  <a:lnTo>
                    <a:pt x="1089" y="3813"/>
                  </a:lnTo>
                  <a:lnTo>
                    <a:pt x="3300" y="3813"/>
                  </a:lnTo>
                  <a:lnTo>
                    <a:pt x="4389" y="1907"/>
                  </a:lnTo>
                  <a:lnTo>
                    <a:pt x="330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rot="-5400000">
              <a:off x="8448438" y="695125"/>
              <a:ext cx="160600" cy="160575"/>
            </a:xfrm>
            <a:custGeom>
              <a:avLst/>
              <a:gdLst/>
              <a:ahLst/>
              <a:cxnLst/>
              <a:rect l="l" t="t" r="r" b="b"/>
              <a:pathLst>
                <a:path w="6424" h="6423" extrusionOk="0">
                  <a:moveTo>
                    <a:pt x="1" y="0"/>
                  </a:moveTo>
                  <a:lnTo>
                    <a:pt x="2692" y="1554"/>
                  </a:lnTo>
                  <a:lnTo>
                    <a:pt x="1891" y="4533"/>
                  </a:lnTo>
                  <a:lnTo>
                    <a:pt x="4886" y="3732"/>
                  </a:lnTo>
                  <a:lnTo>
                    <a:pt x="6424" y="6423"/>
                  </a:lnTo>
                  <a:lnTo>
                    <a:pt x="6424" y="2787"/>
                  </a:lnTo>
                  <a:lnTo>
                    <a:pt x="5270" y="2787"/>
                  </a:lnTo>
                  <a:lnTo>
                    <a:pt x="3637" y="1153"/>
                  </a:lnTo>
                  <a:lnTo>
                    <a:pt x="3637"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rot="-5400000">
              <a:off x="8980200" y="699513"/>
              <a:ext cx="160200" cy="160200"/>
            </a:xfrm>
            <a:custGeom>
              <a:avLst/>
              <a:gdLst/>
              <a:ahLst/>
              <a:cxnLst/>
              <a:rect l="l" t="t" r="r" b="b"/>
              <a:pathLst>
                <a:path w="6408" h="6408" extrusionOk="0">
                  <a:moveTo>
                    <a:pt x="6407" y="1"/>
                  </a:moveTo>
                  <a:lnTo>
                    <a:pt x="4870" y="2675"/>
                  </a:lnTo>
                  <a:lnTo>
                    <a:pt x="1875" y="1875"/>
                  </a:lnTo>
                  <a:lnTo>
                    <a:pt x="2675" y="4870"/>
                  </a:lnTo>
                  <a:lnTo>
                    <a:pt x="1" y="6407"/>
                  </a:lnTo>
                  <a:lnTo>
                    <a:pt x="3620" y="6407"/>
                  </a:lnTo>
                  <a:lnTo>
                    <a:pt x="3620" y="5254"/>
                  </a:lnTo>
                  <a:lnTo>
                    <a:pt x="5254" y="3620"/>
                  </a:lnTo>
                  <a:lnTo>
                    <a:pt x="6407" y="3620"/>
                  </a:lnTo>
                  <a:lnTo>
                    <a:pt x="6407"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7753700" y="0"/>
              <a:ext cx="694750" cy="694775"/>
            </a:xfrm>
            <a:custGeom>
              <a:avLst/>
              <a:gdLst/>
              <a:ahLst/>
              <a:cxnLst/>
              <a:rect l="l" t="t" r="r" b="b"/>
              <a:pathLst>
                <a:path w="27790" h="27791" extrusionOk="0">
                  <a:moveTo>
                    <a:pt x="0" y="1"/>
                  </a:moveTo>
                  <a:lnTo>
                    <a:pt x="0" y="27790"/>
                  </a:lnTo>
                  <a:lnTo>
                    <a:pt x="27789" y="27790"/>
                  </a:lnTo>
                  <a:lnTo>
                    <a:pt x="27789"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7753700" y="0"/>
              <a:ext cx="694750" cy="694775"/>
            </a:xfrm>
            <a:custGeom>
              <a:avLst/>
              <a:gdLst/>
              <a:ahLst/>
              <a:cxnLst/>
              <a:rect l="l" t="t" r="r" b="b"/>
              <a:pathLst>
                <a:path w="27790" h="27791" extrusionOk="0">
                  <a:moveTo>
                    <a:pt x="0" y="1"/>
                  </a:moveTo>
                  <a:lnTo>
                    <a:pt x="0" y="13903"/>
                  </a:lnTo>
                  <a:lnTo>
                    <a:pt x="16" y="14608"/>
                  </a:lnTo>
                  <a:lnTo>
                    <a:pt x="160" y="16018"/>
                  </a:lnTo>
                  <a:lnTo>
                    <a:pt x="432" y="17363"/>
                  </a:lnTo>
                  <a:lnTo>
                    <a:pt x="833" y="18677"/>
                  </a:lnTo>
                  <a:lnTo>
                    <a:pt x="1361" y="19926"/>
                  </a:lnTo>
                  <a:lnTo>
                    <a:pt x="2002" y="21111"/>
                  </a:lnTo>
                  <a:lnTo>
                    <a:pt x="2755" y="22216"/>
                  </a:lnTo>
                  <a:lnTo>
                    <a:pt x="3604" y="23241"/>
                  </a:lnTo>
                  <a:lnTo>
                    <a:pt x="4549" y="24186"/>
                  </a:lnTo>
                  <a:lnTo>
                    <a:pt x="5574" y="25035"/>
                  </a:lnTo>
                  <a:lnTo>
                    <a:pt x="6695" y="25788"/>
                  </a:lnTo>
                  <a:lnTo>
                    <a:pt x="7864" y="26429"/>
                  </a:lnTo>
                  <a:lnTo>
                    <a:pt x="9114" y="26957"/>
                  </a:lnTo>
                  <a:lnTo>
                    <a:pt x="10427" y="27358"/>
                  </a:lnTo>
                  <a:lnTo>
                    <a:pt x="11772" y="27630"/>
                  </a:lnTo>
                  <a:lnTo>
                    <a:pt x="13182" y="27774"/>
                  </a:lnTo>
                  <a:lnTo>
                    <a:pt x="13903" y="27790"/>
                  </a:lnTo>
                  <a:lnTo>
                    <a:pt x="14607" y="27774"/>
                  </a:lnTo>
                  <a:lnTo>
                    <a:pt x="16017" y="27630"/>
                  </a:lnTo>
                  <a:lnTo>
                    <a:pt x="17378" y="27358"/>
                  </a:lnTo>
                  <a:lnTo>
                    <a:pt x="18676" y="26957"/>
                  </a:lnTo>
                  <a:lnTo>
                    <a:pt x="19925" y="26429"/>
                  </a:lnTo>
                  <a:lnTo>
                    <a:pt x="21110" y="25788"/>
                  </a:lnTo>
                  <a:lnTo>
                    <a:pt x="22216" y="25035"/>
                  </a:lnTo>
                  <a:lnTo>
                    <a:pt x="23241" y="24186"/>
                  </a:lnTo>
                  <a:lnTo>
                    <a:pt x="24186" y="23241"/>
                  </a:lnTo>
                  <a:lnTo>
                    <a:pt x="25035" y="22216"/>
                  </a:lnTo>
                  <a:lnTo>
                    <a:pt x="25787" y="21111"/>
                  </a:lnTo>
                  <a:lnTo>
                    <a:pt x="26428" y="19926"/>
                  </a:lnTo>
                  <a:lnTo>
                    <a:pt x="26957" y="18677"/>
                  </a:lnTo>
                  <a:lnTo>
                    <a:pt x="27373" y="17363"/>
                  </a:lnTo>
                  <a:lnTo>
                    <a:pt x="27645" y="16018"/>
                  </a:lnTo>
                  <a:lnTo>
                    <a:pt x="27789" y="14608"/>
                  </a:lnTo>
                  <a:lnTo>
                    <a:pt x="27789" y="13903"/>
                  </a:lnTo>
                  <a:lnTo>
                    <a:pt x="27789"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8101250" y="0"/>
              <a:ext cx="347200" cy="694775"/>
            </a:xfrm>
            <a:custGeom>
              <a:avLst/>
              <a:gdLst/>
              <a:ahLst/>
              <a:cxnLst/>
              <a:rect l="l" t="t" r="r" b="b"/>
              <a:pathLst>
                <a:path w="13888" h="27791" extrusionOk="0">
                  <a:moveTo>
                    <a:pt x="1" y="1"/>
                  </a:moveTo>
                  <a:lnTo>
                    <a:pt x="1" y="27790"/>
                  </a:lnTo>
                  <a:lnTo>
                    <a:pt x="705" y="27774"/>
                  </a:lnTo>
                  <a:lnTo>
                    <a:pt x="2115" y="27630"/>
                  </a:lnTo>
                  <a:lnTo>
                    <a:pt x="3476" y="27358"/>
                  </a:lnTo>
                  <a:lnTo>
                    <a:pt x="4774" y="26957"/>
                  </a:lnTo>
                  <a:lnTo>
                    <a:pt x="6023" y="26429"/>
                  </a:lnTo>
                  <a:lnTo>
                    <a:pt x="7208" y="25788"/>
                  </a:lnTo>
                  <a:lnTo>
                    <a:pt x="8314" y="25035"/>
                  </a:lnTo>
                  <a:lnTo>
                    <a:pt x="9339" y="24186"/>
                  </a:lnTo>
                  <a:lnTo>
                    <a:pt x="10284" y="23241"/>
                  </a:lnTo>
                  <a:lnTo>
                    <a:pt x="11133" y="22216"/>
                  </a:lnTo>
                  <a:lnTo>
                    <a:pt x="11885" y="21111"/>
                  </a:lnTo>
                  <a:lnTo>
                    <a:pt x="12526" y="19926"/>
                  </a:lnTo>
                  <a:lnTo>
                    <a:pt x="13055" y="18677"/>
                  </a:lnTo>
                  <a:lnTo>
                    <a:pt x="13471" y="17363"/>
                  </a:lnTo>
                  <a:lnTo>
                    <a:pt x="13743" y="16018"/>
                  </a:lnTo>
                  <a:lnTo>
                    <a:pt x="13887" y="14608"/>
                  </a:lnTo>
                  <a:lnTo>
                    <a:pt x="13887" y="13903"/>
                  </a:lnTo>
                  <a:lnTo>
                    <a:pt x="13887"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7934675" y="156575"/>
              <a:ext cx="328775" cy="328375"/>
            </a:xfrm>
            <a:custGeom>
              <a:avLst/>
              <a:gdLst/>
              <a:ahLst/>
              <a:cxnLst/>
              <a:rect l="l" t="t" r="r" b="b"/>
              <a:pathLst>
                <a:path w="13151" h="13135" extrusionOk="0">
                  <a:moveTo>
                    <a:pt x="6568" y="0"/>
                  </a:moveTo>
                  <a:lnTo>
                    <a:pt x="5895" y="16"/>
                  </a:lnTo>
                  <a:lnTo>
                    <a:pt x="4614" y="273"/>
                  </a:lnTo>
                  <a:lnTo>
                    <a:pt x="3444" y="785"/>
                  </a:lnTo>
                  <a:lnTo>
                    <a:pt x="2387" y="1490"/>
                  </a:lnTo>
                  <a:lnTo>
                    <a:pt x="1490" y="2371"/>
                  </a:lnTo>
                  <a:lnTo>
                    <a:pt x="785" y="3428"/>
                  </a:lnTo>
                  <a:lnTo>
                    <a:pt x="289" y="4613"/>
                  </a:lnTo>
                  <a:lnTo>
                    <a:pt x="33" y="5895"/>
                  </a:lnTo>
                  <a:lnTo>
                    <a:pt x="1" y="6567"/>
                  </a:lnTo>
                  <a:lnTo>
                    <a:pt x="33" y="7240"/>
                  </a:lnTo>
                  <a:lnTo>
                    <a:pt x="289" y="8521"/>
                  </a:lnTo>
                  <a:lnTo>
                    <a:pt x="785" y="9707"/>
                  </a:lnTo>
                  <a:lnTo>
                    <a:pt x="1490" y="10748"/>
                  </a:lnTo>
                  <a:lnTo>
                    <a:pt x="2387" y="11645"/>
                  </a:lnTo>
                  <a:lnTo>
                    <a:pt x="3444" y="12349"/>
                  </a:lnTo>
                  <a:lnTo>
                    <a:pt x="4614" y="12846"/>
                  </a:lnTo>
                  <a:lnTo>
                    <a:pt x="5895" y="13118"/>
                  </a:lnTo>
                  <a:lnTo>
                    <a:pt x="6568" y="13134"/>
                  </a:lnTo>
                  <a:lnTo>
                    <a:pt x="7256" y="13118"/>
                  </a:lnTo>
                  <a:lnTo>
                    <a:pt x="8538" y="12846"/>
                  </a:lnTo>
                  <a:lnTo>
                    <a:pt x="9707" y="12349"/>
                  </a:lnTo>
                  <a:lnTo>
                    <a:pt x="10764" y="11645"/>
                  </a:lnTo>
                  <a:lnTo>
                    <a:pt x="11645" y="10748"/>
                  </a:lnTo>
                  <a:lnTo>
                    <a:pt x="12366" y="9707"/>
                  </a:lnTo>
                  <a:lnTo>
                    <a:pt x="12862" y="8521"/>
                  </a:lnTo>
                  <a:lnTo>
                    <a:pt x="13119" y="7240"/>
                  </a:lnTo>
                  <a:lnTo>
                    <a:pt x="13151" y="6567"/>
                  </a:lnTo>
                  <a:lnTo>
                    <a:pt x="13119" y="5895"/>
                  </a:lnTo>
                  <a:lnTo>
                    <a:pt x="12862" y="4613"/>
                  </a:lnTo>
                  <a:lnTo>
                    <a:pt x="12366" y="3428"/>
                  </a:lnTo>
                  <a:lnTo>
                    <a:pt x="11645" y="2371"/>
                  </a:lnTo>
                  <a:lnTo>
                    <a:pt x="10764" y="1490"/>
                  </a:lnTo>
                  <a:lnTo>
                    <a:pt x="9707" y="785"/>
                  </a:lnTo>
                  <a:lnTo>
                    <a:pt x="8538" y="273"/>
                  </a:lnTo>
                  <a:lnTo>
                    <a:pt x="7256" y="16"/>
                  </a:lnTo>
                  <a:lnTo>
                    <a:pt x="6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15"/>
          <p:cNvGrpSpPr/>
          <p:nvPr/>
        </p:nvGrpSpPr>
        <p:grpSpPr>
          <a:xfrm>
            <a:off x="8420618" y="0"/>
            <a:ext cx="723372" cy="1450904"/>
            <a:chOff x="7685918" y="466126"/>
            <a:chExt cx="723372" cy="1450904"/>
          </a:xfrm>
        </p:grpSpPr>
        <p:sp>
          <p:nvSpPr>
            <p:cNvPr id="1180" name="Google Shape;1180;p15"/>
            <p:cNvSpPr/>
            <p:nvPr/>
          </p:nvSpPr>
          <p:spPr>
            <a:xfrm rot="-5400000">
              <a:off x="7685710" y="466334"/>
              <a:ext cx="722956" cy="722540"/>
            </a:xfrm>
            <a:custGeom>
              <a:avLst/>
              <a:gdLst/>
              <a:ahLst/>
              <a:cxnLst/>
              <a:rect l="l" t="t" r="r" b="b"/>
              <a:pathLst>
                <a:path w="27806" h="27790" extrusionOk="0">
                  <a:moveTo>
                    <a:pt x="1" y="0"/>
                  </a:moveTo>
                  <a:lnTo>
                    <a:pt x="1" y="27789"/>
                  </a:lnTo>
                  <a:lnTo>
                    <a:pt x="27806" y="27789"/>
                  </a:lnTo>
                  <a:lnTo>
                    <a:pt x="27806"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rot="-5400000">
              <a:off x="7685710" y="466334"/>
              <a:ext cx="722956" cy="722540"/>
            </a:xfrm>
            <a:custGeom>
              <a:avLst/>
              <a:gdLst/>
              <a:ahLst/>
              <a:cxnLst/>
              <a:rect l="l" t="t" r="r" b="b"/>
              <a:pathLst>
                <a:path w="27806"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27806" y="27789"/>
                  </a:lnTo>
                  <a:lnTo>
                    <a:pt x="27806" y="13903"/>
                  </a:lnTo>
                  <a:lnTo>
                    <a:pt x="27790" y="13182"/>
                  </a:lnTo>
                  <a:lnTo>
                    <a:pt x="27646" y="11772"/>
                  </a:lnTo>
                  <a:lnTo>
                    <a:pt x="27374" y="10427"/>
                  </a:lnTo>
                  <a:lnTo>
                    <a:pt x="26957" y="9114"/>
                  </a:lnTo>
                  <a:lnTo>
                    <a:pt x="26429" y="7864"/>
                  </a:lnTo>
                  <a:lnTo>
                    <a:pt x="25788" y="6695"/>
                  </a:lnTo>
                  <a:lnTo>
                    <a:pt x="25051" y="5574"/>
                  </a:lnTo>
                  <a:lnTo>
                    <a:pt x="24202" y="4549"/>
                  </a:lnTo>
                  <a:lnTo>
                    <a:pt x="23257" y="3604"/>
                  </a:lnTo>
                  <a:lnTo>
                    <a:pt x="22216" y="2755"/>
                  </a:lnTo>
                  <a:lnTo>
                    <a:pt x="21111" y="2002"/>
                  </a:lnTo>
                  <a:lnTo>
                    <a:pt x="19926" y="1361"/>
                  </a:lnTo>
                  <a:lnTo>
                    <a:pt x="18676" y="833"/>
                  </a:lnTo>
                  <a:lnTo>
                    <a:pt x="17379" y="432"/>
                  </a:lnTo>
                  <a:lnTo>
                    <a:pt x="16017" y="160"/>
                  </a:lnTo>
                  <a:lnTo>
                    <a:pt x="14624" y="16"/>
                  </a:lnTo>
                  <a:lnTo>
                    <a:pt x="13903"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rot="-5400000">
              <a:off x="7866436" y="647060"/>
              <a:ext cx="361504" cy="722540"/>
            </a:xfrm>
            <a:custGeom>
              <a:avLst/>
              <a:gdLst/>
              <a:ahLst/>
              <a:cxnLst/>
              <a:rect l="l" t="t" r="r" b="b"/>
              <a:pathLst>
                <a:path w="13904"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13903" y="27789"/>
                  </a:lnTo>
                  <a:lnTo>
                    <a:pt x="1390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rot="-5400000">
              <a:off x="7904318" y="654548"/>
              <a:ext cx="341510" cy="341926"/>
            </a:xfrm>
            <a:custGeom>
              <a:avLst/>
              <a:gdLst/>
              <a:ahLst/>
              <a:cxnLst/>
              <a:rect l="l" t="t" r="r" b="b"/>
              <a:pathLst>
                <a:path w="13135" h="13151" extrusionOk="0">
                  <a:moveTo>
                    <a:pt x="6567" y="1"/>
                  </a:moveTo>
                  <a:lnTo>
                    <a:pt x="5895" y="33"/>
                  </a:lnTo>
                  <a:lnTo>
                    <a:pt x="4613" y="289"/>
                  </a:lnTo>
                  <a:lnTo>
                    <a:pt x="3428" y="786"/>
                  </a:lnTo>
                  <a:lnTo>
                    <a:pt x="2387" y="1490"/>
                  </a:lnTo>
                  <a:lnTo>
                    <a:pt x="1490" y="2387"/>
                  </a:lnTo>
                  <a:lnTo>
                    <a:pt x="785" y="3445"/>
                  </a:lnTo>
                  <a:lnTo>
                    <a:pt x="289" y="4614"/>
                  </a:lnTo>
                  <a:lnTo>
                    <a:pt x="32" y="5895"/>
                  </a:lnTo>
                  <a:lnTo>
                    <a:pt x="0" y="6568"/>
                  </a:lnTo>
                  <a:lnTo>
                    <a:pt x="32" y="7257"/>
                  </a:lnTo>
                  <a:lnTo>
                    <a:pt x="289" y="8538"/>
                  </a:lnTo>
                  <a:lnTo>
                    <a:pt x="785" y="9707"/>
                  </a:lnTo>
                  <a:lnTo>
                    <a:pt x="1490" y="10764"/>
                  </a:lnTo>
                  <a:lnTo>
                    <a:pt x="2387" y="11645"/>
                  </a:lnTo>
                  <a:lnTo>
                    <a:pt x="3428" y="12366"/>
                  </a:lnTo>
                  <a:lnTo>
                    <a:pt x="4613" y="12863"/>
                  </a:lnTo>
                  <a:lnTo>
                    <a:pt x="5895" y="13119"/>
                  </a:lnTo>
                  <a:lnTo>
                    <a:pt x="6567" y="13151"/>
                  </a:lnTo>
                  <a:lnTo>
                    <a:pt x="7240" y="13119"/>
                  </a:lnTo>
                  <a:lnTo>
                    <a:pt x="8537" y="12863"/>
                  </a:lnTo>
                  <a:lnTo>
                    <a:pt x="9707" y="12366"/>
                  </a:lnTo>
                  <a:lnTo>
                    <a:pt x="10764" y="11645"/>
                  </a:lnTo>
                  <a:lnTo>
                    <a:pt x="11645" y="10764"/>
                  </a:lnTo>
                  <a:lnTo>
                    <a:pt x="12365" y="9707"/>
                  </a:lnTo>
                  <a:lnTo>
                    <a:pt x="12862" y="8538"/>
                  </a:lnTo>
                  <a:lnTo>
                    <a:pt x="13118" y="7257"/>
                  </a:lnTo>
                  <a:lnTo>
                    <a:pt x="13134" y="6568"/>
                  </a:lnTo>
                  <a:lnTo>
                    <a:pt x="13118" y="5895"/>
                  </a:lnTo>
                  <a:lnTo>
                    <a:pt x="12862" y="4614"/>
                  </a:lnTo>
                  <a:lnTo>
                    <a:pt x="12365" y="3445"/>
                  </a:lnTo>
                  <a:lnTo>
                    <a:pt x="11645" y="2387"/>
                  </a:lnTo>
                  <a:lnTo>
                    <a:pt x="10764" y="1490"/>
                  </a:lnTo>
                  <a:lnTo>
                    <a:pt x="9707" y="786"/>
                  </a:lnTo>
                  <a:lnTo>
                    <a:pt x="8537" y="289"/>
                  </a:lnTo>
                  <a:lnTo>
                    <a:pt x="7240" y="33"/>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rot="-5400000">
              <a:off x="7685918" y="1189056"/>
              <a:ext cx="723372" cy="723372"/>
            </a:xfrm>
            <a:custGeom>
              <a:avLst/>
              <a:gdLst/>
              <a:ahLst/>
              <a:cxnLst/>
              <a:rect l="l" t="t" r="r" b="b"/>
              <a:pathLst>
                <a:path w="27822" h="27822" extrusionOk="0">
                  <a:moveTo>
                    <a:pt x="0" y="0"/>
                  </a:moveTo>
                  <a:lnTo>
                    <a:pt x="0" y="27821"/>
                  </a:lnTo>
                  <a:lnTo>
                    <a:pt x="27822" y="27821"/>
                  </a:lnTo>
                  <a:lnTo>
                    <a:pt x="2782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rot="-5400000">
              <a:off x="8041676" y="1555318"/>
              <a:ext cx="361920" cy="361504"/>
            </a:xfrm>
            <a:custGeom>
              <a:avLst/>
              <a:gdLst/>
              <a:ahLst/>
              <a:cxnLst/>
              <a:rect l="l" t="t" r="r" b="b"/>
              <a:pathLst>
                <a:path w="13920" h="13904" extrusionOk="0">
                  <a:moveTo>
                    <a:pt x="1" y="1"/>
                  </a:moveTo>
                  <a:lnTo>
                    <a:pt x="1" y="13903"/>
                  </a:lnTo>
                  <a:lnTo>
                    <a:pt x="13920" y="13903"/>
                  </a:lnTo>
                  <a:lnTo>
                    <a:pt x="13920"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rot="-5400000">
              <a:off x="7686113" y="1188861"/>
              <a:ext cx="361504" cy="361894"/>
            </a:xfrm>
            <a:custGeom>
              <a:avLst/>
              <a:gdLst/>
              <a:ahLst/>
              <a:cxnLst/>
              <a:rect l="l" t="t" r="r" b="b"/>
              <a:pathLst>
                <a:path w="13904" h="13919" extrusionOk="0">
                  <a:moveTo>
                    <a:pt x="1" y="0"/>
                  </a:moveTo>
                  <a:lnTo>
                    <a:pt x="1" y="13919"/>
                  </a:lnTo>
                  <a:lnTo>
                    <a:pt x="13904" y="13919"/>
                  </a:lnTo>
                  <a:lnTo>
                    <a:pt x="1390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rot="-5400000">
              <a:off x="7719640" y="1222778"/>
              <a:ext cx="655928" cy="655928"/>
            </a:xfrm>
            <a:custGeom>
              <a:avLst/>
              <a:gdLst/>
              <a:ahLst/>
              <a:cxnLst/>
              <a:rect l="l" t="t" r="r" b="b"/>
              <a:pathLst>
                <a:path w="25228" h="25228" extrusionOk="0">
                  <a:moveTo>
                    <a:pt x="14896" y="7128"/>
                  </a:moveTo>
                  <a:lnTo>
                    <a:pt x="18100" y="10347"/>
                  </a:lnTo>
                  <a:lnTo>
                    <a:pt x="18100" y="14880"/>
                  </a:lnTo>
                  <a:lnTo>
                    <a:pt x="14896" y="18100"/>
                  </a:lnTo>
                  <a:lnTo>
                    <a:pt x="10347" y="18100"/>
                  </a:lnTo>
                  <a:lnTo>
                    <a:pt x="7128" y="14880"/>
                  </a:lnTo>
                  <a:lnTo>
                    <a:pt x="7128" y="10347"/>
                  </a:lnTo>
                  <a:lnTo>
                    <a:pt x="10347" y="7128"/>
                  </a:lnTo>
                  <a:close/>
                  <a:moveTo>
                    <a:pt x="12622" y="0"/>
                  </a:moveTo>
                  <a:lnTo>
                    <a:pt x="9579" y="5270"/>
                  </a:lnTo>
                  <a:lnTo>
                    <a:pt x="3700" y="3700"/>
                  </a:lnTo>
                  <a:lnTo>
                    <a:pt x="5270" y="9579"/>
                  </a:lnTo>
                  <a:lnTo>
                    <a:pt x="0" y="12622"/>
                  </a:lnTo>
                  <a:lnTo>
                    <a:pt x="5270" y="15665"/>
                  </a:lnTo>
                  <a:lnTo>
                    <a:pt x="3700" y="21527"/>
                  </a:lnTo>
                  <a:lnTo>
                    <a:pt x="9579" y="19958"/>
                  </a:lnTo>
                  <a:lnTo>
                    <a:pt x="12622" y="25227"/>
                  </a:lnTo>
                  <a:lnTo>
                    <a:pt x="15665" y="19958"/>
                  </a:lnTo>
                  <a:lnTo>
                    <a:pt x="21543" y="21527"/>
                  </a:lnTo>
                  <a:lnTo>
                    <a:pt x="19958" y="15665"/>
                  </a:lnTo>
                  <a:lnTo>
                    <a:pt x="25227" y="12622"/>
                  </a:lnTo>
                  <a:lnTo>
                    <a:pt x="19958" y="9579"/>
                  </a:lnTo>
                  <a:lnTo>
                    <a:pt x="21543" y="3700"/>
                  </a:lnTo>
                  <a:lnTo>
                    <a:pt x="15665" y="5270"/>
                  </a:lnTo>
                  <a:lnTo>
                    <a:pt x="126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rot="-5400000">
              <a:off x="7918618" y="1448510"/>
              <a:ext cx="246558" cy="213226"/>
            </a:xfrm>
            <a:custGeom>
              <a:avLst/>
              <a:gdLst/>
              <a:ahLst/>
              <a:cxnLst/>
              <a:rect l="l" t="t" r="r" b="b"/>
              <a:pathLst>
                <a:path w="9483" h="8201" extrusionOk="0">
                  <a:moveTo>
                    <a:pt x="2371" y="0"/>
                  </a:moveTo>
                  <a:lnTo>
                    <a:pt x="1" y="4101"/>
                  </a:lnTo>
                  <a:lnTo>
                    <a:pt x="2371" y="8201"/>
                  </a:lnTo>
                  <a:lnTo>
                    <a:pt x="7112" y="8201"/>
                  </a:lnTo>
                  <a:lnTo>
                    <a:pt x="9483" y="4101"/>
                  </a:lnTo>
                  <a:lnTo>
                    <a:pt x="711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rot="-5400000">
              <a:off x="7984839" y="1505553"/>
              <a:ext cx="114114" cy="99138"/>
            </a:xfrm>
            <a:custGeom>
              <a:avLst/>
              <a:gdLst/>
              <a:ahLst/>
              <a:cxnLst/>
              <a:rect l="l" t="t" r="r" b="b"/>
              <a:pathLst>
                <a:path w="4389" h="3813" extrusionOk="0">
                  <a:moveTo>
                    <a:pt x="1089" y="1"/>
                  </a:moveTo>
                  <a:lnTo>
                    <a:pt x="0" y="1907"/>
                  </a:lnTo>
                  <a:lnTo>
                    <a:pt x="1089" y="3813"/>
                  </a:lnTo>
                  <a:lnTo>
                    <a:pt x="3300" y="3813"/>
                  </a:lnTo>
                  <a:lnTo>
                    <a:pt x="4389" y="1907"/>
                  </a:lnTo>
                  <a:lnTo>
                    <a:pt x="330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5"/>
            <p:cNvSpPr/>
            <p:nvPr/>
          </p:nvSpPr>
          <p:spPr>
            <a:xfrm rot="-5400000">
              <a:off x="7685905" y="1189069"/>
              <a:ext cx="167024" cy="166998"/>
            </a:xfrm>
            <a:custGeom>
              <a:avLst/>
              <a:gdLst/>
              <a:ahLst/>
              <a:cxnLst/>
              <a:rect l="l" t="t" r="r" b="b"/>
              <a:pathLst>
                <a:path w="6424" h="6423" extrusionOk="0">
                  <a:moveTo>
                    <a:pt x="1" y="0"/>
                  </a:moveTo>
                  <a:lnTo>
                    <a:pt x="2692" y="1554"/>
                  </a:lnTo>
                  <a:lnTo>
                    <a:pt x="1891" y="4533"/>
                  </a:lnTo>
                  <a:lnTo>
                    <a:pt x="4886" y="3732"/>
                  </a:lnTo>
                  <a:lnTo>
                    <a:pt x="6424" y="6423"/>
                  </a:lnTo>
                  <a:lnTo>
                    <a:pt x="6424" y="2787"/>
                  </a:lnTo>
                  <a:lnTo>
                    <a:pt x="5270" y="2787"/>
                  </a:lnTo>
                  <a:lnTo>
                    <a:pt x="3637" y="1153"/>
                  </a:lnTo>
                  <a:lnTo>
                    <a:pt x="3637"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5"/>
            <p:cNvSpPr/>
            <p:nvPr/>
          </p:nvSpPr>
          <p:spPr>
            <a:xfrm rot="-5400000">
              <a:off x="8238938" y="1193631"/>
              <a:ext cx="166608" cy="166608"/>
            </a:xfrm>
            <a:custGeom>
              <a:avLst/>
              <a:gdLst/>
              <a:ahLst/>
              <a:cxnLst/>
              <a:rect l="l" t="t" r="r" b="b"/>
              <a:pathLst>
                <a:path w="6408" h="6408" extrusionOk="0">
                  <a:moveTo>
                    <a:pt x="6407" y="1"/>
                  </a:moveTo>
                  <a:lnTo>
                    <a:pt x="4870" y="2675"/>
                  </a:lnTo>
                  <a:lnTo>
                    <a:pt x="1875" y="1875"/>
                  </a:lnTo>
                  <a:lnTo>
                    <a:pt x="2675" y="4870"/>
                  </a:lnTo>
                  <a:lnTo>
                    <a:pt x="1" y="6407"/>
                  </a:lnTo>
                  <a:lnTo>
                    <a:pt x="3620" y="6407"/>
                  </a:lnTo>
                  <a:lnTo>
                    <a:pt x="3620" y="5254"/>
                  </a:lnTo>
                  <a:lnTo>
                    <a:pt x="5254" y="3620"/>
                  </a:lnTo>
                  <a:lnTo>
                    <a:pt x="6407" y="3620"/>
                  </a:lnTo>
                  <a:lnTo>
                    <a:pt x="6407"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192"/>
        <p:cNvGrpSpPr/>
        <p:nvPr/>
      </p:nvGrpSpPr>
      <p:grpSpPr>
        <a:xfrm>
          <a:off x="0" y="0"/>
          <a:ext cx="0" cy="0"/>
          <a:chOff x="0" y="0"/>
          <a:chExt cx="0" cy="0"/>
        </a:xfrm>
      </p:grpSpPr>
      <p:sp>
        <p:nvSpPr>
          <p:cNvPr id="1193" name="Google Shape;1193;p16"/>
          <p:cNvSpPr txBox="1">
            <a:spLocks noGrp="1"/>
          </p:cNvSpPr>
          <p:nvPr>
            <p:ph type="subTitle" idx="1"/>
          </p:nvPr>
        </p:nvSpPr>
        <p:spPr>
          <a:xfrm>
            <a:off x="802125" y="3275525"/>
            <a:ext cx="23496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194" name="Google Shape;1194;p16"/>
          <p:cNvSpPr txBox="1">
            <a:spLocks noGrp="1"/>
          </p:cNvSpPr>
          <p:nvPr>
            <p:ph type="subTitle" idx="2"/>
          </p:nvPr>
        </p:nvSpPr>
        <p:spPr>
          <a:xfrm>
            <a:off x="972225" y="2802176"/>
            <a:ext cx="2009400" cy="486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1195" name="Google Shape;1195;p16"/>
          <p:cNvSpPr txBox="1">
            <a:spLocks noGrp="1"/>
          </p:cNvSpPr>
          <p:nvPr>
            <p:ph type="subTitle" idx="3"/>
          </p:nvPr>
        </p:nvSpPr>
        <p:spPr>
          <a:xfrm>
            <a:off x="3567300" y="2802176"/>
            <a:ext cx="2009400" cy="486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1196" name="Google Shape;1196;p16"/>
          <p:cNvSpPr txBox="1">
            <a:spLocks noGrp="1"/>
          </p:cNvSpPr>
          <p:nvPr>
            <p:ph type="subTitle" idx="4"/>
          </p:nvPr>
        </p:nvSpPr>
        <p:spPr>
          <a:xfrm>
            <a:off x="6162375" y="2802176"/>
            <a:ext cx="2009400" cy="486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1197" name="Google Shape;1197;p16"/>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8" name="Google Shape;1198;p16"/>
          <p:cNvSpPr/>
          <p:nvPr/>
        </p:nvSpPr>
        <p:spPr>
          <a:xfrm>
            <a:off x="7848792" y="393374"/>
            <a:ext cx="21" cy="21"/>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7757757" y="303106"/>
            <a:ext cx="91057" cy="91036"/>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7757565" y="394142"/>
            <a:ext cx="91249" cy="91227"/>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7848792" y="394142"/>
            <a:ext cx="21"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0" y="625"/>
            <a:ext cx="734417" cy="734582"/>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16"/>
          <p:cNvGrpSpPr/>
          <p:nvPr/>
        </p:nvGrpSpPr>
        <p:grpSpPr>
          <a:xfrm>
            <a:off x="8419291" y="-333"/>
            <a:ext cx="724362" cy="733865"/>
            <a:chOff x="1666575" y="729800"/>
            <a:chExt cx="1357500" cy="1357500"/>
          </a:xfrm>
        </p:grpSpPr>
        <p:sp>
          <p:nvSpPr>
            <p:cNvPr id="1204" name="Google Shape;1204;p16"/>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16"/>
          <p:cNvGrpSpPr/>
          <p:nvPr/>
        </p:nvGrpSpPr>
        <p:grpSpPr>
          <a:xfrm>
            <a:off x="8419314" y="2202942"/>
            <a:ext cx="724696" cy="734540"/>
            <a:chOff x="4595925" y="3627700"/>
            <a:chExt cx="1358125" cy="1358750"/>
          </a:xfrm>
        </p:grpSpPr>
        <p:sp>
          <p:nvSpPr>
            <p:cNvPr id="1215" name="Google Shape;1215;p1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16"/>
          <p:cNvGrpSpPr/>
          <p:nvPr/>
        </p:nvGrpSpPr>
        <p:grpSpPr>
          <a:xfrm>
            <a:off x="8419393" y="2938409"/>
            <a:ext cx="724362" cy="733865"/>
            <a:chOff x="3131575" y="2179075"/>
            <a:chExt cx="1357500" cy="1357500"/>
          </a:xfrm>
        </p:grpSpPr>
        <p:sp>
          <p:nvSpPr>
            <p:cNvPr id="1227" name="Google Shape;1227;p16"/>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6"/>
          <p:cNvGrpSpPr/>
          <p:nvPr/>
        </p:nvGrpSpPr>
        <p:grpSpPr>
          <a:xfrm>
            <a:off x="8419291" y="1469000"/>
            <a:ext cx="724362" cy="733864"/>
            <a:chOff x="1666575" y="729800"/>
            <a:chExt cx="1357500" cy="1357500"/>
          </a:xfrm>
        </p:grpSpPr>
        <p:sp>
          <p:nvSpPr>
            <p:cNvPr id="1243" name="Google Shape;1243;p16"/>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16"/>
          <p:cNvGrpSpPr/>
          <p:nvPr/>
        </p:nvGrpSpPr>
        <p:grpSpPr>
          <a:xfrm>
            <a:off x="8419291" y="3673192"/>
            <a:ext cx="724362" cy="733865"/>
            <a:chOff x="1666575" y="729800"/>
            <a:chExt cx="1357500" cy="1357500"/>
          </a:xfrm>
        </p:grpSpPr>
        <p:sp>
          <p:nvSpPr>
            <p:cNvPr id="1254" name="Google Shape;1254;p16"/>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16"/>
          <p:cNvGrpSpPr/>
          <p:nvPr/>
        </p:nvGrpSpPr>
        <p:grpSpPr>
          <a:xfrm>
            <a:off x="8418945" y="732393"/>
            <a:ext cx="724587" cy="734510"/>
            <a:chOff x="1713450" y="856352"/>
            <a:chExt cx="856993" cy="857371"/>
          </a:xfrm>
        </p:grpSpPr>
        <p:grpSp>
          <p:nvGrpSpPr>
            <p:cNvPr id="1265" name="Google Shape;1265;p16"/>
            <p:cNvGrpSpPr/>
            <p:nvPr/>
          </p:nvGrpSpPr>
          <p:grpSpPr>
            <a:xfrm>
              <a:off x="1713450" y="856352"/>
              <a:ext cx="856993" cy="857371"/>
              <a:chOff x="1713450" y="856352"/>
              <a:chExt cx="856993" cy="857371"/>
            </a:xfrm>
          </p:grpSpPr>
          <p:sp>
            <p:nvSpPr>
              <p:cNvPr id="1266" name="Google Shape;1266;p16"/>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6"/>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6"/>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6"/>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6"/>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3" name="Google Shape;1293;p16"/>
          <p:cNvSpPr/>
          <p:nvPr/>
        </p:nvSpPr>
        <p:spPr>
          <a:xfrm>
            <a:off x="7694575" y="-1200"/>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7694575" y="-1200"/>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8056851" y="-1200"/>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7883449" y="164052"/>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7" name="Google Shape;1297;p16"/>
          <p:cNvGrpSpPr/>
          <p:nvPr/>
        </p:nvGrpSpPr>
        <p:grpSpPr>
          <a:xfrm rot="10800000">
            <a:off x="7694856" y="4407981"/>
            <a:ext cx="724565" cy="733980"/>
            <a:chOff x="7083054" y="4447889"/>
            <a:chExt cx="856966" cy="856753"/>
          </a:xfrm>
        </p:grpSpPr>
        <p:sp>
          <p:nvSpPr>
            <p:cNvPr id="1298" name="Google Shape;1298;p16"/>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6"/>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1" name="Google Shape;1301;p16"/>
          <p:cNvSpPr/>
          <p:nvPr/>
        </p:nvSpPr>
        <p:spPr>
          <a:xfrm>
            <a:off x="8048485" y="336812"/>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8048485" y="337470"/>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7971511" y="259484"/>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7971349" y="337470"/>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8048485" y="259484"/>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8048485" y="337470"/>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16"/>
          <p:cNvGrpSpPr/>
          <p:nvPr/>
        </p:nvGrpSpPr>
        <p:grpSpPr>
          <a:xfrm>
            <a:off x="8419314" y="4407803"/>
            <a:ext cx="724696" cy="734540"/>
            <a:chOff x="4595925" y="3627700"/>
            <a:chExt cx="1358125" cy="1358750"/>
          </a:xfrm>
        </p:grpSpPr>
        <p:sp>
          <p:nvSpPr>
            <p:cNvPr id="1308" name="Google Shape;1308;p1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9" name="Google Shape;1319;p16"/>
          <p:cNvSpPr txBox="1">
            <a:spLocks noGrp="1"/>
          </p:cNvSpPr>
          <p:nvPr>
            <p:ph type="subTitle" idx="5"/>
          </p:nvPr>
        </p:nvSpPr>
        <p:spPr>
          <a:xfrm>
            <a:off x="3397200" y="3275525"/>
            <a:ext cx="23496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320" name="Google Shape;1320;p16"/>
          <p:cNvSpPr txBox="1">
            <a:spLocks noGrp="1"/>
          </p:cNvSpPr>
          <p:nvPr>
            <p:ph type="subTitle" idx="6"/>
          </p:nvPr>
        </p:nvSpPr>
        <p:spPr>
          <a:xfrm>
            <a:off x="5992275" y="3275525"/>
            <a:ext cx="2349600" cy="84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9">
    <p:spTree>
      <p:nvGrpSpPr>
        <p:cNvPr id="1" name="Shape 1321"/>
        <p:cNvGrpSpPr/>
        <p:nvPr/>
      </p:nvGrpSpPr>
      <p:grpSpPr>
        <a:xfrm>
          <a:off x="0" y="0"/>
          <a:ext cx="0" cy="0"/>
          <a:chOff x="0" y="0"/>
          <a:chExt cx="0" cy="0"/>
        </a:xfrm>
      </p:grpSpPr>
      <p:sp>
        <p:nvSpPr>
          <p:cNvPr id="1322" name="Google Shape;1322;p17"/>
          <p:cNvSpPr txBox="1">
            <a:spLocks noGrp="1"/>
          </p:cNvSpPr>
          <p:nvPr>
            <p:ph type="title"/>
          </p:nvPr>
        </p:nvSpPr>
        <p:spPr>
          <a:xfrm>
            <a:off x="1388100" y="1434600"/>
            <a:ext cx="6367800" cy="196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1323" name="Google Shape;1323;p17"/>
          <p:cNvSpPr txBox="1">
            <a:spLocks noGrp="1"/>
          </p:cNvSpPr>
          <p:nvPr>
            <p:ph type="subTitle" idx="1"/>
          </p:nvPr>
        </p:nvSpPr>
        <p:spPr>
          <a:xfrm>
            <a:off x="2206650" y="2997750"/>
            <a:ext cx="4730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500"/>
              <a:buNone/>
              <a:defRPr sz="1500">
                <a:solidFill>
                  <a:srgbClr val="434343"/>
                </a:solidFill>
              </a:defRPr>
            </a:lvl1pPr>
            <a:lvl2pPr lvl="1" algn="ctr" rtl="0">
              <a:lnSpc>
                <a:spcPct val="100000"/>
              </a:lnSpc>
              <a:spcBef>
                <a:spcPts val="0"/>
              </a:spcBef>
              <a:spcAft>
                <a:spcPts val="0"/>
              </a:spcAft>
              <a:buClr>
                <a:srgbClr val="434343"/>
              </a:buClr>
              <a:buSzPts val="1500"/>
              <a:buNone/>
              <a:defRPr sz="1500">
                <a:solidFill>
                  <a:srgbClr val="434343"/>
                </a:solidFill>
              </a:defRPr>
            </a:lvl2pPr>
            <a:lvl3pPr lvl="2" algn="ctr" rtl="0">
              <a:lnSpc>
                <a:spcPct val="100000"/>
              </a:lnSpc>
              <a:spcBef>
                <a:spcPts val="0"/>
              </a:spcBef>
              <a:spcAft>
                <a:spcPts val="0"/>
              </a:spcAft>
              <a:buClr>
                <a:srgbClr val="434343"/>
              </a:buClr>
              <a:buSzPts val="1500"/>
              <a:buNone/>
              <a:defRPr sz="1500">
                <a:solidFill>
                  <a:srgbClr val="434343"/>
                </a:solidFill>
              </a:defRPr>
            </a:lvl3pPr>
            <a:lvl4pPr lvl="3" algn="ctr" rtl="0">
              <a:lnSpc>
                <a:spcPct val="100000"/>
              </a:lnSpc>
              <a:spcBef>
                <a:spcPts val="0"/>
              </a:spcBef>
              <a:spcAft>
                <a:spcPts val="0"/>
              </a:spcAft>
              <a:buClr>
                <a:srgbClr val="434343"/>
              </a:buClr>
              <a:buSzPts val="1500"/>
              <a:buNone/>
              <a:defRPr sz="1500">
                <a:solidFill>
                  <a:srgbClr val="434343"/>
                </a:solidFill>
              </a:defRPr>
            </a:lvl4pPr>
            <a:lvl5pPr lvl="4" algn="ctr" rtl="0">
              <a:lnSpc>
                <a:spcPct val="100000"/>
              </a:lnSpc>
              <a:spcBef>
                <a:spcPts val="0"/>
              </a:spcBef>
              <a:spcAft>
                <a:spcPts val="0"/>
              </a:spcAft>
              <a:buClr>
                <a:srgbClr val="434343"/>
              </a:buClr>
              <a:buSzPts val="1500"/>
              <a:buNone/>
              <a:defRPr sz="1500">
                <a:solidFill>
                  <a:srgbClr val="434343"/>
                </a:solidFill>
              </a:defRPr>
            </a:lvl5pPr>
            <a:lvl6pPr lvl="5" algn="ctr" rtl="0">
              <a:lnSpc>
                <a:spcPct val="100000"/>
              </a:lnSpc>
              <a:spcBef>
                <a:spcPts val="0"/>
              </a:spcBef>
              <a:spcAft>
                <a:spcPts val="0"/>
              </a:spcAft>
              <a:buClr>
                <a:srgbClr val="434343"/>
              </a:buClr>
              <a:buSzPts val="1500"/>
              <a:buNone/>
              <a:defRPr sz="1500">
                <a:solidFill>
                  <a:srgbClr val="434343"/>
                </a:solidFill>
              </a:defRPr>
            </a:lvl6pPr>
            <a:lvl7pPr lvl="6" algn="ctr" rtl="0">
              <a:lnSpc>
                <a:spcPct val="100000"/>
              </a:lnSpc>
              <a:spcBef>
                <a:spcPts val="0"/>
              </a:spcBef>
              <a:spcAft>
                <a:spcPts val="0"/>
              </a:spcAft>
              <a:buClr>
                <a:srgbClr val="434343"/>
              </a:buClr>
              <a:buSzPts val="1500"/>
              <a:buNone/>
              <a:defRPr sz="1500">
                <a:solidFill>
                  <a:srgbClr val="434343"/>
                </a:solidFill>
              </a:defRPr>
            </a:lvl7pPr>
            <a:lvl8pPr lvl="7" algn="ctr" rtl="0">
              <a:lnSpc>
                <a:spcPct val="100000"/>
              </a:lnSpc>
              <a:spcBef>
                <a:spcPts val="0"/>
              </a:spcBef>
              <a:spcAft>
                <a:spcPts val="0"/>
              </a:spcAft>
              <a:buClr>
                <a:srgbClr val="434343"/>
              </a:buClr>
              <a:buSzPts val="1500"/>
              <a:buNone/>
              <a:defRPr sz="1500">
                <a:solidFill>
                  <a:srgbClr val="434343"/>
                </a:solidFill>
              </a:defRPr>
            </a:lvl8pPr>
            <a:lvl9pPr lvl="8" algn="ctr" rtl="0">
              <a:lnSpc>
                <a:spcPct val="100000"/>
              </a:lnSpc>
              <a:spcBef>
                <a:spcPts val="0"/>
              </a:spcBef>
              <a:spcAft>
                <a:spcPts val="0"/>
              </a:spcAft>
              <a:buClr>
                <a:srgbClr val="434343"/>
              </a:buClr>
              <a:buSzPts val="1500"/>
              <a:buNone/>
              <a:defRPr sz="1500">
                <a:solidFill>
                  <a:srgbClr val="434343"/>
                </a:solidFill>
              </a:defRPr>
            </a:lvl9pPr>
          </a:lstStyle>
          <a:p>
            <a:endParaRPr/>
          </a:p>
        </p:txBody>
      </p:sp>
      <p:grpSp>
        <p:nvGrpSpPr>
          <p:cNvPr id="1324" name="Google Shape;1324;p17"/>
          <p:cNvGrpSpPr/>
          <p:nvPr/>
        </p:nvGrpSpPr>
        <p:grpSpPr>
          <a:xfrm>
            <a:off x="3097799" y="4409169"/>
            <a:ext cx="2948401" cy="744252"/>
            <a:chOff x="5465724" y="732657"/>
            <a:chExt cx="2948401" cy="744252"/>
          </a:xfrm>
        </p:grpSpPr>
        <p:sp>
          <p:nvSpPr>
            <p:cNvPr id="1325" name="Google Shape;1325;p17"/>
            <p:cNvSpPr/>
            <p:nvPr/>
          </p:nvSpPr>
          <p:spPr>
            <a:xfrm>
              <a:off x="7677031" y="736312"/>
              <a:ext cx="737093" cy="737093"/>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7677031" y="736312"/>
              <a:ext cx="521220" cy="737093"/>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7993680" y="1155669"/>
              <a:ext cx="77332" cy="77497"/>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7916357" y="1078347"/>
              <a:ext cx="77332" cy="77332"/>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7916192" y="1155669"/>
              <a:ext cx="77497" cy="77497"/>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7993680" y="1078347"/>
              <a:ext cx="77167" cy="77332"/>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7838391" y="1000382"/>
              <a:ext cx="155288" cy="155288"/>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7993680" y="1155669"/>
              <a:ext cx="155141" cy="155141"/>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7838391" y="1155669"/>
              <a:ext cx="155288" cy="155141"/>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7993680" y="1000382"/>
              <a:ext cx="155141" cy="155288"/>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5" name="Google Shape;1335;p17"/>
            <p:cNvGrpSpPr/>
            <p:nvPr/>
          </p:nvGrpSpPr>
          <p:grpSpPr>
            <a:xfrm>
              <a:off x="5465724" y="732657"/>
              <a:ext cx="737236" cy="744252"/>
              <a:chOff x="2715274" y="3858064"/>
              <a:chExt cx="1285952" cy="1285632"/>
            </a:xfrm>
          </p:grpSpPr>
          <p:sp>
            <p:nvSpPr>
              <p:cNvPr id="1336" name="Google Shape;1336;p17"/>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7"/>
            <p:cNvGrpSpPr/>
            <p:nvPr/>
          </p:nvGrpSpPr>
          <p:grpSpPr>
            <a:xfrm rot="-5400000">
              <a:off x="6196960" y="735015"/>
              <a:ext cx="740858" cy="737603"/>
              <a:chOff x="8287205" y="3428644"/>
              <a:chExt cx="856582" cy="856582"/>
            </a:xfrm>
          </p:grpSpPr>
          <p:grpSp>
            <p:nvGrpSpPr>
              <p:cNvPr id="1340" name="Google Shape;1340;p17"/>
              <p:cNvGrpSpPr/>
              <p:nvPr/>
            </p:nvGrpSpPr>
            <p:grpSpPr>
              <a:xfrm>
                <a:off x="8287205" y="3428644"/>
                <a:ext cx="856582" cy="856582"/>
                <a:chOff x="8287205" y="-231"/>
                <a:chExt cx="856582" cy="856583"/>
              </a:xfrm>
            </p:grpSpPr>
            <p:sp>
              <p:nvSpPr>
                <p:cNvPr id="1341" name="Google Shape;1341;p17"/>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7"/>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17"/>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7"/>
            <p:cNvGrpSpPr/>
            <p:nvPr/>
          </p:nvGrpSpPr>
          <p:grpSpPr>
            <a:xfrm rot="-5400000">
              <a:off x="6937427" y="736007"/>
              <a:ext cx="737869" cy="738209"/>
              <a:chOff x="4595925" y="3627700"/>
              <a:chExt cx="1358125" cy="1358750"/>
            </a:xfrm>
          </p:grpSpPr>
          <p:sp>
            <p:nvSpPr>
              <p:cNvPr id="1352" name="Google Shape;1352;p17"/>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3" name="Google Shape;1363;p17"/>
          <p:cNvGrpSpPr/>
          <p:nvPr/>
        </p:nvGrpSpPr>
        <p:grpSpPr>
          <a:xfrm rot="10800000">
            <a:off x="3097799" y="7"/>
            <a:ext cx="2948401" cy="744252"/>
            <a:chOff x="5465724" y="732657"/>
            <a:chExt cx="2948401" cy="744252"/>
          </a:xfrm>
        </p:grpSpPr>
        <p:sp>
          <p:nvSpPr>
            <p:cNvPr id="1364" name="Google Shape;1364;p17"/>
            <p:cNvSpPr/>
            <p:nvPr/>
          </p:nvSpPr>
          <p:spPr>
            <a:xfrm>
              <a:off x="7677031" y="736312"/>
              <a:ext cx="737093" cy="737093"/>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7677031" y="736312"/>
              <a:ext cx="521220" cy="737093"/>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7"/>
            <p:cNvSpPr/>
            <p:nvPr/>
          </p:nvSpPr>
          <p:spPr>
            <a:xfrm>
              <a:off x="7993680" y="1155669"/>
              <a:ext cx="77332" cy="77497"/>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7916357" y="1078347"/>
              <a:ext cx="77332" cy="77332"/>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7"/>
            <p:cNvSpPr/>
            <p:nvPr/>
          </p:nvSpPr>
          <p:spPr>
            <a:xfrm>
              <a:off x="7916192" y="1155669"/>
              <a:ext cx="77497" cy="77497"/>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7"/>
            <p:cNvSpPr/>
            <p:nvPr/>
          </p:nvSpPr>
          <p:spPr>
            <a:xfrm>
              <a:off x="7993680" y="1078347"/>
              <a:ext cx="77167" cy="77332"/>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7838391" y="1000382"/>
              <a:ext cx="155288" cy="155288"/>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7"/>
            <p:cNvSpPr/>
            <p:nvPr/>
          </p:nvSpPr>
          <p:spPr>
            <a:xfrm>
              <a:off x="7993680" y="1155669"/>
              <a:ext cx="155141" cy="155141"/>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7"/>
            <p:cNvSpPr/>
            <p:nvPr/>
          </p:nvSpPr>
          <p:spPr>
            <a:xfrm>
              <a:off x="7838391" y="1155669"/>
              <a:ext cx="155288" cy="155141"/>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7"/>
            <p:cNvSpPr/>
            <p:nvPr/>
          </p:nvSpPr>
          <p:spPr>
            <a:xfrm>
              <a:off x="7993680" y="1000382"/>
              <a:ext cx="155141" cy="155288"/>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7"/>
            <p:cNvGrpSpPr/>
            <p:nvPr/>
          </p:nvGrpSpPr>
          <p:grpSpPr>
            <a:xfrm>
              <a:off x="5465724" y="732657"/>
              <a:ext cx="737236" cy="744252"/>
              <a:chOff x="2715274" y="3858064"/>
              <a:chExt cx="1285952" cy="1285632"/>
            </a:xfrm>
          </p:grpSpPr>
          <p:sp>
            <p:nvSpPr>
              <p:cNvPr id="1375" name="Google Shape;1375;p17"/>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7"/>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7"/>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17"/>
            <p:cNvGrpSpPr/>
            <p:nvPr/>
          </p:nvGrpSpPr>
          <p:grpSpPr>
            <a:xfrm rot="-5400000">
              <a:off x="6196960" y="735015"/>
              <a:ext cx="740858" cy="737603"/>
              <a:chOff x="8287205" y="3428644"/>
              <a:chExt cx="856582" cy="856582"/>
            </a:xfrm>
          </p:grpSpPr>
          <p:grpSp>
            <p:nvGrpSpPr>
              <p:cNvPr id="1379" name="Google Shape;1379;p17"/>
              <p:cNvGrpSpPr/>
              <p:nvPr/>
            </p:nvGrpSpPr>
            <p:grpSpPr>
              <a:xfrm>
                <a:off x="8287205" y="3428644"/>
                <a:ext cx="856582" cy="856582"/>
                <a:chOff x="8287205" y="-231"/>
                <a:chExt cx="856582" cy="856583"/>
              </a:xfrm>
            </p:grpSpPr>
            <p:sp>
              <p:nvSpPr>
                <p:cNvPr id="1380" name="Google Shape;1380;p17"/>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7"/>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7"/>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7"/>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7"/>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7"/>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7"/>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7"/>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7"/>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17"/>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7"/>
            <p:cNvGrpSpPr/>
            <p:nvPr/>
          </p:nvGrpSpPr>
          <p:grpSpPr>
            <a:xfrm rot="-5400000">
              <a:off x="6937427" y="736007"/>
              <a:ext cx="737869" cy="738209"/>
              <a:chOff x="4595925" y="3627700"/>
              <a:chExt cx="1358125" cy="1358750"/>
            </a:xfrm>
          </p:grpSpPr>
          <p:sp>
            <p:nvSpPr>
              <p:cNvPr id="1391" name="Google Shape;1391;p17"/>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7"/>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7"/>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7"/>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7"/>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7"/>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7"/>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7"/>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7"/>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7"/>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7"/>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2" name="Google Shape;1402;p17"/>
          <p:cNvSpPr/>
          <p:nvPr/>
        </p:nvSpPr>
        <p:spPr>
          <a:xfrm>
            <a:off x="0" y="625"/>
            <a:ext cx="724273" cy="724435"/>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7"/>
          <p:cNvSpPr/>
          <p:nvPr/>
        </p:nvSpPr>
        <p:spPr>
          <a:xfrm rot="10800000">
            <a:off x="8419737" y="4419063"/>
            <a:ext cx="724273" cy="724435"/>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CUSTOM_22">
    <p:spTree>
      <p:nvGrpSpPr>
        <p:cNvPr id="1" name="Shape 1528"/>
        <p:cNvGrpSpPr/>
        <p:nvPr/>
      </p:nvGrpSpPr>
      <p:grpSpPr>
        <a:xfrm>
          <a:off x="0" y="0"/>
          <a:ext cx="0" cy="0"/>
          <a:chOff x="0" y="0"/>
          <a:chExt cx="0" cy="0"/>
        </a:xfrm>
      </p:grpSpPr>
      <p:sp>
        <p:nvSpPr>
          <p:cNvPr id="1529" name="Google Shape;1529;p19"/>
          <p:cNvSpPr txBox="1">
            <a:spLocks noGrp="1"/>
          </p:cNvSpPr>
          <p:nvPr>
            <p:ph type="body" idx="1"/>
          </p:nvPr>
        </p:nvSpPr>
        <p:spPr>
          <a:xfrm>
            <a:off x="810900" y="1286900"/>
            <a:ext cx="3837300" cy="32955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accent6"/>
              </a:buClr>
              <a:buSzPts val="1200"/>
              <a:buChar char="●"/>
              <a:defRPr sz="1200"/>
            </a:lvl1pPr>
            <a:lvl2pPr marL="914400" lvl="1" indent="-304800" algn="ctr" rtl="0">
              <a:lnSpc>
                <a:spcPct val="100000"/>
              </a:lnSpc>
              <a:spcBef>
                <a:spcPts val="1600"/>
              </a:spcBef>
              <a:spcAft>
                <a:spcPts val="0"/>
              </a:spcAft>
              <a:buClr>
                <a:schemeClr val="accent6"/>
              </a:buClr>
              <a:buSzPts val="1200"/>
              <a:buChar char="○"/>
              <a:defRPr sz="1200"/>
            </a:lvl2pPr>
            <a:lvl3pPr marL="1371600" lvl="2" indent="-304800" algn="ctr" rtl="0">
              <a:lnSpc>
                <a:spcPct val="100000"/>
              </a:lnSpc>
              <a:spcBef>
                <a:spcPts val="1600"/>
              </a:spcBef>
              <a:spcAft>
                <a:spcPts val="0"/>
              </a:spcAft>
              <a:buClr>
                <a:schemeClr val="accent6"/>
              </a:buClr>
              <a:buSzPts val="1200"/>
              <a:buChar char="■"/>
              <a:defRPr sz="1200"/>
            </a:lvl3pPr>
            <a:lvl4pPr marL="1828800" lvl="3" indent="-304800" algn="ctr" rtl="0">
              <a:lnSpc>
                <a:spcPct val="100000"/>
              </a:lnSpc>
              <a:spcBef>
                <a:spcPts val="1600"/>
              </a:spcBef>
              <a:spcAft>
                <a:spcPts val="0"/>
              </a:spcAft>
              <a:buClr>
                <a:schemeClr val="accent6"/>
              </a:buClr>
              <a:buSzPts val="1200"/>
              <a:buChar char="●"/>
              <a:defRPr sz="1200"/>
            </a:lvl4pPr>
            <a:lvl5pPr marL="2286000" lvl="4" indent="-304800" algn="ctr" rtl="0">
              <a:lnSpc>
                <a:spcPct val="100000"/>
              </a:lnSpc>
              <a:spcBef>
                <a:spcPts val="1600"/>
              </a:spcBef>
              <a:spcAft>
                <a:spcPts val="0"/>
              </a:spcAft>
              <a:buClr>
                <a:schemeClr val="accent6"/>
              </a:buClr>
              <a:buSzPts val="1200"/>
              <a:buChar char="○"/>
              <a:defRPr sz="1200"/>
            </a:lvl5pPr>
            <a:lvl6pPr marL="2743200" lvl="5" indent="-304800" algn="ctr" rtl="0">
              <a:lnSpc>
                <a:spcPct val="100000"/>
              </a:lnSpc>
              <a:spcBef>
                <a:spcPts val="1600"/>
              </a:spcBef>
              <a:spcAft>
                <a:spcPts val="0"/>
              </a:spcAft>
              <a:buClr>
                <a:schemeClr val="accent6"/>
              </a:buClr>
              <a:buSzPts val="1200"/>
              <a:buChar char="■"/>
              <a:defRPr sz="1200"/>
            </a:lvl6pPr>
            <a:lvl7pPr marL="3200400" lvl="6" indent="-304800" algn="ctr" rtl="0">
              <a:lnSpc>
                <a:spcPct val="100000"/>
              </a:lnSpc>
              <a:spcBef>
                <a:spcPts val="1600"/>
              </a:spcBef>
              <a:spcAft>
                <a:spcPts val="0"/>
              </a:spcAft>
              <a:buClr>
                <a:schemeClr val="accent6"/>
              </a:buClr>
              <a:buSzPts val="1200"/>
              <a:buChar char="●"/>
              <a:defRPr sz="1200"/>
            </a:lvl7pPr>
            <a:lvl8pPr marL="3657600" lvl="7" indent="-304800" algn="ctr" rtl="0">
              <a:lnSpc>
                <a:spcPct val="100000"/>
              </a:lnSpc>
              <a:spcBef>
                <a:spcPts val="1600"/>
              </a:spcBef>
              <a:spcAft>
                <a:spcPts val="0"/>
              </a:spcAft>
              <a:buClr>
                <a:schemeClr val="accent6"/>
              </a:buClr>
              <a:buSzPts val="1200"/>
              <a:buChar char="○"/>
              <a:defRPr sz="1200"/>
            </a:lvl8pPr>
            <a:lvl9pPr marL="4114800" lvl="8" indent="-304800" algn="ctr" rtl="0">
              <a:lnSpc>
                <a:spcPct val="100000"/>
              </a:lnSpc>
              <a:spcBef>
                <a:spcPts val="1600"/>
              </a:spcBef>
              <a:spcAft>
                <a:spcPts val="1600"/>
              </a:spcAft>
              <a:buClr>
                <a:schemeClr val="accent6"/>
              </a:buClr>
              <a:buSzPts val="1200"/>
              <a:buChar char="■"/>
              <a:defRPr sz="1200"/>
            </a:lvl9pPr>
          </a:lstStyle>
          <a:p>
            <a:endParaRPr/>
          </a:p>
        </p:txBody>
      </p:sp>
      <p:sp>
        <p:nvSpPr>
          <p:cNvPr id="1530" name="Google Shape;1530;p19"/>
          <p:cNvSpPr txBox="1">
            <a:spLocks noGrp="1"/>
          </p:cNvSpPr>
          <p:nvPr>
            <p:ph type="body" idx="2"/>
          </p:nvPr>
        </p:nvSpPr>
        <p:spPr>
          <a:xfrm>
            <a:off x="4495800" y="1286900"/>
            <a:ext cx="3837300" cy="3295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accent6"/>
              </a:buClr>
              <a:buSzPts val="1400"/>
              <a:buChar char="●"/>
              <a:defRPr sz="1200"/>
            </a:lvl1pPr>
            <a:lvl2pPr marL="914400" lvl="1" indent="-317500" algn="ctr" rtl="0">
              <a:lnSpc>
                <a:spcPct val="100000"/>
              </a:lnSpc>
              <a:spcBef>
                <a:spcPts val="1600"/>
              </a:spcBef>
              <a:spcAft>
                <a:spcPts val="0"/>
              </a:spcAft>
              <a:buClr>
                <a:schemeClr val="accent6"/>
              </a:buClr>
              <a:buSzPts val="1400"/>
              <a:buChar char="○"/>
              <a:defRPr sz="1200"/>
            </a:lvl2pPr>
            <a:lvl3pPr marL="1371600" lvl="2" indent="-317500" algn="ctr" rtl="0">
              <a:lnSpc>
                <a:spcPct val="100000"/>
              </a:lnSpc>
              <a:spcBef>
                <a:spcPts val="1600"/>
              </a:spcBef>
              <a:spcAft>
                <a:spcPts val="0"/>
              </a:spcAft>
              <a:buClr>
                <a:schemeClr val="accent6"/>
              </a:buClr>
              <a:buSzPts val="1400"/>
              <a:buChar char="■"/>
              <a:defRPr sz="1200"/>
            </a:lvl3pPr>
            <a:lvl4pPr marL="1828800" lvl="3" indent="-317500" algn="ctr" rtl="0">
              <a:lnSpc>
                <a:spcPct val="100000"/>
              </a:lnSpc>
              <a:spcBef>
                <a:spcPts val="1600"/>
              </a:spcBef>
              <a:spcAft>
                <a:spcPts val="0"/>
              </a:spcAft>
              <a:buClr>
                <a:schemeClr val="accent6"/>
              </a:buClr>
              <a:buSzPts val="1400"/>
              <a:buChar char="●"/>
              <a:defRPr sz="1200"/>
            </a:lvl4pPr>
            <a:lvl5pPr marL="2286000" lvl="4" indent="-317500" algn="ctr" rtl="0">
              <a:lnSpc>
                <a:spcPct val="100000"/>
              </a:lnSpc>
              <a:spcBef>
                <a:spcPts val="1600"/>
              </a:spcBef>
              <a:spcAft>
                <a:spcPts val="0"/>
              </a:spcAft>
              <a:buClr>
                <a:schemeClr val="accent6"/>
              </a:buClr>
              <a:buSzPts val="1400"/>
              <a:buChar char="○"/>
              <a:defRPr sz="1200"/>
            </a:lvl5pPr>
            <a:lvl6pPr marL="2743200" lvl="5" indent="-317500" algn="ctr" rtl="0">
              <a:lnSpc>
                <a:spcPct val="100000"/>
              </a:lnSpc>
              <a:spcBef>
                <a:spcPts val="1600"/>
              </a:spcBef>
              <a:spcAft>
                <a:spcPts val="0"/>
              </a:spcAft>
              <a:buClr>
                <a:schemeClr val="accent6"/>
              </a:buClr>
              <a:buSzPts val="1400"/>
              <a:buChar char="■"/>
              <a:defRPr sz="1200"/>
            </a:lvl6pPr>
            <a:lvl7pPr marL="3200400" lvl="6" indent="-317500" algn="ctr" rtl="0">
              <a:lnSpc>
                <a:spcPct val="100000"/>
              </a:lnSpc>
              <a:spcBef>
                <a:spcPts val="1600"/>
              </a:spcBef>
              <a:spcAft>
                <a:spcPts val="0"/>
              </a:spcAft>
              <a:buClr>
                <a:schemeClr val="accent6"/>
              </a:buClr>
              <a:buSzPts val="1400"/>
              <a:buChar char="●"/>
              <a:defRPr sz="1200"/>
            </a:lvl7pPr>
            <a:lvl8pPr marL="3657600" lvl="7" indent="-317500" algn="ctr" rtl="0">
              <a:lnSpc>
                <a:spcPct val="100000"/>
              </a:lnSpc>
              <a:spcBef>
                <a:spcPts val="1600"/>
              </a:spcBef>
              <a:spcAft>
                <a:spcPts val="0"/>
              </a:spcAft>
              <a:buClr>
                <a:schemeClr val="accent6"/>
              </a:buClr>
              <a:buSzPts val="1400"/>
              <a:buChar char="○"/>
              <a:defRPr sz="1200"/>
            </a:lvl8pPr>
            <a:lvl9pPr marL="4114800" lvl="8" indent="-317500" algn="ctr" rtl="0">
              <a:lnSpc>
                <a:spcPct val="100000"/>
              </a:lnSpc>
              <a:spcBef>
                <a:spcPts val="1600"/>
              </a:spcBef>
              <a:spcAft>
                <a:spcPts val="1600"/>
              </a:spcAft>
              <a:buClr>
                <a:schemeClr val="accent6"/>
              </a:buClr>
              <a:buSzPts val="1400"/>
              <a:buChar char="■"/>
              <a:defRPr sz="1200"/>
            </a:lvl9pPr>
          </a:lstStyle>
          <a:p>
            <a:endParaRPr/>
          </a:p>
        </p:txBody>
      </p:sp>
      <p:sp>
        <p:nvSpPr>
          <p:cNvPr id="1531" name="Google Shape;1531;p19"/>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32" name="Google Shape;1532;p19"/>
          <p:cNvGrpSpPr/>
          <p:nvPr/>
        </p:nvGrpSpPr>
        <p:grpSpPr>
          <a:xfrm>
            <a:off x="8419291" y="-333"/>
            <a:ext cx="724362" cy="733865"/>
            <a:chOff x="1666575" y="729800"/>
            <a:chExt cx="1357500" cy="1357500"/>
          </a:xfrm>
        </p:grpSpPr>
        <p:sp>
          <p:nvSpPr>
            <p:cNvPr id="1533" name="Google Shape;1533;p1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9"/>
          <p:cNvGrpSpPr/>
          <p:nvPr/>
        </p:nvGrpSpPr>
        <p:grpSpPr>
          <a:xfrm>
            <a:off x="8418945" y="732393"/>
            <a:ext cx="724587" cy="734510"/>
            <a:chOff x="1713450" y="856352"/>
            <a:chExt cx="856993" cy="857371"/>
          </a:xfrm>
        </p:grpSpPr>
        <p:grpSp>
          <p:nvGrpSpPr>
            <p:cNvPr id="1544" name="Google Shape;1544;p19"/>
            <p:cNvGrpSpPr/>
            <p:nvPr/>
          </p:nvGrpSpPr>
          <p:grpSpPr>
            <a:xfrm>
              <a:off x="1713450" y="856352"/>
              <a:ext cx="856993" cy="857371"/>
              <a:chOff x="1713450" y="856352"/>
              <a:chExt cx="856993" cy="857371"/>
            </a:xfrm>
          </p:grpSpPr>
          <p:sp>
            <p:nvSpPr>
              <p:cNvPr id="1545" name="Google Shape;1545;p1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6" name="Google Shape;1566;p1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2" name="Google Shape;1572;p19"/>
          <p:cNvSpPr/>
          <p:nvPr/>
        </p:nvSpPr>
        <p:spPr>
          <a:xfrm>
            <a:off x="7694575" y="-1200"/>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9"/>
          <p:cNvSpPr/>
          <p:nvPr/>
        </p:nvSpPr>
        <p:spPr>
          <a:xfrm>
            <a:off x="7694575" y="-1200"/>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8056851" y="-1200"/>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9"/>
          <p:cNvSpPr/>
          <p:nvPr/>
        </p:nvSpPr>
        <p:spPr>
          <a:xfrm>
            <a:off x="7883449" y="164052"/>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9"/>
          <p:cNvSpPr/>
          <p:nvPr/>
        </p:nvSpPr>
        <p:spPr>
          <a:xfrm>
            <a:off x="8048485" y="336812"/>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8048485" y="337470"/>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7971511" y="259484"/>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7971349" y="337470"/>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8048485" y="259484"/>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8048485" y="337470"/>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2" name="Google Shape;1582;p19"/>
          <p:cNvGrpSpPr/>
          <p:nvPr/>
        </p:nvGrpSpPr>
        <p:grpSpPr>
          <a:xfrm rot="-5400000">
            <a:off x="6330" y="-5964"/>
            <a:ext cx="724362" cy="733864"/>
            <a:chOff x="1666575" y="729800"/>
            <a:chExt cx="1357500" cy="1357500"/>
          </a:xfrm>
        </p:grpSpPr>
        <p:sp>
          <p:nvSpPr>
            <p:cNvPr id="1583" name="Google Shape;1583;p1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19"/>
          <p:cNvGrpSpPr/>
          <p:nvPr/>
        </p:nvGrpSpPr>
        <p:grpSpPr>
          <a:xfrm rot="-5400000">
            <a:off x="739266" y="-6053"/>
            <a:ext cx="724587" cy="734510"/>
            <a:chOff x="1713450" y="856352"/>
            <a:chExt cx="856993" cy="857371"/>
          </a:xfrm>
        </p:grpSpPr>
        <p:grpSp>
          <p:nvGrpSpPr>
            <p:cNvPr id="1594" name="Google Shape;1594;p19"/>
            <p:cNvGrpSpPr/>
            <p:nvPr/>
          </p:nvGrpSpPr>
          <p:grpSpPr>
            <a:xfrm>
              <a:off x="1713450" y="856352"/>
              <a:ext cx="856993" cy="857371"/>
              <a:chOff x="1713450" y="856352"/>
              <a:chExt cx="856993" cy="857371"/>
            </a:xfrm>
          </p:grpSpPr>
          <p:sp>
            <p:nvSpPr>
              <p:cNvPr id="1595" name="Google Shape;1595;p1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6" name="Google Shape;1616;p1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2" name="Google Shape;1622;p19"/>
          <p:cNvSpPr/>
          <p:nvPr/>
        </p:nvSpPr>
        <p:spPr>
          <a:xfrm rot="-5400000">
            <a:off x="5485" y="718539"/>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9"/>
          <p:cNvSpPr/>
          <p:nvPr/>
        </p:nvSpPr>
        <p:spPr>
          <a:xfrm rot="-5400000">
            <a:off x="5402" y="718622"/>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9"/>
          <p:cNvSpPr/>
          <p:nvPr/>
        </p:nvSpPr>
        <p:spPr>
          <a:xfrm rot="-5400000">
            <a:off x="186532" y="537475"/>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9"/>
          <p:cNvSpPr/>
          <p:nvPr/>
        </p:nvSpPr>
        <p:spPr>
          <a:xfrm rot="-5400000">
            <a:off x="168220" y="914256"/>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9"/>
          <p:cNvSpPr/>
          <p:nvPr/>
        </p:nvSpPr>
        <p:spPr>
          <a:xfrm rot="-5400000">
            <a:off x="338725" y="1093937"/>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9"/>
          <p:cNvSpPr/>
          <p:nvPr/>
        </p:nvSpPr>
        <p:spPr>
          <a:xfrm rot="-5400000">
            <a:off x="339891" y="1016315"/>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9"/>
          <p:cNvSpPr/>
          <p:nvPr/>
        </p:nvSpPr>
        <p:spPr>
          <a:xfrm rot="-5400000">
            <a:off x="261895" y="1093443"/>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9"/>
          <p:cNvSpPr/>
          <p:nvPr/>
        </p:nvSpPr>
        <p:spPr>
          <a:xfrm rot="-5400000">
            <a:off x="339882" y="1093442"/>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9"/>
          <p:cNvSpPr/>
          <p:nvPr/>
        </p:nvSpPr>
        <p:spPr>
          <a:xfrm rot="-5400000">
            <a:off x="261985" y="1016559"/>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9"/>
          <p:cNvSpPr/>
          <p:nvPr/>
        </p:nvSpPr>
        <p:spPr>
          <a:xfrm rot="-5400000">
            <a:off x="339374" y="1093946"/>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2" name="Google Shape;1632;p19"/>
          <p:cNvGrpSpPr/>
          <p:nvPr/>
        </p:nvGrpSpPr>
        <p:grpSpPr>
          <a:xfrm rot="10800000">
            <a:off x="0" y="4408771"/>
            <a:ext cx="724362" cy="733865"/>
            <a:chOff x="1666575" y="729800"/>
            <a:chExt cx="1357500" cy="1357500"/>
          </a:xfrm>
        </p:grpSpPr>
        <p:sp>
          <p:nvSpPr>
            <p:cNvPr id="1633" name="Google Shape;1633;p1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19"/>
          <p:cNvGrpSpPr/>
          <p:nvPr/>
        </p:nvGrpSpPr>
        <p:grpSpPr>
          <a:xfrm rot="10800000">
            <a:off x="121" y="3675400"/>
            <a:ext cx="724587" cy="734510"/>
            <a:chOff x="1713450" y="856352"/>
            <a:chExt cx="856993" cy="857371"/>
          </a:xfrm>
        </p:grpSpPr>
        <p:grpSp>
          <p:nvGrpSpPr>
            <p:cNvPr id="1644" name="Google Shape;1644;p19"/>
            <p:cNvGrpSpPr/>
            <p:nvPr/>
          </p:nvGrpSpPr>
          <p:grpSpPr>
            <a:xfrm>
              <a:off x="1713450" y="856352"/>
              <a:ext cx="856993" cy="857371"/>
              <a:chOff x="1713450" y="856352"/>
              <a:chExt cx="856993" cy="857371"/>
            </a:xfrm>
          </p:grpSpPr>
          <p:sp>
            <p:nvSpPr>
              <p:cNvPr id="1645" name="Google Shape;1645;p1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1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19"/>
          <p:cNvSpPr/>
          <p:nvPr/>
        </p:nvSpPr>
        <p:spPr>
          <a:xfrm rot="10800000">
            <a:off x="724524" y="4409405"/>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9"/>
          <p:cNvSpPr/>
          <p:nvPr/>
        </p:nvSpPr>
        <p:spPr>
          <a:xfrm rot="10800000">
            <a:off x="724524" y="4409569"/>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9"/>
          <p:cNvSpPr/>
          <p:nvPr/>
        </p:nvSpPr>
        <p:spPr>
          <a:xfrm rot="10800000">
            <a:off x="724506" y="4409569"/>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9"/>
          <p:cNvSpPr/>
          <p:nvPr/>
        </p:nvSpPr>
        <p:spPr>
          <a:xfrm rot="10800000">
            <a:off x="917724" y="4631259"/>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9"/>
          <p:cNvSpPr/>
          <p:nvPr/>
        </p:nvSpPr>
        <p:spPr>
          <a:xfrm rot="10800000">
            <a:off x="1095150" y="4805472"/>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9"/>
          <p:cNvSpPr/>
          <p:nvPr/>
        </p:nvSpPr>
        <p:spPr>
          <a:xfrm rot="10800000">
            <a:off x="1018035" y="4726684"/>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9"/>
          <p:cNvSpPr/>
          <p:nvPr/>
        </p:nvSpPr>
        <p:spPr>
          <a:xfrm rot="10800000">
            <a:off x="1095153" y="4804835"/>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9"/>
          <p:cNvSpPr/>
          <p:nvPr/>
        </p:nvSpPr>
        <p:spPr>
          <a:xfrm rot="10800000">
            <a:off x="1095153" y="4726684"/>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9"/>
          <p:cNvSpPr/>
          <p:nvPr/>
        </p:nvSpPr>
        <p:spPr>
          <a:xfrm rot="10800000">
            <a:off x="1018360" y="4804835"/>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9"/>
          <p:cNvSpPr/>
          <p:nvPr/>
        </p:nvSpPr>
        <p:spPr>
          <a:xfrm rot="10800000">
            <a:off x="1095150" y="4804833"/>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2" name="Google Shape;1682;p19"/>
          <p:cNvGrpSpPr/>
          <p:nvPr/>
        </p:nvGrpSpPr>
        <p:grpSpPr>
          <a:xfrm rot="5400000">
            <a:off x="8413360" y="4410217"/>
            <a:ext cx="724362" cy="733864"/>
            <a:chOff x="1666575" y="729800"/>
            <a:chExt cx="1357500" cy="1357500"/>
          </a:xfrm>
        </p:grpSpPr>
        <p:sp>
          <p:nvSpPr>
            <p:cNvPr id="1683" name="Google Shape;1683;p1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19"/>
          <p:cNvGrpSpPr/>
          <p:nvPr/>
        </p:nvGrpSpPr>
        <p:grpSpPr>
          <a:xfrm rot="5400000">
            <a:off x="7680199" y="4409661"/>
            <a:ext cx="724587" cy="734510"/>
            <a:chOff x="1713450" y="856352"/>
            <a:chExt cx="856993" cy="857371"/>
          </a:xfrm>
        </p:grpSpPr>
        <p:grpSp>
          <p:nvGrpSpPr>
            <p:cNvPr id="1694" name="Google Shape;1694;p19"/>
            <p:cNvGrpSpPr/>
            <p:nvPr/>
          </p:nvGrpSpPr>
          <p:grpSpPr>
            <a:xfrm>
              <a:off x="1713450" y="856352"/>
              <a:ext cx="856993" cy="857371"/>
              <a:chOff x="1713450" y="856352"/>
              <a:chExt cx="856993" cy="857371"/>
            </a:xfrm>
          </p:grpSpPr>
          <p:sp>
            <p:nvSpPr>
              <p:cNvPr id="1695" name="Google Shape;1695;p1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6" name="Google Shape;1716;p1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2" name="Google Shape;1722;p19"/>
          <p:cNvSpPr/>
          <p:nvPr/>
        </p:nvSpPr>
        <p:spPr>
          <a:xfrm rot="5400000">
            <a:off x="8414014" y="3685481"/>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9"/>
          <p:cNvSpPr/>
          <p:nvPr/>
        </p:nvSpPr>
        <p:spPr>
          <a:xfrm rot="5400000">
            <a:off x="8414097" y="3685563"/>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9"/>
          <p:cNvSpPr/>
          <p:nvPr/>
        </p:nvSpPr>
        <p:spPr>
          <a:xfrm rot="5400000">
            <a:off x="8595226" y="3866710"/>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9"/>
          <p:cNvSpPr/>
          <p:nvPr/>
        </p:nvSpPr>
        <p:spPr>
          <a:xfrm rot="5400000">
            <a:off x="8633352" y="3876871"/>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9"/>
          <p:cNvSpPr/>
          <p:nvPr/>
        </p:nvSpPr>
        <p:spPr>
          <a:xfrm rot="5400000">
            <a:off x="8805310" y="4044163"/>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9"/>
          <p:cNvSpPr/>
          <p:nvPr/>
        </p:nvSpPr>
        <p:spPr>
          <a:xfrm rot="5400000">
            <a:off x="8727030" y="4043655"/>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9"/>
          <p:cNvSpPr/>
          <p:nvPr/>
        </p:nvSpPr>
        <p:spPr>
          <a:xfrm rot="5400000">
            <a:off x="8805170" y="3966691"/>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9"/>
          <p:cNvSpPr/>
          <p:nvPr/>
        </p:nvSpPr>
        <p:spPr>
          <a:xfrm rot="5400000">
            <a:off x="8727021" y="3966528"/>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9"/>
          <p:cNvSpPr/>
          <p:nvPr/>
        </p:nvSpPr>
        <p:spPr>
          <a:xfrm rot="5400000">
            <a:off x="8805260" y="4043575"/>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9"/>
          <p:cNvSpPr/>
          <p:nvPr/>
        </p:nvSpPr>
        <p:spPr>
          <a:xfrm rot="5400000">
            <a:off x="8804661" y="4044172"/>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 and text">
  <p:cSld name="CUSTOM_3">
    <p:spTree>
      <p:nvGrpSpPr>
        <p:cNvPr id="1" name="Shape 1732"/>
        <p:cNvGrpSpPr/>
        <p:nvPr/>
      </p:nvGrpSpPr>
      <p:grpSpPr>
        <a:xfrm>
          <a:off x="0" y="0"/>
          <a:ext cx="0" cy="0"/>
          <a:chOff x="0" y="0"/>
          <a:chExt cx="0" cy="0"/>
        </a:xfrm>
      </p:grpSpPr>
      <p:sp>
        <p:nvSpPr>
          <p:cNvPr id="1733" name="Google Shape;1733;p20"/>
          <p:cNvSpPr txBox="1">
            <a:spLocks noGrp="1"/>
          </p:cNvSpPr>
          <p:nvPr>
            <p:ph type="title" hasCustomPrompt="1"/>
          </p:nvPr>
        </p:nvSpPr>
        <p:spPr>
          <a:xfrm>
            <a:off x="2533050" y="630913"/>
            <a:ext cx="40779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4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34" name="Google Shape;1734;p20"/>
          <p:cNvSpPr txBox="1">
            <a:spLocks noGrp="1"/>
          </p:cNvSpPr>
          <p:nvPr>
            <p:ph type="subTitle" idx="1"/>
          </p:nvPr>
        </p:nvSpPr>
        <p:spPr>
          <a:xfrm>
            <a:off x="2533050" y="1297983"/>
            <a:ext cx="4077900" cy="41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35" name="Google Shape;1735;p20"/>
          <p:cNvSpPr txBox="1">
            <a:spLocks noGrp="1"/>
          </p:cNvSpPr>
          <p:nvPr>
            <p:ph type="title" idx="2" hasCustomPrompt="1"/>
          </p:nvPr>
        </p:nvSpPr>
        <p:spPr>
          <a:xfrm>
            <a:off x="2533050" y="2045138"/>
            <a:ext cx="40779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4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36" name="Google Shape;1736;p20"/>
          <p:cNvSpPr txBox="1">
            <a:spLocks noGrp="1"/>
          </p:cNvSpPr>
          <p:nvPr>
            <p:ph type="subTitle" idx="3"/>
          </p:nvPr>
        </p:nvSpPr>
        <p:spPr>
          <a:xfrm>
            <a:off x="2533050" y="2704508"/>
            <a:ext cx="4077900" cy="41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37" name="Google Shape;1737;p20"/>
          <p:cNvSpPr txBox="1">
            <a:spLocks noGrp="1"/>
          </p:cNvSpPr>
          <p:nvPr>
            <p:ph type="title" idx="4" hasCustomPrompt="1"/>
          </p:nvPr>
        </p:nvSpPr>
        <p:spPr>
          <a:xfrm>
            <a:off x="2533050" y="3437130"/>
            <a:ext cx="40779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4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38" name="Google Shape;1738;p20"/>
          <p:cNvSpPr txBox="1">
            <a:spLocks noGrp="1"/>
          </p:cNvSpPr>
          <p:nvPr>
            <p:ph type="subTitle" idx="5"/>
          </p:nvPr>
        </p:nvSpPr>
        <p:spPr>
          <a:xfrm>
            <a:off x="2533050" y="4100086"/>
            <a:ext cx="4077900" cy="41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39" name="Google Shape;1739;p20"/>
          <p:cNvGrpSpPr/>
          <p:nvPr/>
        </p:nvGrpSpPr>
        <p:grpSpPr>
          <a:xfrm>
            <a:off x="8419291" y="-333"/>
            <a:ext cx="724362" cy="733865"/>
            <a:chOff x="1666575" y="729800"/>
            <a:chExt cx="1357500" cy="1357500"/>
          </a:xfrm>
        </p:grpSpPr>
        <p:sp>
          <p:nvSpPr>
            <p:cNvPr id="1740" name="Google Shape;1740;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20"/>
          <p:cNvGrpSpPr/>
          <p:nvPr/>
        </p:nvGrpSpPr>
        <p:grpSpPr>
          <a:xfrm>
            <a:off x="8419314" y="2202942"/>
            <a:ext cx="724696" cy="734540"/>
            <a:chOff x="4595925" y="3627700"/>
            <a:chExt cx="1358125" cy="1358750"/>
          </a:xfrm>
        </p:grpSpPr>
        <p:sp>
          <p:nvSpPr>
            <p:cNvPr id="1751" name="Google Shape;1751;p20"/>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0"/>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0"/>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0"/>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0"/>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0"/>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0"/>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0"/>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0"/>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0"/>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0"/>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0"/>
          <p:cNvGrpSpPr/>
          <p:nvPr/>
        </p:nvGrpSpPr>
        <p:grpSpPr>
          <a:xfrm>
            <a:off x="8419393" y="2938409"/>
            <a:ext cx="724362" cy="733865"/>
            <a:chOff x="3131575" y="2179075"/>
            <a:chExt cx="1357500" cy="1357500"/>
          </a:xfrm>
        </p:grpSpPr>
        <p:sp>
          <p:nvSpPr>
            <p:cNvPr id="1763" name="Google Shape;1763;p20"/>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0"/>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0"/>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0"/>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0"/>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0"/>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0"/>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0"/>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0"/>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0"/>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0"/>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0"/>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0"/>
          <p:cNvGrpSpPr/>
          <p:nvPr/>
        </p:nvGrpSpPr>
        <p:grpSpPr>
          <a:xfrm>
            <a:off x="8419291" y="1469000"/>
            <a:ext cx="724362" cy="733864"/>
            <a:chOff x="1666575" y="729800"/>
            <a:chExt cx="1357500" cy="1357500"/>
          </a:xfrm>
        </p:grpSpPr>
        <p:sp>
          <p:nvSpPr>
            <p:cNvPr id="1779" name="Google Shape;1779;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20"/>
          <p:cNvGrpSpPr/>
          <p:nvPr/>
        </p:nvGrpSpPr>
        <p:grpSpPr>
          <a:xfrm>
            <a:off x="8419291" y="3673192"/>
            <a:ext cx="724362" cy="733865"/>
            <a:chOff x="1666575" y="729800"/>
            <a:chExt cx="1357500" cy="1357500"/>
          </a:xfrm>
        </p:grpSpPr>
        <p:sp>
          <p:nvSpPr>
            <p:cNvPr id="1790" name="Google Shape;1790;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20"/>
          <p:cNvGrpSpPr/>
          <p:nvPr/>
        </p:nvGrpSpPr>
        <p:grpSpPr>
          <a:xfrm>
            <a:off x="8418945" y="732393"/>
            <a:ext cx="724587" cy="734510"/>
            <a:chOff x="1713450" y="856352"/>
            <a:chExt cx="856993" cy="857371"/>
          </a:xfrm>
        </p:grpSpPr>
        <p:grpSp>
          <p:nvGrpSpPr>
            <p:cNvPr id="1801" name="Google Shape;1801;p20"/>
            <p:cNvGrpSpPr/>
            <p:nvPr/>
          </p:nvGrpSpPr>
          <p:grpSpPr>
            <a:xfrm>
              <a:off x="1713450" y="856352"/>
              <a:ext cx="856993" cy="857371"/>
              <a:chOff x="1713450" y="856352"/>
              <a:chExt cx="856993" cy="857371"/>
            </a:xfrm>
          </p:grpSpPr>
          <p:sp>
            <p:nvSpPr>
              <p:cNvPr id="1802" name="Google Shape;1802;p20"/>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0"/>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0"/>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0"/>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0"/>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0"/>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0"/>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0"/>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0"/>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0"/>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0"/>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0"/>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0"/>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0"/>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20"/>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0"/>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0"/>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0"/>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0"/>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0"/>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20"/>
          <p:cNvSpPr/>
          <p:nvPr/>
        </p:nvSpPr>
        <p:spPr>
          <a:xfrm>
            <a:off x="7694575" y="-1200"/>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
          <p:cNvSpPr/>
          <p:nvPr/>
        </p:nvSpPr>
        <p:spPr>
          <a:xfrm>
            <a:off x="7694575" y="-1200"/>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
          <p:cNvSpPr/>
          <p:nvPr/>
        </p:nvSpPr>
        <p:spPr>
          <a:xfrm>
            <a:off x="8056851" y="-1200"/>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
          <p:cNvSpPr/>
          <p:nvPr/>
        </p:nvSpPr>
        <p:spPr>
          <a:xfrm>
            <a:off x="7883449" y="164052"/>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3" name="Google Shape;1833;p20"/>
          <p:cNvGrpSpPr/>
          <p:nvPr/>
        </p:nvGrpSpPr>
        <p:grpSpPr>
          <a:xfrm rot="10800000">
            <a:off x="7694856" y="4407981"/>
            <a:ext cx="724565" cy="733980"/>
            <a:chOff x="7083054" y="4447889"/>
            <a:chExt cx="856966" cy="856753"/>
          </a:xfrm>
        </p:grpSpPr>
        <p:sp>
          <p:nvSpPr>
            <p:cNvPr id="1834" name="Google Shape;1834;p20"/>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7" name="Google Shape;1837;p20"/>
          <p:cNvSpPr/>
          <p:nvPr/>
        </p:nvSpPr>
        <p:spPr>
          <a:xfrm>
            <a:off x="8048485" y="336812"/>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0"/>
          <p:cNvSpPr/>
          <p:nvPr/>
        </p:nvSpPr>
        <p:spPr>
          <a:xfrm>
            <a:off x="8048485" y="337470"/>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0"/>
          <p:cNvSpPr/>
          <p:nvPr/>
        </p:nvSpPr>
        <p:spPr>
          <a:xfrm>
            <a:off x="7971511" y="259484"/>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7971349" y="337470"/>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8048485" y="259484"/>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8048485" y="337470"/>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3" name="Google Shape;1843;p20"/>
          <p:cNvGrpSpPr/>
          <p:nvPr/>
        </p:nvGrpSpPr>
        <p:grpSpPr>
          <a:xfrm>
            <a:off x="8419314" y="4407803"/>
            <a:ext cx="724696" cy="734540"/>
            <a:chOff x="4595925" y="3627700"/>
            <a:chExt cx="1358125" cy="1358750"/>
          </a:xfrm>
        </p:grpSpPr>
        <p:sp>
          <p:nvSpPr>
            <p:cNvPr id="1844" name="Google Shape;1844;p20"/>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0"/>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0"/>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0"/>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0"/>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0"/>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0"/>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5" name="Google Shape;1855;p20"/>
          <p:cNvGrpSpPr/>
          <p:nvPr/>
        </p:nvGrpSpPr>
        <p:grpSpPr>
          <a:xfrm rot="10800000">
            <a:off x="0" y="-25"/>
            <a:ext cx="1449434" cy="5143543"/>
            <a:chOff x="1012850" y="-1200"/>
            <a:chExt cx="1449434" cy="5143543"/>
          </a:xfrm>
        </p:grpSpPr>
        <p:grpSp>
          <p:nvGrpSpPr>
            <p:cNvPr id="1856" name="Google Shape;1856;p20"/>
            <p:cNvGrpSpPr/>
            <p:nvPr/>
          </p:nvGrpSpPr>
          <p:grpSpPr>
            <a:xfrm>
              <a:off x="1737566" y="-333"/>
              <a:ext cx="724362" cy="733865"/>
              <a:chOff x="1666575" y="729800"/>
              <a:chExt cx="1357500" cy="1357500"/>
            </a:xfrm>
          </p:grpSpPr>
          <p:sp>
            <p:nvSpPr>
              <p:cNvPr id="1857" name="Google Shape;1857;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20"/>
            <p:cNvGrpSpPr/>
            <p:nvPr/>
          </p:nvGrpSpPr>
          <p:grpSpPr>
            <a:xfrm>
              <a:off x="1737589" y="2202942"/>
              <a:ext cx="724696" cy="734540"/>
              <a:chOff x="4595925" y="3627700"/>
              <a:chExt cx="1358125" cy="1358750"/>
            </a:xfrm>
          </p:grpSpPr>
          <p:sp>
            <p:nvSpPr>
              <p:cNvPr id="1868" name="Google Shape;1868;p20"/>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0"/>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0"/>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0"/>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0"/>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0"/>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0"/>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20"/>
            <p:cNvGrpSpPr/>
            <p:nvPr/>
          </p:nvGrpSpPr>
          <p:grpSpPr>
            <a:xfrm>
              <a:off x="1737668" y="2938409"/>
              <a:ext cx="724362" cy="733865"/>
              <a:chOff x="3131575" y="2179075"/>
              <a:chExt cx="1357500" cy="1357500"/>
            </a:xfrm>
          </p:grpSpPr>
          <p:sp>
            <p:nvSpPr>
              <p:cNvPr id="1880" name="Google Shape;1880;p20"/>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0"/>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0"/>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0"/>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0"/>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0"/>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0"/>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0"/>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0"/>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0"/>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0"/>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0"/>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0"/>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0"/>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0"/>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0"/>
            <p:cNvGrpSpPr/>
            <p:nvPr/>
          </p:nvGrpSpPr>
          <p:grpSpPr>
            <a:xfrm>
              <a:off x="1737566" y="1469000"/>
              <a:ext cx="724362" cy="733864"/>
              <a:chOff x="1666575" y="729800"/>
              <a:chExt cx="1357500" cy="1357500"/>
            </a:xfrm>
          </p:grpSpPr>
          <p:sp>
            <p:nvSpPr>
              <p:cNvPr id="1896" name="Google Shape;1896;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20"/>
            <p:cNvGrpSpPr/>
            <p:nvPr/>
          </p:nvGrpSpPr>
          <p:grpSpPr>
            <a:xfrm>
              <a:off x="1737566" y="3673192"/>
              <a:ext cx="724362" cy="733865"/>
              <a:chOff x="1666575" y="729800"/>
              <a:chExt cx="1357500" cy="1357500"/>
            </a:xfrm>
          </p:grpSpPr>
          <p:sp>
            <p:nvSpPr>
              <p:cNvPr id="1907" name="Google Shape;1907;p2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20"/>
            <p:cNvGrpSpPr/>
            <p:nvPr/>
          </p:nvGrpSpPr>
          <p:grpSpPr>
            <a:xfrm>
              <a:off x="1737220" y="732393"/>
              <a:ext cx="724587" cy="734510"/>
              <a:chOff x="1713450" y="856352"/>
              <a:chExt cx="856993" cy="857371"/>
            </a:xfrm>
          </p:grpSpPr>
          <p:grpSp>
            <p:nvGrpSpPr>
              <p:cNvPr id="1918" name="Google Shape;1918;p20"/>
              <p:cNvGrpSpPr/>
              <p:nvPr/>
            </p:nvGrpSpPr>
            <p:grpSpPr>
              <a:xfrm>
                <a:off x="1713450" y="856352"/>
                <a:ext cx="856993" cy="857371"/>
                <a:chOff x="1713450" y="856352"/>
                <a:chExt cx="856993" cy="857371"/>
              </a:xfrm>
            </p:grpSpPr>
            <p:sp>
              <p:nvSpPr>
                <p:cNvPr id="1919" name="Google Shape;1919;p20"/>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0"/>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0"/>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0"/>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0"/>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0"/>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0"/>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0"/>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0"/>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0"/>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0"/>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0"/>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0"/>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0"/>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0"/>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0"/>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0"/>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0" name="Google Shape;1940;p20"/>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0"/>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20"/>
            <p:cNvSpPr/>
            <p:nvPr/>
          </p:nvSpPr>
          <p:spPr>
            <a:xfrm>
              <a:off x="1012850" y="-1200"/>
              <a:ext cx="724554" cy="7340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1012850" y="-1200"/>
              <a:ext cx="724554" cy="733933"/>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1375126" y="-1200"/>
              <a:ext cx="362295" cy="733933"/>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1201724" y="164052"/>
              <a:ext cx="342480" cy="34699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0" name="Google Shape;1950;p20"/>
            <p:cNvGrpSpPr/>
            <p:nvPr/>
          </p:nvGrpSpPr>
          <p:grpSpPr>
            <a:xfrm rot="10800000">
              <a:off x="1013131" y="4407981"/>
              <a:ext cx="724565" cy="733980"/>
              <a:chOff x="7083054" y="4447889"/>
              <a:chExt cx="856966" cy="856753"/>
            </a:xfrm>
          </p:grpSpPr>
          <p:sp>
            <p:nvSpPr>
              <p:cNvPr id="1951" name="Google Shape;1951;p20"/>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4" name="Google Shape;1954;p20"/>
            <p:cNvSpPr/>
            <p:nvPr/>
          </p:nvSpPr>
          <p:spPr>
            <a:xfrm>
              <a:off x="1366760" y="336812"/>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1366760" y="337470"/>
              <a:ext cx="77132" cy="78148"/>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1289786" y="259484"/>
              <a:ext cx="76988" cy="77984"/>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1289624" y="337470"/>
              <a:ext cx="77150" cy="78148"/>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1366760" y="259484"/>
              <a:ext cx="76808" cy="77984"/>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1366760" y="337470"/>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0" name="Google Shape;1960;p20"/>
            <p:cNvGrpSpPr/>
            <p:nvPr/>
          </p:nvGrpSpPr>
          <p:grpSpPr>
            <a:xfrm>
              <a:off x="1737589" y="4407803"/>
              <a:ext cx="724696" cy="734540"/>
              <a:chOff x="4595925" y="3627700"/>
              <a:chExt cx="1358125" cy="1358750"/>
            </a:xfrm>
          </p:grpSpPr>
          <p:sp>
            <p:nvSpPr>
              <p:cNvPr id="1961" name="Google Shape;1961;p20"/>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0"/>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61"/>
        <p:cNvGrpSpPr/>
        <p:nvPr/>
      </p:nvGrpSpPr>
      <p:grpSpPr>
        <a:xfrm>
          <a:off x="0" y="0"/>
          <a:ext cx="0" cy="0"/>
          <a:chOff x="0" y="0"/>
          <a:chExt cx="0" cy="0"/>
        </a:xfrm>
      </p:grpSpPr>
      <p:sp>
        <p:nvSpPr>
          <p:cNvPr id="2062" name="Google Shape;2062;p22"/>
          <p:cNvSpPr txBox="1">
            <a:spLocks noGrp="1"/>
          </p:cNvSpPr>
          <p:nvPr>
            <p:ph type="subTitle" idx="1"/>
          </p:nvPr>
        </p:nvSpPr>
        <p:spPr>
          <a:xfrm>
            <a:off x="553200" y="33482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063" name="Google Shape;2063;p22"/>
          <p:cNvSpPr txBox="1">
            <a:spLocks noGrp="1"/>
          </p:cNvSpPr>
          <p:nvPr>
            <p:ph type="subTitle" idx="2"/>
          </p:nvPr>
        </p:nvSpPr>
        <p:spPr>
          <a:xfrm>
            <a:off x="2562600" y="33482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064" name="Google Shape;2064;p22"/>
          <p:cNvSpPr txBox="1">
            <a:spLocks noGrp="1"/>
          </p:cNvSpPr>
          <p:nvPr>
            <p:ph type="subTitle" idx="3"/>
          </p:nvPr>
        </p:nvSpPr>
        <p:spPr>
          <a:xfrm>
            <a:off x="553200" y="2974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065" name="Google Shape;2065;p22"/>
          <p:cNvSpPr txBox="1">
            <a:spLocks noGrp="1"/>
          </p:cNvSpPr>
          <p:nvPr>
            <p:ph type="subTitle" idx="4"/>
          </p:nvPr>
        </p:nvSpPr>
        <p:spPr>
          <a:xfrm>
            <a:off x="2562600" y="2974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066" name="Google Shape;2066;p22"/>
          <p:cNvSpPr txBox="1">
            <a:spLocks noGrp="1"/>
          </p:cNvSpPr>
          <p:nvPr>
            <p:ph type="subTitle" idx="5"/>
          </p:nvPr>
        </p:nvSpPr>
        <p:spPr>
          <a:xfrm>
            <a:off x="4572000" y="33482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067" name="Google Shape;2067;p22"/>
          <p:cNvSpPr txBox="1">
            <a:spLocks noGrp="1"/>
          </p:cNvSpPr>
          <p:nvPr>
            <p:ph type="subTitle" idx="6"/>
          </p:nvPr>
        </p:nvSpPr>
        <p:spPr>
          <a:xfrm>
            <a:off x="6581400" y="33482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068" name="Google Shape;2068;p22"/>
          <p:cNvSpPr txBox="1">
            <a:spLocks noGrp="1"/>
          </p:cNvSpPr>
          <p:nvPr>
            <p:ph type="subTitle" idx="7"/>
          </p:nvPr>
        </p:nvSpPr>
        <p:spPr>
          <a:xfrm>
            <a:off x="4572000" y="2974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069" name="Google Shape;2069;p22"/>
          <p:cNvSpPr txBox="1">
            <a:spLocks noGrp="1"/>
          </p:cNvSpPr>
          <p:nvPr>
            <p:ph type="subTitle" idx="8"/>
          </p:nvPr>
        </p:nvSpPr>
        <p:spPr>
          <a:xfrm>
            <a:off x="6581400" y="2974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070" name="Google Shape;2070;p22"/>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071" name="Google Shape;2071;p22"/>
          <p:cNvGrpSpPr/>
          <p:nvPr/>
        </p:nvGrpSpPr>
        <p:grpSpPr>
          <a:xfrm flipH="1">
            <a:off x="53" y="-343"/>
            <a:ext cx="731149" cy="731150"/>
            <a:chOff x="1666575" y="729800"/>
            <a:chExt cx="1357500" cy="1357500"/>
          </a:xfrm>
        </p:grpSpPr>
        <p:sp>
          <p:nvSpPr>
            <p:cNvPr id="2072" name="Google Shape;2072;p22"/>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2"/>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2"/>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2"/>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2"/>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2"/>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2"/>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2" name="Google Shape;2082;p22"/>
          <p:cNvGrpSpPr/>
          <p:nvPr/>
        </p:nvGrpSpPr>
        <p:grpSpPr>
          <a:xfrm flipH="1">
            <a:off x="5" y="729652"/>
            <a:ext cx="731443" cy="731766"/>
            <a:chOff x="1713450" y="856352"/>
            <a:chExt cx="856993" cy="857371"/>
          </a:xfrm>
        </p:grpSpPr>
        <p:grpSp>
          <p:nvGrpSpPr>
            <p:cNvPr id="2083" name="Google Shape;2083;p22"/>
            <p:cNvGrpSpPr/>
            <p:nvPr/>
          </p:nvGrpSpPr>
          <p:grpSpPr>
            <a:xfrm>
              <a:off x="1713450" y="856352"/>
              <a:ext cx="856993" cy="857371"/>
              <a:chOff x="1713450" y="856352"/>
              <a:chExt cx="856993" cy="857371"/>
            </a:xfrm>
          </p:grpSpPr>
          <p:sp>
            <p:nvSpPr>
              <p:cNvPr id="2084" name="Google Shape;2084;p22"/>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2"/>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2"/>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5" name="Google Shape;2105;p22"/>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2"/>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2"/>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22"/>
          <p:cNvSpPr/>
          <p:nvPr/>
        </p:nvSpPr>
        <p:spPr>
          <a:xfrm flipH="1">
            <a:off x="731214" y="-1200"/>
            <a:ext cx="731486" cy="731486"/>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flipH="1">
            <a:off x="731214" y="-1200"/>
            <a:ext cx="731486" cy="731322"/>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flipH="1">
            <a:off x="731249" y="-1200"/>
            <a:ext cx="365761" cy="731322"/>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flipH="1">
            <a:off x="883693" y="151909"/>
            <a:ext cx="426580" cy="426628"/>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22"/>
          <p:cNvGrpSpPr/>
          <p:nvPr/>
        </p:nvGrpSpPr>
        <p:grpSpPr>
          <a:xfrm flipH="1">
            <a:off x="1462773" y="-358"/>
            <a:ext cx="731149" cy="731150"/>
            <a:chOff x="1666575" y="729800"/>
            <a:chExt cx="1357500" cy="1357500"/>
          </a:xfrm>
        </p:grpSpPr>
        <p:sp>
          <p:nvSpPr>
            <p:cNvPr id="2116" name="Google Shape;2116;p22"/>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2"/>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2"/>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7">
    <p:spTree>
      <p:nvGrpSpPr>
        <p:cNvPr id="1" name="Shape 2526"/>
        <p:cNvGrpSpPr/>
        <p:nvPr/>
      </p:nvGrpSpPr>
      <p:grpSpPr>
        <a:xfrm>
          <a:off x="0" y="0"/>
          <a:ext cx="0" cy="0"/>
          <a:chOff x="0" y="0"/>
          <a:chExt cx="0" cy="0"/>
        </a:xfrm>
      </p:grpSpPr>
      <p:sp>
        <p:nvSpPr>
          <p:cNvPr id="2527" name="Google Shape;2527;p24"/>
          <p:cNvSpPr txBox="1">
            <a:spLocks noGrp="1"/>
          </p:cNvSpPr>
          <p:nvPr>
            <p:ph type="title"/>
          </p:nvPr>
        </p:nvSpPr>
        <p:spPr>
          <a:xfrm>
            <a:off x="959175" y="1688878"/>
            <a:ext cx="3837300" cy="75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2528" name="Google Shape;2528;p24"/>
          <p:cNvSpPr txBox="1">
            <a:spLocks noGrp="1"/>
          </p:cNvSpPr>
          <p:nvPr>
            <p:ph type="body" idx="1"/>
          </p:nvPr>
        </p:nvSpPr>
        <p:spPr>
          <a:xfrm>
            <a:off x="959175" y="2411625"/>
            <a:ext cx="3122100" cy="1510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600"/>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a:p>
        </p:txBody>
      </p:sp>
      <p:grpSp>
        <p:nvGrpSpPr>
          <p:cNvPr id="2529" name="Google Shape;2529;p24"/>
          <p:cNvGrpSpPr/>
          <p:nvPr/>
        </p:nvGrpSpPr>
        <p:grpSpPr>
          <a:xfrm flipH="1">
            <a:off x="7690312" y="890"/>
            <a:ext cx="726670" cy="726670"/>
            <a:chOff x="1666575" y="729800"/>
            <a:chExt cx="1357500" cy="1357500"/>
          </a:xfrm>
        </p:grpSpPr>
        <p:sp>
          <p:nvSpPr>
            <p:cNvPr id="2530" name="Google Shape;2530;p24"/>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4"/>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4"/>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4"/>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4"/>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4"/>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4"/>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4"/>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4"/>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4"/>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0" name="Google Shape;2540;p24"/>
          <p:cNvGrpSpPr/>
          <p:nvPr/>
        </p:nvGrpSpPr>
        <p:grpSpPr>
          <a:xfrm flipH="1">
            <a:off x="7689949" y="726479"/>
            <a:ext cx="727073" cy="727394"/>
            <a:chOff x="1713450" y="856352"/>
            <a:chExt cx="856993" cy="857371"/>
          </a:xfrm>
        </p:grpSpPr>
        <p:grpSp>
          <p:nvGrpSpPr>
            <p:cNvPr id="2541" name="Google Shape;2541;p24"/>
            <p:cNvGrpSpPr/>
            <p:nvPr/>
          </p:nvGrpSpPr>
          <p:grpSpPr>
            <a:xfrm>
              <a:off x="1713450" y="856352"/>
              <a:ext cx="856993" cy="857371"/>
              <a:chOff x="1713450" y="856352"/>
              <a:chExt cx="856993" cy="857371"/>
            </a:xfrm>
          </p:grpSpPr>
          <p:sp>
            <p:nvSpPr>
              <p:cNvPr id="2542" name="Google Shape;2542;p24"/>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4"/>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4"/>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4"/>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4"/>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4"/>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4"/>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4"/>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4"/>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4"/>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4"/>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4"/>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4"/>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4"/>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4"/>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4"/>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4"/>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4"/>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4"/>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4"/>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4"/>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3" name="Google Shape;2563;p24"/>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4"/>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4"/>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4"/>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4"/>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4"/>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9" name="Google Shape;2569;p24"/>
          <p:cNvSpPr/>
          <p:nvPr/>
        </p:nvSpPr>
        <p:spPr>
          <a:xfrm flipH="1">
            <a:off x="8417035" y="19"/>
            <a:ext cx="726965" cy="726965"/>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4"/>
          <p:cNvSpPr/>
          <p:nvPr/>
        </p:nvSpPr>
        <p:spPr>
          <a:xfrm flipH="1">
            <a:off x="8417035" y="19"/>
            <a:ext cx="726965" cy="726802"/>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4"/>
          <p:cNvSpPr/>
          <p:nvPr/>
        </p:nvSpPr>
        <p:spPr>
          <a:xfrm flipH="1">
            <a:off x="8417056" y="19"/>
            <a:ext cx="363500" cy="726802"/>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2" name="Google Shape;2572;p24"/>
          <p:cNvGrpSpPr/>
          <p:nvPr/>
        </p:nvGrpSpPr>
        <p:grpSpPr>
          <a:xfrm flipH="1">
            <a:off x="8417091" y="726740"/>
            <a:ext cx="726670" cy="726670"/>
            <a:chOff x="1666575" y="729800"/>
            <a:chExt cx="1357500" cy="1357500"/>
          </a:xfrm>
        </p:grpSpPr>
        <p:sp>
          <p:nvSpPr>
            <p:cNvPr id="2573" name="Google Shape;2573;p24"/>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4"/>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4"/>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4"/>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4"/>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4"/>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4"/>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4"/>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4"/>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4"/>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3" name="Google Shape;2583;p24"/>
          <p:cNvGrpSpPr/>
          <p:nvPr/>
        </p:nvGrpSpPr>
        <p:grpSpPr>
          <a:xfrm flipH="1">
            <a:off x="6963191" y="-190"/>
            <a:ext cx="727073" cy="727394"/>
            <a:chOff x="1713450" y="856352"/>
            <a:chExt cx="856993" cy="857371"/>
          </a:xfrm>
        </p:grpSpPr>
        <p:grpSp>
          <p:nvGrpSpPr>
            <p:cNvPr id="2584" name="Google Shape;2584;p24"/>
            <p:cNvGrpSpPr/>
            <p:nvPr/>
          </p:nvGrpSpPr>
          <p:grpSpPr>
            <a:xfrm>
              <a:off x="1713450" y="856352"/>
              <a:ext cx="856993" cy="857371"/>
              <a:chOff x="1713450" y="856352"/>
              <a:chExt cx="856993" cy="857371"/>
            </a:xfrm>
          </p:grpSpPr>
          <p:sp>
            <p:nvSpPr>
              <p:cNvPr id="2585" name="Google Shape;2585;p24"/>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4"/>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4"/>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4"/>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4"/>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4"/>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4"/>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4"/>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4"/>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4"/>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4"/>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4"/>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4"/>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4"/>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4"/>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4"/>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4"/>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4"/>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4"/>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4"/>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4"/>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6" name="Google Shape;2606;p24"/>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4"/>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4"/>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4"/>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4"/>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4"/>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24"/>
          <p:cNvGrpSpPr/>
          <p:nvPr/>
        </p:nvGrpSpPr>
        <p:grpSpPr>
          <a:xfrm flipH="1">
            <a:off x="8416814" y="1453827"/>
            <a:ext cx="727073" cy="727394"/>
            <a:chOff x="1713450" y="856352"/>
            <a:chExt cx="856993" cy="857371"/>
          </a:xfrm>
        </p:grpSpPr>
        <p:grpSp>
          <p:nvGrpSpPr>
            <p:cNvPr id="2613" name="Google Shape;2613;p24"/>
            <p:cNvGrpSpPr/>
            <p:nvPr/>
          </p:nvGrpSpPr>
          <p:grpSpPr>
            <a:xfrm>
              <a:off x="1713450" y="856352"/>
              <a:ext cx="856993" cy="857371"/>
              <a:chOff x="1713450" y="856352"/>
              <a:chExt cx="856993" cy="857371"/>
            </a:xfrm>
          </p:grpSpPr>
          <p:sp>
            <p:nvSpPr>
              <p:cNvPr id="2614" name="Google Shape;2614;p24"/>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4"/>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4"/>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4"/>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4"/>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4"/>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4"/>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4"/>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4"/>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4"/>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4"/>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4"/>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4"/>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4"/>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4"/>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4"/>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4"/>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4"/>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4"/>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4"/>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4"/>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5" name="Google Shape;2635;p24"/>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4"/>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4"/>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1" name="Google Shape;2641;p24"/>
          <p:cNvGrpSpPr/>
          <p:nvPr/>
        </p:nvGrpSpPr>
        <p:grpSpPr>
          <a:xfrm rot="10800000" flipH="1">
            <a:off x="730866" y="4412172"/>
            <a:ext cx="731015" cy="731338"/>
            <a:chOff x="1713450" y="856352"/>
            <a:chExt cx="856993" cy="857371"/>
          </a:xfrm>
        </p:grpSpPr>
        <p:grpSp>
          <p:nvGrpSpPr>
            <p:cNvPr id="2642" name="Google Shape;2642;p24"/>
            <p:cNvGrpSpPr/>
            <p:nvPr/>
          </p:nvGrpSpPr>
          <p:grpSpPr>
            <a:xfrm>
              <a:off x="1713450" y="856352"/>
              <a:ext cx="856993" cy="857371"/>
              <a:chOff x="1713450" y="856352"/>
              <a:chExt cx="856993" cy="857371"/>
            </a:xfrm>
          </p:grpSpPr>
          <p:sp>
            <p:nvSpPr>
              <p:cNvPr id="2643" name="Google Shape;2643;p24"/>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24"/>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0" name="Google Shape;2670;p24"/>
          <p:cNvGrpSpPr/>
          <p:nvPr/>
        </p:nvGrpSpPr>
        <p:grpSpPr>
          <a:xfrm rot="10800000" flipH="1">
            <a:off x="141" y="4412628"/>
            <a:ext cx="730607" cy="730606"/>
            <a:chOff x="1666575" y="729800"/>
            <a:chExt cx="1357500" cy="1357500"/>
          </a:xfrm>
        </p:grpSpPr>
        <p:sp>
          <p:nvSpPr>
            <p:cNvPr id="2671" name="Google Shape;2671;p24"/>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24"/>
          <p:cNvGrpSpPr/>
          <p:nvPr/>
        </p:nvGrpSpPr>
        <p:grpSpPr>
          <a:xfrm rot="10800000" flipH="1">
            <a:off x="-38" y="3680819"/>
            <a:ext cx="731015" cy="731338"/>
            <a:chOff x="1713450" y="856352"/>
            <a:chExt cx="856993" cy="857371"/>
          </a:xfrm>
        </p:grpSpPr>
        <p:grpSp>
          <p:nvGrpSpPr>
            <p:cNvPr id="2682" name="Google Shape;2682;p24"/>
            <p:cNvGrpSpPr/>
            <p:nvPr/>
          </p:nvGrpSpPr>
          <p:grpSpPr>
            <a:xfrm>
              <a:off x="1713450" y="856352"/>
              <a:ext cx="856993" cy="857371"/>
              <a:chOff x="1713450" y="856352"/>
              <a:chExt cx="856993" cy="857371"/>
            </a:xfrm>
          </p:grpSpPr>
          <p:sp>
            <p:nvSpPr>
              <p:cNvPr id="2683" name="Google Shape;2683;p24"/>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4" name="Google Shape;2704;p24"/>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CUSTOM_8">
    <p:spTree>
      <p:nvGrpSpPr>
        <p:cNvPr id="1" name="Shape 2710"/>
        <p:cNvGrpSpPr/>
        <p:nvPr/>
      </p:nvGrpSpPr>
      <p:grpSpPr>
        <a:xfrm>
          <a:off x="0" y="0"/>
          <a:ext cx="0" cy="0"/>
          <a:chOff x="0" y="0"/>
          <a:chExt cx="0" cy="0"/>
        </a:xfrm>
      </p:grpSpPr>
      <p:grpSp>
        <p:nvGrpSpPr>
          <p:cNvPr id="2711" name="Google Shape;2711;p25"/>
          <p:cNvGrpSpPr/>
          <p:nvPr/>
        </p:nvGrpSpPr>
        <p:grpSpPr>
          <a:xfrm rot="10800000" flipH="1">
            <a:off x="-67" y="-61"/>
            <a:ext cx="724234" cy="724234"/>
            <a:chOff x="-42300" y="0"/>
            <a:chExt cx="1004625" cy="1004625"/>
          </a:xfrm>
        </p:grpSpPr>
        <p:sp>
          <p:nvSpPr>
            <p:cNvPr id="2712" name="Google Shape;2712;p25"/>
            <p:cNvSpPr/>
            <p:nvPr/>
          </p:nvSpPr>
          <p:spPr>
            <a:xfrm rot="5400000" flipH="1">
              <a:off x="-42300" y="0"/>
              <a:ext cx="1004625" cy="1004625"/>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5"/>
            <p:cNvSpPr/>
            <p:nvPr/>
          </p:nvSpPr>
          <p:spPr>
            <a:xfrm rot="5400000" flipH="1">
              <a:off x="104813" y="147113"/>
              <a:ext cx="710400" cy="1004625"/>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5"/>
            <p:cNvSpPr/>
            <p:nvPr/>
          </p:nvSpPr>
          <p:spPr>
            <a:xfrm rot="5400000" flipH="1">
              <a:off x="285313" y="467588"/>
              <a:ext cx="105400" cy="105625"/>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5"/>
            <p:cNvSpPr/>
            <p:nvPr/>
          </p:nvSpPr>
          <p:spPr>
            <a:xfrm rot="5400000" flipH="1">
              <a:off x="390800" y="573075"/>
              <a:ext cx="105400" cy="105400"/>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5"/>
            <p:cNvSpPr/>
            <p:nvPr/>
          </p:nvSpPr>
          <p:spPr>
            <a:xfrm rot="5400000" flipH="1">
              <a:off x="285200" y="573075"/>
              <a:ext cx="105625" cy="105625"/>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5"/>
            <p:cNvSpPr/>
            <p:nvPr/>
          </p:nvSpPr>
          <p:spPr>
            <a:xfrm rot="5400000" flipH="1">
              <a:off x="390913" y="467813"/>
              <a:ext cx="105175" cy="105400"/>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5"/>
            <p:cNvSpPr/>
            <p:nvPr/>
          </p:nvSpPr>
          <p:spPr>
            <a:xfrm rot="5400000" flipH="1">
              <a:off x="390800" y="573075"/>
              <a:ext cx="211650" cy="211650"/>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5"/>
            <p:cNvSpPr/>
            <p:nvPr/>
          </p:nvSpPr>
          <p:spPr>
            <a:xfrm rot="5400000" flipH="1">
              <a:off x="179375" y="361650"/>
              <a:ext cx="211450" cy="211450"/>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5"/>
            <p:cNvSpPr/>
            <p:nvPr/>
          </p:nvSpPr>
          <p:spPr>
            <a:xfrm rot="5400000" flipH="1">
              <a:off x="179275" y="573175"/>
              <a:ext cx="211650" cy="211450"/>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5"/>
            <p:cNvSpPr/>
            <p:nvPr/>
          </p:nvSpPr>
          <p:spPr>
            <a:xfrm rot="5400000" flipH="1">
              <a:off x="390900" y="361550"/>
              <a:ext cx="211450" cy="211650"/>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2" name="Google Shape;2722;p25"/>
          <p:cNvGrpSpPr/>
          <p:nvPr/>
        </p:nvGrpSpPr>
        <p:grpSpPr>
          <a:xfrm>
            <a:off x="-401" y="724269"/>
            <a:ext cx="724883" cy="724739"/>
            <a:chOff x="-43200" y="1004600"/>
            <a:chExt cx="1005525" cy="1005325"/>
          </a:xfrm>
        </p:grpSpPr>
        <p:sp>
          <p:nvSpPr>
            <p:cNvPr id="2723" name="Google Shape;2723;p25"/>
            <p:cNvSpPr/>
            <p:nvPr/>
          </p:nvSpPr>
          <p:spPr>
            <a:xfrm rot="5400000" flipH="1">
              <a:off x="-43100" y="1004500"/>
              <a:ext cx="1005325" cy="1005525"/>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5"/>
            <p:cNvSpPr/>
            <p:nvPr/>
          </p:nvSpPr>
          <p:spPr>
            <a:xfrm rot="5400000" flipH="1">
              <a:off x="-43200" y="1507150"/>
              <a:ext cx="502775" cy="502775"/>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5"/>
            <p:cNvSpPr/>
            <p:nvPr/>
          </p:nvSpPr>
          <p:spPr>
            <a:xfrm rot="5400000" flipH="1">
              <a:off x="459650" y="1004500"/>
              <a:ext cx="502575" cy="502775"/>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5"/>
            <p:cNvSpPr/>
            <p:nvPr/>
          </p:nvSpPr>
          <p:spPr>
            <a:xfrm rot="5400000" flipH="1">
              <a:off x="261200" y="1309025"/>
              <a:ext cx="396750" cy="396500"/>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5"/>
            <p:cNvSpPr/>
            <p:nvPr/>
          </p:nvSpPr>
          <p:spPr>
            <a:xfrm rot="5400000" flipH="1">
              <a:off x="3675" y="1051275"/>
              <a:ext cx="911775" cy="911775"/>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5"/>
            <p:cNvSpPr/>
            <p:nvPr/>
          </p:nvSpPr>
          <p:spPr>
            <a:xfrm rot="5400000" flipH="1">
              <a:off x="288550" y="1359125"/>
              <a:ext cx="342275" cy="296275"/>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5"/>
            <p:cNvSpPr/>
            <p:nvPr/>
          </p:nvSpPr>
          <p:spPr>
            <a:xfrm rot="5400000" flipH="1">
              <a:off x="380200" y="1438500"/>
              <a:ext cx="158750" cy="13755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5"/>
            <p:cNvSpPr/>
            <p:nvPr/>
          </p:nvSpPr>
          <p:spPr>
            <a:xfrm rot="5400000" flipH="1">
              <a:off x="730350" y="1777950"/>
              <a:ext cx="231975" cy="231975"/>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5"/>
            <p:cNvSpPr/>
            <p:nvPr/>
          </p:nvSpPr>
          <p:spPr>
            <a:xfrm rot="5400000" flipH="1">
              <a:off x="730338" y="1004613"/>
              <a:ext cx="232000" cy="231975"/>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5"/>
            <p:cNvSpPr/>
            <p:nvPr/>
          </p:nvSpPr>
          <p:spPr>
            <a:xfrm rot="5400000" flipH="1">
              <a:off x="-43100" y="1004500"/>
              <a:ext cx="232000" cy="232200"/>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5"/>
            <p:cNvSpPr/>
            <p:nvPr/>
          </p:nvSpPr>
          <p:spPr>
            <a:xfrm rot="5400000" flipH="1">
              <a:off x="-43087" y="1777838"/>
              <a:ext cx="231975" cy="232200"/>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25"/>
          <p:cNvGrpSpPr/>
          <p:nvPr/>
        </p:nvGrpSpPr>
        <p:grpSpPr>
          <a:xfrm rot="5400000">
            <a:off x="723818" y="-114"/>
            <a:ext cx="724905" cy="724905"/>
            <a:chOff x="3131575" y="2179075"/>
            <a:chExt cx="1357500" cy="1357500"/>
          </a:xfrm>
        </p:grpSpPr>
        <p:sp>
          <p:nvSpPr>
            <p:cNvPr id="2735" name="Google Shape;2735;p25"/>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5"/>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5"/>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5"/>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5"/>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5"/>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5"/>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5"/>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5"/>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5"/>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5"/>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5"/>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25"/>
          <p:cNvGrpSpPr/>
          <p:nvPr/>
        </p:nvGrpSpPr>
        <p:grpSpPr>
          <a:xfrm flipH="1">
            <a:off x="8412872" y="4412279"/>
            <a:ext cx="730865" cy="730865"/>
            <a:chOff x="-42300" y="0"/>
            <a:chExt cx="1004625" cy="1004625"/>
          </a:xfrm>
        </p:grpSpPr>
        <p:sp>
          <p:nvSpPr>
            <p:cNvPr id="2751" name="Google Shape;2751;p25"/>
            <p:cNvSpPr/>
            <p:nvPr/>
          </p:nvSpPr>
          <p:spPr>
            <a:xfrm rot="5400000" flipH="1">
              <a:off x="-42300" y="0"/>
              <a:ext cx="1004625" cy="1004625"/>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rot="5400000" flipH="1">
              <a:off x="104813" y="147113"/>
              <a:ext cx="710400" cy="1004625"/>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rot="5400000" flipH="1">
              <a:off x="285313" y="467588"/>
              <a:ext cx="105400" cy="105625"/>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rot="5400000" flipH="1">
              <a:off x="390800" y="573075"/>
              <a:ext cx="105400" cy="105400"/>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rot="5400000" flipH="1">
              <a:off x="285200" y="573075"/>
              <a:ext cx="105625" cy="105625"/>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rot="5400000" flipH="1">
              <a:off x="390913" y="467813"/>
              <a:ext cx="105175" cy="105400"/>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rot="5400000" flipH="1">
              <a:off x="390800" y="573075"/>
              <a:ext cx="211650" cy="211650"/>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rot="5400000" flipH="1">
              <a:off x="179375" y="361650"/>
              <a:ext cx="211450" cy="211450"/>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rot="5400000" flipH="1">
              <a:off x="179275" y="573175"/>
              <a:ext cx="211650" cy="211450"/>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rot="5400000" flipH="1">
              <a:off x="390900" y="361550"/>
              <a:ext cx="211450" cy="211650"/>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5400000">
            <a:off x="8412574" y="3680872"/>
            <a:ext cx="731519" cy="731374"/>
            <a:chOff x="-43200" y="1004600"/>
            <a:chExt cx="1005525" cy="1005325"/>
          </a:xfrm>
        </p:grpSpPr>
        <p:sp>
          <p:nvSpPr>
            <p:cNvPr id="2762" name="Google Shape;2762;p25"/>
            <p:cNvSpPr/>
            <p:nvPr/>
          </p:nvSpPr>
          <p:spPr>
            <a:xfrm rot="5400000" flipH="1">
              <a:off x="-43100" y="1004500"/>
              <a:ext cx="1005325" cy="1005525"/>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rot="5400000" flipH="1">
              <a:off x="-43200" y="1507150"/>
              <a:ext cx="502775" cy="502775"/>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rot="5400000" flipH="1">
              <a:off x="459650" y="1004500"/>
              <a:ext cx="502575" cy="502775"/>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rot="5400000" flipH="1">
              <a:off x="261200" y="1309025"/>
              <a:ext cx="396750" cy="396500"/>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rot="5400000" flipH="1">
              <a:off x="3675" y="1051275"/>
              <a:ext cx="911775" cy="911775"/>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rot="5400000" flipH="1">
              <a:off x="288550" y="1359125"/>
              <a:ext cx="342275" cy="296275"/>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rot="5400000" flipH="1">
              <a:off x="380200" y="1438500"/>
              <a:ext cx="158750" cy="13755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rot="5400000" flipH="1">
              <a:off x="730350" y="1777950"/>
              <a:ext cx="231975" cy="231975"/>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rot="5400000" flipH="1">
              <a:off x="730338" y="1004613"/>
              <a:ext cx="232000" cy="231975"/>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5"/>
            <p:cNvSpPr/>
            <p:nvPr/>
          </p:nvSpPr>
          <p:spPr>
            <a:xfrm rot="5400000" flipH="1">
              <a:off x="-43100" y="1004500"/>
              <a:ext cx="232000" cy="232200"/>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5"/>
            <p:cNvSpPr/>
            <p:nvPr/>
          </p:nvSpPr>
          <p:spPr>
            <a:xfrm rot="5400000" flipH="1">
              <a:off x="-43087" y="1777838"/>
              <a:ext cx="231975" cy="232200"/>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3" name="Google Shape;2773;p25"/>
          <p:cNvGrpSpPr/>
          <p:nvPr/>
        </p:nvGrpSpPr>
        <p:grpSpPr>
          <a:xfrm rot="-5400000">
            <a:off x="7681363" y="4411936"/>
            <a:ext cx="731557" cy="731557"/>
            <a:chOff x="3131575" y="2179075"/>
            <a:chExt cx="1357500" cy="1357500"/>
          </a:xfrm>
        </p:grpSpPr>
        <p:sp>
          <p:nvSpPr>
            <p:cNvPr id="2774" name="Google Shape;2774;p25"/>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5"/>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5"/>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9" name="Google Shape;2789;p25"/>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3825" y="2152500"/>
            <a:ext cx="4122000" cy="1299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3"/>
          <p:cNvSpPr txBox="1">
            <a:spLocks noGrp="1"/>
          </p:cNvSpPr>
          <p:nvPr>
            <p:ph type="title" idx="2" hasCustomPrompt="1"/>
          </p:nvPr>
        </p:nvSpPr>
        <p:spPr>
          <a:xfrm>
            <a:off x="723825" y="1046100"/>
            <a:ext cx="2528700" cy="110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Clr>
                <a:schemeClr val="accent5"/>
              </a:buClr>
              <a:buSzPts val="6000"/>
              <a:buNone/>
              <a:defRPr sz="6000">
                <a:solidFill>
                  <a:schemeClr val="accent5"/>
                </a:solidFill>
              </a:defRPr>
            </a:lvl2pPr>
            <a:lvl3pPr lvl="2" rtl="0">
              <a:spcBef>
                <a:spcPts val="0"/>
              </a:spcBef>
              <a:spcAft>
                <a:spcPts val="0"/>
              </a:spcAft>
              <a:buClr>
                <a:schemeClr val="accent5"/>
              </a:buClr>
              <a:buSzPts val="6000"/>
              <a:buNone/>
              <a:defRPr sz="6000">
                <a:solidFill>
                  <a:schemeClr val="accent5"/>
                </a:solidFill>
              </a:defRPr>
            </a:lvl3pPr>
            <a:lvl4pPr lvl="3" rtl="0">
              <a:spcBef>
                <a:spcPts val="0"/>
              </a:spcBef>
              <a:spcAft>
                <a:spcPts val="0"/>
              </a:spcAft>
              <a:buClr>
                <a:schemeClr val="accent5"/>
              </a:buClr>
              <a:buSzPts val="6000"/>
              <a:buNone/>
              <a:defRPr sz="6000">
                <a:solidFill>
                  <a:schemeClr val="accent5"/>
                </a:solidFill>
              </a:defRPr>
            </a:lvl4pPr>
            <a:lvl5pPr lvl="4" rtl="0">
              <a:spcBef>
                <a:spcPts val="0"/>
              </a:spcBef>
              <a:spcAft>
                <a:spcPts val="0"/>
              </a:spcAft>
              <a:buClr>
                <a:schemeClr val="accent5"/>
              </a:buClr>
              <a:buSzPts val="6000"/>
              <a:buNone/>
              <a:defRPr sz="6000">
                <a:solidFill>
                  <a:schemeClr val="accent5"/>
                </a:solidFill>
              </a:defRPr>
            </a:lvl5pPr>
            <a:lvl6pPr lvl="5" rtl="0">
              <a:spcBef>
                <a:spcPts val="0"/>
              </a:spcBef>
              <a:spcAft>
                <a:spcPts val="0"/>
              </a:spcAft>
              <a:buClr>
                <a:schemeClr val="accent5"/>
              </a:buClr>
              <a:buSzPts val="6000"/>
              <a:buNone/>
              <a:defRPr sz="6000">
                <a:solidFill>
                  <a:schemeClr val="accent5"/>
                </a:solidFill>
              </a:defRPr>
            </a:lvl6pPr>
            <a:lvl7pPr lvl="6" rtl="0">
              <a:spcBef>
                <a:spcPts val="0"/>
              </a:spcBef>
              <a:spcAft>
                <a:spcPts val="0"/>
              </a:spcAft>
              <a:buClr>
                <a:schemeClr val="accent5"/>
              </a:buClr>
              <a:buSzPts val="6000"/>
              <a:buNone/>
              <a:defRPr sz="6000">
                <a:solidFill>
                  <a:schemeClr val="accent5"/>
                </a:solidFill>
              </a:defRPr>
            </a:lvl7pPr>
            <a:lvl8pPr lvl="7" rtl="0">
              <a:spcBef>
                <a:spcPts val="0"/>
              </a:spcBef>
              <a:spcAft>
                <a:spcPts val="0"/>
              </a:spcAft>
              <a:buClr>
                <a:schemeClr val="accent5"/>
              </a:buClr>
              <a:buSzPts val="6000"/>
              <a:buNone/>
              <a:defRPr sz="6000">
                <a:solidFill>
                  <a:schemeClr val="accent5"/>
                </a:solidFill>
              </a:defRPr>
            </a:lvl8pPr>
            <a:lvl9pPr lvl="8"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734775" y="3527700"/>
            <a:ext cx="3618900" cy="73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1600"/>
              </a:spcBef>
              <a:spcAft>
                <a:spcPts val="0"/>
              </a:spcAft>
              <a:buSzPts val="1800"/>
              <a:buNone/>
              <a:defRPr sz="1800"/>
            </a:lvl2pPr>
            <a:lvl3pPr lvl="2" rtl="0">
              <a:lnSpc>
                <a:spcPct val="100000"/>
              </a:lnSpc>
              <a:spcBef>
                <a:spcPts val="1600"/>
              </a:spcBef>
              <a:spcAft>
                <a:spcPts val="0"/>
              </a:spcAft>
              <a:buSzPts val="1800"/>
              <a:buNone/>
              <a:defRPr sz="1800"/>
            </a:lvl3pPr>
            <a:lvl4pPr lvl="3" rtl="0">
              <a:lnSpc>
                <a:spcPct val="100000"/>
              </a:lnSpc>
              <a:spcBef>
                <a:spcPts val="1600"/>
              </a:spcBef>
              <a:spcAft>
                <a:spcPts val="0"/>
              </a:spcAft>
              <a:buSzPts val="1800"/>
              <a:buNone/>
              <a:defRPr sz="1800"/>
            </a:lvl4pPr>
            <a:lvl5pPr lvl="4" rtl="0">
              <a:lnSpc>
                <a:spcPct val="100000"/>
              </a:lnSpc>
              <a:spcBef>
                <a:spcPts val="1600"/>
              </a:spcBef>
              <a:spcAft>
                <a:spcPts val="0"/>
              </a:spcAft>
              <a:buSzPts val="1800"/>
              <a:buNone/>
              <a:defRPr sz="1800"/>
            </a:lvl5pPr>
            <a:lvl6pPr lvl="5" rtl="0">
              <a:lnSpc>
                <a:spcPct val="100000"/>
              </a:lnSpc>
              <a:spcBef>
                <a:spcPts val="1600"/>
              </a:spcBef>
              <a:spcAft>
                <a:spcPts val="0"/>
              </a:spcAft>
              <a:buSzPts val="1800"/>
              <a:buNone/>
              <a:defRPr sz="1800"/>
            </a:lvl6pPr>
            <a:lvl7pPr lvl="6" rtl="0">
              <a:lnSpc>
                <a:spcPct val="100000"/>
              </a:lnSpc>
              <a:spcBef>
                <a:spcPts val="1600"/>
              </a:spcBef>
              <a:spcAft>
                <a:spcPts val="0"/>
              </a:spcAft>
              <a:buSzPts val="1800"/>
              <a:buNone/>
              <a:defRPr sz="1800"/>
            </a:lvl7pPr>
            <a:lvl8pPr lvl="7" rtl="0">
              <a:lnSpc>
                <a:spcPct val="100000"/>
              </a:lnSpc>
              <a:spcBef>
                <a:spcPts val="1600"/>
              </a:spcBef>
              <a:spcAft>
                <a:spcPts val="0"/>
              </a:spcAft>
              <a:buSzPts val="1800"/>
              <a:buNone/>
              <a:defRPr sz="1800"/>
            </a:lvl8pPr>
            <a:lvl9pPr lvl="8" rtl="0">
              <a:lnSpc>
                <a:spcPct val="100000"/>
              </a:lnSpc>
              <a:spcBef>
                <a:spcPts val="1600"/>
              </a:spcBef>
              <a:spcAft>
                <a:spcPts val="1600"/>
              </a:spcAft>
              <a:buSzPts val="1800"/>
              <a:buNone/>
              <a:defRPr sz="1800"/>
            </a:lvl9pPr>
          </a:lstStyle>
          <a:p>
            <a:endParaRPr/>
          </a:p>
        </p:txBody>
      </p:sp>
      <p:sp>
        <p:nvSpPr>
          <p:cNvPr id="15" name="Google Shape;15;p3"/>
          <p:cNvSpPr/>
          <p:nvPr/>
        </p:nvSpPr>
        <p:spPr>
          <a:xfrm>
            <a:off x="0" y="625"/>
            <a:ext cx="738435" cy="738600"/>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3"/>
          <p:cNvGrpSpPr/>
          <p:nvPr/>
        </p:nvGrpSpPr>
        <p:grpSpPr>
          <a:xfrm>
            <a:off x="8420836" y="8308"/>
            <a:ext cx="722956" cy="722956"/>
            <a:chOff x="8287205" y="3428644"/>
            <a:chExt cx="856582" cy="856582"/>
          </a:xfrm>
        </p:grpSpPr>
        <p:grpSp>
          <p:nvGrpSpPr>
            <p:cNvPr id="17" name="Google Shape;17;p3"/>
            <p:cNvGrpSpPr/>
            <p:nvPr/>
          </p:nvGrpSpPr>
          <p:grpSpPr>
            <a:xfrm>
              <a:off x="8287205" y="3428644"/>
              <a:ext cx="856582" cy="856582"/>
              <a:chOff x="8287205" y="-231"/>
              <a:chExt cx="856582" cy="856583"/>
            </a:xfrm>
          </p:grpSpPr>
          <p:sp>
            <p:nvSpPr>
              <p:cNvPr id="18" name="Google Shape;18;p3"/>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3"/>
          <p:cNvGrpSpPr/>
          <p:nvPr/>
        </p:nvGrpSpPr>
        <p:grpSpPr>
          <a:xfrm>
            <a:off x="7697765" y="8143"/>
            <a:ext cx="723337" cy="723670"/>
            <a:chOff x="4595925" y="3627700"/>
            <a:chExt cx="1358125" cy="1358750"/>
          </a:xfrm>
        </p:grpSpPr>
        <p:sp>
          <p:nvSpPr>
            <p:cNvPr id="29" name="Google Shape;29;p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3"/>
          <p:cNvGrpSpPr/>
          <p:nvPr/>
        </p:nvGrpSpPr>
        <p:grpSpPr>
          <a:xfrm rot="-5400000" flipH="1">
            <a:off x="8420669" y="731274"/>
            <a:ext cx="723330" cy="723330"/>
            <a:chOff x="-42300" y="0"/>
            <a:chExt cx="1004625" cy="1004625"/>
          </a:xfrm>
        </p:grpSpPr>
        <p:sp>
          <p:nvSpPr>
            <p:cNvPr id="41" name="Google Shape;41;p3"/>
            <p:cNvSpPr/>
            <p:nvPr/>
          </p:nvSpPr>
          <p:spPr>
            <a:xfrm rot="5400000" flipH="1">
              <a:off x="-42300" y="0"/>
              <a:ext cx="1004625" cy="1004625"/>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5400000" flipH="1">
              <a:off x="104813" y="147113"/>
              <a:ext cx="710400" cy="1004625"/>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5400000" flipH="1">
              <a:off x="285313" y="467588"/>
              <a:ext cx="105400" cy="105625"/>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5400000" flipH="1">
              <a:off x="390800" y="573075"/>
              <a:ext cx="105400" cy="105400"/>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5400000" flipH="1">
              <a:off x="285200" y="573075"/>
              <a:ext cx="105625" cy="105625"/>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5400000" flipH="1">
              <a:off x="390913" y="467813"/>
              <a:ext cx="105175" cy="105400"/>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5400000" flipH="1">
              <a:off x="390800" y="573075"/>
              <a:ext cx="211650" cy="211650"/>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5400000" flipH="1">
              <a:off x="179375" y="361650"/>
              <a:ext cx="211450" cy="211450"/>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5400000" flipH="1">
              <a:off x="179275" y="573175"/>
              <a:ext cx="211650" cy="211450"/>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5400000" flipH="1">
              <a:off x="390900" y="361550"/>
              <a:ext cx="211450" cy="211650"/>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CUSTOM_9">
    <p:spTree>
      <p:nvGrpSpPr>
        <p:cNvPr id="1" name="Shape 2790"/>
        <p:cNvGrpSpPr/>
        <p:nvPr/>
      </p:nvGrpSpPr>
      <p:grpSpPr>
        <a:xfrm>
          <a:off x="0" y="0"/>
          <a:ext cx="0" cy="0"/>
          <a:chOff x="0" y="0"/>
          <a:chExt cx="0" cy="0"/>
        </a:xfrm>
      </p:grpSpPr>
      <p:sp>
        <p:nvSpPr>
          <p:cNvPr id="2791" name="Google Shape;2791;p26"/>
          <p:cNvSpPr txBox="1">
            <a:spLocks noGrp="1"/>
          </p:cNvSpPr>
          <p:nvPr>
            <p:ph type="title"/>
          </p:nvPr>
        </p:nvSpPr>
        <p:spPr>
          <a:xfrm>
            <a:off x="5378900" y="2266800"/>
            <a:ext cx="3030300" cy="84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4800"/>
              <a:buNone/>
              <a:defRPr sz="4800"/>
            </a:lvl1pPr>
            <a:lvl2pPr lvl="1" algn="r" rtl="0">
              <a:lnSpc>
                <a:spcPct val="100000"/>
              </a:lnSpc>
              <a:spcBef>
                <a:spcPts val="0"/>
              </a:spcBef>
              <a:spcAft>
                <a:spcPts val="0"/>
              </a:spcAft>
              <a:buSzPts val="4800"/>
              <a:buNone/>
              <a:defRPr sz="4800"/>
            </a:lvl2pPr>
            <a:lvl3pPr lvl="2" algn="r" rtl="0">
              <a:lnSpc>
                <a:spcPct val="100000"/>
              </a:lnSpc>
              <a:spcBef>
                <a:spcPts val="0"/>
              </a:spcBef>
              <a:spcAft>
                <a:spcPts val="0"/>
              </a:spcAft>
              <a:buSzPts val="4800"/>
              <a:buNone/>
              <a:defRPr sz="4800"/>
            </a:lvl3pPr>
            <a:lvl4pPr lvl="3" algn="r" rtl="0">
              <a:lnSpc>
                <a:spcPct val="100000"/>
              </a:lnSpc>
              <a:spcBef>
                <a:spcPts val="0"/>
              </a:spcBef>
              <a:spcAft>
                <a:spcPts val="0"/>
              </a:spcAft>
              <a:buSzPts val="4800"/>
              <a:buNone/>
              <a:defRPr sz="4800"/>
            </a:lvl4pPr>
            <a:lvl5pPr lvl="4" algn="r" rtl="0">
              <a:lnSpc>
                <a:spcPct val="100000"/>
              </a:lnSpc>
              <a:spcBef>
                <a:spcPts val="0"/>
              </a:spcBef>
              <a:spcAft>
                <a:spcPts val="0"/>
              </a:spcAft>
              <a:buSzPts val="4800"/>
              <a:buNone/>
              <a:defRPr sz="4800"/>
            </a:lvl5pPr>
            <a:lvl6pPr lvl="5" algn="r" rtl="0">
              <a:lnSpc>
                <a:spcPct val="100000"/>
              </a:lnSpc>
              <a:spcBef>
                <a:spcPts val="0"/>
              </a:spcBef>
              <a:spcAft>
                <a:spcPts val="0"/>
              </a:spcAft>
              <a:buSzPts val="4800"/>
              <a:buNone/>
              <a:defRPr sz="4800"/>
            </a:lvl6pPr>
            <a:lvl7pPr lvl="6" algn="r" rtl="0">
              <a:lnSpc>
                <a:spcPct val="100000"/>
              </a:lnSpc>
              <a:spcBef>
                <a:spcPts val="0"/>
              </a:spcBef>
              <a:spcAft>
                <a:spcPts val="0"/>
              </a:spcAft>
              <a:buSzPts val="4800"/>
              <a:buNone/>
              <a:defRPr sz="4800"/>
            </a:lvl7pPr>
            <a:lvl8pPr lvl="7" algn="r" rtl="0">
              <a:lnSpc>
                <a:spcPct val="100000"/>
              </a:lnSpc>
              <a:spcBef>
                <a:spcPts val="0"/>
              </a:spcBef>
              <a:spcAft>
                <a:spcPts val="0"/>
              </a:spcAft>
              <a:buSzPts val="4800"/>
              <a:buNone/>
              <a:defRPr sz="4800"/>
            </a:lvl8pPr>
            <a:lvl9pPr lvl="8" algn="r" rtl="0">
              <a:lnSpc>
                <a:spcPct val="100000"/>
              </a:lnSpc>
              <a:spcBef>
                <a:spcPts val="0"/>
              </a:spcBef>
              <a:spcAft>
                <a:spcPts val="0"/>
              </a:spcAft>
              <a:buSzPts val="4800"/>
              <a:buNone/>
              <a:defRPr sz="4800"/>
            </a:lvl9pPr>
          </a:lstStyle>
          <a:p>
            <a:endParaRPr/>
          </a:p>
        </p:txBody>
      </p:sp>
      <p:sp>
        <p:nvSpPr>
          <p:cNvPr id="2792" name="Google Shape;2792;p26"/>
          <p:cNvSpPr txBox="1">
            <a:spLocks noGrp="1"/>
          </p:cNvSpPr>
          <p:nvPr>
            <p:ph type="title" idx="2" hasCustomPrompt="1"/>
          </p:nvPr>
        </p:nvSpPr>
        <p:spPr>
          <a:xfrm>
            <a:off x="5880600" y="931800"/>
            <a:ext cx="2528700" cy="1106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5"/>
              </a:buClr>
              <a:buSzPts val="6000"/>
              <a:buNone/>
              <a:defRPr sz="6000">
                <a:solidFill>
                  <a:schemeClr val="accent5"/>
                </a:solidFill>
              </a:defRPr>
            </a:lvl1pPr>
            <a:lvl2pPr lvl="1" algn="r" rtl="0">
              <a:lnSpc>
                <a:spcPct val="100000"/>
              </a:lnSpc>
              <a:spcBef>
                <a:spcPts val="0"/>
              </a:spcBef>
              <a:spcAft>
                <a:spcPts val="0"/>
              </a:spcAft>
              <a:buClr>
                <a:schemeClr val="accent5"/>
              </a:buClr>
              <a:buSzPts val="6000"/>
              <a:buNone/>
              <a:defRPr sz="6000">
                <a:solidFill>
                  <a:schemeClr val="accent5"/>
                </a:solidFill>
              </a:defRPr>
            </a:lvl2pPr>
            <a:lvl3pPr lvl="2" algn="r" rtl="0">
              <a:lnSpc>
                <a:spcPct val="100000"/>
              </a:lnSpc>
              <a:spcBef>
                <a:spcPts val="0"/>
              </a:spcBef>
              <a:spcAft>
                <a:spcPts val="0"/>
              </a:spcAft>
              <a:buClr>
                <a:schemeClr val="accent5"/>
              </a:buClr>
              <a:buSzPts val="6000"/>
              <a:buNone/>
              <a:defRPr sz="6000">
                <a:solidFill>
                  <a:schemeClr val="accent5"/>
                </a:solidFill>
              </a:defRPr>
            </a:lvl3pPr>
            <a:lvl4pPr lvl="3" algn="r" rtl="0">
              <a:lnSpc>
                <a:spcPct val="100000"/>
              </a:lnSpc>
              <a:spcBef>
                <a:spcPts val="0"/>
              </a:spcBef>
              <a:spcAft>
                <a:spcPts val="0"/>
              </a:spcAft>
              <a:buClr>
                <a:schemeClr val="accent5"/>
              </a:buClr>
              <a:buSzPts val="6000"/>
              <a:buNone/>
              <a:defRPr sz="6000">
                <a:solidFill>
                  <a:schemeClr val="accent5"/>
                </a:solidFill>
              </a:defRPr>
            </a:lvl4pPr>
            <a:lvl5pPr lvl="4" algn="r" rtl="0">
              <a:lnSpc>
                <a:spcPct val="100000"/>
              </a:lnSpc>
              <a:spcBef>
                <a:spcPts val="0"/>
              </a:spcBef>
              <a:spcAft>
                <a:spcPts val="0"/>
              </a:spcAft>
              <a:buClr>
                <a:schemeClr val="accent5"/>
              </a:buClr>
              <a:buSzPts val="6000"/>
              <a:buNone/>
              <a:defRPr sz="6000">
                <a:solidFill>
                  <a:schemeClr val="accent5"/>
                </a:solidFill>
              </a:defRPr>
            </a:lvl5pPr>
            <a:lvl6pPr lvl="5" algn="r" rtl="0">
              <a:lnSpc>
                <a:spcPct val="100000"/>
              </a:lnSpc>
              <a:spcBef>
                <a:spcPts val="0"/>
              </a:spcBef>
              <a:spcAft>
                <a:spcPts val="0"/>
              </a:spcAft>
              <a:buClr>
                <a:schemeClr val="accent5"/>
              </a:buClr>
              <a:buSzPts val="6000"/>
              <a:buNone/>
              <a:defRPr sz="6000">
                <a:solidFill>
                  <a:schemeClr val="accent5"/>
                </a:solidFill>
              </a:defRPr>
            </a:lvl6pPr>
            <a:lvl7pPr lvl="6" algn="r" rtl="0">
              <a:lnSpc>
                <a:spcPct val="100000"/>
              </a:lnSpc>
              <a:spcBef>
                <a:spcPts val="0"/>
              </a:spcBef>
              <a:spcAft>
                <a:spcPts val="0"/>
              </a:spcAft>
              <a:buClr>
                <a:schemeClr val="accent5"/>
              </a:buClr>
              <a:buSzPts val="6000"/>
              <a:buNone/>
              <a:defRPr sz="6000">
                <a:solidFill>
                  <a:schemeClr val="accent5"/>
                </a:solidFill>
              </a:defRPr>
            </a:lvl7pPr>
            <a:lvl8pPr lvl="7" algn="r" rtl="0">
              <a:lnSpc>
                <a:spcPct val="100000"/>
              </a:lnSpc>
              <a:spcBef>
                <a:spcPts val="0"/>
              </a:spcBef>
              <a:spcAft>
                <a:spcPts val="0"/>
              </a:spcAft>
              <a:buClr>
                <a:schemeClr val="accent5"/>
              </a:buClr>
              <a:buSzPts val="6000"/>
              <a:buNone/>
              <a:defRPr sz="6000">
                <a:solidFill>
                  <a:schemeClr val="accent5"/>
                </a:solidFill>
              </a:defRPr>
            </a:lvl8pPr>
            <a:lvl9pPr lvl="8" algn="r" rtl="0">
              <a:lnSpc>
                <a:spcPct val="100000"/>
              </a:lnSpc>
              <a:spcBef>
                <a:spcPts val="0"/>
              </a:spcBef>
              <a:spcAft>
                <a:spcPts val="0"/>
              </a:spcAft>
              <a:buClr>
                <a:schemeClr val="accent5"/>
              </a:buClr>
              <a:buSzPts val="6000"/>
              <a:buNone/>
              <a:defRPr sz="6000">
                <a:solidFill>
                  <a:schemeClr val="accent5"/>
                </a:solidFill>
              </a:defRPr>
            </a:lvl9pPr>
          </a:lstStyle>
          <a:p>
            <a:r>
              <a:t>xx%</a:t>
            </a:r>
          </a:p>
        </p:txBody>
      </p:sp>
      <p:sp>
        <p:nvSpPr>
          <p:cNvPr id="2793" name="Google Shape;2793;p26"/>
          <p:cNvSpPr txBox="1">
            <a:spLocks noGrp="1"/>
          </p:cNvSpPr>
          <p:nvPr>
            <p:ph type="subTitle" idx="1"/>
          </p:nvPr>
        </p:nvSpPr>
        <p:spPr>
          <a:xfrm>
            <a:off x="4931650" y="3413400"/>
            <a:ext cx="3477600" cy="493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800"/>
              <a:buNone/>
              <a:defRPr sz="1800"/>
            </a:lvl2pPr>
            <a:lvl3pPr lvl="2" algn="r" rtl="0">
              <a:lnSpc>
                <a:spcPct val="100000"/>
              </a:lnSpc>
              <a:spcBef>
                <a:spcPts val="1600"/>
              </a:spcBef>
              <a:spcAft>
                <a:spcPts val="0"/>
              </a:spcAft>
              <a:buSzPts val="1800"/>
              <a:buNone/>
              <a:defRPr sz="1800"/>
            </a:lvl3pPr>
            <a:lvl4pPr lvl="3" algn="r" rtl="0">
              <a:lnSpc>
                <a:spcPct val="100000"/>
              </a:lnSpc>
              <a:spcBef>
                <a:spcPts val="1600"/>
              </a:spcBef>
              <a:spcAft>
                <a:spcPts val="0"/>
              </a:spcAft>
              <a:buSzPts val="1800"/>
              <a:buNone/>
              <a:defRPr sz="1800"/>
            </a:lvl4pPr>
            <a:lvl5pPr lvl="4" algn="r" rtl="0">
              <a:lnSpc>
                <a:spcPct val="100000"/>
              </a:lnSpc>
              <a:spcBef>
                <a:spcPts val="1600"/>
              </a:spcBef>
              <a:spcAft>
                <a:spcPts val="0"/>
              </a:spcAft>
              <a:buSzPts val="1800"/>
              <a:buNone/>
              <a:defRPr sz="1800"/>
            </a:lvl5pPr>
            <a:lvl6pPr lvl="5" algn="r" rtl="0">
              <a:lnSpc>
                <a:spcPct val="100000"/>
              </a:lnSpc>
              <a:spcBef>
                <a:spcPts val="1600"/>
              </a:spcBef>
              <a:spcAft>
                <a:spcPts val="0"/>
              </a:spcAft>
              <a:buSzPts val="1800"/>
              <a:buNone/>
              <a:defRPr sz="1800"/>
            </a:lvl6pPr>
            <a:lvl7pPr lvl="6" algn="r" rtl="0">
              <a:lnSpc>
                <a:spcPct val="100000"/>
              </a:lnSpc>
              <a:spcBef>
                <a:spcPts val="1600"/>
              </a:spcBef>
              <a:spcAft>
                <a:spcPts val="0"/>
              </a:spcAft>
              <a:buSzPts val="1800"/>
              <a:buNone/>
              <a:defRPr sz="1800"/>
            </a:lvl7pPr>
            <a:lvl8pPr lvl="7" algn="r" rtl="0">
              <a:lnSpc>
                <a:spcPct val="100000"/>
              </a:lnSpc>
              <a:spcBef>
                <a:spcPts val="1600"/>
              </a:spcBef>
              <a:spcAft>
                <a:spcPts val="0"/>
              </a:spcAft>
              <a:buSzPts val="1800"/>
              <a:buNone/>
              <a:defRPr sz="1800"/>
            </a:lvl8pPr>
            <a:lvl9pPr lvl="8" algn="r" rtl="0">
              <a:lnSpc>
                <a:spcPct val="100000"/>
              </a:lnSpc>
              <a:spcBef>
                <a:spcPts val="1600"/>
              </a:spcBef>
              <a:spcAft>
                <a:spcPts val="1600"/>
              </a:spcAft>
              <a:buSzPts val="1800"/>
              <a:buNone/>
              <a:defRPr sz="1800"/>
            </a:lvl9pPr>
          </a:lstStyle>
          <a:p>
            <a:endParaRPr/>
          </a:p>
        </p:txBody>
      </p:sp>
      <p:sp>
        <p:nvSpPr>
          <p:cNvPr id="2794" name="Google Shape;2794;p26"/>
          <p:cNvSpPr/>
          <p:nvPr/>
        </p:nvSpPr>
        <p:spPr>
          <a:xfrm>
            <a:off x="0" y="0"/>
            <a:ext cx="734819" cy="734984"/>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5" name="Google Shape;2795;p26"/>
          <p:cNvGrpSpPr/>
          <p:nvPr/>
        </p:nvGrpSpPr>
        <p:grpSpPr>
          <a:xfrm rot="10800000" flipH="1">
            <a:off x="728104" y="4414602"/>
            <a:ext cx="727756" cy="727756"/>
            <a:chOff x="1666575" y="729800"/>
            <a:chExt cx="1357500" cy="1357500"/>
          </a:xfrm>
        </p:grpSpPr>
        <p:sp>
          <p:nvSpPr>
            <p:cNvPr id="2796" name="Google Shape;2796;p26"/>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6"/>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6"/>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6"/>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6"/>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6"/>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6"/>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6"/>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6"/>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6"/>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26"/>
          <p:cNvSpPr/>
          <p:nvPr/>
        </p:nvSpPr>
        <p:spPr>
          <a:xfrm rot="10800000" flipH="1">
            <a:off x="0" y="4415256"/>
            <a:ext cx="727969" cy="727969"/>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6"/>
          <p:cNvSpPr/>
          <p:nvPr/>
        </p:nvSpPr>
        <p:spPr>
          <a:xfrm rot="10800000" flipH="1">
            <a:off x="0" y="4415419"/>
            <a:ext cx="727969" cy="727806"/>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6"/>
          <p:cNvSpPr/>
          <p:nvPr/>
        </p:nvSpPr>
        <p:spPr>
          <a:xfrm rot="10800000" flipH="1">
            <a:off x="363987" y="4415419"/>
            <a:ext cx="364003" cy="727806"/>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9" name="Google Shape;2809;p26"/>
          <p:cNvGrpSpPr/>
          <p:nvPr/>
        </p:nvGrpSpPr>
        <p:grpSpPr>
          <a:xfrm rot="10800000" flipH="1">
            <a:off x="239" y="3687658"/>
            <a:ext cx="727756" cy="727756"/>
            <a:chOff x="1666575" y="729800"/>
            <a:chExt cx="1357500" cy="1357500"/>
          </a:xfrm>
        </p:grpSpPr>
        <p:sp>
          <p:nvSpPr>
            <p:cNvPr id="2810" name="Google Shape;2810;p26"/>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6"/>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6"/>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6"/>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6"/>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6"/>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6"/>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6"/>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6"/>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6"/>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2">
  <p:cSld name="CUSTOM_10">
    <p:spTree>
      <p:nvGrpSpPr>
        <p:cNvPr id="1" name="Shape 2820"/>
        <p:cNvGrpSpPr/>
        <p:nvPr/>
      </p:nvGrpSpPr>
      <p:grpSpPr>
        <a:xfrm>
          <a:off x="0" y="0"/>
          <a:ext cx="0" cy="0"/>
          <a:chOff x="0" y="0"/>
          <a:chExt cx="0" cy="0"/>
        </a:xfrm>
      </p:grpSpPr>
      <p:sp>
        <p:nvSpPr>
          <p:cNvPr id="2821" name="Google Shape;2821;p27"/>
          <p:cNvSpPr txBox="1">
            <a:spLocks noGrp="1"/>
          </p:cNvSpPr>
          <p:nvPr>
            <p:ph type="title" hasCustomPrompt="1"/>
          </p:nvPr>
        </p:nvSpPr>
        <p:spPr>
          <a:xfrm>
            <a:off x="1588450" y="1802944"/>
            <a:ext cx="12354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822" name="Google Shape;2822;p27"/>
          <p:cNvSpPr txBox="1">
            <a:spLocks noGrp="1"/>
          </p:cNvSpPr>
          <p:nvPr>
            <p:ph type="title" idx="2" hasCustomPrompt="1"/>
          </p:nvPr>
        </p:nvSpPr>
        <p:spPr>
          <a:xfrm>
            <a:off x="3949575" y="1802944"/>
            <a:ext cx="12354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823" name="Google Shape;2823;p27"/>
          <p:cNvSpPr txBox="1">
            <a:spLocks noGrp="1"/>
          </p:cNvSpPr>
          <p:nvPr>
            <p:ph type="title" idx="3" hasCustomPrompt="1"/>
          </p:nvPr>
        </p:nvSpPr>
        <p:spPr>
          <a:xfrm>
            <a:off x="6320150" y="1802944"/>
            <a:ext cx="1235400" cy="72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824" name="Google Shape;2824;p27"/>
          <p:cNvSpPr txBox="1">
            <a:spLocks noGrp="1"/>
          </p:cNvSpPr>
          <p:nvPr>
            <p:ph type="body" idx="1"/>
          </p:nvPr>
        </p:nvSpPr>
        <p:spPr>
          <a:xfrm>
            <a:off x="3544425" y="3550938"/>
            <a:ext cx="2045700" cy="5448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2825" name="Google Shape;2825;p27"/>
          <p:cNvSpPr txBox="1">
            <a:spLocks noGrp="1"/>
          </p:cNvSpPr>
          <p:nvPr>
            <p:ph type="body" idx="4"/>
          </p:nvPr>
        </p:nvSpPr>
        <p:spPr>
          <a:xfrm>
            <a:off x="5915000" y="3550938"/>
            <a:ext cx="2045700" cy="5448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2826" name="Google Shape;2826;p27"/>
          <p:cNvSpPr txBox="1">
            <a:spLocks noGrp="1"/>
          </p:cNvSpPr>
          <p:nvPr>
            <p:ph type="subTitle" idx="5"/>
          </p:nvPr>
        </p:nvSpPr>
        <p:spPr>
          <a:xfrm>
            <a:off x="3532275" y="3036925"/>
            <a:ext cx="2070000" cy="4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Oswald Regular"/>
              <a:buNone/>
              <a:defRPr sz="24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2pPr>
            <a:lvl3pPr lvl="2"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3pPr>
            <a:lvl4pPr lvl="3"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4pPr>
            <a:lvl5pPr lvl="4"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5pPr>
            <a:lvl6pPr lvl="5"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6pPr>
            <a:lvl7pPr lvl="6"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7pPr>
            <a:lvl8pPr lvl="7"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8pPr>
            <a:lvl9pPr lvl="8" rtl="0">
              <a:lnSpc>
                <a:spcPct val="100000"/>
              </a:lnSpc>
              <a:spcBef>
                <a:spcPts val="1600"/>
              </a:spcBef>
              <a:spcAft>
                <a:spcPts val="160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9pPr>
          </a:lstStyle>
          <a:p>
            <a:endParaRPr/>
          </a:p>
        </p:txBody>
      </p:sp>
      <p:sp>
        <p:nvSpPr>
          <p:cNvPr id="2827" name="Google Shape;2827;p27"/>
          <p:cNvSpPr txBox="1">
            <a:spLocks noGrp="1"/>
          </p:cNvSpPr>
          <p:nvPr>
            <p:ph type="subTitle" idx="6"/>
          </p:nvPr>
        </p:nvSpPr>
        <p:spPr>
          <a:xfrm>
            <a:off x="5902850" y="3036950"/>
            <a:ext cx="2070000" cy="4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Oswald Regular"/>
              <a:buNone/>
              <a:defRPr sz="24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2pPr>
            <a:lvl3pPr lvl="2"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3pPr>
            <a:lvl4pPr lvl="3"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4pPr>
            <a:lvl5pPr lvl="4"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5pPr>
            <a:lvl6pPr lvl="5"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6pPr>
            <a:lvl7pPr lvl="6"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7pPr>
            <a:lvl8pPr lvl="7"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8pPr>
            <a:lvl9pPr lvl="8" rtl="0">
              <a:lnSpc>
                <a:spcPct val="100000"/>
              </a:lnSpc>
              <a:spcBef>
                <a:spcPts val="1600"/>
              </a:spcBef>
              <a:spcAft>
                <a:spcPts val="160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9pPr>
          </a:lstStyle>
          <a:p>
            <a:endParaRPr/>
          </a:p>
        </p:txBody>
      </p:sp>
      <p:sp>
        <p:nvSpPr>
          <p:cNvPr id="2828" name="Google Shape;2828;p27"/>
          <p:cNvSpPr txBox="1">
            <a:spLocks noGrp="1"/>
          </p:cNvSpPr>
          <p:nvPr>
            <p:ph type="body" idx="7"/>
          </p:nvPr>
        </p:nvSpPr>
        <p:spPr>
          <a:xfrm>
            <a:off x="1183300" y="3550938"/>
            <a:ext cx="2045700" cy="5448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2829" name="Google Shape;2829;p27"/>
          <p:cNvSpPr txBox="1">
            <a:spLocks noGrp="1"/>
          </p:cNvSpPr>
          <p:nvPr>
            <p:ph type="subTitle" idx="8"/>
          </p:nvPr>
        </p:nvSpPr>
        <p:spPr>
          <a:xfrm>
            <a:off x="1171150" y="3036925"/>
            <a:ext cx="2070000" cy="4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Oswald Regular"/>
              <a:buNone/>
              <a:defRPr sz="2400">
                <a:solidFill>
                  <a:schemeClr val="dk1"/>
                </a:solidFill>
                <a:latin typeface="Oswald Regular"/>
                <a:ea typeface="Oswald Regular"/>
                <a:cs typeface="Oswald Regular"/>
                <a:sym typeface="Oswald Regular"/>
              </a:defRPr>
            </a:lvl1pPr>
            <a:lvl2pPr lvl="1"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2pPr>
            <a:lvl3pPr lvl="2"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3pPr>
            <a:lvl4pPr lvl="3"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4pPr>
            <a:lvl5pPr lvl="4"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5pPr>
            <a:lvl6pPr lvl="5"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6pPr>
            <a:lvl7pPr lvl="6"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7pPr>
            <a:lvl8pPr lvl="7" rtl="0">
              <a:lnSpc>
                <a:spcPct val="100000"/>
              </a:lnSpc>
              <a:spcBef>
                <a:spcPts val="1600"/>
              </a:spcBef>
              <a:spcAft>
                <a:spcPts val="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8pPr>
            <a:lvl9pPr lvl="8" rtl="0">
              <a:lnSpc>
                <a:spcPct val="100000"/>
              </a:lnSpc>
              <a:spcBef>
                <a:spcPts val="1600"/>
              </a:spcBef>
              <a:spcAft>
                <a:spcPts val="1600"/>
              </a:spcAft>
              <a:buClr>
                <a:schemeClr val="accent3"/>
              </a:buClr>
              <a:buSzPts val="2400"/>
              <a:buFont typeface="Oswald Regular"/>
              <a:buNone/>
              <a:defRPr sz="2400">
                <a:solidFill>
                  <a:schemeClr val="accent3"/>
                </a:solidFill>
                <a:latin typeface="Oswald Regular"/>
                <a:ea typeface="Oswald Regular"/>
                <a:cs typeface="Oswald Regular"/>
                <a:sym typeface="Oswald Regular"/>
              </a:defRPr>
            </a:lvl9pPr>
          </a:lstStyle>
          <a:p>
            <a:endParaRPr/>
          </a:p>
        </p:txBody>
      </p:sp>
      <p:sp>
        <p:nvSpPr>
          <p:cNvPr id="2830" name="Google Shape;2830;p27"/>
          <p:cNvSpPr txBox="1">
            <a:spLocks noGrp="1"/>
          </p:cNvSpPr>
          <p:nvPr>
            <p:ph type="title" idx="9"/>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831" name="Google Shape;2831;p27"/>
          <p:cNvGrpSpPr/>
          <p:nvPr/>
        </p:nvGrpSpPr>
        <p:grpSpPr>
          <a:xfrm rot="-5400000" flipH="1">
            <a:off x="1110" y="730267"/>
            <a:ext cx="729928" cy="729928"/>
            <a:chOff x="1666575" y="729800"/>
            <a:chExt cx="1357500" cy="1357500"/>
          </a:xfrm>
        </p:grpSpPr>
        <p:sp>
          <p:nvSpPr>
            <p:cNvPr id="2832" name="Google Shape;2832;p27"/>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7"/>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7"/>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7"/>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7"/>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7"/>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7"/>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7"/>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7"/>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7"/>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27"/>
          <p:cNvGrpSpPr/>
          <p:nvPr/>
        </p:nvGrpSpPr>
        <p:grpSpPr>
          <a:xfrm rot="-5400000" flipH="1">
            <a:off x="730182" y="730030"/>
            <a:ext cx="730329" cy="730652"/>
            <a:chOff x="1713450" y="856352"/>
            <a:chExt cx="856993" cy="857371"/>
          </a:xfrm>
        </p:grpSpPr>
        <p:grpSp>
          <p:nvGrpSpPr>
            <p:cNvPr id="2843" name="Google Shape;2843;p27"/>
            <p:cNvGrpSpPr/>
            <p:nvPr/>
          </p:nvGrpSpPr>
          <p:grpSpPr>
            <a:xfrm>
              <a:off x="1713450" y="856352"/>
              <a:ext cx="856993" cy="857371"/>
              <a:chOff x="1713450" y="856352"/>
              <a:chExt cx="856993" cy="857371"/>
            </a:xfrm>
          </p:grpSpPr>
          <p:sp>
            <p:nvSpPr>
              <p:cNvPr id="2844" name="Google Shape;2844;p27"/>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7"/>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7"/>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7"/>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7"/>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7"/>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7"/>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7"/>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7"/>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7"/>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7"/>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7"/>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7"/>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7"/>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7"/>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7"/>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7"/>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7"/>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7"/>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7"/>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7"/>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5" name="Google Shape;2865;p27"/>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7"/>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7"/>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7"/>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7"/>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7"/>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1" name="Google Shape;2871;p27"/>
          <p:cNvSpPr/>
          <p:nvPr/>
        </p:nvSpPr>
        <p:spPr>
          <a:xfrm rot="-5400000" flipH="1">
            <a:off x="282" y="5"/>
            <a:ext cx="730280" cy="730280"/>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7"/>
          <p:cNvSpPr/>
          <p:nvPr/>
        </p:nvSpPr>
        <p:spPr>
          <a:xfrm rot="-5400000" flipH="1">
            <a:off x="200" y="87"/>
            <a:ext cx="730280" cy="730117"/>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7"/>
          <p:cNvSpPr/>
          <p:nvPr/>
        </p:nvSpPr>
        <p:spPr>
          <a:xfrm rot="-5400000" flipH="1">
            <a:off x="182761" y="182635"/>
            <a:ext cx="365158" cy="730117"/>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4" name="Google Shape;2874;p27"/>
          <p:cNvGrpSpPr/>
          <p:nvPr/>
        </p:nvGrpSpPr>
        <p:grpSpPr>
          <a:xfrm rot="-5400000" flipH="1">
            <a:off x="730300" y="158"/>
            <a:ext cx="729928" cy="729928"/>
            <a:chOff x="1666575" y="729800"/>
            <a:chExt cx="1357500" cy="1357500"/>
          </a:xfrm>
        </p:grpSpPr>
        <p:sp>
          <p:nvSpPr>
            <p:cNvPr id="2875" name="Google Shape;2875;p27"/>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7"/>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7"/>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7"/>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7"/>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7"/>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7"/>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7"/>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7"/>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7"/>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5" name="Google Shape;2885;p27"/>
          <p:cNvGrpSpPr/>
          <p:nvPr/>
        </p:nvGrpSpPr>
        <p:grpSpPr>
          <a:xfrm rot="-5400000" flipH="1">
            <a:off x="144" y="1460092"/>
            <a:ext cx="730329" cy="730652"/>
            <a:chOff x="1713450" y="856352"/>
            <a:chExt cx="856993" cy="857371"/>
          </a:xfrm>
        </p:grpSpPr>
        <p:grpSp>
          <p:nvGrpSpPr>
            <p:cNvPr id="2886" name="Google Shape;2886;p27"/>
            <p:cNvGrpSpPr/>
            <p:nvPr/>
          </p:nvGrpSpPr>
          <p:grpSpPr>
            <a:xfrm>
              <a:off x="1713450" y="856352"/>
              <a:ext cx="856993" cy="857371"/>
              <a:chOff x="1713450" y="856352"/>
              <a:chExt cx="856993" cy="857371"/>
            </a:xfrm>
          </p:grpSpPr>
          <p:sp>
            <p:nvSpPr>
              <p:cNvPr id="2887" name="Google Shape;2887;p27"/>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7"/>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7"/>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7"/>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7"/>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7"/>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7"/>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7"/>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7"/>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7"/>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7"/>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7"/>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7"/>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7"/>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7"/>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7"/>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7"/>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7"/>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7"/>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7"/>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7"/>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8" name="Google Shape;2908;p27"/>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7"/>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7"/>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7"/>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7"/>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7"/>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4" name="Google Shape;2914;p27"/>
          <p:cNvGrpSpPr/>
          <p:nvPr/>
        </p:nvGrpSpPr>
        <p:grpSpPr>
          <a:xfrm rot="-5400000" flipH="1">
            <a:off x="1460851" y="-190"/>
            <a:ext cx="730329" cy="730652"/>
            <a:chOff x="1713450" y="856352"/>
            <a:chExt cx="856993" cy="857371"/>
          </a:xfrm>
        </p:grpSpPr>
        <p:grpSp>
          <p:nvGrpSpPr>
            <p:cNvPr id="2915" name="Google Shape;2915;p27"/>
            <p:cNvGrpSpPr/>
            <p:nvPr/>
          </p:nvGrpSpPr>
          <p:grpSpPr>
            <a:xfrm>
              <a:off x="1713450" y="856352"/>
              <a:ext cx="856993" cy="857371"/>
              <a:chOff x="1713450" y="856352"/>
              <a:chExt cx="856993" cy="857371"/>
            </a:xfrm>
          </p:grpSpPr>
          <p:sp>
            <p:nvSpPr>
              <p:cNvPr id="2916" name="Google Shape;2916;p27"/>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7"/>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7"/>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7"/>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7"/>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7"/>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7" name="Google Shape;2937;p27"/>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3" name="Google Shape;2943;p27"/>
          <p:cNvSpPr/>
          <p:nvPr/>
        </p:nvSpPr>
        <p:spPr>
          <a:xfrm rot="10800000">
            <a:off x="8412296" y="4411631"/>
            <a:ext cx="731705" cy="731869"/>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12">
    <p:spTree>
      <p:nvGrpSpPr>
        <p:cNvPr id="1" name="Shape 2944"/>
        <p:cNvGrpSpPr/>
        <p:nvPr/>
      </p:nvGrpSpPr>
      <p:grpSpPr>
        <a:xfrm>
          <a:off x="0" y="0"/>
          <a:ext cx="0" cy="0"/>
          <a:chOff x="0" y="0"/>
          <a:chExt cx="0" cy="0"/>
        </a:xfrm>
      </p:grpSpPr>
      <p:sp>
        <p:nvSpPr>
          <p:cNvPr id="2945" name="Google Shape;2945;p28"/>
          <p:cNvSpPr txBox="1">
            <a:spLocks noGrp="1"/>
          </p:cNvSpPr>
          <p:nvPr>
            <p:ph type="subTitle" idx="1"/>
          </p:nvPr>
        </p:nvSpPr>
        <p:spPr>
          <a:xfrm>
            <a:off x="752500" y="39768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46" name="Google Shape;2946;p28"/>
          <p:cNvSpPr txBox="1">
            <a:spLocks noGrp="1"/>
          </p:cNvSpPr>
          <p:nvPr>
            <p:ph type="subTitle" idx="2"/>
          </p:nvPr>
        </p:nvSpPr>
        <p:spPr>
          <a:xfrm>
            <a:off x="752500" y="3755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47" name="Google Shape;2947;p28"/>
          <p:cNvSpPr txBox="1">
            <a:spLocks noGrp="1"/>
          </p:cNvSpPr>
          <p:nvPr>
            <p:ph type="subTitle" idx="3"/>
          </p:nvPr>
        </p:nvSpPr>
        <p:spPr>
          <a:xfrm>
            <a:off x="3567300" y="39768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48" name="Google Shape;2948;p28"/>
          <p:cNvSpPr txBox="1">
            <a:spLocks noGrp="1"/>
          </p:cNvSpPr>
          <p:nvPr>
            <p:ph type="subTitle" idx="4"/>
          </p:nvPr>
        </p:nvSpPr>
        <p:spPr>
          <a:xfrm>
            <a:off x="3567300" y="3755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49" name="Google Shape;2949;p28"/>
          <p:cNvSpPr txBox="1">
            <a:spLocks noGrp="1"/>
          </p:cNvSpPr>
          <p:nvPr>
            <p:ph type="subTitle" idx="5"/>
          </p:nvPr>
        </p:nvSpPr>
        <p:spPr>
          <a:xfrm>
            <a:off x="6382100" y="39768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50" name="Google Shape;2950;p28"/>
          <p:cNvSpPr txBox="1">
            <a:spLocks noGrp="1"/>
          </p:cNvSpPr>
          <p:nvPr>
            <p:ph type="subTitle" idx="6"/>
          </p:nvPr>
        </p:nvSpPr>
        <p:spPr>
          <a:xfrm>
            <a:off x="6382100" y="3755548"/>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51" name="Google Shape;2951;p28"/>
          <p:cNvSpPr txBox="1">
            <a:spLocks noGrp="1"/>
          </p:cNvSpPr>
          <p:nvPr>
            <p:ph type="subTitle" idx="7"/>
          </p:nvPr>
        </p:nvSpPr>
        <p:spPr>
          <a:xfrm>
            <a:off x="752500" y="2091900"/>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52" name="Google Shape;2952;p28"/>
          <p:cNvSpPr txBox="1">
            <a:spLocks noGrp="1"/>
          </p:cNvSpPr>
          <p:nvPr>
            <p:ph type="subTitle" idx="8"/>
          </p:nvPr>
        </p:nvSpPr>
        <p:spPr>
          <a:xfrm>
            <a:off x="752500" y="1870623"/>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53" name="Google Shape;2953;p28"/>
          <p:cNvSpPr txBox="1">
            <a:spLocks noGrp="1"/>
          </p:cNvSpPr>
          <p:nvPr>
            <p:ph type="subTitle" idx="9"/>
          </p:nvPr>
        </p:nvSpPr>
        <p:spPr>
          <a:xfrm>
            <a:off x="3567300" y="2091900"/>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54" name="Google Shape;2954;p28"/>
          <p:cNvSpPr txBox="1">
            <a:spLocks noGrp="1"/>
          </p:cNvSpPr>
          <p:nvPr>
            <p:ph type="subTitle" idx="13"/>
          </p:nvPr>
        </p:nvSpPr>
        <p:spPr>
          <a:xfrm>
            <a:off x="3567300" y="1870623"/>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55" name="Google Shape;2955;p28"/>
          <p:cNvSpPr txBox="1">
            <a:spLocks noGrp="1"/>
          </p:cNvSpPr>
          <p:nvPr>
            <p:ph type="subTitle" idx="14"/>
          </p:nvPr>
        </p:nvSpPr>
        <p:spPr>
          <a:xfrm>
            <a:off x="6382100" y="2091900"/>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956" name="Google Shape;2956;p28"/>
          <p:cNvSpPr txBox="1">
            <a:spLocks noGrp="1"/>
          </p:cNvSpPr>
          <p:nvPr>
            <p:ph type="subTitle" idx="15"/>
          </p:nvPr>
        </p:nvSpPr>
        <p:spPr>
          <a:xfrm>
            <a:off x="6382100" y="1870623"/>
            <a:ext cx="2009400" cy="387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2957" name="Google Shape;2957;p28"/>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2958" name="Google Shape;2958;p28"/>
          <p:cNvGrpSpPr/>
          <p:nvPr/>
        </p:nvGrpSpPr>
        <p:grpSpPr>
          <a:xfrm>
            <a:off x="32" y="5"/>
            <a:ext cx="734750" cy="2199193"/>
            <a:chOff x="-1109899" y="-136549"/>
            <a:chExt cx="859558" cy="2572757"/>
          </a:xfrm>
        </p:grpSpPr>
        <p:grpSp>
          <p:nvGrpSpPr>
            <p:cNvPr id="2959" name="Google Shape;2959;p28"/>
            <p:cNvGrpSpPr/>
            <p:nvPr/>
          </p:nvGrpSpPr>
          <p:grpSpPr>
            <a:xfrm flipH="1">
              <a:off x="-1107330" y="1578838"/>
              <a:ext cx="856977" cy="857371"/>
              <a:chOff x="4595925" y="3627700"/>
              <a:chExt cx="1358125" cy="1358750"/>
            </a:xfrm>
          </p:grpSpPr>
          <p:sp>
            <p:nvSpPr>
              <p:cNvPr id="2960" name="Google Shape;2960;p28"/>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1" name="Google Shape;2971;p28"/>
            <p:cNvGrpSpPr/>
            <p:nvPr/>
          </p:nvGrpSpPr>
          <p:grpSpPr>
            <a:xfrm flipH="1">
              <a:off x="-1107333" y="719752"/>
              <a:ext cx="856993" cy="857371"/>
              <a:chOff x="1713450" y="856352"/>
              <a:chExt cx="856993" cy="857371"/>
            </a:xfrm>
          </p:grpSpPr>
          <p:grpSp>
            <p:nvGrpSpPr>
              <p:cNvPr id="2972" name="Google Shape;2972;p28"/>
              <p:cNvGrpSpPr/>
              <p:nvPr/>
            </p:nvGrpSpPr>
            <p:grpSpPr>
              <a:xfrm>
                <a:off x="1713450" y="856352"/>
                <a:ext cx="856993" cy="857371"/>
                <a:chOff x="1713450" y="856352"/>
                <a:chExt cx="856993" cy="857371"/>
              </a:xfrm>
            </p:grpSpPr>
            <p:sp>
              <p:nvSpPr>
                <p:cNvPr id="2973" name="Google Shape;2973;p28"/>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8"/>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8"/>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8"/>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8"/>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8"/>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8"/>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8"/>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8"/>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8"/>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8"/>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8"/>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8"/>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8"/>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8"/>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8"/>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8"/>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8"/>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8"/>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8"/>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8"/>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4" name="Google Shape;2994;p28"/>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8"/>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8"/>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8"/>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8"/>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8"/>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28"/>
            <p:cNvSpPr/>
            <p:nvPr/>
          </p:nvSpPr>
          <p:spPr>
            <a:xfrm flipH="1">
              <a:off x="-1109899" y="-136549"/>
              <a:ext cx="856966" cy="856966"/>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8"/>
            <p:cNvSpPr/>
            <p:nvPr/>
          </p:nvSpPr>
          <p:spPr>
            <a:xfrm flipH="1">
              <a:off x="-1109899" y="-136549"/>
              <a:ext cx="856966" cy="856775"/>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8"/>
            <p:cNvSpPr/>
            <p:nvPr/>
          </p:nvSpPr>
          <p:spPr>
            <a:xfrm flipH="1">
              <a:off x="-1107320" y="-136549"/>
              <a:ext cx="428505" cy="856775"/>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8"/>
            <p:cNvSpPr/>
            <p:nvPr/>
          </p:nvSpPr>
          <p:spPr>
            <a:xfrm flipH="1">
              <a:off x="-881378" y="56356"/>
              <a:ext cx="405068" cy="405068"/>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4" name="Google Shape;3004;p28"/>
          <p:cNvGrpSpPr/>
          <p:nvPr/>
        </p:nvGrpSpPr>
        <p:grpSpPr>
          <a:xfrm>
            <a:off x="8409233" y="2937669"/>
            <a:ext cx="734763" cy="2205916"/>
            <a:chOff x="-1109899" y="2436594"/>
            <a:chExt cx="856966" cy="2572797"/>
          </a:xfrm>
        </p:grpSpPr>
        <p:grpSp>
          <p:nvGrpSpPr>
            <p:cNvPr id="3005" name="Google Shape;3005;p28"/>
            <p:cNvGrpSpPr/>
            <p:nvPr/>
          </p:nvGrpSpPr>
          <p:grpSpPr>
            <a:xfrm flipH="1">
              <a:off x="-1109695" y="3294821"/>
              <a:ext cx="856583" cy="856582"/>
              <a:chOff x="3131575" y="2179075"/>
              <a:chExt cx="1357500" cy="1357500"/>
            </a:xfrm>
          </p:grpSpPr>
          <p:sp>
            <p:nvSpPr>
              <p:cNvPr id="3006" name="Google Shape;3006;p2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1" name="Google Shape;3021;p28"/>
            <p:cNvGrpSpPr/>
            <p:nvPr/>
          </p:nvGrpSpPr>
          <p:grpSpPr>
            <a:xfrm flipH="1">
              <a:off x="-1109703" y="2436594"/>
              <a:ext cx="856583" cy="856583"/>
              <a:chOff x="1666575" y="729800"/>
              <a:chExt cx="1357500" cy="1357500"/>
            </a:xfrm>
          </p:grpSpPr>
          <p:sp>
            <p:nvSpPr>
              <p:cNvPr id="3022" name="Google Shape;3022;p28"/>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8"/>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2" name="Google Shape;3032;p28"/>
            <p:cNvGrpSpPr/>
            <p:nvPr/>
          </p:nvGrpSpPr>
          <p:grpSpPr>
            <a:xfrm rot="10800000" flipH="1">
              <a:off x="-1109899" y="4152639"/>
              <a:ext cx="856966" cy="856753"/>
              <a:chOff x="7083054" y="4447889"/>
              <a:chExt cx="856966" cy="856753"/>
            </a:xfrm>
          </p:grpSpPr>
          <p:sp>
            <p:nvSpPr>
              <p:cNvPr id="3033" name="Google Shape;3033;p28"/>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3036"/>
        <p:cNvGrpSpPr/>
        <p:nvPr/>
      </p:nvGrpSpPr>
      <p:grpSpPr>
        <a:xfrm>
          <a:off x="0" y="0"/>
          <a:ext cx="0" cy="0"/>
          <a:chOff x="0" y="0"/>
          <a:chExt cx="0" cy="0"/>
        </a:xfrm>
      </p:grpSpPr>
      <p:grpSp>
        <p:nvGrpSpPr>
          <p:cNvPr id="3037" name="Google Shape;3037;p29"/>
          <p:cNvGrpSpPr/>
          <p:nvPr/>
        </p:nvGrpSpPr>
        <p:grpSpPr>
          <a:xfrm flipH="1">
            <a:off x="7661328" y="-19132"/>
            <a:ext cx="750126" cy="750543"/>
            <a:chOff x="1713450" y="856352"/>
            <a:chExt cx="856993" cy="857371"/>
          </a:xfrm>
        </p:grpSpPr>
        <p:grpSp>
          <p:nvGrpSpPr>
            <p:cNvPr id="3038" name="Google Shape;3038;p29"/>
            <p:cNvGrpSpPr/>
            <p:nvPr/>
          </p:nvGrpSpPr>
          <p:grpSpPr>
            <a:xfrm>
              <a:off x="1713450" y="856352"/>
              <a:ext cx="856993" cy="857371"/>
              <a:chOff x="1713450" y="856352"/>
              <a:chExt cx="856993" cy="857371"/>
            </a:xfrm>
          </p:grpSpPr>
          <p:sp>
            <p:nvSpPr>
              <p:cNvPr id="3039" name="Google Shape;3039;p2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0" name="Google Shape;3060;p2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29"/>
          <p:cNvGrpSpPr/>
          <p:nvPr/>
        </p:nvGrpSpPr>
        <p:grpSpPr>
          <a:xfrm flipH="1">
            <a:off x="8411451" y="-18919"/>
            <a:ext cx="732573" cy="732910"/>
            <a:chOff x="4595925" y="3627700"/>
            <a:chExt cx="1358125" cy="1358750"/>
          </a:xfrm>
        </p:grpSpPr>
        <p:sp>
          <p:nvSpPr>
            <p:cNvPr id="3067" name="Google Shape;3067;p29"/>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9"/>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9"/>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9"/>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9"/>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9"/>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9"/>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9"/>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9"/>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9"/>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9"/>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8" name="Google Shape;3078;p29"/>
          <p:cNvSpPr/>
          <p:nvPr/>
        </p:nvSpPr>
        <p:spPr>
          <a:xfrm flipH="1">
            <a:off x="8411489" y="713805"/>
            <a:ext cx="732490" cy="732490"/>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9"/>
          <p:cNvSpPr/>
          <p:nvPr/>
        </p:nvSpPr>
        <p:spPr>
          <a:xfrm flipH="1">
            <a:off x="8411489" y="713805"/>
            <a:ext cx="732490" cy="732326"/>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9"/>
          <p:cNvSpPr/>
          <p:nvPr/>
        </p:nvSpPr>
        <p:spPr>
          <a:xfrm flipH="1">
            <a:off x="8413671" y="713805"/>
            <a:ext cx="366263" cy="732326"/>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9"/>
          <p:cNvSpPr/>
          <p:nvPr/>
        </p:nvSpPr>
        <p:spPr>
          <a:xfrm flipH="1">
            <a:off x="8606805" y="878699"/>
            <a:ext cx="346231" cy="34623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9"/>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083" name="Google Shape;3083;p29"/>
          <p:cNvGrpSpPr/>
          <p:nvPr/>
        </p:nvGrpSpPr>
        <p:grpSpPr>
          <a:xfrm flipH="1">
            <a:off x="3" y="3678042"/>
            <a:ext cx="732557" cy="732967"/>
            <a:chOff x="1713450" y="856352"/>
            <a:chExt cx="856993" cy="857371"/>
          </a:xfrm>
        </p:grpSpPr>
        <p:grpSp>
          <p:nvGrpSpPr>
            <p:cNvPr id="3084" name="Google Shape;3084;p29"/>
            <p:cNvGrpSpPr/>
            <p:nvPr/>
          </p:nvGrpSpPr>
          <p:grpSpPr>
            <a:xfrm>
              <a:off x="1713450" y="856352"/>
              <a:ext cx="856993" cy="857371"/>
              <a:chOff x="1713450" y="856352"/>
              <a:chExt cx="856993" cy="857371"/>
            </a:xfrm>
          </p:grpSpPr>
          <p:sp>
            <p:nvSpPr>
              <p:cNvPr id="3085" name="Google Shape;3085;p2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6" name="Google Shape;3106;p2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2" name="Google Shape;3112;p29"/>
          <p:cNvSpPr/>
          <p:nvPr/>
        </p:nvSpPr>
        <p:spPr>
          <a:xfrm flipH="1">
            <a:off x="732614" y="4411005"/>
            <a:ext cx="732490" cy="732490"/>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flipH="1">
            <a:off x="732614" y="4411005"/>
            <a:ext cx="732490" cy="732326"/>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flipH="1">
            <a:off x="734796" y="4411005"/>
            <a:ext cx="366263" cy="732326"/>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flipH="1">
            <a:off x="193168" y="4642799"/>
            <a:ext cx="346231" cy="346231"/>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CUSTOM_15">
    <p:spTree>
      <p:nvGrpSpPr>
        <p:cNvPr id="1" name="Shape 3116"/>
        <p:cNvGrpSpPr/>
        <p:nvPr/>
      </p:nvGrpSpPr>
      <p:grpSpPr>
        <a:xfrm>
          <a:off x="0" y="0"/>
          <a:ext cx="0" cy="0"/>
          <a:chOff x="0" y="0"/>
          <a:chExt cx="0" cy="0"/>
        </a:xfrm>
      </p:grpSpPr>
      <p:grpSp>
        <p:nvGrpSpPr>
          <p:cNvPr id="3117" name="Google Shape;3117;p30"/>
          <p:cNvGrpSpPr/>
          <p:nvPr/>
        </p:nvGrpSpPr>
        <p:grpSpPr>
          <a:xfrm rot="-5400000" flipH="1">
            <a:off x="1172" y="741557"/>
            <a:ext cx="741195" cy="741195"/>
            <a:chOff x="1666575" y="729800"/>
            <a:chExt cx="1357500" cy="1357500"/>
          </a:xfrm>
        </p:grpSpPr>
        <p:sp>
          <p:nvSpPr>
            <p:cNvPr id="3118" name="Google Shape;3118;p3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8" name="Google Shape;3128;p30"/>
          <p:cNvGrpSpPr/>
          <p:nvPr/>
        </p:nvGrpSpPr>
        <p:grpSpPr>
          <a:xfrm rot="-5400000" flipH="1">
            <a:off x="741407" y="741284"/>
            <a:ext cx="741556" cy="741883"/>
            <a:chOff x="1713450" y="856352"/>
            <a:chExt cx="856993" cy="857371"/>
          </a:xfrm>
        </p:grpSpPr>
        <p:grpSp>
          <p:nvGrpSpPr>
            <p:cNvPr id="3129" name="Google Shape;3129;p30"/>
            <p:cNvGrpSpPr/>
            <p:nvPr/>
          </p:nvGrpSpPr>
          <p:grpSpPr>
            <a:xfrm>
              <a:off x="1713450" y="856352"/>
              <a:ext cx="856993" cy="857371"/>
              <a:chOff x="1713450" y="856352"/>
              <a:chExt cx="856993" cy="857371"/>
            </a:xfrm>
          </p:grpSpPr>
          <p:sp>
            <p:nvSpPr>
              <p:cNvPr id="3130" name="Google Shape;3130;p30"/>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0"/>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0"/>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0"/>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0"/>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0"/>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0"/>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0"/>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0"/>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0"/>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0"/>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0"/>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0"/>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0"/>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0"/>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0"/>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0"/>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0"/>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0"/>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0"/>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0"/>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0"/>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0"/>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0"/>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0"/>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0"/>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0"/>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7" name="Google Shape;3157;p30"/>
          <p:cNvSpPr/>
          <p:nvPr/>
        </p:nvSpPr>
        <p:spPr>
          <a:xfrm rot="-5400000" flipH="1">
            <a:off x="286" y="5"/>
            <a:ext cx="741432" cy="741432"/>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0"/>
          <p:cNvSpPr/>
          <p:nvPr/>
        </p:nvSpPr>
        <p:spPr>
          <a:xfrm rot="-5400000" flipH="1">
            <a:off x="203" y="88"/>
            <a:ext cx="741432" cy="741266"/>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0"/>
          <p:cNvSpPr/>
          <p:nvPr/>
        </p:nvSpPr>
        <p:spPr>
          <a:xfrm rot="-5400000" flipH="1">
            <a:off x="185552" y="185444"/>
            <a:ext cx="370734" cy="741266"/>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0" name="Google Shape;3160;p30"/>
          <p:cNvGrpSpPr/>
          <p:nvPr/>
        </p:nvGrpSpPr>
        <p:grpSpPr>
          <a:xfrm rot="-5400000" flipH="1">
            <a:off x="741534" y="258"/>
            <a:ext cx="741195" cy="741195"/>
            <a:chOff x="1666575" y="729800"/>
            <a:chExt cx="1357500" cy="1357500"/>
          </a:xfrm>
        </p:grpSpPr>
        <p:sp>
          <p:nvSpPr>
            <p:cNvPr id="3161" name="Google Shape;3161;p3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1" name="Google Shape;3171;p30"/>
          <p:cNvGrpSpPr/>
          <p:nvPr/>
        </p:nvGrpSpPr>
        <p:grpSpPr>
          <a:xfrm rot="-5400000" flipH="1">
            <a:off x="183" y="1482536"/>
            <a:ext cx="741556" cy="741883"/>
            <a:chOff x="1713450" y="856352"/>
            <a:chExt cx="856993" cy="857371"/>
          </a:xfrm>
        </p:grpSpPr>
        <p:grpSp>
          <p:nvGrpSpPr>
            <p:cNvPr id="3172" name="Google Shape;3172;p30"/>
            <p:cNvGrpSpPr/>
            <p:nvPr/>
          </p:nvGrpSpPr>
          <p:grpSpPr>
            <a:xfrm>
              <a:off x="1713450" y="856352"/>
              <a:ext cx="856993" cy="857371"/>
              <a:chOff x="1713450" y="856352"/>
              <a:chExt cx="856993" cy="857371"/>
            </a:xfrm>
          </p:grpSpPr>
          <p:sp>
            <p:nvSpPr>
              <p:cNvPr id="3173" name="Google Shape;3173;p30"/>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0"/>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0"/>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0"/>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0"/>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0"/>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0"/>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0"/>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0"/>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0"/>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0"/>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0"/>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0"/>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0"/>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0"/>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0"/>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0"/>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0"/>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4" name="Google Shape;3194;p30"/>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0"/>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0"/>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0" name="Google Shape;3200;p30"/>
          <p:cNvGrpSpPr/>
          <p:nvPr/>
        </p:nvGrpSpPr>
        <p:grpSpPr>
          <a:xfrm rot="-5400000" flipH="1">
            <a:off x="1483270" y="-127"/>
            <a:ext cx="741556" cy="741883"/>
            <a:chOff x="1713450" y="856352"/>
            <a:chExt cx="856993" cy="857371"/>
          </a:xfrm>
        </p:grpSpPr>
        <p:grpSp>
          <p:nvGrpSpPr>
            <p:cNvPr id="3201" name="Google Shape;3201;p30"/>
            <p:cNvGrpSpPr/>
            <p:nvPr/>
          </p:nvGrpSpPr>
          <p:grpSpPr>
            <a:xfrm>
              <a:off x="1713450" y="856352"/>
              <a:ext cx="856993" cy="857371"/>
              <a:chOff x="1713450" y="856352"/>
              <a:chExt cx="856993" cy="857371"/>
            </a:xfrm>
          </p:grpSpPr>
          <p:sp>
            <p:nvSpPr>
              <p:cNvPr id="3202" name="Google Shape;3202;p30"/>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0"/>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0"/>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0"/>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0"/>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3" name="Google Shape;3223;p30"/>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0"/>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0"/>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30"/>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230" name="Google Shape;3230;p30"/>
          <p:cNvGrpSpPr/>
          <p:nvPr/>
        </p:nvGrpSpPr>
        <p:grpSpPr>
          <a:xfrm>
            <a:off x="8402812" y="2918240"/>
            <a:ext cx="741190" cy="2225212"/>
            <a:chOff x="-1109899" y="2436594"/>
            <a:chExt cx="856966" cy="2572797"/>
          </a:xfrm>
        </p:grpSpPr>
        <p:grpSp>
          <p:nvGrpSpPr>
            <p:cNvPr id="3231" name="Google Shape;3231;p30"/>
            <p:cNvGrpSpPr/>
            <p:nvPr/>
          </p:nvGrpSpPr>
          <p:grpSpPr>
            <a:xfrm flipH="1">
              <a:off x="-1109695" y="3294821"/>
              <a:ext cx="856583" cy="856582"/>
              <a:chOff x="3131575" y="2179075"/>
              <a:chExt cx="1357500" cy="1357500"/>
            </a:xfrm>
          </p:grpSpPr>
          <p:sp>
            <p:nvSpPr>
              <p:cNvPr id="3232" name="Google Shape;3232;p30"/>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0"/>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0"/>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0"/>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0"/>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0"/>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7" name="Google Shape;3247;p30"/>
            <p:cNvGrpSpPr/>
            <p:nvPr/>
          </p:nvGrpSpPr>
          <p:grpSpPr>
            <a:xfrm flipH="1">
              <a:off x="-1109703" y="2436594"/>
              <a:ext cx="856583" cy="856583"/>
              <a:chOff x="1666575" y="729800"/>
              <a:chExt cx="1357500" cy="1357500"/>
            </a:xfrm>
          </p:grpSpPr>
          <p:sp>
            <p:nvSpPr>
              <p:cNvPr id="3248" name="Google Shape;3248;p30"/>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30"/>
            <p:cNvGrpSpPr/>
            <p:nvPr/>
          </p:nvGrpSpPr>
          <p:grpSpPr>
            <a:xfrm rot="10800000" flipH="1">
              <a:off x="-1109899" y="4152639"/>
              <a:ext cx="856966" cy="856753"/>
              <a:chOff x="7083054" y="4447889"/>
              <a:chExt cx="856966" cy="856753"/>
            </a:xfrm>
          </p:grpSpPr>
          <p:sp>
            <p:nvSpPr>
              <p:cNvPr id="3259" name="Google Shape;3259;p30"/>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0"/>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CUSTOM_16">
    <p:spTree>
      <p:nvGrpSpPr>
        <p:cNvPr id="1" name="Shape 3262"/>
        <p:cNvGrpSpPr/>
        <p:nvPr/>
      </p:nvGrpSpPr>
      <p:grpSpPr>
        <a:xfrm>
          <a:off x="0" y="0"/>
          <a:ext cx="0" cy="0"/>
          <a:chOff x="0" y="0"/>
          <a:chExt cx="0" cy="0"/>
        </a:xfrm>
      </p:grpSpPr>
      <p:sp>
        <p:nvSpPr>
          <p:cNvPr id="3263" name="Google Shape;3263;p31"/>
          <p:cNvSpPr txBox="1">
            <a:spLocks noGrp="1"/>
          </p:cNvSpPr>
          <p:nvPr>
            <p:ph type="title"/>
          </p:nvPr>
        </p:nvSpPr>
        <p:spPr>
          <a:xfrm flipH="1">
            <a:off x="734763" y="555000"/>
            <a:ext cx="3423000" cy="71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3264" name="Google Shape;3264;p31"/>
          <p:cNvSpPr txBox="1">
            <a:spLocks noGrp="1"/>
          </p:cNvSpPr>
          <p:nvPr>
            <p:ph type="body" idx="1"/>
          </p:nvPr>
        </p:nvSpPr>
        <p:spPr>
          <a:xfrm flipH="1">
            <a:off x="734725" y="1241850"/>
            <a:ext cx="3423000" cy="1119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grpSp>
        <p:nvGrpSpPr>
          <p:cNvPr id="3265" name="Google Shape;3265;p31"/>
          <p:cNvGrpSpPr/>
          <p:nvPr/>
        </p:nvGrpSpPr>
        <p:grpSpPr>
          <a:xfrm rot="-5400000" flipH="1">
            <a:off x="1110" y="3673930"/>
            <a:ext cx="734543" cy="734543"/>
            <a:chOff x="1666575" y="729800"/>
            <a:chExt cx="1357500" cy="1357500"/>
          </a:xfrm>
        </p:grpSpPr>
        <p:sp>
          <p:nvSpPr>
            <p:cNvPr id="3266" name="Google Shape;3266;p31"/>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1"/>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1"/>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1"/>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1"/>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1"/>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1"/>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1"/>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1"/>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1"/>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31"/>
          <p:cNvGrpSpPr/>
          <p:nvPr/>
        </p:nvGrpSpPr>
        <p:grpSpPr>
          <a:xfrm rot="-5400000" flipH="1">
            <a:off x="716522" y="4407300"/>
            <a:ext cx="736037" cy="736036"/>
            <a:chOff x="1666575" y="729800"/>
            <a:chExt cx="1357500" cy="1357500"/>
          </a:xfrm>
        </p:grpSpPr>
        <p:sp>
          <p:nvSpPr>
            <p:cNvPr id="3277" name="Google Shape;3277;p31"/>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1"/>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1"/>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1"/>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1"/>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1"/>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1"/>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1"/>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1"/>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1"/>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7" name="Google Shape;3287;p31"/>
          <p:cNvGrpSpPr/>
          <p:nvPr/>
        </p:nvGrpSpPr>
        <p:grpSpPr>
          <a:xfrm rot="-5400000" flipH="1">
            <a:off x="149" y="4408388"/>
            <a:ext cx="734957" cy="735282"/>
            <a:chOff x="1713450" y="856352"/>
            <a:chExt cx="856993" cy="857371"/>
          </a:xfrm>
        </p:grpSpPr>
        <p:grpSp>
          <p:nvGrpSpPr>
            <p:cNvPr id="3288" name="Google Shape;3288;p31"/>
            <p:cNvGrpSpPr/>
            <p:nvPr/>
          </p:nvGrpSpPr>
          <p:grpSpPr>
            <a:xfrm>
              <a:off x="1713450" y="856352"/>
              <a:ext cx="856993" cy="857371"/>
              <a:chOff x="1713450" y="856352"/>
              <a:chExt cx="856993" cy="857371"/>
            </a:xfrm>
          </p:grpSpPr>
          <p:sp>
            <p:nvSpPr>
              <p:cNvPr id="3289" name="Google Shape;3289;p31"/>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1"/>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1"/>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1"/>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1"/>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1"/>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1"/>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1"/>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1"/>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1"/>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1"/>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1"/>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1"/>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1"/>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1"/>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1"/>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1"/>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1"/>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1"/>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1"/>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1"/>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0" name="Google Shape;3310;p31"/>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1"/>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1"/>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1"/>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1"/>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1"/>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6" name="Google Shape;3316;p31"/>
          <p:cNvGrpSpPr/>
          <p:nvPr/>
        </p:nvGrpSpPr>
        <p:grpSpPr>
          <a:xfrm rot="-5400000" flipH="1">
            <a:off x="1452581" y="4406958"/>
            <a:ext cx="736414" cy="736653"/>
            <a:chOff x="1713450" y="856352"/>
            <a:chExt cx="856993" cy="857371"/>
          </a:xfrm>
        </p:grpSpPr>
        <p:grpSp>
          <p:nvGrpSpPr>
            <p:cNvPr id="3317" name="Google Shape;3317;p31"/>
            <p:cNvGrpSpPr/>
            <p:nvPr/>
          </p:nvGrpSpPr>
          <p:grpSpPr>
            <a:xfrm>
              <a:off x="1713450" y="856352"/>
              <a:ext cx="856993" cy="857371"/>
              <a:chOff x="1713450" y="856352"/>
              <a:chExt cx="856993" cy="857371"/>
            </a:xfrm>
          </p:grpSpPr>
          <p:sp>
            <p:nvSpPr>
              <p:cNvPr id="3318" name="Google Shape;3318;p31"/>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1"/>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1"/>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1"/>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1"/>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1"/>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1"/>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1"/>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1"/>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1"/>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1"/>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1"/>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1"/>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1"/>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1"/>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1"/>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1"/>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1"/>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1"/>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1"/>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1"/>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31"/>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1"/>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1"/>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1"/>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1"/>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1"/>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31"/>
          <p:cNvGrpSpPr/>
          <p:nvPr/>
        </p:nvGrpSpPr>
        <p:grpSpPr>
          <a:xfrm rot="-5400000" flipH="1">
            <a:off x="929" y="2938670"/>
            <a:ext cx="734957" cy="735282"/>
            <a:chOff x="1713450" y="856352"/>
            <a:chExt cx="856993" cy="857371"/>
          </a:xfrm>
        </p:grpSpPr>
        <p:grpSp>
          <p:nvGrpSpPr>
            <p:cNvPr id="3346" name="Google Shape;3346;p31"/>
            <p:cNvGrpSpPr/>
            <p:nvPr/>
          </p:nvGrpSpPr>
          <p:grpSpPr>
            <a:xfrm>
              <a:off x="1713450" y="856352"/>
              <a:ext cx="856993" cy="857371"/>
              <a:chOff x="1713450" y="856352"/>
              <a:chExt cx="856993" cy="857371"/>
            </a:xfrm>
          </p:grpSpPr>
          <p:sp>
            <p:nvSpPr>
              <p:cNvPr id="3347" name="Google Shape;3347;p31"/>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1"/>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1"/>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1"/>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1"/>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1"/>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1"/>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1"/>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1"/>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1"/>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1"/>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1"/>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1"/>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1"/>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1"/>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1"/>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1"/>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1"/>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1"/>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1"/>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1"/>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8" name="Google Shape;3368;p31"/>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1"/>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1"/>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1"/>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1"/>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1"/>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3374"/>
        <p:cNvGrpSpPr/>
        <p:nvPr/>
      </p:nvGrpSpPr>
      <p:grpSpPr>
        <a:xfrm>
          <a:off x="0" y="0"/>
          <a:ext cx="0" cy="0"/>
          <a:chOff x="0" y="0"/>
          <a:chExt cx="0" cy="0"/>
        </a:xfrm>
      </p:grpSpPr>
      <p:sp>
        <p:nvSpPr>
          <p:cNvPr id="3375" name="Google Shape;3375;p32"/>
          <p:cNvSpPr txBox="1">
            <a:spLocks noGrp="1"/>
          </p:cNvSpPr>
          <p:nvPr>
            <p:ph type="title"/>
          </p:nvPr>
        </p:nvSpPr>
        <p:spPr>
          <a:xfrm>
            <a:off x="2766900" y="555000"/>
            <a:ext cx="3610200" cy="75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76" name="Google Shape;3376;p32"/>
          <p:cNvSpPr txBox="1">
            <a:spLocks noGrp="1"/>
          </p:cNvSpPr>
          <p:nvPr>
            <p:ph type="body" idx="1"/>
          </p:nvPr>
        </p:nvSpPr>
        <p:spPr>
          <a:xfrm>
            <a:off x="2447100" y="1312800"/>
            <a:ext cx="4249800" cy="1065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a:lvl1pPr>
            <a:lvl2pPr marL="914400" lvl="1" indent="-317500" algn="ctr" rtl="0">
              <a:lnSpc>
                <a:spcPct val="100000"/>
              </a:lnSpc>
              <a:spcBef>
                <a:spcPts val="1600"/>
              </a:spcBef>
              <a:spcAft>
                <a:spcPts val="0"/>
              </a:spcAft>
              <a:buSzPts val="1400"/>
              <a:buChar char="○"/>
              <a:defRPr/>
            </a:lvl2pPr>
            <a:lvl3pPr marL="1371600" lvl="2" indent="-317500" algn="ctr" rtl="0">
              <a:lnSpc>
                <a:spcPct val="100000"/>
              </a:lnSpc>
              <a:spcBef>
                <a:spcPts val="1600"/>
              </a:spcBef>
              <a:spcAft>
                <a:spcPts val="0"/>
              </a:spcAft>
              <a:buSzPts val="1400"/>
              <a:buChar char="■"/>
              <a:defRPr/>
            </a:lvl3pPr>
            <a:lvl4pPr marL="1828800" lvl="3" indent="-317500" algn="ctr" rtl="0">
              <a:lnSpc>
                <a:spcPct val="100000"/>
              </a:lnSpc>
              <a:spcBef>
                <a:spcPts val="1600"/>
              </a:spcBef>
              <a:spcAft>
                <a:spcPts val="0"/>
              </a:spcAft>
              <a:buSzPts val="1400"/>
              <a:buChar char="●"/>
              <a:defRPr/>
            </a:lvl4pPr>
            <a:lvl5pPr marL="2286000" lvl="4" indent="-317500" algn="ctr" rtl="0">
              <a:lnSpc>
                <a:spcPct val="100000"/>
              </a:lnSpc>
              <a:spcBef>
                <a:spcPts val="1600"/>
              </a:spcBef>
              <a:spcAft>
                <a:spcPts val="0"/>
              </a:spcAft>
              <a:buSzPts val="1400"/>
              <a:buChar char="○"/>
              <a:defRPr/>
            </a:lvl5pPr>
            <a:lvl6pPr marL="2743200" lvl="5" indent="-317500" algn="ctr" rtl="0">
              <a:lnSpc>
                <a:spcPct val="100000"/>
              </a:lnSpc>
              <a:spcBef>
                <a:spcPts val="1600"/>
              </a:spcBef>
              <a:spcAft>
                <a:spcPts val="0"/>
              </a:spcAft>
              <a:buSzPts val="1400"/>
              <a:buChar char="■"/>
              <a:defRPr/>
            </a:lvl6pPr>
            <a:lvl7pPr marL="3200400" lvl="6" indent="-317500" algn="ctr" rtl="0">
              <a:lnSpc>
                <a:spcPct val="100000"/>
              </a:lnSpc>
              <a:spcBef>
                <a:spcPts val="1600"/>
              </a:spcBef>
              <a:spcAft>
                <a:spcPts val="0"/>
              </a:spcAft>
              <a:buSzPts val="1400"/>
              <a:buChar char="●"/>
              <a:defRPr/>
            </a:lvl7pPr>
            <a:lvl8pPr marL="3657600" lvl="7" indent="-317500" algn="ctr" rtl="0">
              <a:lnSpc>
                <a:spcPct val="100000"/>
              </a:lnSpc>
              <a:spcBef>
                <a:spcPts val="1600"/>
              </a:spcBef>
              <a:spcAft>
                <a:spcPts val="0"/>
              </a:spcAft>
              <a:buSzPts val="1400"/>
              <a:buChar char="○"/>
              <a:defRPr/>
            </a:lvl8pPr>
            <a:lvl9pPr marL="4114800" lvl="8" indent="-317500" algn="ctr" rtl="0">
              <a:lnSpc>
                <a:spcPct val="100000"/>
              </a:lnSpc>
              <a:spcBef>
                <a:spcPts val="1600"/>
              </a:spcBef>
              <a:spcAft>
                <a:spcPts val="1600"/>
              </a:spcAft>
              <a:buSzPts val="1400"/>
              <a:buChar char="■"/>
              <a:defRPr/>
            </a:lvl9pPr>
          </a:lstStyle>
          <a:p>
            <a:endParaRPr/>
          </a:p>
        </p:txBody>
      </p:sp>
      <p:grpSp>
        <p:nvGrpSpPr>
          <p:cNvPr id="3377" name="Google Shape;3377;p32"/>
          <p:cNvGrpSpPr/>
          <p:nvPr/>
        </p:nvGrpSpPr>
        <p:grpSpPr>
          <a:xfrm>
            <a:off x="15" y="-30"/>
            <a:ext cx="734763" cy="2205916"/>
            <a:chOff x="-1109899" y="2436594"/>
            <a:chExt cx="856966" cy="2572797"/>
          </a:xfrm>
        </p:grpSpPr>
        <p:grpSp>
          <p:nvGrpSpPr>
            <p:cNvPr id="3378" name="Google Shape;3378;p32"/>
            <p:cNvGrpSpPr/>
            <p:nvPr/>
          </p:nvGrpSpPr>
          <p:grpSpPr>
            <a:xfrm flipH="1">
              <a:off x="-1109695" y="3294821"/>
              <a:ext cx="856583" cy="856582"/>
              <a:chOff x="3131575" y="2179075"/>
              <a:chExt cx="1357500" cy="1357500"/>
            </a:xfrm>
          </p:grpSpPr>
          <p:sp>
            <p:nvSpPr>
              <p:cNvPr id="3379" name="Google Shape;3379;p32"/>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2"/>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2"/>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2"/>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2"/>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2"/>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2"/>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2"/>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2"/>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2"/>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2"/>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2"/>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2"/>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2"/>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2"/>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4" name="Google Shape;3394;p32"/>
            <p:cNvGrpSpPr/>
            <p:nvPr/>
          </p:nvGrpSpPr>
          <p:grpSpPr>
            <a:xfrm flipH="1">
              <a:off x="-1109703" y="2436594"/>
              <a:ext cx="856583" cy="856583"/>
              <a:chOff x="1666575" y="729800"/>
              <a:chExt cx="1357500" cy="1357500"/>
            </a:xfrm>
          </p:grpSpPr>
          <p:sp>
            <p:nvSpPr>
              <p:cNvPr id="3395" name="Google Shape;3395;p32"/>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2"/>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2"/>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2"/>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2"/>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2"/>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2"/>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2"/>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2"/>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2"/>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32"/>
            <p:cNvGrpSpPr/>
            <p:nvPr/>
          </p:nvGrpSpPr>
          <p:grpSpPr>
            <a:xfrm rot="10800000" flipH="1">
              <a:off x="-1109899" y="4152639"/>
              <a:ext cx="856966" cy="856753"/>
              <a:chOff x="7083054" y="4447889"/>
              <a:chExt cx="856966" cy="856753"/>
            </a:xfrm>
          </p:grpSpPr>
          <p:sp>
            <p:nvSpPr>
              <p:cNvPr id="3406" name="Google Shape;3406;p32"/>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2"/>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2"/>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9" name="Google Shape;3409;p32"/>
          <p:cNvGrpSpPr/>
          <p:nvPr/>
        </p:nvGrpSpPr>
        <p:grpSpPr>
          <a:xfrm flipH="1">
            <a:off x="8420316" y="724945"/>
            <a:ext cx="723548" cy="723548"/>
            <a:chOff x="3131575" y="2179075"/>
            <a:chExt cx="1357500" cy="1357500"/>
          </a:xfrm>
        </p:grpSpPr>
        <p:sp>
          <p:nvSpPr>
            <p:cNvPr id="3410" name="Google Shape;3410;p32"/>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2"/>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2"/>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2"/>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2"/>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2"/>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2"/>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2"/>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2"/>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2"/>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2"/>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2"/>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2"/>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2"/>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2"/>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5" name="Google Shape;3425;p32"/>
          <p:cNvGrpSpPr/>
          <p:nvPr/>
        </p:nvGrpSpPr>
        <p:grpSpPr>
          <a:xfrm flipH="1">
            <a:off x="8420299" y="9"/>
            <a:ext cx="723547" cy="723548"/>
            <a:chOff x="1666575" y="729800"/>
            <a:chExt cx="1357500" cy="1357500"/>
          </a:xfrm>
        </p:grpSpPr>
        <p:sp>
          <p:nvSpPr>
            <p:cNvPr id="3426" name="Google Shape;3426;p32"/>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2"/>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2"/>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2"/>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2"/>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2"/>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2"/>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2"/>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2"/>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2"/>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6" name="Google Shape;3436;p32"/>
          <p:cNvGrpSpPr/>
          <p:nvPr/>
        </p:nvGrpSpPr>
        <p:grpSpPr>
          <a:xfrm rot="5400000" flipH="1">
            <a:off x="7696489" y="724950"/>
            <a:ext cx="723880" cy="723699"/>
            <a:chOff x="7083054" y="4447889"/>
            <a:chExt cx="856966" cy="856753"/>
          </a:xfrm>
        </p:grpSpPr>
        <p:sp>
          <p:nvSpPr>
            <p:cNvPr id="3437" name="Google Shape;3437;p32"/>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2"/>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2"/>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CUSTOM_18">
    <p:spTree>
      <p:nvGrpSpPr>
        <p:cNvPr id="1" name="Shape 3440"/>
        <p:cNvGrpSpPr/>
        <p:nvPr/>
      </p:nvGrpSpPr>
      <p:grpSpPr>
        <a:xfrm>
          <a:off x="0" y="0"/>
          <a:ext cx="0" cy="0"/>
          <a:chOff x="0" y="0"/>
          <a:chExt cx="0" cy="0"/>
        </a:xfrm>
      </p:grpSpPr>
      <p:sp>
        <p:nvSpPr>
          <p:cNvPr id="3441" name="Google Shape;3441;p33"/>
          <p:cNvSpPr txBox="1">
            <a:spLocks noGrp="1"/>
          </p:cNvSpPr>
          <p:nvPr>
            <p:ph type="title"/>
          </p:nvPr>
        </p:nvSpPr>
        <p:spPr>
          <a:xfrm flipH="1">
            <a:off x="4986288" y="555000"/>
            <a:ext cx="3423000" cy="715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None/>
              <a:defRPr/>
            </a:lvl1pPr>
            <a:lvl2pPr lvl="1" algn="r" rtl="0">
              <a:lnSpc>
                <a:spcPct val="100000"/>
              </a:lnSpc>
              <a:spcBef>
                <a:spcPts val="0"/>
              </a:spcBef>
              <a:spcAft>
                <a:spcPts val="0"/>
              </a:spcAft>
              <a:buSzPts val="2400"/>
              <a:buNone/>
              <a:defRPr sz="2400"/>
            </a:lvl2pPr>
            <a:lvl3pPr lvl="2" algn="r" rtl="0">
              <a:lnSpc>
                <a:spcPct val="100000"/>
              </a:lnSpc>
              <a:spcBef>
                <a:spcPts val="0"/>
              </a:spcBef>
              <a:spcAft>
                <a:spcPts val="0"/>
              </a:spcAft>
              <a:buSzPts val="2400"/>
              <a:buNone/>
              <a:defRPr sz="2400"/>
            </a:lvl3pPr>
            <a:lvl4pPr lvl="3" algn="r" rtl="0">
              <a:lnSpc>
                <a:spcPct val="100000"/>
              </a:lnSpc>
              <a:spcBef>
                <a:spcPts val="0"/>
              </a:spcBef>
              <a:spcAft>
                <a:spcPts val="0"/>
              </a:spcAft>
              <a:buSzPts val="2400"/>
              <a:buNone/>
              <a:defRPr sz="2400"/>
            </a:lvl4pPr>
            <a:lvl5pPr lvl="4" algn="r" rtl="0">
              <a:lnSpc>
                <a:spcPct val="100000"/>
              </a:lnSpc>
              <a:spcBef>
                <a:spcPts val="0"/>
              </a:spcBef>
              <a:spcAft>
                <a:spcPts val="0"/>
              </a:spcAft>
              <a:buSzPts val="2400"/>
              <a:buNone/>
              <a:defRPr sz="2400"/>
            </a:lvl5pPr>
            <a:lvl6pPr lvl="5" algn="r" rtl="0">
              <a:lnSpc>
                <a:spcPct val="100000"/>
              </a:lnSpc>
              <a:spcBef>
                <a:spcPts val="0"/>
              </a:spcBef>
              <a:spcAft>
                <a:spcPts val="0"/>
              </a:spcAft>
              <a:buSzPts val="2400"/>
              <a:buNone/>
              <a:defRPr sz="2400"/>
            </a:lvl6pPr>
            <a:lvl7pPr lvl="6" algn="r" rtl="0">
              <a:lnSpc>
                <a:spcPct val="100000"/>
              </a:lnSpc>
              <a:spcBef>
                <a:spcPts val="0"/>
              </a:spcBef>
              <a:spcAft>
                <a:spcPts val="0"/>
              </a:spcAft>
              <a:buSzPts val="2400"/>
              <a:buNone/>
              <a:defRPr sz="2400"/>
            </a:lvl7pPr>
            <a:lvl8pPr lvl="7" algn="r" rtl="0">
              <a:lnSpc>
                <a:spcPct val="100000"/>
              </a:lnSpc>
              <a:spcBef>
                <a:spcPts val="0"/>
              </a:spcBef>
              <a:spcAft>
                <a:spcPts val="0"/>
              </a:spcAft>
              <a:buSzPts val="2400"/>
              <a:buNone/>
              <a:defRPr sz="2400"/>
            </a:lvl8pPr>
            <a:lvl9pPr lvl="8" algn="r" rtl="0">
              <a:lnSpc>
                <a:spcPct val="100000"/>
              </a:lnSpc>
              <a:spcBef>
                <a:spcPts val="0"/>
              </a:spcBef>
              <a:spcAft>
                <a:spcPts val="0"/>
              </a:spcAft>
              <a:buSzPts val="2400"/>
              <a:buNone/>
              <a:defRPr sz="2400"/>
            </a:lvl9pPr>
          </a:lstStyle>
          <a:p>
            <a:endParaRPr/>
          </a:p>
        </p:txBody>
      </p:sp>
      <p:sp>
        <p:nvSpPr>
          <p:cNvPr id="3442" name="Google Shape;3442;p33"/>
          <p:cNvSpPr txBox="1">
            <a:spLocks noGrp="1"/>
          </p:cNvSpPr>
          <p:nvPr>
            <p:ph type="body" idx="1"/>
          </p:nvPr>
        </p:nvSpPr>
        <p:spPr>
          <a:xfrm flipH="1">
            <a:off x="4986288" y="1241850"/>
            <a:ext cx="3423000" cy="1119300"/>
          </a:xfrm>
          <a:prstGeom prst="rect">
            <a:avLst/>
          </a:prstGeom>
        </p:spPr>
        <p:txBody>
          <a:bodyPr spcFirstLastPara="1" wrap="square" lIns="91425" tIns="91425" rIns="91425" bIns="91425" anchor="t" anchorCtr="0">
            <a:noAutofit/>
          </a:bodyPr>
          <a:lstStyle>
            <a:lvl1pPr marL="457200" lvl="0" indent="-304800" algn="r" rtl="0">
              <a:lnSpc>
                <a:spcPct val="100000"/>
              </a:lnSpc>
              <a:spcBef>
                <a:spcPts val="0"/>
              </a:spcBef>
              <a:spcAft>
                <a:spcPts val="0"/>
              </a:spcAft>
              <a:buSzPts val="1200"/>
              <a:buChar char="●"/>
              <a:defRPr sz="1600"/>
            </a:lvl1pPr>
            <a:lvl2pPr marL="914400" lvl="1" indent="-304800" algn="r" rtl="0">
              <a:lnSpc>
                <a:spcPct val="100000"/>
              </a:lnSpc>
              <a:spcBef>
                <a:spcPts val="1600"/>
              </a:spcBef>
              <a:spcAft>
                <a:spcPts val="0"/>
              </a:spcAft>
              <a:buSzPts val="1200"/>
              <a:buChar char="○"/>
              <a:defRPr sz="1200"/>
            </a:lvl2pPr>
            <a:lvl3pPr marL="1371600" lvl="2" indent="-304800" algn="r" rtl="0">
              <a:lnSpc>
                <a:spcPct val="100000"/>
              </a:lnSpc>
              <a:spcBef>
                <a:spcPts val="1600"/>
              </a:spcBef>
              <a:spcAft>
                <a:spcPts val="0"/>
              </a:spcAft>
              <a:buSzPts val="1200"/>
              <a:buChar char="■"/>
              <a:defRPr sz="1200"/>
            </a:lvl3pPr>
            <a:lvl4pPr marL="1828800" lvl="3" indent="-304800" algn="r" rtl="0">
              <a:lnSpc>
                <a:spcPct val="100000"/>
              </a:lnSpc>
              <a:spcBef>
                <a:spcPts val="1600"/>
              </a:spcBef>
              <a:spcAft>
                <a:spcPts val="0"/>
              </a:spcAft>
              <a:buSzPts val="1200"/>
              <a:buChar char="●"/>
              <a:defRPr sz="1200"/>
            </a:lvl4pPr>
            <a:lvl5pPr marL="2286000" lvl="4" indent="-304800" algn="r" rtl="0">
              <a:lnSpc>
                <a:spcPct val="100000"/>
              </a:lnSpc>
              <a:spcBef>
                <a:spcPts val="1600"/>
              </a:spcBef>
              <a:spcAft>
                <a:spcPts val="0"/>
              </a:spcAft>
              <a:buSzPts val="1200"/>
              <a:buChar char="○"/>
              <a:defRPr sz="1200"/>
            </a:lvl5pPr>
            <a:lvl6pPr marL="2743200" lvl="5" indent="-304800" algn="r" rtl="0">
              <a:lnSpc>
                <a:spcPct val="100000"/>
              </a:lnSpc>
              <a:spcBef>
                <a:spcPts val="1600"/>
              </a:spcBef>
              <a:spcAft>
                <a:spcPts val="0"/>
              </a:spcAft>
              <a:buSzPts val="1200"/>
              <a:buChar char="■"/>
              <a:defRPr sz="1200"/>
            </a:lvl6pPr>
            <a:lvl7pPr marL="3200400" lvl="6" indent="-304800" algn="r" rtl="0">
              <a:lnSpc>
                <a:spcPct val="100000"/>
              </a:lnSpc>
              <a:spcBef>
                <a:spcPts val="1600"/>
              </a:spcBef>
              <a:spcAft>
                <a:spcPts val="0"/>
              </a:spcAft>
              <a:buSzPts val="1200"/>
              <a:buChar char="●"/>
              <a:defRPr sz="1200"/>
            </a:lvl7pPr>
            <a:lvl8pPr marL="3657600" lvl="7" indent="-304800" algn="r" rtl="0">
              <a:lnSpc>
                <a:spcPct val="100000"/>
              </a:lnSpc>
              <a:spcBef>
                <a:spcPts val="1600"/>
              </a:spcBef>
              <a:spcAft>
                <a:spcPts val="0"/>
              </a:spcAft>
              <a:buSzPts val="1200"/>
              <a:buChar char="○"/>
              <a:defRPr sz="1200"/>
            </a:lvl8pPr>
            <a:lvl9pPr marL="4114800" lvl="8" indent="-304800" algn="r" rtl="0">
              <a:lnSpc>
                <a:spcPct val="100000"/>
              </a:lnSpc>
              <a:spcBef>
                <a:spcPts val="1600"/>
              </a:spcBef>
              <a:spcAft>
                <a:spcPts val="1600"/>
              </a:spcAft>
              <a:buSzPts val="1200"/>
              <a:buChar char="■"/>
              <a:defRPr sz="1200"/>
            </a:lvl9pPr>
          </a:lstStyle>
          <a:p>
            <a:endParaRPr/>
          </a:p>
        </p:txBody>
      </p:sp>
      <p:grpSp>
        <p:nvGrpSpPr>
          <p:cNvPr id="3443" name="Google Shape;3443;p33"/>
          <p:cNvGrpSpPr/>
          <p:nvPr/>
        </p:nvGrpSpPr>
        <p:grpSpPr>
          <a:xfrm rot="5400000">
            <a:off x="8414018" y="3685477"/>
            <a:ext cx="728842" cy="728842"/>
            <a:chOff x="1666575" y="729800"/>
            <a:chExt cx="1357500" cy="1357500"/>
          </a:xfrm>
        </p:grpSpPr>
        <p:sp>
          <p:nvSpPr>
            <p:cNvPr id="3444" name="Google Shape;3444;p33"/>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3"/>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3"/>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3"/>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3"/>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3"/>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3"/>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3"/>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3"/>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3"/>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33"/>
          <p:cNvGrpSpPr/>
          <p:nvPr/>
        </p:nvGrpSpPr>
        <p:grpSpPr>
          <a:xfrm rot="5400000">
            <a:off x="7674493" y="4408732"/>
            <a:ext cx="734543" cy="734543"/>
            <a:chOff x="1666575" y="729800"/>
            <a:chExt cx="1357500" cy="1357500"/>
          </a:xfrm>
        </p:grpSpPr>
        <p:sp>
          <p:nvSpPr>
            <p:cNvPr id="3455" name="Google Shape;3455;p33"/>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3"/>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3"/>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3"/>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3"/>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3"/>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3"/>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3"/>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3"/>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3"/>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5" name="Google Shape;3465;p33"/>
          <p:cNvGrpSpPr/>
          <p:nvPr/>
        </p:nvGrpSpPr>
        <p:grpSpPr>
          <a:xfrm rot="5400000">
            <a:off x="8408834" y="4408431"/>
            <a:ext cx="734957" cy="735282"/>
            <a:chOff x="1713450" y="856352"/>
            <a:chExt cx="856993" cy="857371"/>
          </a:xfrm>
        </p:grpSpPr>
        <p:grpSp>
          <p:nvGrpSpPr>
            <p:cNvPr id="3466" name="Google Shape;3466;p33"/>
            <p:cNvGrpSpPr/>
            <p:nvPr/>
          </p:nvGrpSpPr>
          <p:grpSpPr>
            <a:xfrm>
              <a:off x="1713450" y="856352"/>
              <a:ext cx="856993" cy="857371"/>
              <a:chOff x="1713450" y="856352"/>
              <a:chExt cx="856993" cy="857371"/>
            </a:xfrm>
          </p:grpSpPr>
          <p:sp>
            <p:nvSpPr>
              <p:cNvPr id="3467" name="Google Shape;3467;p33"/>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3"/>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3"/>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3"/>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3"/>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3"/>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3"/>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3"/>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3"/>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3"/>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3"/>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3"/>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3"/>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3"/>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3"/>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3"/>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3"/>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3"/>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3"/>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3"/>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3"/>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8" name="Google Shape;3488;p33"/>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3"/>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3"/>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3"/>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3"/>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3"/>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4" name="Google Shape;3494;p33"/>
          <p:cNvGrpSpPr/>
          <p:nvPr/>
        </p:nvGrpSpPr>
        <p:grpSpPr>
          <a:xfrm rot="5400000">
            <a:off x="6939345" y="4408404"/>
            <a:ext cx="734957" cy="735282"/>
            <a:chOff x="1713450" y="856352"/>
            <a:chExt cx="856993" cy="857371"/>
          </a:xfrm>
        </p:grpSpPr>
        <p:grpSp>
          <p:nvGrpSpPr>
            <p:cNvPr id="3495" name="Google Shape;3495;p33"/>
            <p:cNvGrpSpPr/>
            <p:nvPr/>
          </p:nvGrpSpPr>
          <p:grpSpPr>
            <a:xfrm>
              <a:off x="1713450" y="856352"/>
              <a:ext cx="856993" cy="857371"/>
              <a:chOff x="1713450" y="856352"/>
              <a:chExt cx="856993" cy="857371"/>
            </a:xfrm>
          </p:grpSpPr>
          <p:sp>
            <p:nvSpPr>
              <p:cNvPr id="3496" name="Google Shape;3496;p33"/>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3"/>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3"/>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3"/>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3"/>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3"/>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3"/>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3"/>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3"/>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3"/>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3"/>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3"/>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3"/>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3"/>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3"/>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3"/>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3"/>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3"/>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3"/>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3"/>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3"/>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33"/>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3"/>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3"/>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3"/>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3"/>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3"/>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3" name="Google Shape;3523;p33"/>
          <p:cNvGrpSpPr/>
          <p:nvPr/>
        </p:nvGrpSpPr>
        <p:grpSpPr>
          <a:xfrm rot="5400000">
            <a:off x="8413836" y="2955931"/>
            <a:ext cx="729215" cy="729537"/>
            <a:chOff x="1713450" y="856352"/>
            <a:chExt cx="856993" cy="857371"/>
          </a:xfrm>
        </p:grpSpPr>
        <p:grpSp>
          <p:nvGrpSpPr>
            <p:cNvPr id="3524" name="Google Shape;3524;p33"/>
            <p:cNvGrpSpPr/>
            <p:nvPr/>
          </p:nvGrpSpPr>
          <p:grpSpPr>
            <a:xfrm>
              <a:off x="1713450" y="856352"/>
              <a:ext cx="856993" cy="857371"/>
              <a:chOff x="1713450" y="856352"/>
              <a:chExt cx="856993" cy="857371"/>
            </a:xfrm>
          </p:grpSpPr>
          <p:sp>
            <p:nvSpPr>
              <p:cNvPr id="3525" name="Google Shape;3525;p33"/>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3"/>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3"/>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3"/>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3"/>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3"/>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3"/>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3"/>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3"/>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3"/>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3"/>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3"/>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3"/>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3"/>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3"/>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3"/>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3"/>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3"/>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3"/>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3"/>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3"/>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6" name="Google Shape;3546;p33"/>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3"/>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3"/>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3"/>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3"/>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3"/>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2" name="Google Shape;3552;p33"/>
          <p:cNvSpPr/>
          <p:nvPr/>
        </p:nvSpPr>
        <p:spPr>
          <a:xfrm>
            <a:off x="0" y="0"/>
            <a:ext cx="734819" cy="734984"/>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CUSTOM_14_1">
    <p:spTree>
      <p:nvGrpSpPr>
        <p:cNvPr id="1" name="Shape 3553"/>
        <p:cNvGrpSpPr/>
        <p:nvPr/>
      </p:nvGrpSpPr>
      <p:grpSpPr>
        <a:xfrm>
          <a:off x="0" y="0"/>
          <a:ext cx="0" cy="0"/>
          <a:chOff x="0" y="0"/>
          <a:chExt cx="0" cy="0"/>
        </a:xfrm>
      </p:grpSpPr>
      <p:sp>
        <p:nvSpPr>
          <p:cNvPr id="3554" name="Google Shape;3554;p34"/>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555" name="Google Shape;3555;p34"/>
          <p:cNvGrpSpPr/>
          <p:nvPr/>
        </p:nvGrpSpPr>
        <p:grpSpPr>
          <a:xfrm rot="5400000" flipH="1">
            <a:off x="-5778" y="2201210"/>
            <a:ext cx="740721" cy="741062"/>
            <a:chOff x="4595925" y="3627700"/>
            <a:chExt cx="1358125" cy="1358750"/>
          </a:xfrm>
        </p:grpSpPr>
        <p:sp>
          <p:nvSpPr>
            <p:cNvPr id="3556" name="Google Shape;3556;p34"/>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4"/>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4"/>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4"/>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4"/>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4"/>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4"/>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4"/>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4"/>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4"/>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4"/>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7" name="Google Shape;3567;p34"/>
          <p:cNvGrpSpPr/>
          <p:nvPr/>
        </p:nvGrpSpPr>
        <p:grpSpPr>
          <a:xfrm rot="5400000" flipH="1">
            <a:off x="-5597" y="1461012"/>
            <a:ext cx="740381" cy="740380"/>
            <a:chOff x="3131575" y="2179075"/>
            <a:chExt cx="1357500" cy="1357500"/>
          </a:xfrm>
        </p:grpSpPr>
        <p:sp>
          <p:nvSpPr>
            <p:cNvPr id="3568" name="Google Shape;3568;p34"/>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4"/>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4"/>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4"/>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4"/>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4"/>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4"/>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4"/>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4"/>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4"/>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4"/>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4"/>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4"/>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4"/>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4"/>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34"/>
          <p:cNvGrpSpPr/>
          <p:nvPr/>
        </p:nvGrpSpPr>
        <p:grpSpPr>
          <a:xfrm rot="5400000" flipH="1">
            <a:off x="-5596" y="2942114"/>
            <a:ext cx="740380" cy="740381"/>
            <a:chOff x="1666575" y="729800"/>
            <a:chExt cx="1357500" cy="1357500"/>
          </a:xfrm>
        </p:grpSpPr>
        <p:sp>
          <p:nvSpPr>
            <p:cNvPr id="3584" name="Google Shape;3584;p34"/>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4"/>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4"/>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4"/>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4"/>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4"/>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4"/>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4"/>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4"/>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4"/>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4" name="Google Shape;3594;p34"/>
          <p:cNvGrpSpPr/>
          <p:nvPr/>
        </p:nvGrpSpPr>
        <p:grpSpPr>
          <a:xfrm rot="5400000" flipH="1">
            <a:off x="8409547" y="2201210"/>
            <a:ext cx="740721" cy="741062"/>
            <a:chOff x="4595925" y="3627700"/>
            <a:chExt cx="1358125" cy="1358750"/>
          </a:xfrm>
        </p:grpSpPr>
        <p:sp>
          <p:nvSpPr>
            <p:cNvPr id="3595" name="Google Shape;3595;p34"/>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4"/>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4"/>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4"/>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4"/>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4"/>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4"/>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4"/>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4"/>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4"/>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4"/>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6" name="Google Shape;3606;p34"/>
          <p:cNvGrpSpPr/>
          <p:nvPr/>
        </p:nvGrpSpPr>
        <p:grpSpPr>
          <a:xfrm rot="5400000" flipH="1">
            <a:off x="8409728" y="1461012"/>
            <a:ext cx="740381" cy="740380"/>
            <a:chOff x="3131575" y="2179075"/>
            <a:chExt cx="1357500" cy="1357500"/>
          </a:xfrm>
        </p:grpSpPr>
        <p:sp>
          <p:nvSpPr>
            <p:cNvPr id="3607" name="Google Shape;3607;p34"/>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4"/>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4"/>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4"/>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4"/>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4"/>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4"/>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4"/>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4"/>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4"/>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4"/>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4"/>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4"/>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4"/>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4"/>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2" name="Google Shape;3622;p34"/>
          <p:cNvGrpSpPr/>
          <p:nvPr/>
        </p:nvGrpSpPr>
        <p:grpSpPr>
          <a:xfrm rot="5400000" flipH="1">
            <a:off x="8409729" y="2942114"/>
            <a:ext cx="740380" cy="740381"/>
            <a:chOff x="1666575" y="729800"/>
            <a:chExt cx="1357500" cy="1357500"/>
          </a:xfrm>
        </p:grpSpPr>
        <p:sp>
          <p:nvSpPr>
            <p:cNvPr id="3623" name="Google Shape;3623;p34"/>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4"/>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4"/>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4"/>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4"/>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4"/>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4"/>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4"/>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4"/>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4"/>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5">
  <p:cSld name="CUSTOM_21">
    <p:spTree>
      <p:nvGrpSpPr>
        <p:cNvPr id="1" name="Shape 3633"/>
        <p:cNvGrpSpPr/>
        <p:nvPr/>
      </p:nvGrpSpPr>
      <p:grpSpPr>
        <a:xfrm>
          <a:off x="0" y="0"/>
          <a:ext cx="0" cy="0"/>
          <a:chOff x="0" y="0"/>
          <a:chExt cx="0" cy="0"/>
        </a:xfrm>
      </p:grpSpPr>
      <p:sp>
        <p:nvSpPr>
          <p:cNvPr id="3634" name="Google Shape;3634;p35"/>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1pPr>
            <a:lvl2pPr lvl="1">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a:endParaRPr/>
          </a:p>
        </p:txBody>
      </p:sp>
      <p:grpSp>
        <p:nvGrpSpPr>
          <p:cNvPr id="3635" name="Google Shape;3635;p35"/>
          <p:cNvGrpSpPr/>
          <p:nvPr/>
        </p:nvGrpSpPr>
        <p:grpSpPr>
          <a:xfrm rot="5400000" flipH="1">
            <a:off x="141847" y="3662210"/>
            <a:ext cx="740721" cy="741062"/>
            <a:chOff x="4595925" y="3627700"/>
            <a:chExt cx="1358125" cy="1358750"/>
          </a:xfrm>
        </p:grpSpPr>
        <p:sp>
          <p:nvSpPr>
            <p:cNvPr id="3636" name="Google Shape;3636;p35"/>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5"/>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5"/>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5"/>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5"/>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5"/>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5"/>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5"/>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rot="5400000" flipH="1">
            <a:off x="3" y="4403112"/>
            <a:ext cx="740380" cy="740380"/>
            <a:chOff x="3131575" y="2179075"/>
            <a:chExt cx="1357500" cy="1357500"/>
          </a:xfrm>
        </p:grpSpPr>
        <p:sp>
          <p:nvSpPr>
            <p:cNvPr id="3648" name="Google Shape;3648;p35"/>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5"/>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5"/>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5"/>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5"/>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5"/>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5"/>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3" name="Google Shape;3663;p35"/>
          <p:cNvGrpSpPr/>
          <p:nvPr/>
        </p:nvGrpSpPr>
        <p:grpSpPr>
          <a:xfrm rot="5400000" flipH="1">
            <a:off x="740379" y="4403101"/>
            <a:ext cx="740381" cy="740381"/>
            <a:chOff x="1666575" y="729800"/>
            <a:chExt cx="1357500" cy="1357500"/>
          </a:xfrm>
        </p:grpSpPr>
        <p:sp>
          <p:nvSpPr>
            <p:cNvPr id="3664" name="Google Shape;3664;p35"/>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4" name="Google Shape;3674;p35"/>
          <p:cNvGrpSpPr/>
          <p:nvPr/>
        </p:nvGrpSpPr>
        <p:grpSpPr>
          <a:xfrm rot="5400000" flipH="1">
            <a:off x="8409547" y="2201210"/>
            <a:ext cx="740721" cy="741062"/>
            <a:chOff x="4595925" y="3627700"/>
            <a:chExt cx="1358125" cy="1358750"/>
          </a:xfrm>
        </p:grpSpPr>
        <p:sp>
          <p:nvSpPr>
            <p:cNvPr id="3675" name="Google Shape;3675;p35"/>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6" name="Google Shape;3686;p35"/>
          <p:cNvGrpSpPr/>
          <p:nvPr/>
        </p:nvGrpSpPr>
        <p:grpSpPr>
          <a:xfrm rot="5400000" flipH="1">
            <a:off x="8409728" y="1461012"/>
            <a:ext cx="740381" cy="740380"/>
            <a:chOff x="3131575" y="2179075"/>
            <a:chExt cx="1357500" cy="1357500"/>
          </a:xfrm>
        </p:grpSpPr>
        <p:sp>
          <p:nvSpPr>
            <p:cNvPr id="3687" name="Google Shape;3687;p35"/>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5"/>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5"/>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2" name="Google Shape;3702;p35"/>
          <p:cNvGrpSpPr/>
          <p:nvPr/>
        </p:nvGrpSpPr>
        <p:grpSpPr>
          <a:xfrm rot="5400000" flipH="1">
            <a:off x="8409729" y="2942114"/>
            <a:ext cx="740380" cy="740381"/>
            <a:chOff x="1666575" y="729800"/>
            <a:chExt cx="1357500" cy="1357500"/>
          </a:xfrm>
        </p:grpSpPr>
        <p:sp>
          <p:nvSpPr>
            <p:cNvPr id="3703" name="Google Shape;3703;p35"/>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4"/>
        <p:cNvGrpSpPr/>
        <p:nvPr/>
      </p:nvGrpSpPr>
      <p:grpSpPr>
        <a:xfrm>
          <a:off x="0" y="0"/>
          <a:ext cx="0" cy="0"/>
          <a:chOff x="0" y="0"/>
          <a:chExt cx="0" cy="0"/>
        </a:xfrm>
      </p:grpSpPr>
      <p:sp>
        <p:nvSpPr>
          <p:cNvPr id="415" name="Google Shape;415;p5"/>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grpSp>
        <p:nvGrpSpPr>
          <p:cNvPr id="416" name="Google Shape;416;p5"/>
          <p:cNvGrpSpPr/>
          <p:nvPr/>
        </p:nvGrpSpPr>
        <p:grpSpPr>
          <a:xfrm>
            <a:off x="8389390" y="29"/>
            <a:ext cx="754649" cy="754649"/>
            <a:chOff x="8287205" y="3428644"/>
            <a:chExt cx="856582" cy="856582"/>
          </a:xfrm>
        </p:grpSpPr>
        <p:grpSp>
          <p:nvGrpSpPr>
            <p:cNvPr id="417" name="Google Shape;417;p5"/>
            <p:cNvGrpSpPr/>
            <p:nvPr/>
          </p:nvGrpSpPr>
          <p:grpSpPr>
            <a:xfrm>
              <a:off x="8287205" y="3428644"/>
              <a:ext cx="856582" cy="856582"/>
              <a:chOff x="8287205" y="-231"/>
              <a:chExt cx="856582" cy="856583"/>
            </a:xfrm>
          </p:grpSpPr>
          <p:sp>
            <p:nvSpPr>
              <p:cNvPr id="418" name="Google Shape;418;p5"/>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5"/>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5"/>
          <p:cNvSpPr txBox="1">
            <a:spLocks noGrp="1"/>
          </p:cNvSpPr>
          <p:nvPr>
            <p:ph type="body" idx="1"/>
          </p:nvPr>
        </p:nvSpPr>
        <p:spPr>
          <a:xfrm>
            <a:off x="947475" y="1152475"/>
            <a:ext cx="74619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grpSp>
        <p:nvGrpSpPr>
          <p:cNvPr id="429" name="Google Shape;429;p5"/>
          <p:cNvGrpSpPr/>
          <p:nvPr/>
        </p:nvGrpSpPr>
        <p:grpSpPr>
          <a:xfrm>
            <a:off x="-319" y="3632914"/>
            <a:ext cx="754982" cy="1510555"/>
            <a:chOff x="-319" y="3632914"/>
            <a:chExt cx="754982" cy="1510555"/>
          </a:xfrm>
        </p:grpSpPr>
        <p:grpSp>
          <p:nvGrpSpPr>
            <p:cNvPr id="430" name="Google Shape;430;p5"/>
            <p:cNvGrpSpPr/>
            <p:nvPr/>
          </p:nvGrpSpPr>
          <p:grpSpPr>
            <a:xfrm>
              <a:off x="-319" y="3632914"/>
              <a:ext cx="754982" cy="755329"/>
              <a:chOff x="4595925" y="3627700"/>
              <a:chExt cx="1358125" cy="1358750"/>
            </a:xfrm>
          </p:grpSpPr>
          <p:sp>
            <p:nvSpPr>
              <p:cNvPr id="431" name="Google Shape;431;p5"/>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 name="Google Shape;442;p5"/>
            <p:cNvSpPr/>
            <p:nvPr/>
          </p:nvSpPr>
          <p:spPr>
            <a:xfrm>
              <a:off x="-299" y="4388252"/>
              <a:ext cx="754926" cy="755195"/>
            </a:xfrm>
            <a:custGeom>
              <a:avLst/>
              <a:gdLst/>
              <a:ahLst/>
              <a:cxnLst/>
              <a:rect l="l" t="t" r="r" b="b"/>
              <a:pathLst>
                <a:path w="40177" h="40186" extrusionOk="0">
                  <a:moveTo>
                    <a:pt x="0" y="0"/>
                  </a:moveTo>
                  <a:lnTo>
                    <a:pt x="0" y="40185"/>
                  </a:lnTo>
                  <a:lnTo>
                    <a:pt x="40176" y="40185"/>
                  </a:lnTo>
                  <a:lnTo>
                    <a:pt x="40176"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299" y="4765853"/>
              <a:ext cx="367814" cy="377447"/>
            </a:xfrm>
            <a:custGeom>
              <a:avLst/>
              <a:gdLst/>
              <a:ahLst/>
              <a:cxnLst/>
              <a:rect l="l" t="t" r="r" b="b"/>
              <a:pathLst>
                <a:path w="19575" h="20085" extrusionOk="0">
                  <a:moveTo>
                    <a:pt x="0" y="1"/>
                  </a:moveTo>
                  <a:lnTo>
                    <a:pt x="0" y="20084"/>
                  </a:lnTo>
                  <a:lnTo>
                    <a:pt x="19575" y="20084"/>
                  </a:lnTo>
                  <a:lnTo>
                    <a:pt x="18548" y="20031"/>
                  </a:lnTo>
                  <a:lnTo>
                    <a:pt x="17530" y="19932"/>
                  </a:lnTo>
                  <a:lnTo>
                    <a:pt x="16530" y="19772"/>
                  </a:lnTo>
                  <a:lnTo>
                    <a:pt x="15556" y="19575"/>
                  </a:lnTo>
                  <a:lnTo>
                    <a:pt x="14592" y="19325"/>
                  </a:lnTo>
                  <a:lnTo>
                    <a:pt x="13645" y="19031"/>
                  </a:lnTo>
                  <a:lnTo>
                    <a:pt x="12725" y="18691"/>
                  </a:lnTo>
                  <a:lnTo>
                    <a:pt x="11823" y="18316"/>
                  </a:lnTo>
                  <a:lnTo>
                    <a:pt x="10948" y="17887"/>
                  </a:lnTo>
                  <a:lnTo>
                    <a:pt x="10091" y="17423"/>
                  </a:lnTo>
                  <a:lnTo>
                    <a:pt x="9261" y="16923"/>
                  </a:lnTo>
                  <a:lnTo>
                    <a:pt x="8457" y="16378"/>
                  </a:lnTo>
                  <a:lnTo>
                    <a:pt x="7689" y="15807"/>
                  </a:lnTo>
                  <a:lnTo>
                    <a:pt x="6948" y="15191"/>
                  </a:lnTo>
                  <a:lnTo>
                    <a:pt x="6233" y="14539"/>
                  </a:lnTo>
                  <a:lnTo>
                    <a:pt x="5885" y="14199"/>
                  </a:lnTo>
                  <a:lnTo>
                    <a:pt x="5546" y="13860"/>
                  </a:lnTo>
                  <a:lnTo>
                    <a:pt x="4903" y="13146"/>
                  </a:lnTo>
                  <a:lnTo>
                    <a:pt x="4287" y="12404"/>
                  </a:lnTo>
                  <a:lnTo>
                    <a:pt x="3706" y="11628"/>
                  </a:lnTo>
                  <a:lnTo>
                    <a:pt x="3161" y="10824"/>
                  </a:lnTo>
                  <a:lnTo>
                    <a:pt x="2661" y="10002"/>
                  </a:lnTo>
                  <a:lnTo>
                    <a:pt x="2197" y="9145"/>
                  </a:lnTo>
                  <a:lnTo>
                    <a:pt x="1777" y="8270"/>
                  </a:lnTo>
                  <a:lnTo>
                    <a:pt x="1393" y="7368"/>
                  </a:lnTo>
                  <a:lnTo>
                    <a:pt x="1054" y="6439"/>
                  </a:lnTo>
                  <a:lnTo>
                    <a:pt x="759" y="5502"/>
                  </a:lnTo>
                  <a:lnTo>
                    <a:pt x="518" y="4537"/>
                  </a:lnTo>
                  <a:lnTo>
                    <a:pt x="313" y="3555"/>
                  </a:lnTo>
                  <a:lnTo>
                    <a:pt x="161" y="2555"/>
                  </a:lnTo>
                  <a:lnTo>
                    <a:pt x="54" y="1546"/>
                  </a:lnTo>
                  <a:lnTo>
                    <a:pt x="9" y="519"/>
                  </a:lnTo>
                  <a:lnTo>
                    <a:pt x="0"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299" y="4765853"/>
              <a:ext cx="754926" cy="377616"/>
            </a:xfrm>
            <a:custGeom>
              <a:avLst/>
              <a:gdLst/>
              <a:ahLst/>
              <a:cxnLst/>
              <a:rect l="l" t="t" r="r" b="b"/>
              <a:pathLst>
                <a:path w="40177" h="20094" extrusionOk="0">
                  <a:moveTo>
                    <a:pt x="0" y="1"/>
                  </a:moveTo>
                  <a:lnTo>
                    <a:pt x="0" y="519"/>
                  </a:lnTo>
                  <a:lnTo>
                    <a:pt x="54" y="1546"/>
                  </a:lnTo>
                  <a:lnTo>
                    <a:pt x="161" y="2555"/>
                  </a:lnTo>
                  <a:lnTo>
                    <a:pt x="313" y="3555"/>
                  </a:lnTo>
                  <a:lnTo>
                    <a:pt x="509" y="4537"/>
                  </a:lnTo>
                  <a:lnTo>
                    <a:pt x="759" y="5502"/>
                  </a:lnTo>
                  <a:lnTo>
                    <a:pt x="1054" y="6439"/>
                  </a:lnTo>
                  <a:lnTo>
                    <a:pt x="1393" y="7368"/>
                  </a:lnTo>
                  <a:lnTo>
                    <a:pt x="1777" y="8270"/>
                  </a:lnTo>
                  <a:lnTo>
                    <a:pt x="2197" y="9145"/>
                  </a:lnTo>
                  <a:lnTo>
                    <a:pt x="2661" y="10002"/>
                  </a:lnTo>
                  <a:lnTo>
                    <a:pt x="3161" y="10824"/>
                  </a:lnTo>
                  <a:lnTo>
                    <a:pt x="3706" y="11628"/>
                  </a:lnTo>
                  <a:lnTo>
                    <a:pt x="4287" y="12404"/>
                  </a:lnTo>
                  <a:lnTo>
                    <a:pt x="4894" y="13146"/>
                  </a:lnTo>
                  <a:lnTo>
                    <a:pt x="5546" y="13860"/>
                  </a:lnTo>
                  <a:lnTo>
                    <a:pt x="6224" y="14539"/>
                  </a:lnTo>
                  <a:lnTo>
                    <a:pt x="6939" y="15191"/>
                  </a:lnTo>
                  <a:lnTo>
                    <a:pt x="7689" y="15807"/>
                  </a:lnTo>
                  <a:lnTo>
                    <a:pt x="8457" y="16387"/>
                  </a:lnTo>
                  <a:lnTo>
                    <a:pt x="9261" y="16923"/>
                  </a:lnTo>
                  <a:lnTo>
                    <a:pt x="10091" y="17432"/>
                  </a:lnTo>
                  <a:lnTo>
                    <a:pt x="10939" y="17896"/>
                  </a:lnTo>
                  <a:lnTo>
                    <a:pt x="11823" y="18316"/>
                  </a:lnTo>
                  <a:lnTo>
                    <a:pt x="12725" y="18700"/>
                  </a:lnTo>
                  <a:lnTo>
                    <a:pt x="13645" y="19039"/>
                  </a:lnTo>
                  <a:lnTo>
                    <a:pt x="14592" y="19325"/>
                  </a:lnTo>
                  <a:lnTo>
                    <a:pt x="15556" y="19575"/>
                  </a:lnTo>
                  <a:lnTo>
                    <a:pt x="16530" y="19781"/>
                  </a:lnTo>
                  <a:lnTo>
                    <a:pt x="17530" y="19932"/>
                  </a:lnTo>
                  <a:lnTo>
                    <a:pt x="18548" y="20031"/>
                  </a:lnTo>
                  <a:lnTo>
                    <a:pt x="19575" y="20084"/>
                  </a:lnTo>
                  <a:lnTo>
                    <a:pt x="20093" y="20093"/>
                  </a:lnTo>
                  <a:lnTo>
                    <a:pt x="40176" y="20093"/>
                  </a:lnTo>
                  <a:lnTo>
                    <a:pt x="40176" y="19566"/>
                  </a:lnTo>
                  <a:lnTo>
                    <a:pt x="40123" y="18539"/>
                  </a:lnTo>
                  <a:lnTo>
                    <a:pt x="40024" y="17530"/>
                  </a:lnTo>
                  <a:lnTo>
                    <a:pt x="39872" y="16530"/>
                  </a:lnTo>
                  <a:lnTo>
                    <a:pt x="39667" y="15548"/>
                  </a:lnTo>
                  <a:lnTo>
                    <a:pt x="39417" y="14592"/>
                  </a:lnTo>
                  <a:lnTo>
                    <a:pt x="39131" y="13646"/>
                  </a:lnTo>
                  <a:lnTo>
                    <a:pt x="38792" y="12717"/>
                  </a:lnTo>
                  <a:lnTo>
                    <a:pt x="38408" y="11824"/>
                  </a:lnTo>
                  <a:lnTo>
                    <a:pt x="37988" y="10940"/>
                  </a:lnTo>
                  <a:lnTo>
                    <a:pt x="37524" y="10092"/>
                  </a:lnTo>
                  <a:lnTo>
                    <a:pt x="37015" y="9261"/>
                  </a:lnTo>
                  <a:lnTo>
                    <a:pt x="36479" y="8457"/>
                  </a:lnTo>
                  <a:lnTo>
                    <a:pt x="35899" y="7681"/>
                  </a:lnTo>
                  <a:lnTo>
                    <a:pt x="35282" y="6939"/>
                  </a:lnTo>
                  <a:lnTo>
                    <a:pt x="34631" y="6225"/>
                  </a:lnTo>
                  <a:lnTo>
                    <a:pt x="33952" y="5546"/>
                  </a:lnTo>
                  <a:lnTo>
                    <a:pt x="33238" y="4894"/>
                  </a:lnTo>
                  <a:lnTo>
                    <a:pt x="32496" y="4278"/>
                  </a:lnTo>
                  <a:lnTo>
                    <a:pt x="31719" y="3707"/>
                  </a:lnTo>
                  <a:lnTo>
                    <a:pt x="30916" y="3162"/>
                  </a:lnTo>
                  <a:lnTo>
                    <a:pt x="30094" y="2662"/>
                  </a:lnTo>
                  <a:lnTo>
                    <a:pt x="29237" y="2198"/>
                  </a:lnTo>
                  <a:lnTo>
                    <a:pt x="28362" y="1769"/>
                  </a:lnTo>
                  <a:lnTo>
                    <a:pt x="27460" y="1394"/>
                  </a:lnTo>
                  <a:lnTo>
                    <a:pt x="26531" y="1055"/>
                  </a:lnTo>
                  <a:lnTo>
                    <a:pt x="25593" y="760"/>
                  </a:lnTo>
                  <a:lnTo>
                    <a:pt x="24629" y="510"/>
                  </a:lnTo>
                  <a:lnTo>
                    <a:pt x="23647" y="313"/>
                  </a:lnTo>
                  <a:lnTo>
                    <a:pt x="22647" y="162"/>
                  </a:lnTo>
                  <a:lnTo>
                    <a:pt x="21637" y="54"/>
                  </a:lnTo>
                  <a:lnTo>
                    <a:pt x="20611"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158424" y="4557921"/>
              <a:ext cx="19" cy="19"/>
            </a:xfrm>
            <a:custGeom>
              <a:avLst/>
              <a:gdLst/>
              <a:ahLst/>
              <a:cxnLst/>
              <a:rect l="l" t="t" r="r" b="b"/>
              <a:pathLst>
                <a:path w="1" h="1" extrusionOk="0">
                  <a:moveTo>
                    <a:pt x="1" y="1"/>
                  </a:move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158424" y="4558259"/>
              <a:ext cx="19" cy="19"/>
            </a:xfrm>
            <a:custGeom>
              <a:avLst/>
              <a:gdLst/>
              <a:ahLst/>
              <a:cxnLst/>
              <a:rect l="l" t="t" r="r" b="b"/>
              <a:pathLst>
                <a:path w="1" h="1" extrusionOk="0">
                  <a:moveTo>
                    <a:pt x="1" y="0"/>
                  </a:moveTo>
                  <a:lnTo>
                    <a:pt x="1" y="0"/>
                  </a:lnTo>
                  <a:lnTo>
                    <a:pt x="1"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141475" y="4557921"/>
              <a:ext cx="36941" cy="36946"/>
            </a:xfrm>
            <a:custGeom>
              <a:avLst/>
              <a:gdLst/>
              <a:ahLst/>
              <a:cxnLst/>
              <a:rect l="l" t="t" r="r" b="b"/>
              <a:pathLst>
                <a:path w="1966" h="1966" extrusionOk="0">
                  <a:moveTo>
                    <a:pt x="1" y="1"/>
                  </a:moveTo>
                  <a:lnTo>
                    <a:pt x="1" y="1965"/>
                  </a:lnTo>
                  <a:lnTo>
                    <a:pt x="99" y="1858"/>
                  </a:lnTo>
                  <a:lnTo>
                    <a:pt x="251" y="1626"/>
                  </a:lnTo>
                  <a:lnTo>
                    <a:pt x="358" y="1376"/>
                  </a:lnTo>
                  <a:lnTo>
                    <a:pt x="403" y="1117"/>
                  </a:lnTo>
                  <a:lnTo>
                    <a:pt x="412" y="983"/>
                  </a:lnTo>
                  <a:lnTo>
                    <a:pt x="510" y="1072"/>
                  </a:lnTo>
                  <a:lnTo>
                    <a:pt x="724" y="1224"/>
                  </a:lnTo>
                  <a:lnTo>
                    <a:pt x="974" y="1331"/>
                  </a:lnTo>
                  <a:lnTo>
                    <a:pt x="1251" y="1385"/>
                  </a:lnTo>
                  <a:lnTo>
                    <a:pt x="1385" y="1385"/>
                  </a:lnTo>
                  <a:lnTo>
                    <a:pt x="1385" y="1242"/>
                  </a:lnTo>
                  <a:lnTo>
                    <a:pt x="1332"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104740" y="4521010"/>
              <a:ext cx="36753" cy="36927"/>
            </a:xfrm>
            <a:custGeom>
              <a:avLst/>
              <a:gdLst/>
              <a:ahLst/>
              <a:cxnLst/>
              <a:rect l="l" t="t" r="r" b="b"/>
              <a:pathLst>
                <a:path w="1956" h="1965" extrusionOk="0">
                  <a:moveTo>
                    <a:pt x="1956" y="0"/>
                  </a:moveTo>
                  <a:lnTo>
                    <a:pt x="1858" y="107"/>
                  </a:lnTo>
                  <a:lnTo>
                    <a:pt x="1706" y="339"/>
                  </a:lnTo>
                  <a:lnTo>
                    <a:pt x="1608" y="589"/>
                  </a:lnTo>
                  <a:lnTo>
                    <a:pt x="1554" y="848"/>
                  </a:lnTo>
                  <a:lnTo>
                    <a:pt x="1554" y="982"/>
                  </a:lnTo>
                  <a:lnTo>
                    <a:pt x="1456" y="893"/>
                  </a:lnTo>
                  <a:lnTo>
                    <a:pt x="1233" y="741"/>
                  </a:lnTo>
                  <a:lnTo>
                    <a:pt x="983" y="643"/>
                  </a:lnTo>
                  <a:lnTo>
                    <a:pt x="715" y="580"/>
                  </a:lnTo>
                  <a:lnTo>
                    <a:pt x="572" y="580"/>
                  </a:lnTo>
                  <a:lnTo>
                    <a:pt x="581" y="723"/>
                  </a:lnTo>
                  <a:lnTo>
                    <a:pt x="634" y="991"/>
                  </a:lnTo>
                  <a:lnTo>
                    <a:pt x="742" y="1241"/>
                  </a:lnTo>
                  <a:lnTo>
                    <a:pt x="884" y="1465"/>
                  </a:lnTo>
                  <a:lnTo>
                    <a:pt x="974" y="1563"/>
                  </a:lnTo>
                  <a:lnTo>
                    <a:pt x="849" y="1563"/>
                  </a:lnTo>
                  <a:lnTo>
                    <a:pt x="581" y="1616"/>
                  </a:lnTo>
                  <a:lnTo>
                    <a:pt x="340"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104740" y="4557921"/>
              <a:ext cx="36753" cy="36946"/>
            </a:xfrm>
            <a:custGeom>
              <a:avLst/>
              <a:gdLst/>
              <a:ahLst/>
              <a:cxnLst/>
              <a:rect l="l" t="t" r="r" b="b"/>
              <a:pathLst>
                <a:path w="1956" h="1966" extrusionOk="0">
                  <a:moveTo>
                    <a:pt x="0" y="1"/>
                  </a:moveTo>
                  <a:lnTo>
                    <a:pt x="99" y="99"/>
                  </a:lnTo>
                  <a:lnTo>
                    <a:pt x="331" y="251"/>
                  </a:lnTo>
                  <a:lnTo>
                    <a:pt x="581" y="349"/>
                  </a:lnTo>
                  <a:lnTo>
                    <a:pt x="849" y="402"/>
                  </a:lnTo>
                  <a:lnTo>
                    <a:pt x="974" y="411"/>
                  </a:lnTo>
                  <a:lnTo>
                    <a:pt x="884" y="501"/>
                  </a:lnTo>
                  <a:lnTo>
                    <a:pt x="742" y="724"/>
                  </a:lnTo>
                  <a:lnTo>
                    <a:pt x="634" y="974"/>
                  </a:lnTo>
                  <a:lnTo>
                    <a:pt x="581" y="1242"/>
                  </a:lnTo>
                  <a:lnTo>
                    <a:pt x="572" y="1385"/>
                  </a:lnTo>
                  <a:lnTo>
                    <a:pt x="715" y="1385"/>
                  </a:lnTo>
                  <a:lnTo>
                    <a:pt x="983" y="1331"/>
                  </a:lnTo>
                  <a:lnTo>
                    <a:pt x="1233" y="1224"/>
                  </a:lnTo>
                  <a:lnTo>
                    <a:pt x="1456" y="1072"/>
                  </a:lnTo>
                  <a:lnTo>
                    <a:pt x="1554" y="983"/>
                  </a:lnTo>
                  <a:lnTo>
                    <a:pt x="1554" y="1117"/>
                  </a:lnTo>
                  <a:lnTo>
                    <a:pt x="1608" y="1376"/>
                  </a:lnTo>
                  <a:lnTo>
                    <a:pt x="1706" y="1626"/>
                  </a:lnTo>
                  <a:lnTo>
                    <a:pt x="1858" y="1858"/>
                  </a:lnTo>
                  <a:lnTo>
                    <a:pt x="1956" y="1965"/>
                  </a:lnTo>
                  <a:lnTo>
                    <a:pt x="195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141475" y="4521010"/>
              <a:ext cx="36772" cy="36927"/>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2" y="991"/>
                  </a:lnTo>
                  <a:lnTo>
                    <a:pt x="1385" y="723"/>
                  </a:lnTo>
                  <a:lnTo>
                    <a:pt x="1385" y="580"/>
                  </a:lnTo>
                  <a:lnTo>
                    <a:pt x="1251" y="580"/>
                  </a:lnTo>
                  <a:lnTo>
                    <a:pt x="974" y="643"/>
                  </a:lnTo>
                  <a:lnTo>
                    <a:pt x="724" y="741"/>
                  </a:lnTo>
                  <a:lnTo>
                    <a:pt x="510" y="893"/>
                  </a:lnTo>
                  <a:lnTo>
                    <a:pt x="412" y="982"/>
                  </a:lnTo>
                  <a:lnTo>
                    <a:pt x="403" y="848"/>
                  </a:lnTo>
                  <a:lnTo>
                    <a:pt x="358"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7647" y="4483912"/>
              <a:ext cx="73845" cy="74024"/>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141475" y="4557921"/>
              <a:ext cx="73863" cy="73855"/>
            </a:xfrm>
            <a:custGeom>
              <a:avLst/>
              <a:gdLst/>
              <a:ahLst/>
              <a:cxnLst/>
              <a:rect l="l" t="t" r="r" b="b"/>
              <a:pathLst>
                <a:path w="3931" h="3930" extrusionOk="0">
                  <a:moveTo>
                    <a:pt x="2966" y="1"/>
                  </a:moveTo>
                  <a:lnTo>
                    <a:pt x="2100" y="867"/>
                  </a:lnTo>
                  <a:lnTo>
                    <a:pt x="2100"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67647" y="4557921"/>
              <a:ext cx="73845" cy="73855"/>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41475" y="4483912"/>
              <a:ext cx="73863" cy="74024"/>
            </a:xfrm>
            <a:custGeom>
              <a:avLst/>
              <a:gdLst/>
              <a:ahLst/>
              <a:cxnLst/>
              <a:rect l="l" t="t" r="r" b="b"/>
              <a:pathLst>
                <a:path w="3931" h="3939" extrusionOk="0">
                  <a:moveTo>
                    <a:pt x="1" y="1"/>
                  </a:moveTo>
                  <a:lnTo>
                    <a:pt x="1" y="974"/>
                  </a:lnTo>
                  <a:lnTo>
                    <a:pt x="867" y="1840"/>
                  </a:lnTo>
                  <a:lnTo>
                    <a:pt x="2100" y="1840"/>
                  </a:lnTo>
                  <a:lnTo>
                    <a:pt x="2100" y="3072"/>
                  </a:lnTo>
                  <a:lnTo>
                    <a:pt x="2966"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357264" y="4557921"/>
              <a:ext cx="36772" cy="36946"/>
            </a:xfrm>
            <a:custGeom>
              <a:avLst/>
              <a:gdLst/>
              <a:ahLst/>
              <a:cxnLst/>
              <a:rect l="l" t="t" r="r" b="b"/>
              <a:pathLst>
                <a:path w="1957"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76" y="1242"/>
                  </a:lnTo>
                  <a:lnTo>
                    <a:pt x="1323" y="974"/>
                  </a:lnTo>
                  <a:lnTo>
                    <a:pt x="1215" y="724"/>
                  </a:lnTo>
                  <a:lnTo>
                    <a:pt x="1073" y="501"/>
                  </a:lnTo>
                  <a:lnTo>
                    <a:pt x="974" y="411"/>
                  </a:lnTo>
                  <a:lnTo>
                    <a:pt x="1108" y="402"/>
                  </a:lnTo>
                  <a:lnTo>
                    <a:pt x="1376" y="349"/>
                  </a:lnTo>
                  <a:lnTo>
                    <a:pt x="1626" y="251"/>
                  </a:lnTo>
                  <a:lnTo>
                    <a:pt x="1858" y="99"/>
                  </a:lnTo>
                  <a:lnTo>
                    <a:pt x="195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320359" y="4521010"/>
              <a:ext cx="36922" cy="36927"/>
            </a:xfrm>
            <a:custGeom>
              <a:avLst/>
              <a:gdLst/>
              <a:ahLst/>
              <a:cxnLst/>
              <a:rect l="l" t="t" r="r" b="b"/>
              <a:pathLst>
                <a:path w="1965" h="1965" extrusionOk="0">
                  <a:moveTo>
                    <a:pt x="1965" y="0"/>
                  </a:moveTo>
                  <a:lnTo>
                    <a:pt x="1867" y="107"/>
                  </a:lnTo>
                  <a:lnTo>
                    <a:pt x="1715" y="339"/>
                  </a:lnTo>
                  <a:lnTo>
                    <a:pt x="1608" y="589"/>
                  </a:lnTo>
                  <a:lnTo>
                    <a:pt x="1563" y="848"/>
                  </a:lnTo>
                  <a:lnTo>
                    <a:pt x="1554" y="982"/>
                  </a:lnTo>
                  <a:lnTo>
                    <a:pt x="1456" y="893"/>
                  </a:lnTo>
                  <a:lnTo>
                    <a:pt x="1242" y="741"/>
                  </a:lnTo>
                  <a:lnTo>
                    <a:pt x="992" y="643"/>
                  </a:lnTo>
                  <a:lnTo>
                    <a:pt x="715" y="580"/>
                  </a:lnTo>
                  <a:lnTo>
                    <a:pt x="572" y="580"/>
                  </a:lnTo>
                  <a:lnTo>
                    <a:pt x="581" y="723"/>
                  </a:lnTo>
                  <a:lnTo>
                    <a:pt x="634" y="991"/>
                  </a:lnTo>
                  <a:lnTo>
                    <a:pt x="742" y="1241"/>
                  </a:lnTo>
                  <a:lnTo>
                    <a:pt x="893" y="1465"/>
                  </a:lnTo>
                  <a:lnTo>
                    <a:pt x="983" y="1563"/>
                  </a:lnTo>
                  <a:lnTo>
                    <a:pt x="849" y="1563"/>
                  </a:lnTo>
                  <a:lnTo>
                    <a:pt x="590" y="1616"/>
                  </a:lnTo>
                  <a:lnTo>
                    <a:pt x="340" y="1715"/>
                  </a:lnTo>
                  <a:lnTo>
                    <a:pt x="107" y="1866"/>
                  </a:lnTo>
                  <a:lnTo>
                    <a:pt x="0" y="1965"/>
                  </a:lnTo>
                  <a:lnTo>
                    <a:pt x="1965" y="1965"/>
                  </a:lnTo>
                  <a:lnTo>
                    <a:pt x="196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320359" y="4557921"/>
              <a:ext cx="36922" cy="36946"/>
            </a:xfrm>
            <a:custGeom>
              <a:avLst/>
              <a:gdLst/>
              <a:ahLst/>
              <a:cxnLst/>
              <a:rect l="l" t="t" r="r" b="b"/>
              <a:pathLst>
                <a:path w="1965" h="1966" extrusionOk="0">
                  <a:moveTo>
                    <a:pt x="0" y="1"/>
                  </a:moveTo>
                  <a:lnTo>
                    <a:pt x="107" y="99"/>
                  </a:lnTo>
                  <a:lnTo>
                    <a:pt x="340" y="251"/>
                  </a:lnTo>
                  <a:lnTo>
                    <a:pt x="590" y="349"/>
                  </a:lnTo>
                  <a:lnTo>
                    <a:pt x="849" y="402"/>
                  </a:lnTo>
                  <a:lnTo>
                    <a:pt x="983" y="411"/>
                  </a:lnTo>
                  <a:lnTo>
                    <a:pt x="893" y="501"/>
                  </a:lnTo>
                  <a:lnTo>
                    <a:pt x="742" y="724"/>
                  </a:lnTo>
                  <a:lnTo>
                    <a:pt x="634" y="974"/>
                  </a:lnTo>
                  <a:lnTo>
                    <a:pt x="581" y="1242"/>
                  </a:lnTo>
                  <a:lnTo>
                    <a:pt x="572" y="1385"/>
                  </a:lnTo>
                  <a:lnTo>
                    <a:pt x="715" y="1385"/>
                  </a:lnTo>
                  <a:lnTo>
                    <a:pt x="992" y="1331"/>
                  </a:lnTo>
                  <a:lnTo>
                    <a:pt x="1242" y="1224"/>
                  </a:lnTo>
                  <a:lnTo>
                    <a:pt x="1456" y="1072"/>
                  </a:lnTo>
                  <a:lnTo>
                    <a:pt x="1554" y="983"/>
                  </a:lnTo>
                  <a:lnTo>
                    <a:pt x="1563" y="1117"/>
                  </a:lnTo>
                  <a:lnTo>
                    <a:pt x="1608"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357264" y="4521010"/>
              <a:ext cx="36772" cy="36927"/>
            </a:xfrm>
            <a:custGeom>
              <a:avLst/>
              <a:gdLst/>
              <a:ahLst/>
              <a:cxnLst/>
              <a:rect l="l" t="t" r="r" b="b"/>
              <a:pathLst>
                <a:path w="1957" h="1965" extrusionOk="0">
                  <a:moveTo>
                    <a:pt x="1" y="0"/>
                  </a:moveTo>
                  <a:lnTo>
                    <a:pt x="1" y="1965"/>
                  </a:lnTo>
                  <a:lnTo>
                    <a:pt x="1957" y="1965"/>
                  </a:lnTo>
                  <a:lnTo>
                    <a:pt x="1849" y="1866"/>
                  </a:lnTo>
                  <a:lnTo>
                    <a:pt x="1617" y="1715"/>
                  </a:lnTo>
                  <a:lnTo>
                    <a:pt x="1367" y="1616"/>
                  </a:lnTo>
                  <a:lnTo>
                    <a:pt x="1108" y="1563"/>
                  </a:lnTo>
                  <a:lnTo>
                    <a:pt x="974" y="1563"/>
                  </a:lnTo>
                  <a:lnTo>
                    <a:pt x="1073" y="1465"/>
                  </a:lnTo>
                  <a:lnTo>
                    <a:pt x="1215" y="1241"/>
                  </a:lnTo>
                  <a:lnTo>
                    <a:pt x="1323" y="991"/>
                  </a:lnTo>
                  <a:lnTo>
                    <a:pt x="1376"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83267" y="4483912"/>
              <a:ext cx="74014" cy="74024"/>
            </a:xfrm>
            <a:custGeom>
              <a:avLst/>
              <a:gdLst/>
              <a:ahLst/>
              <a:cxnLst/>
              <a:rect l="l" t="t" r="r" b="b"/>
              <a:pathLst>
                <a:path w="3939" h="3939" extrusionOk="0">
                  <a:moveTo>
                    <a:pt x="3939" y="1"/>
                  </a:moveTo>
                  <a:lnTo>
                    <a:pt x="2787" y="1152"/>
                  </a:lnTo>
                  <a:lnTo>
                    <a:pt x="1153" y="1152"/>
                  </a:lnTo>
                  <a:lnTo>
                    <a:pt x="1153" y="2787"/>
                  </a:lnTo>
                  <a:lnTo>
                    <a:pt x="1" y="3939"/>
                  </a:lnTo>
                  <a:lnTo>
                    <a:pt x="974" y="3939"/>
                  </a:lnTo>
                  <a:lnTo>
                    <a:pt x="1840" y="3072"/>
                  </a:lnTo>
                  <a:lnTo>
                    <a:pt x="1840" y="1840"/>
                  </a:lnTo>
                  <a:lnTo>
                    <a:pt x="3064" y="1840"/>
                  </a:lnTo>
                  <a:lnTo>
                    <a:pt x="3939" y="974"/>
                  </a:lnTo>
                  <a:lnTo>
                    <a:pt x="39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357264" y="4557921"/>
              <a:ext cx="73863" cy="73855"/>
            </a:xfrm>
            <a:custGeom>
              <a:avLst/>
              <a:gdLst/>
              <a:ahLst/>
              <a:cxnLst/>
              <a:rect l="l" t="t" r="r" b="b"/>
              <a:pathLst>
                <a:path w="3931" h="3930" extrusionOk="0">
                  <a:moveTo>
                    <a:pt x="2957" y="1"/>
                  </a:moveTo>
                  <a:lnTo>
                    <a:pt x="2091" y="867"/>
                  </a:lnTo>
                  <a:lnTo>
                    <a:pt x="2091" y="2090"/>
                  </a:lnTo>
                  <a:lnTo>
                    <a:pt x="867" y="2090"/>
                  </a:lnTo>
                  <a:lnTo>
                    <a:pt x="1" y="2956"/>
                  </a:lnTo>
                  <a:lnTo>
                    <a:pt x="1" y="3930"/>
                  </a:lnTo>
                  <a:lnTo>
                    <a:pt x="1144"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283267" y="4557921"/>
              <a:ext cx="74014" cy="73855"/>
            </a:xfrm>
            <a:custGeom>
              <a:avLst/>
              <a:gdLst/>
              <a:ahLst/>
              <a:cxnLst/>
              <a:rect l="l" t="t" r="r" b="b"/>
              <a:pathLst>
                <a:path w="3939" h="3930" extrusionOk="0">
                  <a:moveTo>
                    <a:pt x="1" y="1"/>
                  </a:moveTo>
                  <a:lnTo>
                    <a:pt x="1153" y="1153"/>
                  </a:lnTo>
                  <a:lnTo>
                    <a:pt x="1153" y="2778"/>
                  </a:lnTo>
                  <a:lnTo>
                    <a:pt x="2787" y="2778"/>
                  </a:lnTo>
                  <a:lnTo>
                    <a:pt x="3939" y="3930"/>
                  </a:lnTo>
                  <a:lnTo>
                    <a:pt x="3939"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357264" y="4483912"/>
              <a:ext cx="73863" cy="74024"/>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44"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72884" y="4557921"/>
              <a:ext cx="36941" cy="36946"/>
            </a:xfrm>
            <a:custGeom>
              <a:avLst/>
              <a:gdLst/>
              <a:ahLst/>
              <a:cxnLst/>
              <a:rect l="l" t="t" r="r" b="b"/>
              <a:pathLst>
                <a:path w="1966"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85" y="1242"/>
                  </a:lnTo>
                  <a:lnTo>
                    <a:pt x="1331"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536148" y="4521010"/>
              <a:ext cx="36753" cy="36927"/>
            </a:xfrm>
            <a:custGeom>
              <a:avLst/>
              <a:gdLst/>
              <a:ahLst/>
              <a:cxnLst/>
              <a:rect l="l" t="t" r="r" b="b"/>
              <a:pathLst>
                <a:path w="1956" h="1965" extrusionOk="0">
                  <a:moveTo>
                    <a:pt x="1956" y="0"/>
                  </a:moveTo>
                  <a:lnTo>
                    <a:pt x="1858" y="107"/>
                  </a:lnTo>
                  <a:lnTo>
                    <a:pt x="1706" y="339"/>
                  </a:lnTo>
                  <a:lnTo>
                    <a:pt x="1608" y="589"/>
                  </a:lnTo>
                  <a:lnTo>
                    <a:pt x="1554" y="848"/>
                  </a:lnTo>
                  <a:lnTo>
                    <a:pt x="1545" y="982"/>
                  </a:lnTo>
                  <a:lnTo>
                    <a:pt x="1456" y="893"/>
                  </a:lnTo>
                  <a:lnTo>
                    <a:pt x="1233" y="741"/>
                  </a:lnTo>
                  <a:lnTo>
                    <a:pt x="983" y="643"/>
                  </a:lnTo>
                  <a:lnTo>
                    <a:pt x="715" y="580"/>
                  </a:lnTo>
                  <a:lnTo>
                    <a:pt x="572" y="580"/>
                  </a:lnTo>
                  <a:lnTo>
                    <a:pt x="572" y="723"/>
                  </a:lnTo>
                  <a:lnTo>
                    <a:pt x="634" y="991"/>
                  </a:lnTo>
                  <a:lnTo>
                    <a:pt x="733" y="1241"/>
                  </a:lnTo>
                  <a:lnTo>
                    <a:pt x="884" y="1465"/>
                  </a:lnTo>
                  <a:lnTo>
                    <a:pt x="974" y="1563"/>
                  </a:lnTo>
                  <a:lnTo>
                    <a:pt x="840" y="1563"/>
                  </a:lnTo>
                  <a:lnTo>
                    <a:pt x="581" y="1616"/>
                  </a:lnTo>
                  <a:lnTo>
                    <a:pt x="331"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535979" y="4557921"/>
              <a:ext cx="36922" cy="36946"/>
            </a:xfrm>
            <a:custGeom>
              <a:avLst/>
              <a:gdLst/>
              <a:ahLst/>
              <a:cxnLst/>
              <a:rect l="l" t="t" r="r" b="b"/>
              <a:pathLst>
                <a:path w="1965" h="1966" extrusionOk="0">
                  <a:moveTo>
                    <a:pt x="0" y="1"/>
                  </a:moveTo>
                  <a:lnTo>
                    <a:pt x="108" y="99"/>
                  </a:lnTo>
                  <a:lnTo>
                    <a:pt x="340" y="251"/>
                  </a:lnTo>
                  <a:lnTo>
                    <a:pt x="590" y="349"/>
                  </a:lnTo>
                  <a:lnTo>
                    <a:pt x="849" y="402"/>
                  </a:lnTo>
                  <a:lnTo>
                    <a:pt x="983" y="411"/>
                  </a:lnTo>
                  <a:lnTo>
                    <a:pt x="893" y="501"/>
                  </a:lnTo>
                  <a:lnTo>
                    <a:pt x="742" y="724"/>
                  </a:lnTo>
                  <a:lnTo>
                    <a:pt x="643" y="974"/>
                  </a:lnTo>
                  <a:lnTo>
                    <a:pt x="581" y="1242"/>
                  </a:lnTo>
                  <a:lnTo>
                    <a:pt x="581" y="1385"/>
                  </a:lnTo>
                  <a:lnTo>
                    <a:pt x="724" y="1385"/>
                  </a:lnTo>
                  <a:lnTo>
                    <a:pt x="992" y="1331"/>
                  </a:lnTo>
                  <a:lnTo>
                    <a:pt x="1242" y="1224"/>
                  </a:lnTo>
                  <a:lnTo>
                    <a:pt x="1465" y="1072"/>
                  </a:lnTo>
                  <a:lnTo>
                    <a:pt x="1554" y="983"/>
                  </a:lnTo>
                  <a:lnTo>
                    <a:pt x="1563" y="1117"/>
                  </a:lnTo>
                  <a:lnTo>
                    <a:pt x="1617"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572884" y="4521010"/>
              <a:ext cx="36772" cy="36927"/>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1" y="991"/>
                  </a:lnTo>
                  <a:lnTo>
                    <a:pt x="1385"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99056" y="4483912"/>
              <a:ext cx="73845" cy="74024"/>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572884" y="4557921"/>
              <a:ext cx="73863" cy="73855"/>
            </a:xfrm>
            <a:custGeom>
              <a:avLst/>
              <a:gdLst/>
              <a:ahLst/>
              <a:cxnLst/>
              <a:rect l="l" t="t" r="r" b="b"/>
              <a:pathLst>
                <a:path w="3931" h="3930" extrusionOk="0">
                  <a:moveTo>
                    <a:pt x="2957" y="1"/>
                  </a:moveTo>
                  <a:lnTo>
                    <a:pt x="2091" y="867"/>
                  </a:lnTo>
                  <a:lnTo>
                    <a:pt x="2091"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499056" y="4557921"/>
              <a:ext cx="73845" cy="73855"/>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572884" y="4483912"/>
              <a:ext cx="73863" cy="74024"/>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5"/>
          <p:cNvGrpSpPr/>
          <p:nvPr/>
        </p:nvGrpSpPr>
        <p:grpSpPr>
          <a:xfrm>
            <a:off x="8389231" y="754664"/>
            <a:ext cx="754982" cy="755329"/>
            <a:chOff x="4595925" y="3627700"/>
            <a:chExt cx="1358125" cy="1358750"/>
          </a:xfrm>
        </p:grpSpPr>
        <p:sp>
          <p:nvSpPr>
            <p:cNvPr id="472" name="Google Shape;472;p5"/>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
  <p:cSld name="CUSTOM_11_1_1">
    <p:spTree>
      <p:nvGrpSpPr>
        <p:cNvPr id="1" name="Shape 3713"/>
        <p:cNvGrpSpPr/>
        <p:nvPr/>
      </p:nvGrpSpPr>
      <p:grpSpPr>
        <a:xfrm>
          <a:off x="0" y="0"/>
          <a:ext cx="0" cy="0"/>
          <a:chOff x="0" y="0"/>
          <a:chExt cx="0" cy="0"/>
        </a:xfrm>
      </p:grpSpPr>
      <p:sp>
        <p:nvSpPr>
          <p:cNvPr id="3714" name="Google Shape;3714;p36"/>
          <p:cNvSpPr txBox="1">
            <a:spLocks noGrp="1"/>
          </p:cNvSpPr>
          <p:nvPr>
            <p:ph type="ctrTitle"/>
          </p:nvPr>
        </p:nvSpPr>
        <p:spPr>
          <a:xfrm>
            <a:off x="4572000" y="456150"/>
            <a:ext cx="3837300" cy="156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3715" name="Google Shape;3715;p36"/>
          <p:cNvSpPr txBox="1">
            <a:spLocks noGrp="1"/>
          </p:cNvSpPr>
          <p:nvPr>
            <p:ph type="subTitle" idx="1"/>
          </p:nvPr>
        </p:nvSpPr>
        <p:spPr>
          <a:xfrm>
            <a:off x="5194500" y="4147500"/>
            <a:ext cx="2592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1200"/>
              <a:buNone/>
              <a:defRPr sz="1200">
                <a:solidFill>
                  <a:schemeClr val="accent5"/>
                </a:solidFill>
              </a:defRPr>
            </a:lvl1pPr>
            <a:lvl2pPr lvl="1" algn="ctr" rtl="0">
              <a:lnSpc>
                <a:spcPct val="100000"/>
              </a:lnSpc>
              <a:spcBef>
                <a:spcPts val="0"/>
              </a:spcBef>
              <a:spcAft>
                <a:spcPts val="0"/>
              </a:spcAft>
              <a:buClr>
                <a:schemeClr val="accent5"/>
              </a:buClr>
              <a:buSzPts val="1200"/>
              <a:buNone/>
              <a:defRPr sz="1200">
                <a:solidFill>
                  <a:schemeClr val="accent5"/>
                </a:solidFill>
              </a:defRPr>
            </a:lvl2pPr>
            <a:lvl3pPr lvl="2" algn="ctr" rtl="0">
              <a:lnSpc>
                <a:spcPct val="100000"/>
              </a:lnSpc>
              <a:spcBef>
                <a:spcPts val="0"/>
              </a:spcBef>
              <a:spcAft>
                <a:spcPts val="0"/>
              </a:spcAft>
              <a:buClr>
                <a:schemeClr val="accent5"/>
              </a:buClr>
              <a:buSzPts val="1200"/>
              <a:buNone/>
              <a:defRPr sz="1200">
                <a:solidFill>
                  <a:schemeClr val="accent5"/>
                </a:solidFill>
              </a:defRPr>
            </a:lvl3pPr>
            <a:lvl4pPr lvl="3" algn="ctr" rtl="0">
              <a:lnSpc>
                <a:spcPct val="100000"/>
              </a:lnSpc>
              <a:spcBef>
                <a:spcPts val="0"/>
              </a:spcBef>
              <a:spcAft>
                <a:spcPts val="0"/>
              </a:spcAft>
              <a:buClr>
                <a:schemeClr val="accent5"/>
              </a:buClr>
              <a:buSzPts val="1200"/>
              <a:buNone/>
              <a:defRPr sz="1200">
                <a:solidFill>
                  <a:schemeClr val="accent5"/>
                </a:solidFill>
              </a:defRPr>
            </a:lvl4pPr>
            <a:lvl5pPr lvl="4" algn="ctr" rtl="0">
              <a:lnSpc>
                <a:spcPct val="100000"/>
              </a:lnSpc>
              <a:spcBef>
                <a:spcPts val="0"/>
              </a:spcBef>
              <a:spcAft>
                <a:spcPts val="0"/>
              </a:spcAft>
              <a:buClr>
                <a:schemeClr val="accent5"/>
              </a:buClr>
              <a:buSzPts val="1200"/>
              <a:buNone/>
              <a:defRPr sz="1200">
                <a:solidFill>
                  <a:schemeClr val="accent5"/>
                </a:solidFill>
              </a:defRPr>
            </a:lvl5pPr>
            <a:lvl6pPr lvl="5" algn="ctr" rtl="0">
              <a:lnSpc>
                <a:spcPct val="100000"/>
              </a:lnSpc>
              <a:spcBef>
                <a:spcPts val="0"/>
              </a:spcBef>
              <a:spcAft>
                <a:spcPts val="0"/>
              </a:spcAft>
              <a:buClr>
                <a:schemeClr val="accent5"/>
              </a:buClr>
              <a:buSzPts val="1200"/>
              <a:buNone/>
              <a:defRPr sz="1200">
                <a:solidFill>
                  <a:schemeClr val="accent5"/>
                </a:solidFill>
              </a:defRPr>
            </a:lvl6pPr>
            <a:lvl7pPr lvl="6" algn="ctr" rtl="0">
              <a:lnSpc>
                <a:spcPct val="100000"/>
              </a:lnSpc>
              <a:spcBef>
                <a:spcPts val="0"/>
              </a:spcBef>
              <a:spcAft>
                <a:spcPts val="0"/>
              </a:spcAft>
              <a:buClr>
                <a:schemeClr val="accent5"/>
              </a:buClr>
              <a:buSzPts val="1200"/>
              <a:buNone/>
              <a:defRPr sz="1200">
                <a:solidFill>
                  <a:schemeClr val="accent5"/>
                </a:solidFill>
              </a:defRPr>
            </a:lvl7pPr>
            <a:lvl8pPr lvl="7" algn="ctr" rtl="0">
              <a:lnSpc>
                <a:spcPct val="100000"/>
              </a:lnSpc>
              <a:spcBef>
                <a:spcPts val="0"/>
              </a:spcBef>
              <a:spcAft>
                <a:spcPts val="0"/>
              </a:spcAft>
              <a:buClr>
                <a:schemeClr val="accent5"/>
              </a:buClr>
              <a:buSzPts val="1200"/>
              <a:buNone/>
              <a:defRPr sz="1200">
                <a:solidFill>
                  <a:schemeClr val="accent5"/>
                </a:solidFill>
              </a:defRPr>
            </a:lvl8pPr>
            <a:lvl9pPr lvl="8" algn="ctr" rtl="0">
              <a:lnSpc>
                <a:spcPct val="100000"/>
              </a:lnSpc>
              <a:spcBef>
                <a:spcPts val="0"/>
              </a:spcBef>
              <a:spcAft>
                <a:spcPts val="0"/>
              </a:spcAft>
              <a:buClr>
                <a:schemeClr val="accent5"/>
              </a:buClr>
              <a:buSzPts val="1200"/>
              <a:buNone/>
              <a:defRPr sz="1200">
                <a:solidFill>
                  <a:schemeClr val="accent5"/>
                </a:solidFill>
              </a:defRPr>
            </a:lvl9pPr>
          </a:lstStyle>
          <a:p>
            <a:endParaRPr/>
          </a:p>
        </p:txBody>
      </p:sp>
      <p:sp>
        <p:nvSpPr>
          <p:cNvPr id="3716" name="Google Shape;3716;p36"/>
          <p:cNvSpPr txBox="1">
            <a:spLocks noGrp="1"/>
          </p:cNvSpPr>
          <p:nvPr>
            <p:ph type="subTitle" idx="2"/>
          </p:nvPr>
        </p:nvSpPr>
        <p:spPr>
          <a:xfrm>
            <a:off x="4578600" y="1870650"/>
            <a:ext cx="38241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717" name="Google Shape;3717;p36"/>
          <p:cNvSpPr txBox="1"/>
          <p:nvPr/>
        </p:nvSpPr>
        <p:spPr>
          <a:xfrm>
            <a:off x="4571975" y="3421800"/>
            <a:ext cx="3824100" cy="79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Clr>
                <a:schemeClr val="dk1"/>
              </a:buClr>
              <a:buSzPts val="1100"/>
              <a:buFont typeface="Arial" panose="020B0604020202020204"/>
              <a:buNone/>
            </a:pPr>
            <a:r>
              <a:rPr lang="en-GB" sz="1200">
                <a:solidFill>
                  <a:schemeClr val="accent6"/>
                </a:solidFill>
                <a:latin typeface="Open Sans" panose="020B0606030504020204"/>
                <a:ea typeface="Open Sans" panose="020B0606030504020204"/>
                <a:cs typeface="Open Sans" panose="020B0606030504020204"/>
                <a:sym typeface="Open Sans" panose="020B0606030504020204"/>
              </a:rPr>
              <a:t>CREDITS: This presentation template was created by </a:t>
            </a:r>
            <a:r>
              <a:rPr lang="en-GB" sz="1200" b="1">
                <a:solidFill>
                  <a:schemeClr val="accent6"/>
                </a:solidFill>
                <a:uFill>
                  <a:noFill/>
                </a:uFill>
                <a:latin typeface="Open Sans" panose="020B0606030504020204"/>
                <a:ea typeface="Open Sans" panose="020B0606030504020204"/>
                <a:cs typeface="Open Sans" panose="020B0606030504020204"/>
                <a:sym typeface="Open Sans" panose="020B0606030504020204"/>
                <a:hlinkClick r:id="rId2"/>
              </a:rPr>
              <a:t>Slidesgo</a:t>
            </a:r>
            <a:r>
              <a:rPr lang="en-GB" sz="1200">
                <a:solidFill>
                  <a:schemeClr val="accent6"/>
                </a:solidFill>
                <a:latin typeface="Open Sans" panose="020B0606030504020204"/>
                <a:ea typeface="Open Sans" panose="020B0606030504020204"/>
                <a:cs typeface="Open Sans" panose="020B0606030504020204"/>
                <a:sym typeface="Open Sans" panose="020B0606030504020204"/>
              </a:rPr>
              <a:t>, including icons by </a:t>
            </a:r>
            <a:r>
              <a:rPr lang="en-GB" sz="1200" b="1">
                <a:solidFill>
                  <a:schemeClr val="accent6"/>
                </a:solidFill>
                <a:uFill>
                  <a:noFill/>
                </a:uFill>
                <a:latin typeface="Open Sans" panose="020B0606030504020204"/>
                <a:ea typeface="Open Sans" panose="020B0606030504020204"/>
                <a:cs typeface="Open Sans" panose="020B0606030504020204"/>
                <a:sym typeface="Open Sans" panose="020B0606030504020204"/>
                <a:hlinkClick r:id="rId3"/>
              </a:rPr>
              <a:t>Flaticon</a:t>
            </a:r>
            <a:r>
              <a:rPr lang="en-GB" sz="1200">
                <a:solidFill>
                  <a:schemeClr val="accent6"/>
                </a:solidFill>
                <a:latin typeface="Open Sans" panose="020B0606030504020204"/>
                <a:ea typeface="Open Sans" panose="020B0606030504020204"/>
                <a:cs typeface="Open Sans" panose="020B0606030504020204"/>
                <a:sym typeface="Open Sans" panose="020B0606030504020204"/>
              </a:rPr>
              <a:t>, infographics &amp; images by </a:t>
            </a:r>
            <a:r>
              <a:rPr lang="en-GB" sz="1200" b="1">
                <a:solidFill>
                  <a:schemeClr val="accent6"/>
                </a:solidFill>
                <a:uFill>
                  <a:noFill/>
                </a:uFill>
                <a:latin typeface="Open Sans" panose="020B0606030504020204"/>
                <a:ea typeface="Open Sans" panose="020B0606030504020204"/>
                <a:cs typeface="Open Sans" panose="020B0606030504020204"/>
                <a:sym typeface="Open Sans" panose="020B0606030504020204"/>
                <a:hlinkClick r:id="rId4"/>
              </a:rPr>
              <a:t>Freepik</a:t>
            </a:r>
            <a:r>
              <a:rPr lang="en-GB" sz="1200" b="1">
                <a:solidFill>
                  <a:schemeClr val="accent6"/>
                </a:solidFill>
                <a:latin typeface="Open Sans" panose="020B0606030504020204"/>
                <a:ea typeface="Open Sans" panose="020B0606030504020204"/>
                <a:cs typeface="Open Sans" panose="020B0606030504020204"/>
                <a:sym typeface="Open Sans" panose="020B0606030504020204"/>
              </a:rPr>
              <a:t> </a:t>
            </a:r>
            <a:endParaRPr sz="1200" b="1">
              <a:solidFill>
                <a:schemeClr val="accent6"/>
              </a:solidFill>
              <a:latin typeface="Open Sans" panose="020B0606030504020204"/>
              <a:ea typeface="Open Sans" panose="020B0606030504020204"/>
              <a:cs typeface="Open Sans" panose="020B0606030504020204"/>
              <a:sym typeface="Open Sans" panose="020B0606030504020204"/>
            </a:endParaRPr>
          </a:p>
        </p:txBody>
      </p:sp>
      <p:sp>
        <p:nvSpPr>
          <p:cNvPr id="3718" name="Google Shape;3718;p36"/>
          <p:cNvSpPr/>
          <p:nvPr/>
        </p:nvSpPr>
        <p:spPr>
          <a:xfrm flipH="1">
            <a:off x="8409300" y="-3138"/>
            <a:ext cx="734819" cy="734984"/>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9" name="Google Shape;3719;p36"/>
          <p:cNvGrpSpPr/>
          <p:nvPr/>
        </p:nvGrpSpPr>
        <p:grpSpPr>
          <a:xfrm>
            <a:off x="-3" y="-14111"/>
            <a:ext cx="3690043" cy="5172971"/>
            <a:chOff x="-3" y="-14111"/>
            <a:chExt cx="3690043" cy="5172971"/>
          </a:xfrm>
        </p:grpSpPr>
        <p:grpSp>
          <p:nvGrpSpPr>
            <p:cNvPr id="3720" name="Google Shape;3720;p36"/>
            <p:cNvGrpSpPr/>
            <p:nvPr/>
          </p:nvGrpSpPr>
          <p:grpSpPr>
            <a:xfrm rot="5400000">
              <a:off x="9057" y="2509986"/>
              <a:ext cx="717125" cy="123508"/>
              <a:chOff x="1835722" y="987600"/>
              <a:chExt cx="879584" cy="151488"/>
            </a:xfrm>
          </p:grpSpPr>
          <p:sp>
            <p:nvSpPr>
              <p:cNvPr id="3721" name="Google Shape;3721;p36"/>
              <p:cNvSpPr/>
              <p:nvPr/>
            </p:nvSpPr>
            <p:spPr>
              <a:xfrm>
                <a:off x="1835722" y="987600"/>
                <a:ext cx="151456" cy="151488"/>
              </a:xfrm>
              <a:custGeom>
                <a:avLst/>
                <a:gdLst/>
                <a:ahLst/>
                <a:cxnLst/>
                <a:rect l="l" t="t" r="r" b="b"/>
                <a:pathLst>
                  <a:path w="4733" h="4734" extrusionOk="0">
                    <a:moveTo>
                      <a:pt x="2367" y="1"/>
                    </a:moveTo>
                    <a:lnTo>
                      <a:pt x="2125" y="10"/>
                    </a:lnTo>
                    <a:lnTo>
                      <a:pt x="1661" y="108"/>
                    </a:lnTo>
                    <a:lnTo>
                      <a:pt x="1232" y="287"/>
                    </a:lnTo>
                    <a:lnTo>
                      <a:pt x="857" y="537"/>
                    </a:lnTo>
                    <a:lnTo>
                      <a:pt x="536" y="858"/>
                    </a:lnTo>
                    <a:lnTo>
                      <a:pt x="286" y="1242"/>
                    </a:lnTo>
                    <a:lnTo>
                      <a:pt x="107" y="1662"/>
                    </a:lnTo>
                    <a:lnTo>
                      <a:pt x="9" y="2126"/>
                    </a:lnTo>
                    <a:lnTo>
                      <a:pt x="0" y="2367"/>
                    </a:lnTo>
                    <a:lnTo>
                      <a:pt x="9" y="2609"/>
                    </a:lnTo>
                    <a:lnTo>
                      <a:pt x="107" y="3073"/>
                    </a:lnTo>
                    <a:lnTo>
                      <a:pt x="286" y="3502"/>
                    </a:lnTo>
                    <a:lnTo>
                      <a:pt x="536" y="3877"/>
                    </a:lnTo>
                    <a:lnTo>
                      <a:pt x="857" y="4198"/>
                    </a:lnTo>
                    <a:lnTo>
                      <a:pt x="1232" y="4448"/>
                    </a:lnTo>
                    <a:lnTo>
                      <a:pt x="1661" y="4627"/>
                    </a:lnTo>
                    <a:lnTo>
                      <a:pt x="2125" y="4725"/>
                    </a:lnTo>
                    <a:lnTo>
                      <a:pt x="2367" y="4734"/>
                    </a:lnTo>
                    <a:lnTo>
                      <a:pt x="2608" y="4725"/>
                    </a:lnTo>
                    <a:lnTo>
                      <a:pt x="3072" y="4627"/>
                    </a:lnTo>
                    <a:lnTo>
                      <a:pt x="3492" y="4448"/>
                    </a:lnTo>
                    <a:lnTo>
                      <a:pt x="3876" y="4198"/>
                    </a:lnTo>
                    <a:lnTo>
                      <a:pt x="4197" y="3877"/>
                    </a:lnTo>
                    <a:lnTo>
                      <a:pt x="4447" y="3502"/>
                    </a:lnTo>
                    <a:lnTo>
                      <a:pt x="4626" y="3073"/>
                    </a:lnTo>
                    <a:lnTo>
                      <a:pt x="4724" y="2609"/>
                    </a:lnTo>
                    <a:lnTo>
                      <a:pt x="4733" y="2367"/>
                    </a:lnTo>
                    <a:lnTo>
                      <a:pt x="4724" y="2126"/>
                    </a:lnTo>
                    <a:lnTo>
                      <a:pt x="4626" y="1662"/>
                    </a:lnTo>
                    <a:lnTo>
                      <a:pt x="4447" y="1242"/>
                    </a:lnTo>
                    <a:lnTo>
                      <a:pt x="4197" y="858"/>
                    </a:lnTo>
                    <a:lnTo>
                      <a:pt x="3876" y="537"/>
                    </a:lnTo>
                    <a:lnTo>
                      <a:pt x="3492" y="287"/>
                    </a:lnTo>
                    <a:lnTo>
                      <a:pt x="3072"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6"/>
              <p:cNvSpPr/>
              <p:nvPr/>
            </p:nvSpPr>
            <p:spPr>
              <a:xfrm>
                <a:off x="2199754" y="987600"/>
                <a:ext cx="151488" cy="151488"/>
              </a:xfrm>
              <a:custGeom>
                <a:avLst/>
                <a:gdLst/>
                <a:ahLst/>
                <a:cxnLst/>
                <a:rect l="l" t="t" r="r" b="b"/>
                <a:pathLst>
                  <a:path w="4734" h="4734" extrusionOk="0">
                    <a:moveTo>
                      <a:pt x="2367" y="1"/>
                    </a:moveTo>
                    <a:lnTo>
                      <a:pt x="2126" y="10"/>
                    </a:lnTo>
                    <a:lnTo>
                      <a:pt x="1662" y="108"/>
                    </a:lnTo>
                    <a:lnTo>
                      <a:pt x="1242" y="287"/>
                    </a:lnTo>
                    <a:lnTo>
                      <a:pt x="867" y="537"/>
                    </a:lnTo>
                    <a:lnTo>
                      <a:pt x="546" y="858"/>
                    </a:lnTo>
                    <a:lnTo>
                      <a:pt x="287" y="1242"/>
                    </a:lnTo>
                    <a:lnTo>
                      <a:pt x="108" y="1662"/>
                    </a:lnTo>
                    <a:lnTo>
                      <a:pt x="10" y="2126"/>
                    </a:lnTo>
                    <a:lnTo>
                      <a:pt x="1" y="2367"/>
                    </a:lnTo>
                    <a:lnTo>
                      <a:pt x="10" y="2609"/>
                    </a:lnTo>
                    <a:lnTo>
                      <a:pt x="108" y="3073"/>
                    </a:lnTo>
                    <a:lnTo>
                      <a:pt x="287" y="3502"/>
                    </a:lnTo>
                    <a:lnTo>
                      <a:pt x="546" y="3877"/>
                    </a:lnTo>
                    <a:lnTo>
                      <a:pt x="867" y="4198"/>
                    </a:lnTo>
                    <a:lnTo>
                      <a:pt x="1242" y="4448"/>
                    </a:lnTo>
                    <a:lnTo>
                      <a:pt x="1662" y="4627"/>
                    </a:lnTo>
                    <a:lnTo>
                      <a:pt x="2126" y="4725"/>
                    </a:lnTo>
                    <a:lnTo>
                      <a:pt x="2367" y="4734"/>
                    </a:lnTo>
                    <a:lnTo>
                      <a:pt x="2608" y="4725"/>
                    </a:lnTo>
                    <a:lnTo>
                      <a:pt x="3073" y="4627"/>
                    </a:lnTo>
                    <a:lnTo>
                      <a:pt x="3501" y="4448"/>
                    </a:lnTo>
                    <a:lnTo>
                      <a:pt x="3876" y="4198"/>
                    </a:lnTo>
                    <a:lnTo>
                      <a:pt x="4198" y="3877"/>
                    </a:lnTo>
                    <a:lnTo>
                      <a:pt x="4457" y="3502"/>
                    </a:lnTo>
                    <a:lnTo>
                      <a:pt x="4636" y="3073"/>
                    </a:lnTo>
                    <a:lnTo>
                      <a:pt x="4725" y="2609"/>
                    </a:lnTo>
                    <a:lnTo>
                      <a:pt x="4734" y="2367"/>
                    </a:lnTo>
                    <a:lnTo>
                      <a:pt x="4725" y="2126"/>
                    </a:lnTo>
                    <a:lnTo>
                      <a:pt x="4636" y="1662"/>
                    </a:lnTo>
                    <a:lnTo>
                      <a:pt x="4457" y="1242"/>
                    </a:lnTo>
                    <a:lnTo>
                      <a:pt x="4198" y="858"/>
                    </a:lnTo>
                    <a:lnTo>
                      <a:pt x="3876" y="537"/>
                    </a:lnTo>
                    <a:lnTo>
                      <a:pt x="3501" y="287"/>
                    </a:lnTo>
                    <a:lnTo>
                      <a:pt x="3073"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6"/>
              <p:cNvSpPr/>
              <p:nvPr/>
            </p:nvSpPr>
            <p:spPr>
              <a:xfrm>
                <a:off x="2564106" y="987600"/>
                <a:ext cx="151200" cy="151488"/>
              </a:xfrm>
              <a:custGeom>
                <a:avLst/>
                <a:gdLst/>
                <a:ahLst/>
                <a:cxnLst/>
                <a:rect l="l" t="t" r="r" b="b"/>
                <a:pathLst>
                  <a:path w="4725" h="4734" extrusionOk="0">
                    <a:moveTo>
                      <a:pt x="2367" y="1"/>
                    </a:moveTo>
                    <a:lnTo>
                      <a:pt x="2117" y="10"/>
                    </a:lnTo>
                    <a:lnTo>
                      <a:pt x="1662" y="108"/>
                    </a:lnTo>
                    <a:lnTo>
                      <a:pt x="1233" y="287"/>
                    </a:lnTo>
                    <a:lnTo>
                      <a:pt x="858" y="537"/>
                    </a:lnTo>
                    <a:lnTo>
                      <a:pt x="536" y="858"/>
                    </a:lnTo>
                    <a:lnTo>
                      <a:pt x="277" y="1242"/>
                    </a:lnTo>
                    <a:lnTo>
                      <a:pt x="99" y="1662"/>
                    </a:lnTo>
                    <a:lnTo>
                      <a:pt x="10" y="2126"/>
                    </a:lnTo>
                    <a:lnTo>
                      <a:pt x="1" y="2367"/>
                    </a:lnTo>
                    <a:lnTo>
                      <a:pt x="10" y="2609"/>
                    </a:lnTo>
                    <a:lnTo>
                      <a:pt x="99" y="3073"/>
                    </a:lnTo>
                    <a:lnTo>
                      <a:pt x="277" y="3502"/>
                    </a:lnTo>
                    <a:lnTo>
                      <a:pt x="536" y="3877"/>
                    </a:lnTo>
                    <a:lnTo>
                      <a:pt x="858" y="4198"/>
                    </a:lnTo>
                    <a:lnTo>
                      <a:pt x="1233" y="4448"/>
                    </a:lnTo>
                    <a:lnTo>
                      <a:pt x="1662" y="4627"/>
                    </a:lnTo>
                    <a:lnTo>
                      <a:pt x="2117" y="4725"/>
                    </a:lnTo>
                    <a:lnTo>
                      <a:pt x="2367" y="4734"/>
                    </a:lnTo>
                    <a:lnTo>
                      <a:pt x="2608" y="4725"/>
                    </a:lnTo>
                    <a:lnTo>
                      <a:pt x="3073" y="4627"/>
                    </a:lnTo>
                    <a:lnTo>
                      <a:pt x="3492" y="4448"/>
                    </a:lnTo>
                    <a:lnTo>
                      <a:pt x="3867" y="4198"/>
                    </a:lnTo>
                    <a:lnTo>
                      <a:pt x="4189" y="3877"/>
                    </a:lnTo>
                    <a:lnTo>
                      <a:pt x="4448" y="3502"/>
                    </a:lnTo>
                    <a:lnTo>
                      <a:pt x="4626" y="3073"/>
                    </a:lnTo>
                    <a:lnTo>
                      <a:pt x="4725" y="2609"/>
                    </a:lnTo>
                    <a:lnTo>
                      <a:pt x="4725" y="2367"/>
                    </a:lnTo>
                    <a:lnTo>
                      <a:pt x="4725" y="2126"/>
                    </a:lnTo>
                    <a:lnTo>
                      <a:pt x="4626" y="1662"/>
                    </a:lnTo>
                    <a:lnTo>
                      <a:pt x="4448" y="1242"/>
                    </a:lnTo>
                    <a:lnTo>
                      <a:pt x="4189" y="858"/>
                    </a:lnTo>
                    <a:lnTo>
                      <a:pt x="3867" y="537"/>
                    </a:lnTo>
                    <a:lnTo>
                      <a:pt x="3492" y="287"/>
                    </a:lnTo>
                    <a:lnTo>
                      <a:pt x="3073"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36"/>
            <p:cNvGrpSpPr/>
            <p:nvPr/>
          </p:nvGrpSpPr>
          <p:grpSpPr>
            <a:xfrm>
              <a:off x="2946025" y="731381"/>
              <a:ext cx="741710" cy="741736"/>
              <a:chOff x="2366299" y="4672193"/>
              <a:chExt cx="720386" cy="720412"/>
            </a:xfrm>
          </p:grpSpPr>
          <p:sp>
            <p:nvSpPr>
              <p:cNvPr id="3725" name="Google Shape;3725;p36"/>
              <p:cNvSpPr/>
              <p:nvPr/>
            </p:nvSpPr>
            <p:spPr>
              <a:xfrm>
                <a:off x="2366299" y="4672193"/>
                <a:ext cx="720386" cy="720412"/>
              </a:xfrm>
              <a:custGeom>
                <a:avLst/>
                <a:gdLst/>
                <a:ahLst/>
                <a:cxnLst/>
                <a:rect l="l" t="t" r="r" b="b"/>
                <a:pathLst>
                  <a:path w="27790" h="27791" extrusionOk="0">
                    <a:moveTo>
                      <a:pt x="0" y="1"/>
                    </a:moveTo>
                    <a:lnTo>
                      <a:pt x="0" y="27790"/>
                    </a:lnTo>
                    <a:lnTo>
                      <a:pt x="27790" y="27790"/>
                    </a:lnTo>
                    <a:lnTo>
                      <a:pt x="27790" y="1"/>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6"/>
              <p:cNvSpPr/>
              <p:nvPr/>
            </p:nvSpPr>
            <p:spPr>
              <a:xfrm>
                <a:off x="2745363" y="4672193"/>
                <a:ext cx="341322" cy="341322"/>
              </a:xfrm>
              <a:custGeom>
                <a:avLst/>
                <a:gdLst/>
                <a:ahLst/>
                <a:cxnLst/>
                <a:rect l="l" t="t" r="r" b="b"/>
                <a:pathLst>
                  <a:path w="13167" h="13167" extrusionOk="0">
                    <a:moveTo>
                      <a:pt x="1" y="1"/>
                    </a:moveTo>
                    <a:lnTo>
                      <a:pt x="1394" y="145"/>
                    </a:lnTo>
                    <a:lnTo>
                      <a:pt x="2756" y="433"/>
                    </a:lnTo>
                    <a:lnTo>
                      <a:pt x="4053" y="834"/>
                    </a:lnTo>
                    <a:lnTo>
                      <a:pt x="5303" y="1362"/>
                    </a:lnTo>
                    <a:lnTo>
                      <a:pt x="6488" y="2003"/>
                    </a:lnTo>
                    <a:lnTo>
                      <a:pt x="7593" y="2756"/>
                    </a:lnTo>
                    <a:lnTo>
                      <a:pt x="8618" y="3605"/>
                    </a:lnTo>
                    <a:lnTo>
                      <a:pt x="9099" y="4069"/>
                    </a:lnTo>
                    <a:lnTo>
                      <a:pt x="9563" y="4550"/>
                    </a:lnTo>
                    <a:lnTo>
                      <a:pt x="10412" y="5575"/>
                    </a:lnTo>
                    <a:lnTo>
                      <a:pt x="11165" y="6680"/>
                    </a:lnTo>
                    <a:lnTo>
                      <a:pt x="11805" y="7865"/>
                    </a:lnTo>
                    <a:lnTo>
                      <a:pt x="12334" y="9114"/>
                    </a:lnTo>
                    <a:lnTo>
                      <a:pt x="12734" y="10412"/>
                    </a:lnTo>
                    <a:lnTo>
                      <a:pt x="13023" y="11773"/>
                    </a:lnTo>
                    <a:lnTo>
                      <a:pt x="13167" y="13167"/>
                    </a:lnTo>
                    <a:lnTo>
                      <a:pt x="13167"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6"/>
              <p:cNvSpPr/>
              <p:nvPr/>
            </p:nvSpPr>
            <p:spPr>
              <a:xfrm>
                <a:off x="2366299" y="4672193"/>
                <a:ext cx="720386" cy="360012"/>
              </a:xfrm>
              <a:custGeom>
                <a:avLst/>
                <a:gdLst/>
                <a:ahLst/>
                <a:cxnLst/>
                <a:rect l="l" t="t" r="r" b="b"/>
                <a:pathLst>
                  <a:path w="27790" h="13888" extrusionOk="0">
                    <a:moveTo>
                      <a:pt x="0" y="1"/>
                    </a:moveTo>
                    <a:lnTo>
                      <a:pt x="17" y="705"/>
                    </a:lnTo>
                    <a:lnTo>
                      <a:pt x="161" y="2115"/>
                    </a:lnTo>
                    <a:lnTo>
                      <a:pt x="433" y="3476"/>
                    </a:lnTo>
                    <a:lnTo>
                      <a:pt x="833" y="4774"/>
                    </a:lnTo>
                    <a:lnTo>
                      <a:pt x="1362" y="6023"/>
                    </a:lnTo>
                    <a:lnTo>
                      <a:pt x="2003" y="7208"/>
                    </a:lnTo>
                    <a:lnTo>
                      <a:pt x="2755" y="8314"/>
                    </a:lnTo>
                    <a:lnTo>
                      <a:pt x="3604" y="9339"/>
                    </a:lnTo>
                    <a:lnTo>
                      <a:pt x="4549" y="10284"/>
                    </a:lnTo>
                    <a:lnTo>
                      <a:pt x="5574" y="11133"/>
                    </a:lnTo>
                    <a:lnTo>
                      <a:pt x="6696" y="11885"/>
                    </a:lnTo>
                    <a:lnTo>
                      <a:pt x="7865" y="12526"/>
                    </a:lnTo>
                    <a:lnTo>
                      <a:pt x="9114" y="13055"/>
                    </a:lnTo>
                    <a:lnTo>
                      <a:pt x="10428" y="13455"/>
                    </a:lnTo>
                    <a:lnTo>
                      <a:pt x="11773" y="13743"/>
                    </a:lnTo>
                    <a:lnTo>
                      <a:pt x="13182" y="13871"/>
                    </a:lnTo>
                    <a:lnTo>
                      <a:pt x="13903" y="13887"/>
                    </a:lnTo>
                    <a:lnTo>
                      <a:pt x="27790" y="13887"/>
                    </a:lnTo>
                    <a:lnTo>
                      <a:pt x="27790" y="13167"/>
                    </a:lnTo>
                    <a:lnTo>
                      <a:pt x="27646" y="11773"/>
                    </a:lnTo>
                    <a:lnTo>
                      <a:pt x="27357" y="10412"/>
                    </a:lnTo>
                    <a:lnTo>
                      <a:pt x="26957" y="9114"/>
                    </a:lnTo>
                    <a:lnTo>
                      <a:pt x="26428" y="7865"/>
                    </a:lnTo>
                    <a:lnTo>
                      <a:pt x="25788" y="6680"/>
                    </a:lnTo>
                    <a:lnTo>
                      <a:pt x="25035" y="5575"/>
                    </a:lnTo>
                    <a:lnTo>
                      <a:pt x="24186" y="4550"/>
                    </a:lnTo>
                    <a:lnTo>
                      <a:pt x="23241" y="3605"/>
                    </a:lnTo>
                    <a:lnTo>
                      <a:pt x="22216" y="2756"/>
                    </a:lnTo>
                    <a:lnTo>
                      <a:pt x="21111" y="2003"/>
                    </a:lnTo>
                    <a:lnTo>
                      <a:pt x="19926" y="1362"/>
                    </a:lnTo>
                    <a:lnTo>
                      <a:pt x="18676" y="834"/>
                    </a:lnTo>
                    <a:lnTo>
                      <a:pt x="17379" y="433"/>
                    </a:lnTo>
                    <a:lnTo>
                      <a:pt x="16017" y="145"/>
                    </a:lnTo>
                    <a:lnTo>
                      <a:pt x="14608"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8" name="Google Shape;3728;p36"/>
            <p:cNvSpPr/>
            <p:nvPr/>
          </p:nvSpPr>
          <p:spPr>
            <a:xfrm>
              <a:off x="1474128" y="2210337"/>
              <a:ext cx="737112" cy="737093"/>
            </a:xfrm>
            <a:custGeom>
              <a:avLst/>
              <a:gdLst/>
              <a:ahLst/>
              <a:cxnLst/>
              <a:rect l="l" t="t" r="r" b="b"/>
              <a:pathLst>
                <a:path w="40186" h="40185" extrusionOk="0">
                  <a:moveTo>
                    <a:pt x="0" y="0"/>
                  </a:moveTo>
                  <a:lnTo>
                    <a:pt x="0" y="40185"/>
                  </a:lnTo>
                  <a:lnTo>
                    <a:pt x="40185" y="40185"/>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6"/>
            <p:cNvSpPr/>
            <p:nvPr/>
          </p:nvSpPr>
          <p:spPr>
            <a:xfrm rot="-5400000">
              <a:off x="2948331" y="4421685"/>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6"/>
            <p:cNvSpPr/>
            <p:nvPr/>
          </p:nvSpPr>
          <p:spPr>
            <a:xfrm rot="-5400000">
              <a:off x="2948331" y="4737322"/>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6"/>
            <p:cNvSpPr/>
            <p:nvPr/>
          </p:nvSpPr>
          <p:spPr>
            <a:xfrm>
              <a:off x="737109" y="3684508"/>
              <a:ext cx="736947" cy="737112"/>
            </a:xfrm>
            <a:custGeom>
              <a:avLst/>
              <a:gdLst/>
              <a:ahLst/>
              <a:cxnLst/>
              <a:rect l="l" t="t" r="r" b="b"/>
              <a:pathLst>
                <a:path w="40177" h="40186" extrusionOk="0">
                  <a:moveTo>
                    <a:pt x="40176" y="0"/>
                  </a:moveTo>
                  <a:lnTo>
                    <a:pt x="0" y="40185"/>
                  </a:lnTo>
                  <a:lnTo>
                    <a:pt x="40176" y="40185"/>
                  </a:lnTo>
                  <a:lnTo>
                    <a:pt x="40176"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6"/>
            <p:cNvSpPr/>
            <p:nvPr/>
          </p:nvSpPr>
          <p:spPr>
            <a:xfrm>
              <a:off x="2948331" y="3684508"/>
              <a:ext cx="737093" cy="737112"/>
            </a:xfrm>
            <a:custGeom>
              <a:avLst/>
              <a:gdLst/>
              <a:ahLst/>
              <a:cxnLst/>
              <a:rect l="l" t="t" r="r" b="b"/>
              <a:pathLst>
                <a:path w="40185" h="40186" extrusionOk="0">
                  <a:moveTo>
                    <a:pt x="0" y="0"/>
                  </a:moveTo>
                  <a:lnTo>
                    <a:pt x="0" y="40185"/>
                  </a:lnTo>
                  <a:lnTo>
                    <a:pt x="40185" y="40185"/>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6"/>
            <p:cNvSpPr/>
            <p:nvPr/>
          </p:nvSpPr>
          <p:spPr>
            <a:xfrm>
              <a:off x="2948331" y="3684508"/>
              <a:ext cx="737093" cy="736947"/>
            </a:xfrm>
            <a:custGeom>
              <a:avLst/>
              <a:gdLst/>
              <a:ahLst/>
              <a:cxnLst/>
              <a:rect l="l" t="t" r="r" b="b"/>
              <a:pathLst>
                <a:path w="40185" h="40177" extrusionOk="0">
                  <a:moveTo>
                    <a:pt x="0" y="0"/>
                  </a:moveTo>
                  <a:lnTo>
                    <a:pt x="0" y="40176"/>
                  </a:lnTo>
                  <a:lnTo>
                    <a:pt x="40185" y="40176"/>
                  </a:lnTo>
                  <a:lnTo>
                    <a:pt x="20093" y="20093"/>
                  </a:lnTo>
                  <a:lnTo>
                    <a:pt x="11377" y="11377"/>
                  </a:lnTo>
                  <a:lnTo>
                    <a:pt x="0"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6"/>
            <p:cNvSpPr/>
            <p:nvPr/>
          </p:nvSpPr>
          <p:spPr>
            <a:xfrm>
              <a:off x="2948325" y="2947500"/>
              <a:ext cx="741715" cy="736947"/>
            </a:xfrm>
            <a:custGeom>
              <a:avLst/>
              <a:gdLst/>
              <a:ahLst/>
              <a:cxnLst/>
              <a:rect l="l" t="t" r="r" b="b"/>
              <a:pathLst>
                <a:path w="40185" h="40177" extrusionOk="0">
                  <a:moveTo>
                    <a:pt x="0" y="1"/>
                  </a:moveTo>
                  <a:lnTo>
                    <a:pt x="0" y="40176"/>
                  </a:lnTo>
                  <a:lnTo>
                    <a:pt x="40185" y="1"/>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6"/>
            <p:cNvSpPr/>
            <p:nvPr/>
          </p:nvSpPr>
          <p:spPr>
            <a:xfrm>
              <a:off x="2211312" y="2947496"/>
              <a:ext cx="736947" cy="736947"/>
            </a:xfrm>
            <a:custGeom>
              <a:avLst/>
              <a:gdLst/>
              <a:ahLst/>
              <a:cxnLst/>
              <a:rect l="l" t="t" r="r" b="b"/>
              <a:pathLst>
                <a:path w="40177" h="40177" extrusionOk="0">
                  <a:moveTo>
                    <a:pt x="0" y="1"/>
                  </a:moveTo>
                  <a:lnTo>
                    <a:pt x="0" y="40176"/>
                  </a:lnTo>
                  <a:lnTo>
                    <a:pt x="40176" y="40176"/>
                  </a:lnTo>
                  <a:lnTo>
                    <a:pt x="40176"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6"/>
            <p:cNvSpPr/>
            <p:nvPr/>
          </p:nvSpPr>
          <p:spPr>
            <a:xfrm>
              <a:off x="2211312" y="2947496"/>
              <a:ext cx="736947" cy="736947"/>
            </a:xfrm>
            <a:custGeom>
              <a:avLst/>
              <a:gdLst/>
              <a:ahLst/>
              <a:cxnLst/>
              <a:rect l="l" t="t" r="r" b="b"/>
              <a:pathLst>
                <a:path w="40177" h="40177" extrusionOk="0">
                  <a:moveTo>
                    <a:pt x="40176" y="1"/>
                  </a:moveTo>
                  <a:lnTo>
                    <a:pt x="0" y="40176"/>
                  </a:lnTo>
                  <a:lnTo>
                    <a:pt x="40176" y="40176"/>
                  </a:lnTo>
                  <a:lnTo>
                    <a:pt x="4017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6"/>
            <p:cNvSpPr/>
            <p:nvPr/>
          </p:nvSpPr>
          <p:spPr>
            <a:xfrm>
              <a:off x="1474128" y="2210337"/>
              <a:ext cx="737112" cy="737093"/>
            </a:xfrm>
            <a:custGeom>
              <a:avLst/>
              <a:gdLst/>
              <a:ahLst/>
              <a:cxnLst/>
              <a:rect l="l" t="t" r="r" b="b"/>
              <a:pathLst>
                <a:path w="40186" h="40185" extrusionOk="0">
                  <a:moveTo>
                    <a:pt x="0" y="0"/>
                  </a:moveTo>
                  <a:lnTo>
                    <a:pt x="9" y="1036"/>
                  </a:lnTo>
                  <a:lnTo>
                    <a:pt x="116" y="3090"/>
                  </a:lnTo>
                  <a:lnTo>
                    <a:pt x="322" y="5117"/>
                  </a:lnTo>
                  <a:lnTo>
                    <a:pt x="625" y="7117"/>
                  </a:lnTo>
                  <a:lnTo>
                    <a:pt x="1027" y="9073"/>
                  </a:lnTo>
                  <a:lnTo>
                    <a:pt x="1527" y="11002"/>
                  </a:lnTo>
                  <a:lnTo>
                    <a:pt x="2108" y="12886"/>
                  </a:lnTo>
                  <a:lnTo>
                    <a:pt x="2786" y="14734"/>
                  </a:lnTo>
                  <a:lnTo>
                    <a:pt x="3554" y="16538"/>
                  </a:lnTo>
                  <a:lnTo>
                    <a:pt x="4394" y="18297"/>
                  </a:lnTo>
                  <a:lnTo>
                    <a:pt x="5323" y="20003"/>
                  </a:lnTo>
                  <a:lnTo>
                    <a:pt x="6332" y="21655"/>
                  </a:lnTo>
                  <a:lnTo>
                    <a:pt x="7412" y="23262"/>
                  </a:lnTo>
                  <a:lnTo>
                    <a:pt x="8573" y="24807"/>
                  </a:lnTo>
                  <a:lnTo>
                    <a:pt x="9796" y="26299"/>
                  </a:lnTo>
                  <a:lnTo>
                    <a:pt x="11100" y="27727"/>
                  </a:lnTo>
                  <a:lnTo>
                    <a:pt x="12458" y="29085"/>
                  </a:lnTo>
                  <a:lnTo>
                    <a:pt x="13886" y="30389"/>
                  </a:lnTo>
                  <a:lnTo>
                    <a:pt x="15378" y="31612"/>
                  </a:lnTo>
                  <a:lnTo>
                    <a:pt x="16923" y="32773"/>
                  </a:lnTo>
                  <a:lnTo>
                    <a:pt x="18530" y="33853"/>
                  </a:lnTo>
                  <a:lnTo>
                    <a:pt x="20182" y="34862"/>
                  </a:lnTo>
                  <a:lnTo>
                    <a:pt x="21888" y="35791"/>
                  </a:lnTo>
                  <a:lnTo>
                    <a:pt x="23647" y="36631"/>
                  </a:lnTo>
                  <a:lnTo>
                    <a:pt x="25451" y="37399"/>
                  </a:lnTo>
                  <a:lnTo>
                    <a:pt x="27299" y="38077"/>
                  </a:lnTo>
                  <a:lnTo>
                    <a:pt x="29183" y="38658"/>
                  </a:lnTo>
                  <a:lnTo>
                    <a:pt x="31112" y="39158"/>
                  </a:lnTo>
                  <a:lnTo>
                    <a:pt x="33068" y="39560"/>
                  </a:lnTo>
                  <a:lnTo>
                    <a:pt x="35068" y="39863"/>
                  </a:lnTo>
                  <a:lnTo>
                    <a:pt x="37095" y="40069"/>
                  </a:lnTo>
                  <a:lnTo>
                    <a:pt x="39149" y="40176"/>
                  </a:lnTo>
                  <a:lnTo>
                    <a:pt x="40185" y="40185"/>
                  </a:lnTo>
                  <a:lnTo>
                    <a:pt x="40185"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6"/>
            <p:cNvSpPr/>
            <p:nvPr/>
          </p:nvSpPr>
          <p:spPr>
            <a:xfrm>
              <a:off x="2948331" y="1473187"/>
              <a:ext cx="737093" cy="737093"/>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6"/>
            <p:cNvSpPr/>
            <p:nvPr/>
          </p:nvSpPr>
          <p:spPr>
            <a:xfrm>
              <a:off x="737109" y="4053087"/>
              <a:ext cx="736947" cy="368574"/>
            </a:xfrm>
            <a:custGeom>
              <a:avLst/>
              <a:gdLst/>
              <a:ahLst/>
              <a:cxnLst/>
              <a:rect l="l" t="t" r="r" b="b"/>
              <a:pathLst>
                <a:path w="40177" h="20094" extrusionOk="0">
                  <a:moveTo>
                    <a:pt x="20093" y="1"/>
                  </a:moveTo>
                  <a:lnTo>
                    <a:pt x="0" y="20093"/>
                  </a:lnTo>
                  <a:lnTo>
                    <a:pt x="40176" y="20093"/>
                  </a:lnTo>
                  <a:lnTo>
                    <a:pt x="20093" y="1"/>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6"/>
            <p:cNvSpPr/>
            <p:nvPr/>
          </p:nvSpPr>
          <p:spPr>
            <a:xfrm>
              <a:off x="3514487" y="3512656"/>
              <a:ext cx="171007" cy="342033"/>
            </a:xfrm>
            <a:custGeom>
              <a:avLst/>
              <a:gdLst/>
              <a:ahLst/>
              <a:cxnLst/>
              <a:rect l="l" t="t" r="r" b="b"/>
              <a:pathLst>
                <a:path w="9323" h="18647" extrusionOk="0">
                  <a:moveTo>
                    <a:pt x="9323" y="1"/>
                  </a:moveTo>
                  <a:lnTo>
                    <a:pt x="0" y="9324"/>
                  </a:lnTo>
                  <a:lnTo>
                    <a:pt x="9323" y="18647"/>
                  </a:lnTo>
                  <a:lnTo>
                    <a:pt x="9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6"/>
            <p:cNvSpPr/>
            <p:nvPr/>
          </p:nvSpPr>
          <p:spPr>
            <a:xfrm>
              <a:off x="1474128" y="2210337"/>
              <a:ext cx="737112" cy="521220"/>
            </a:xfrm>
            <a:custGeom>
              <a:avLst/>
              <a:gdLst/>
              <a:ahLst/>
              <a:cxnLst/>
              <a:rect l="l" t="t" r="r" b="b"/>
              <a:pathLst>
                <a:path w="40186" h="28416" extrusionOk="0">
                  <a:moveTo>
                    <a:pt x="0" y="0"/>
                  </a:moveTo>
                  <a:lnTo>
                    <a:pt x="9" y="1036"/>
                  </a:lnTo>
                  <a:lnTo>
                    <a:pt x="116" y="3090"/>
                  </a:lnTo>
                  <a:lnTo>
                    <a:pt x="322" y="5117"/>
                  </a:lnTo>
                  <a:lnTo>
                    <a:pt x="625" y="7117"/>
                  </a:lnTo>
                  <a:lnTo>
                    <a:pt x="1027" y="9073"/>
                  </a:lnTo>
                  <a:lnTo>
                    <a:pt x="1527" y="11002"/>
                  </a:lnTo>
                  <a:lnTo>
                    <a:pt x="2117" y="12886"/>
                  </a:lnTo>
                  <a:lnTo>
                    <a:pt x="2786" y="14734"/>
                  </a:lnTo>
                  <a:lnTo>
                    <a:pt x="3554" y="16538"/>
                  </a:lnTo>
                  <a:lnTo>
                    <a:pt x="4394" y="18297"/>
                  </a:lnTo>
                  <a:lnTo>
                    <a:pt x="5323" y="20003"/>
                  </a:lnTo>
                  <a:lnTo>
                    <a:pt x="6332" y="21655"/>
                  </a:lnTo>
                  <a:lnTo>
                    <a:pt x="7412" y="23262"/>
                  </a:lnTo>
                  <a:lnTo>
                    <a:pt x="8573" y="24807"/>
                  </a:lnTo>
                  <a:lnTo>
                    <a:pt x="9796" y="26299"/>
                  </a:lnTo>
                  <a:lnTo>
                    <a:pt x="11100" y="27727"/>
                  </a:lnTo>
                  <a:lnTo>
                    <a:pt x="11770" y="28415"/>
                  </a:lnTo>
                  <a:lnTo>
                    <a:pt x="4018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6"/>
            <p:cNvSpPr/>
            <p:nvPr/>
          </p:nvSpPr>
          <p:spPr>
            <a:xfrm>
              <a:off x="2948325" y="2947500"/>
              <a:ext cx="741715" cy="368409"/>
            </a:xfrm>
            <a:custGeom>
              <a:avLst/>
              <a:gdLst/>
              <a:ahLst/>
              <a:cxnLst/>
              <a:rect l="l" t="t" r="r" b="b"/>
              <a:pathLst>
                <a:path w="40185" h="20085" extrusionOk="0">
                  <a:moveTo>
                    <a:pt x="0" y="1"/>
                  </a:moveTo>
                  <a:lnTo>
                    <a:pt x="20093" y="20084"/>
                  </a:lnTo>
                  <a:lnTo>
                    <a:pt x="40185" y="1"/>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6"/>
            <p:cNvSpPr/>
            <p:nvPr/>
          </p:nvSpPr>
          <p:spPr>
            <a:xfrm>
              <a:off x="3473523" y="3349499"/>
              <a:ext cx="86503" cy="86503"/>
            </a:xfrm>
            <a:custGeom>
              <a:avLst/>
              <a:gdLst/>
              <a:ahLst/>
              <a:cxnLst/>
              <a:rect l="l" t="t" r="r" b="b"/>
              <a:pathLst>
                <a:path w="4716" h="4716" extrusionOk="0">
                  <a:moveTo>
                    <a:pt x="2135" y="1"/>
                  </a:moveTo>
                  <a:lnTo>
                    <a:pt x="1679" y="90"/>
                  </a:lnTo>
                  <a:lnTo>
                    <a:pt x="1260" y="260"/>
                  </a:lnTo>
                  <a:lnTo>
                    <a:pt x="867" y="528"/>
                  </a:lnTo>
                  <a:lnTo>
                    <a:pt x="688" y="688"/>
                  </a:lnTo>
                  <a:lnTo>
                    <a:pt x="519" y="867"/>
                  </a:lnTo>
                  <a:lnTo>
                    <a:pt x="260" y="1260"/>
                  </a:lnTo>
                  <a:lnTo>
                    <a:pt x="90" y="1689"/>
                  </a:lnTo>
                  <a:lnTo>
                    <a:pt x="1" y="2135"/>
                  </a:lnTo>
                  <a:lnTo>
                    <a:pt x="1" y="2590"/>
                  </a:lnTo>
                  <a:lnTo>
                    <a:pt x="90" y="3037"/>
                  </a:lnTo>
                  <a:lnTo>
                    <a:pt x="260" y="3466"/>
                  </a:lnTo>
                  <a:lnTo>
                    <a:pt x="519" y="3858"/>
                  </a:lnTo>
                  <a:lnTo>
                    <a:pt x="688" y="4037"/>
                  </a:lnTo>
                  <a:lnTo>
                    <a:pt x="867" y="4198"/>
                  </a:lnTo>
                  <a:lnTo>
                    <a:pt x="1260" y="4457"/>
                  </a:lnTo>
                  <a:lnTo>
                    <a:pt x="1679" y="4635"/>
                  </a:lnTo>
                  <a:lnTo>
                    <a:pt x="2135" y="4716"/>
                  </a:lnTo>
                  <a:lnTo>
                    <a:pt x="2581" y="4716"/>
                  </a:lnTo>
                  <a:lnTo>
                    <a:pt x="3037" y="4635"/>
                  </a:lnTo>
                  <a:lnTo>
                    <a:pt x="3456" y="4457"/>
                  </a:lnTo>
                  <a:lnTo>
                    <a:pt x="3849" y="4198"/>
                  </a:lnTo>
                  <a:lnTo>
                    <a:pt x="4028" y="4037"/>
                  </a:lnTo>
                  <a:lnTo>
                    <a:pt x="4198" y="3858"/>
                  </a:lnTo>
                  <a:lnTo>
                    <a:pt x="4457" y="3466"/>
                  </a:lnTo>
                  <a:lnTo>
                    <a:pt x="4626" y="3037"/>
                  </a:lnTo>
                  <a:lnTo>
                    <a:pt x="4716" y="2590"/>
                  </a:lnTo>
                  <a:lnTo>
                    <a:pt x="4716" y="2135"/>
                  </a:lnTo>
                  <a:lnTo>
                    <a:pt x="4626" y="1689"/>
                  </a:lnTo>
                  <a:lnTo>
                    <a:pt x="4457" y="1260"/>
                  </a:lnTo>
                  <a:lnTo>
                    <a:pt x="4198" y="867"/>
                  </a:lnTo>
                  <a:lnTo>
                    <a:pt x="4028" y="688"/>
                  </a:lnTo>
                  <a:lnTo>
                    <a:pt x="3849" y="528"/>
                  </a:lnTo>
                  <a:lnTo>
                    <a:pt x="3456" y="260"/>
                  </a:lnTo>
                  <a:lnTo>
                    <a:pt x="3037" y="90"/>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6"/>
            <p:cNvSpPr/>
            <p:nvPr/>
          </p:nvSpPr>
          <p:spPr>
            <a:xfrm>
              <a:off x="3325921" y="3497099"/>
              <a:ext cx="86503" cy="86668"/>
            </a:xfrm>
            <a:custGeom>
              <a:avLst/>
              <a:gdLst/>
              <a:ahLst/>
              <a:cxnLst/>
              <a:rect l="l" t="t" r="r" b="b"/>
              <a:pathLst>
                <a:path w="4716" h="4725" extrusionOk="0">
                  <a:moveTo>
                    <a:pt x="2135" y="1"/>
                  </a:moveTo>
                  <a:lnTo>
                    <a:pt x="1680" y="90"/>
                  </a:lnTo>
                  <a:lnTo>
                    <a:pt x="1260" y="269"/>
                  </a:lnTo>
                  <a:lnTo>
                    <a:pt x="867" y="527"/>
                  </a:lnTo>
                  <a:lnTo>
                    <a:pt x="688" y="688"/>
                  </a:lnTo>
                  <a:lnTo>
                    <a:pt x="519" y="867"/>
                  </a:lnTo>
                  <a:lnTo>
                    <a:pt x="260" y="1260"/>
                  </a:lnTo>
                  <a:lnTo>
                    <a:pt x="90" y="1688"/>
                  </a:lnTo>
                  <a:lnTo>
                    <a:pt x="1" y="2135"/>
                  </a:lnTo>
                  <a:lnTo>
                    <a:pt x="1" y="2590"/>
                  </a:lnTo>
                  <a:lnTo>
                    <a:pt x="90" y="3037"/>
                  </a:lnTo>
                  <a:lnTo>
                    <a:pt x="260" y="3465"/>
                  </a:lnTo>
                  <a:lnTo>
                    <a:pt x="519" y="3858"/>
                  </a:lnTo>
                  <a:lnTo>
                    <a:pt x="688" y="4037"/>
                  </a:lnTo>
                  <a:lnTo>
                    <a:pt x="867" y="4198"/>
                  </a:lnTo>
                  <a:lnTo>
                    <a:pt x="1260" y="4457"/>
                  </a:lnTo>
                  <a:lnTo>
                    <a:pt x="1680" y="4635"/>
                  </a:lnTo>
                  <a:lnTo>
                    <a:pt x="2135" y="4725"/>
                  </a:lnTo>
                  <a:lnTo>
                    <a:pt x="2581" y="4725"/>
                  </a:lnTo>
                  <a:lnTo>
                    <a:pt x="3028" y="4635"/>
                  </a:lnTo>
                  <a:lnTo>
                    <a:pt x="3457" y="4457"/>
                  </a:lnTo>
                  <a:lnTo>
                    <a:pt x="3849" y="4198"/>
                  </a:lnTo>
                  <a:lnTo>
                    <a:pt x="4028" y="4037"/>
                  </a:lnTo>
                  <a:lnTo>
                    <a:pt x="4198" y="3858"/>
                  </a:lnTo>
                  <a:lnTo>
                    <a:pt x="4457" y="3465"/>
                  </a:lnTo>
                  <a:lnTo>
                    <a:pt x="4626" y="3037"/>
                  </a:lnTo>
                  <a:lnTo>
                    <a:pt x="4716" y="2590"/>
                  </a:lnTo>
                  <a:lnTo>
                    <a:pt x="4716" y="2135"/>
                  </a:lnTo>
                  <a:lnTo>
                    <a:pt x="4626" y="1688"/>
                  </a:lnTo>
                  <a:lnTo>
                    <a:pt x="4457" y="1260"/>
                  </a:lnTo>
                  <a:lnTo>
                    <a:pt x="4198" y="867"/>
                  </a:lnTo>
                  <a:lnTo>
                    <a:pt x="4028" y="688"/>
                  </a:lnTo>
                  <a:lnTo>
                    <a:pt x="3849" y="527"/>
                  </a:lnTo>
                  <a:lnTo>
                    <a:pt x="3457" y="269"/>
                  </a:lnTo>
                  <a:lnTo>
                    <a:pt x="3028" y="90"/>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6"/>
            <p:cNvSpPr/>
            <p:nvPr/>
          </p:nvSpPr>
          <p:spPr>
            <a:xfrm>
              <a:off x="3178319" y="3644865"/>
              <a:ext cx="86503" cy="86503"/>
            </a:xfrm>
            <a:custGeom>
              <a:avLst/>
              <a:gdLst/>
              <a:ahLst/>
              <a:cxnLst/>
              <a:rect l="l" t="t" r="r" b="b"/>
              <a:pathLst>
                <a:path w="4716" h="4716" extrusionOk="0">
                  <a:moveTo>
                    <a:pt x="2126" y="0"/>
                  </a:moveTo>
                  <a:lnTo>
                    <a:pt x="1680" y="81"/>
                  </a:lnTo>
                  <a:lnTo>
                    <a:pt x="1251" y="259"/>
                  </a:lnTo>
                  <a:lnTo>
                    <a:pt x="858" y="518"/>
                  </a:lnTo>
                  <a:lnTo>
                    <a:pt x="679" y="679"/>
                  </a:lnTo>
                  <a:lnTo>
                    <a:pt x="519" y="858"/>
                  </a:lnTo>
                  <a:lnTo>
                    <a:pt x="260" y="1251"/>
                  </a:lnTo>
                  <a:lnTo>
                    <a:pt x="81" y="1679"/>
                  </a:lnTo>
                  <a:lnTo>
                    <a:pt x="1" y="2126"/>
                  </a:lnTo>
                  <a:lnTo>
                    <a:pt x="1" y="2581"/>
                  </a:lnTo>
                  <a:lnTo>
                    <a:pt x="81" y="3028"/>
                  </a:lnTo>
                  <a:lnTo>
                    <a:pt x="260" y="3456"/>
                  </a:lnTo>
                  <a:lnTo>
                    <a:pt x="519" y="3849"/>
                  </a:lnTo>
                  <a:lnTo>
                    <a:pt x="679" y="4028"/>
                  </a:lnTo>
                  <a:lnTo>
                    <a:pt x="858" y="4189"/>
                  </a:lnTo>
                  <a:lnTo>
                    <a:pt x="1251" y="4456"/>
                  </a:lnTo>
                  <a:lnTo>
                    <a:pt x="1680" y="4626"/>
                  </a:lnTo>
                  <a:lnTo>
                    <a:pt x="2126" y="4715"/>
                  </a:lnTo>
                  <a:lnTo>
                    <a:pt x="2582" y="4715"/>
                  </a:lnTo>
                  <a:lnTo>
                    <a:pt x="3028" y="4626"/>
                  </a:lnTo>
                  <a:lnTo>
                    <a:pt x="3457" y="4456"/>
                  </a:lnTo>
                  <a:lnTo>
                    <a:pt x="3850" y="4189"/>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50" y="518"/>
                  </a:lnTo>
                  <a:lnTo>
                    <a:pt x="3457" y="259"/>
                  </a:lnTo>
                  <a:lnTo>
                    <a:pt x="3028" y="81"/>
                  </a:lnTo>
                  <a:lnTo>
                    <a:pt x="258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6"/>
            <p:cNvSpPr/>
            <p:nvPr/>
          </p:nvSpPr>
          <p:spPr>
            <a:xfrm>
              <a:off x="3325921" y="3794263"/>
              <a:ext cx="86503" cy="86503"/>
            </a:xfrm>
            <a:custGeom>
              <a:avLst/>
              <a:gdLst/>
              <a:ahLst/>
              <a:cxnLst/>
              <a:rect l="l" t="t" r="r" b="b"/>
              <a:pathLst>
                <a:path w="4716" h="4716" extrusionOk="0">
                  <a:moveTo>
                    <a:pt x="2135" y="1"/>
                  </a:moveTo>
                  <a:lnTo>
                    <a:pt x="1680" y="81"/>
                  </a:lnTo>
                  <a:lnTo>
                    <a:pt x="1260" y="259"/>
                  </a:lnTo>
                  <a:lnTo>
                    <a:pt x="867" y="518"/>
                  </a:lnTo>
                  <a:lnTo>
                    <a:pt x="688" y="679"/>
                  </a:lnTo>
                  <a:lnTo>
                    <a:pt x="519" y="858"/>
                  </a:lnTo>
                  <a:lnTo>
                    <a:pt x="260" y="1251"/>
                  </a:lnTo>
                  <a:lnTo>
                    <a:pt x="90" y="1679"/>
                  </a:lnTo>
                  <a:lnTo>
                    <a:pt x="1" y="2126"/>
                  </a:lnTo>
                  <a:lnTo>
                    <a:pt x="1" y="2581"/>
                  </a:lnTo>
                  <a:lnTo>
                    <a:pt x="90" y="3028"/>
                  </a:lnTo>
                  <a:lnTo>
                    <a:pt x="260" y="3456"/>
                  </a:lnTo>
                  <a:lnTo>
                    <a:pt x="519" y="3849"/>
                  </a:lnTo>
                  <a:lnTo>
                    <a:pt x="688" y="4028"/>
                  </a:lnTo>
                  <a:lnTo>
                    <a:pt x="867" y="4198"/>
                  </a:lnTo>
                  <a:lnTo>
                    <a:pt x="1260" y="4457"/>
                  </a:lnTo>
                  <a:lnTo>
                    <a:pt x="1680" y="4626"/>
                  </a:lnTo>
                  <a:lnTo>
                    <a:pt x="2135" y="4716"/>
                  </a:lnTo>
                  <a:lnTo>
                    <a:pt x="2581" y="4716"/>
                  </a:lnTo>
                  <a:lnTo>
                    <a:pt x="3028" y="4626"/>
                  </a:lnTo>
                  <a:lnTo>
                    <a:pt x="3457" y="4457"/>
                  </a:lnTo>
                  <a:lnTo>
                    <a:pt x="3849" y="4198"/>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49" y="518"/>
                  </a:lnTo>
                  <a:lnTo>
                    <a:pt x="3457" y="259"/>
                  </a:lnTo>
                  <a:lnTo>
                    <a:pt x="3028" y="81"/>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6"/>
            <p:cNvSpPr/>
            <p:nvPr/>
          </p:nvSpPr>
          <p:spPr>
            <a:xfrm>
              <a:off x="3473523" y="3941864"/>
              <a:ext cx="86503" cy="86503"/>
            </a:xfrm>
            <a:custGeom>
              <a:avLst/>
              <a:gdLst/>
              <a:ahLst/>
              <a:cxnLst/>
              <a:rect l="l" t="t" r="r" b="b"/>
              <a:pathLst>
                <a:path w="4716" h="4716" extrusionOk="0">
                  <a:moveTo>
                    <a:pt x="2135" y="0"/>
                  </a:moveTo>
                  <a:lnTo>
                    <a:pt x="1679" y="81"/>
                  </a:lnTo>
                  <a:lnTo>
                    <a:pt x="1260" y="259"/>
                  </a:lnTo>
                  <a:lnTo>
                    <a:pt x="867" y="518"/>
                  </a:lnTo>
                  <a:lnTo>
                    <a:pt x="688" y="679"/>
                  </a:lnTo>
                  <a:lnTo>
                    <a:pt x="519" y="858"/>
                  </a:lnTo>
                  <a:lnTo>
                    <a:pt x="260" y="1251"/>
                  </a:lnTo>
                  <a:lnTo>
                    <a:pt x="90" y="1679"/>
                  </a:lnTo>
                  <a:lnTo>
                    <a:pt x="1" y="2126"/>
                  </a:lnTo>
                  <a:lnTo>
                    <a:pt x="1" y="2581"/>
                  </a:lnTo>
                  <a:lnTo>
                    <a:pt x="90" y="3028"/>
                  </a:lnTo>
                  <a:lnTo>
                    <a:pt x="260" y="3456"/>
                  </a:lnTo>
                  <a:lnTo>
                    <a:pt x="519" y="3849"/>
                  </a:lnTo>
                  <a:lnTo>
                    <a:pt x="688" y="4028"/>
                  </a:lnTo>
                  <a:lnTo>
                    <a:pt x="867" y="4197"/>
                  </a:lnTo>
                  <a:lnTo>
                    <a:pt x="1260" y="4456"/>
                  </a:lnTo>
                  <a:lnTo>
                    <a:pt x="1679" y="4626"/>
                  </a:lnTo>
                  <a:lnTo>
                    <a:pt x="2135" y="4715"/>
                  </a:lnTo>
                  <a:lnTo>
                    <a:pt x="2581" y="4715"/>
                  </a:lnTo>
                  <a:lnTo>
                    <a:pt x="3037" y="4626"/>
                  </a:lnTo>
                  <a:lnTo>
                    <a:pt x="3456" y="4456"/>
                  </a:lnTo>
                  <a:lnTo>
                    <a:pt x="3849" y="4197"/>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49" y="518"/>
                  </a:lnTo>
                  <a:lnTo>
                    <a:pt x="3456" y="259"/>
                  </a:lnTo>
                  <a:lnTo>
                    <a:pt x="3037" y="81"/>
                  </a:lnTo>
                  <a:lnTo>
                    <a:pt x="258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6"/>
            <p:cNvSpPr/>
            <p:nvPr/>
          </p:nvSpPr>
          <p:spPr>
            <a:xfrm>
              <a:off x="2948331" y="1473187"/>
              <a:ext cx="521220" cy="737093"/>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6"/>
            <p:cNvSpPr/>
            <p:nvPr/>
          </p:nvSpPr>
          <p:spPr>
            <a:xfrm>
              <a:off x="2211312" y="2947496"/>
              <a:ext cx="736947" cy="736947"/>
            </a:xfrm>
            <a:custGeom>
              <a:avLst/>
              <a:gdLst/>
              <a:ahLst/>
              <a:cxnLst/>
              <a:rect l="l" t="t" r="r" b="b"/>
              <a:pathLst>
                <a:path w="40177" h="40177" extrusionOk="0">
                  <a:moveTo>
                    <a:pt x="19575" y="1"/>
                  </a:moveTo>
                  <a:lnTo>
                    <a:pt x="18548" y="54"/>
                  </a:lnTo>
                  <a:lnTo>
                    <a:pt x="17530" y="153"/>
                  </a:lnTo>
                  <a:lnTo>
                    <a:pt x="16530" y="304"/>
                  </a:lnTo>
                  <a:lnTo>
                    <a:pt x="15556" y="510"/>
                  </a:lnTo>
                  <a:lnTo>
                    <a:pt x="14592" y="760"/>
                  </a:lnTo>
                  <a:lnTo>
                    <a:pt x="13645" y="1046"/>
                  </a:lnTo>
                  <a:lnTo>
                    <a:pt x="12725" y="1385"/>
                  </a:lnTo>
                  <a:lnTo>
                    <a:pt x="11823" y="1769"/>
                  </a:lnTo>
                  <a:lnTo>
                    <a:pt x="10939" y="2189"/>
                  </a:lnTo>
                  <a:lnTo>
                    <a:pt x="10091" y="2653"/>
                  </a:lnTo>
                  <a:lnTo>
                    <a:pt x="9261" y="3162"/>
                  </a:lnTo>
                  <a:lnTo>
                    <a:pt x="8457" y="3698"/>
                  </a:lnTo>
                  <a:lnTo>
                    <a:pt x="7689" y="4278"/>
                  </a:lnTo>
                  <a:lnTo>
                    <a:pt x="6939" y="4894"/>
                  </a:lnTo>
                  <a:lnTo>
                    <a:pt x="6224" y="5546"/>
                  </a:lnTo>
                  <a:lnTo>
                    <a:pt x="5546" y="6225"/>
                  </a:lnTo>
                  <a:lnTo>
                    <a:pt x="4894" y="6939"/>
                  </a:lnTo>
                  <a:lnTo>
                    <a:pt x="4287" y="7680"/>
                  </a:lnTo>
                  <a:lnTo>
                    <a:pt x="3706" y="8457"/>
                  </a:lnTo>
                  <a:lnTo>
                    <a:pt x="3161" y="9261"/>
                  </a:lnTo>
                  <a:lnTo>
                    <a:pt x="2661" y="10083"/>
                  </a:lnTo>
                  <a:lnTo>
                    <a:pt x="2197" y="10940"/>
                  </a:lnTo>
                  <a:lnTo>
                    <a:pt x="1777" y="11815"/>
                  </a:lnTo>
                  <a:lnTo>
                    <a:pt x="1393" y="12717"/>
                  </a:lnTo>
                  <a:lnTo>
                    <a:pt x="1054" y="13646"/>
                  </a:lnTo>
                  <a:lnTo>
                    <a:pt x="759" y="14583"/>
                  </a:lnTo>
                  <a:lnTo>
                    <a:pt x="509" y="15548"/>
                  </a:lnTo>
                  <a:lnTo>
                    <a:pt x="313" y="16530"/>
                  </a:lnTo>
                  <a:lnTo>
                    <a:pt x="161" y="17530"/>
                  </a:lnTo>
                  <a:lnTo>
                    <a:pt x="54" y="18539"/>
                  </a:lnTo>
                  <a:lnTo>
                    <a:pt x="0" y="19566"/>
                  </a:lnTo>
                  <a:lnTo>
                    <a:pt x="0" y="20084"/>
                  </a:lnTo>
                  <a:lnTo>
                    <a:pt x="0" y="20602"/>
                  </a:lnTo>
                  <a:lnTo>
                    <a:pt x="54" y="21629"/>
                  </a:lnTo>
                  <a:lnTo>
                    <a:pt x="161" y="22647"/>
                  </a:lnTo>
                  <a:lnTo>
                    <a:pt x="313" y="23647"/>
                  </a:lnTo>
                  <a:lnTo>
                    <a:pt x="509" y="24621"/>
                  </a:lnTo>
                  <a:lnTo>
                    <a:pt x="759" y="25585"/>
                  </a:lnTo>
                  <a:lnTo>
                    <a:pt x="1054" y="26532"/>
                  </a:lnTo>
                  <a:lnTo>
                    <a:pt x="1393" y="27451"/>
                  </a:lnTo>
                  <a:lnTo>
                    <a:pt x="1777" y="28353"/>
                  </a:lnTo>
                  <a:lnTo>
                    <a:pt x="2197" y="29237"/>
                  </a:lnTo>
                  <a:lnTo>
                    <a:pt x="2661" y="30086"/>
                  </a:lnTo>
                  <a:lnTo>
                    <a:pt x="3161" y="30916"/>
                  </a:lnTo>
                  <a:lnTo>
                    <a:pt x="3706" y="31720"/>
                  </a:lnTo>
                  <a:lnTo>
                    <a:pt x="4287" y="32488"/>
                  </a:lnTo>
                  <a:lnTo>
                    <a:pt x="4894" y="33238"/>
                  </a:lnTo>
                  <a:lnTo>
                    <a:pt x="5546" y="33952"/>
                  </a:lnTo>
                  <a:lnTo>
                    <a:pt x="6224" y="34631"/>
                  </a:lnTo>
                  <a:lnTo>
                    <a:pt x="6939" y="35283"/>
                  </a:lnTo>
                  <a:lnTo>
                    <a:pt x="7689" y="35890"/>
                  </a:lnTo>
                  <a:lnTo>
                    <a:pt x="8457" y="36471"/>
                  </a:lnTo>
                  <a:lnTo>
                    <a:pt x="9261" y="37015"/>
                  </a:lnTo>
                  <a:lnTo>
                    <a:pt x="10091" y="37515"/>
                  </a:lnTo>
                  <a:lnTo>
                    <a:pt x="10939" y="37980"/>
                  </a:lnTo>
                  <a:lnTo>
                    <a:pt x="11823" y="38399"/>
                  </a:lnTo>
                  <a:lnTo>
                    <a:pt x="12725" y="38783"/>
                  </a:lnTo>
                  <a:lnTo>
                    <a:pt x="13645" y="39123"/>
                  </a:lnTo>
                  <a:lnTo>
                    <a:pt x="14592" y="39417"/>
                  </a:lnTo>
                  <a:lnTo>
                    <a:pt x="15556" y="39667"/>
                  </a:lnTo>
                  <a:lnTo>
                    <a:pt x="16530" y="39864"/>
                  </a:lnTo>
                  <a:lnTo>
                    <a:pt x="17530" y="40016"/>
                  </a:lnTo>
                  <a:lnTo>
                    <a:pt x="18548" y="40123"/>
                  </a:lnTo>
                  <a:lnTo>
                    <a:pt x="19575" y="40168"/>
                  </a:lnTo>
                  <a:lnTo>
                    <a:pt x="20093" y="40176"/>
                  </a:lnTo>
                  <a:lnTo>
                    <a:pt x="20611" y="40168"/>
                  </a:lnTo>
                  <a:lnTo>
                    <a:pt x="21637" y="40123"/>
                  </a:lnTo>
                  <a:lnTo>
                    <a:pt x="22647" y="40016"/>
                  </a:lnTo>
                  <a:lnTo>
                    <a:pt x="23647" y="39864"/>
                  </a:lnTo>
                  <a:lnTo>
                    <a:pt x="24629" y="39667"/>
                  </a:lnTo>
                  <a:lnTo>
                    <a:pt x="25593" y="39417"/>
                  </a:lnTo>
                  <a:lnTo>
                    <a:pt x="26531" y="39123"/>
                  </a:lnTo>
                  <a:lnTo>
                    <a:pt x="27460" y="38783"/>
                  </a:lnTo>
                  <a:lnTo>
                    <a:pt x="28362" y="38399"/>
                  </a:lnTo>
                  <a:lnTo>
                    <a:pt x="29237" y="37980"/>
                  </a:lnTo>
                  <a:lnTo>
                    <a:pt x="30094" y="37515"/>
                  </a:lnTo>
                  <a:lnTo>
                    <a:pt x="30925" y="37015"/>
                  </a:lnTo>
                  <a:lnTo>
                    <a:pt x="31719" y="36471"/>
                  </a:lnTo>
                  <a:lnTo>
                    <a:pt x="32496" y="35890"/>
                  </a:lnTo>
                  <a:lnTo>
                    <a:pt x="33238" y="35283"/>
                  </a:lnTo>
                  <a:lnTo>
                    <a:pt x="33952" y="34631"/>
                  </a:lnTo>
                  <a:lnTo>
                    <a:pt x="34631" y="33952"/>
                  </a:lnTo>
                  <a:lnTo>
                    <a:pt x="35282" y="33238"/>
                  </a:lnTo>
                  <a:lnTo>
                    <a:pt x="35899" y="32488"/>
                  </a:lnTo>
                  <a:lnTo>
                    <a:pt x="36479" y="31720"/>
                  </a:lnTo>
                  <a:lnTo>
                    <a:pt x="37015" y="30916"/>
                  </a:lnTo>
                  <a:lnTo>
                    <a:pt x="37524" y="30086"/>
                  </a:lnTo>
                  <a:lnTo>
                    <a:pt x="37988" y="29237"/>
                  </a:lnTo>
                  <a:lnTo>
                    <a:pt x="38408" y="28353"/>
                  </a:lnTo>
                  <a:lnTo>
                    <a:pt x="38792" y="27451"/>
                  </a:lnTo>
                  <a:lnTo>
                    <a:pt x="39131" y="26532"/>
                  </a:lnTo>
                  <a:lnTo>
                    <a:pt x="39417" y="25585"/>
                  </a:lnTo>
                  <a:lnTo>
                    <a:pt x="39667" y="24621"/>
                  </a:lnTo>
                  <a:lnTo>
                    <a:pt x="39872" y="23647"/>
                  </a:lnTo>
                  <a:lnTo>
                    <a:pt x="40024" y="22647"/>
                  </a:lnTo>
                  <a:lnTo>
                    <a:pt x="40123" y="21629"/>
                  </a:lnTo>
                  <a:lnTo>
                    <a:pt x="40176" y="20602"/>
                  </a:lnTo>
                  <a:lnTo>
                    <a:pt x="40176" y="20084"/>
                  </a:lnTo>
                  <a:lnTo>
                    <a:pt x="40176" y="19566"/>
                  </a:lnTo>
                  <a:lnTo>
                    <a:pt x="40123" y="18539"/>
                  </a:lnTo>
                  <a:lnTo>
                    <a:pt x="40024" y="17530"/>
                  </a:lnTo>
                  <a:lnTo>
                    <a:pt x="39872" y="16530"/>
                  </a:lnTo>
                  <a:lnTo>
                    <a:pt x="39667" y="15548"/>
                  </a:lnTo>
                  <a:lnTo>
                    <a:pt x="39417" y="14583"/>
                  </a:lnTo>
                  <a:lnTo>
                    <a:pt x="39131" y="13646"/>
                  </a:lnTo>
                  <a:lnTo>
                    <a:pt x="38792" y="12717"/>
                  </a:lnTo>
                  <a:lnTo>
                    <a:pt x="38408" y="11815"/>
                  </a:lnTo>
                  <a:lnTo>
                    <a:pt x="37988" y="10940"/>
                  </a:lnTo>
                  <a:lnTo>
                    <a:pt x="37524" y="10083"/>
                  </a:lnTo>
                  <a:lnTo>
                    <a:pt x="37015" y="9261"/>
                  </a:lnTo>
                  <a:lnTo>
                    <a:pt x="36479" y="8457"/>
                  </a:lnTo>
                  <a:lnTo>
                    <a:pt x="35899" y="7680"/>
                  </a:lnTo>
                  <a:lnTo>
                    <a:pt x="35282" y="6939"/>
                  </a:lnTo>
                  <a:lnTo>
                    <a:pt x="34631" y="6225"/>
                  </a:lnTo>
                  <a:lnTo>
                    <a:pt x="33952" y="5546"/>
                  </a:lnTo>
                  <a:lnTo>
                    <a:pt x="33238" y="4894"/>
                  </a:lnTo>
                  <a:lnTo>
                    <a:pt x="32496" y="4278"/>
                  </a:lnTo>
                  <a:lnTo>
                    <a:pt x="31719" y="3698"/>
                  </a:lnTo>
                  <a:lnTo>
                    <a:pt x="30925" y="3162"/>
                  </a:lnTo>
                  <a:lnTo>
                    <a:pt x="30094" y="2653"/>
                  </a:lnTo>
                  <a:lnTo>
                    <a:pt x="29237" y="2189"/>
                  </a:lnTo>
                  <a:lnTo>
                    <a:pt x="28362" y="1769"/>
                  </a:lnTo>
                  <a:lnTo>
                    <a:pt x="27460" y="1385"/>
                  </a:lnTo>
                  <a:lnTo>
                    <a:pt x="26531" y="1046"/>
                  </a:lnTo>
                  <a:lnTo>
                    <a:pt x="25593" y="760"/>
                  </a:lnTo>
                  <a:lnTo>
                    <a:pt x="24629" y="510"/>
                  </a:lnTo>
                  <a:lnTo>
                    <a:pt x="23647" y="304"/>
                  </a:lnTo>
                  <a:lnTo>
                    <a:pt x="22647" y="153"/>
                  </a:lnTo>
                  <a:lnTo>
                    <a:pt x="21637" y="54"/>
                  </a:lnTo>
                  <a:lnTo>
                    <a:pt x="206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6"/>
            <p:cNvSpPr/>
            <p:nvPr/>
          </p:nvSpPr>
          <p:spPr>
            <a:xfrm>
              <a:off x="2405601" y="3141783"/>
              <a:ext cx="348416" cy="348416"/>
            </a:xfrm>
            <a:custGeom>
              <a:avLst/>
              <a:gdLst/>
              <a:ahLst/>
              <a:cxnLst/>
              <a:rect l="l" t="t" r="r" b="b"/>
              <a:pathLst>
                <a:path w="18995" h="18995" extrusionOk="0">
                  <a:moveTo>
                    <a:pt x="9502" y="1"/>
                  </a:moveTo>
                  <a:lnTo>
                    <a:pt x="9010" y="10"/>
                  </a:lnTo>
                  <a:lnTo>
                    <a:pt x="8055" y="108"/>
                  </a:lnTo>
                  <a:lnTo>
                    <a:pt x="7126" y="295"/>
                  </a:lnTo>
                  <a:lnTo>
                    <a:pt x="6233" y="572"/>
                  </a:lnTo>
                  <a:lnTo>
                    <a:pt x="5376" y="929"/>
                  </a:lnTo>
                  <a:lnTo>
                    <a:pt x="4572" y="1367"/>
                  </a:lnTo>
                  <a:lnTo>
                    <a:pt x="3813" y="1885"/>
                  </a:lnTo>
                  <a:lnTo>
                    <a:pt x="3108" y="2465"/>
                  </a:lnTo>
                  <a:lnTo>
                    <a:pt x="2465" y="3108"/>
                  </a:lnTo>
                  <a:lnTo>
                    <a:pt x="1884" y="3814"/>
                  </a:lnTo>
                  <a:lnTo>
                    <a:pt x="1375" y="4573"/>
                  </a:lnTo>
                  <a:lnTo>
                    <a:pt x="938" y="5376"/>
                  </a:lnTo>
                  <a:lnTo>
                    <a:pt x="572" y="6225"/>
                  </a:lnTo>
                  <a:lnTo>
                    <a:pt x="295" y="7118"/>
                  </a:lnTo>
                  <a:lnTo>
                    <a:pt x="107" y="8046"/>
                  </a:lnTo>
                  <a:lnTo>
                    <a:pt x="9" y="9002"/>
                  </a:lnTo>
                  <a:lnTo>
                    <a:pt x="0" y="9493"/>
                  </a:lnTo>
                  <a:lnTo>
                    <a:pt x="9" y="9984"/>
                  </a:lnTo>
                  <a:lnTo>
                    <a:pt x="107" y="10940"/>
                  </a:lnTo>
                  <a:lnTo>
                    <a:pt x="295" y="11868"/>
                  </a:lnTo>
                  <a:lnTo>
                    <a:pt x="572" y="12761"/>
                  </a:lnTo>
                  <a:lnTo>
                    <a:pt x="938" y="13619"/>
                  </a:lnTo>
                  <a:lnTo>
                    <a:pt x="1375" y="14422"/>
                  </a:lnTo>
                  <a:lnTo>
                    <a:pt x="1884" y="15181"/>
                  </a:lnTo>
                  <a:lnTo>
                    <a:pt x="2465" y="15887"/>
                  </a:lnTo>
                  <a:lnTo>
                    <a:pt x="3108" y="16530"/>
                  </a:lnTo>
                  <a:lnTo>
                    <a:pt x="3813" y="17110"/>
                  </a:lnTo>
                  <a:lnTo>
                    <a:pt x="4572" y="17619"/>
                  </a:lnTo>
                  <a:lnTo>
                    <a:pt x="5376" y="18057"/>
                  </a:lnTo>
                  <a:lnTo>
                    <a:pt x="6233" y="18423"/>
                  </a:lnTo>
                  <a:lnTo>
                    <a:pt x="7126" y="18700"/>
                  </a:lnTo>
                  <a:lnTo>
                    <a:pt x="8055" y="18887"/>
                  </a:lnTo>
                  <a:lnTo>
                    <a:pt x="9010" y="18986"/>
                  </a:lnTo>
                  <a:lnTo>
                    <a:pt x="9502" y="18995"/>
                  </a:lnTo>
                  <a:lnTo>
                    <a:pt x="9993" y="18986"/>
                  </a:lnTo>
                  <a:lnTo>
                    <a:pt x="10948" y="18887"/>
                  </a:lnTo>
                  <a:lnTo>
                    <a:pt x="11877" y="18700"/>
                  </a:lnTo>
                  <a:lnTo>
                    <a:pt x="12770" y="18423"/>
                  </a:lnTo>
                  <a:lnTo>
                    <a:pt x="13618" y="18057"/>
                  </a:lnTo>
                  <a:lnTo>
                    <a:pt x="14431" y="17619"/>
                  </a:lnTo>
                  <a:lnTo>
                    <a:pt x="15181" y="17110"/>
                  </a:lnTo>
                  <a:lnTo>
                    <a:pt x="15887" y="16530"/>
                  </a:lnTo>
                  <a:lnTo>
                    <a:pt x="16529" y="15887"/>
                  </a:lnTo>
                  <a:lnTo>
                    <a:pt x="17110" y="15181"/>
                  </a:lnTo>
                  <a:lnTo>
                    <a:pt x="17628" y="14422"/>
                  </a:lnTo>
                  <a:lnTo>
                    <a:pt x="18065" y="13619"/>
                  </a:lnTo>
                  <a:lnTo>
                    <a:pt x="18423" y="12761"/>
                  </a:lnTo>
                  <a:lnTo>
                    <a:pt x="18699" y="11868"/>
                  </a:lnTo>
                  <a:lnTo>
                    <a:pt x="18896" y="10940"/>
                  </a:lnTo>
                  <a:lnTo>
                    <a:pt x="18985" y="9984"/>
                  </a:lnTo>
                  <a:lnTo>
                    <a:pt x="18994" y="9493"/>
                  </a:lnTo>
                  <a:lnTo>
                    <a:pt x="18985" y="9002"/>
                  </a:lnTo>
                  <a:lnTo>
                    <a:pt x="18896" y="8046"/>
                  </a:lnTo>
                  <a:lnTo>
                    <a:pt x="18699" y="7118"/>
                  </a:lnTo>
                  <a:lnTo>
                    <a:pt x="18423" y="6225"/>
                  </a:lnTo>
                  <a:lnTo>
                    <a:pt x="18065" y="5376"/>
                  </a:lnTo>
                  <a:lnTo>
                    <a:pt x="17628" y="4573"/>
                  </a:lnTo>
                  <a:lnTo>
                    <a:pt x="17110" y="3814"/>
                  </a:lnTo>
                  <a:lnTo>
                    <a:pt x="16529" y="3108"/>
                  </a:lnTo>
                  <a:lnTo>
                    <a:pt x="15887" y="2465"/>
                  </a:lnTo>
                  <a:lnTo>
                    <a:pt x="15181" y="1885"/>
                  </a:lnTo>
                  <a:lnTo>
                    <a:pt x="14431" y="1367"/>
                  </a:lnTo>
                  <a:lnTo>
                    <a:pt x="13618" y="929"/>
                  </a:lnTo>
                  <a:lnTo>
                    <a:pt x="12770" y="572"/>
                  </a:lnTo>
                  <a:lnTo>
                    <a:pt x="11877" y="295"/>
                  </a:lnTo>
                  <a:lnTo>
                    <a:pt x="10948" y="108"/>
                  </a:lnTo>
                  <a:lnTo>
                    <a:pt x="9993" y="10"/>
                  </a:lnTo>
                  <a:lnTo>
                    <a:pt x="95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6"/>
            <p:cNvSpPr/>
            <p:nvPr/>
          </p:nvSpPr>
          <p:spPr>
            <a:xfrm>
              <a:off x="737109" y="4421685"/>
              <a:ext cx="736616" cy="736616"/>
            </a:xfrm>
            <a:custGeom>
              <a:avLst/>
              <a:gdLst/>
              <a:ahLst/>
              <a:cxnLst/>
              <a:rect l="l" t="t" r="r" b="b"/>
              <a:pathLst>
                <a:path w="40159" h="40159" extrusionOk="0">
                  <a:moveTo>
                    <a:pt x="0" y="0"/>
                  </a:moveTo>
                  <a:lnTo>
                    <a:pt x="0" y="40158"/>
                  </a:lnTo>
                  <a:lnTo>
                    <a:pt x="40158" y="40158"/>
                  </a:lnTo>
                  <a:lnTo>
                    <a:pt x="4015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6"/>
            <p:cNvSpPr/>
            <p:nvPr/>
          </p:nvSpPr>
          <p:spPr>
            <a:xfrm>
              <a:off x="737109" y="4421685"/>
              <a:ext cx="369051" cy="369051"/>
            </a:xfrm>
            <a:custGeom>
              <a:avLst/>
              <a:gdLst/>
              <a:ahLst/>
              <a:cxnLst/>
              <a:rect l="l" t="t" r="r" b="b"/>
              <a:pathLst>
                <a:path w="20120" h="20120" extrusionOk="0">
                  <a:moveTo>
                    <a:pt x="0" y="0"/>
                  </a:moveTo>
                  <a:lnTo>
                    <a:pt x="0" y="20119"/>
                  </a:lnTo>
                  <a:lnTo>
                    <a:pt x="20120" y="20119"/>
                  </a:lnTo>
                  <a:lnTo>
                    <a:pt x="2012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6"/>
            <p:cNvSpPr/>
            <p:nvPr/>
          </p:nvSpPr>
          <p:spPr>
            <a:xfrm>
              <a:off x="1105050" y="4789603"/>
              <a:ext cx="369051" cy="369051"/>
            </a:xfrm>
            <a:custGeom>
              <a:avLst/>
              <a:gdLst/>
              <a:ahLst/>
              <a:cxnLst/>
              <a:rect l="l" t="t" r="r" b="b"/>
              <a:pathLst>
                <a:path w="20120" h="20120" extrusionOk="0">
                  <a:moveTo>
                    <a:pt x="0" y="1"/>
                  </a:moveTo>
                  <a:lnTo>
                    <a:pt x="0" y="20120"/>
                  </a:lnTo>
                  <a:lnTo>
                    <a:pt x="20119" y="20120"/>
                  </a:lnTo>
                  <a:lnTo>
                    <a:pt x="2011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6"/>
            <p:cNvSpPr/>
            <p:nvPr/>
          </p:nvSpPr>
          <p:spPr>
            <a:xfrm>
              <a:off x="737935" y="4422015"/>
              <a:ext cx="368226" cy="368226"/>
            </a:xfrm>
            <a:custGeom>
              <a:avLst/>
              <a:gdLst/>
              <a:ahLst/>
              <a:cxnLst/>
              <a:rect l="l" t="t" r="r" b="b"/>
              <a:pathLst>
                <a:path w="20075" h="20075" extrusionOk="0">
                  <a:moveTo>
                    <a:pt x="19557" y="0"/>
                  </a:moveTo>
                  <a:lnTo>
                    <a:pt x="18530" y="54"/>
                  </a:lnTo>
                  <a:lnTo>
                    <a:pt x="17521" y="161"/>
                  </a:lnTo>
                  <a:lnTo>
                    <a:pt x="16520" y="313"/>
                  </a:lnTo>
                  <a:lnTo>
                    <a:pt x="15538" y="509"/>
                  </a:lnTo>
                  <a:lnTo>
                    <a:pt x="14583" y="759"/>
                  </a:lnTo>
                  <a:lnTo>
                    <a:pt x="13636" y="1054"/>
                  </a:lnTo>
                  <a:lnTo>
                    <a:pt x="12716" y="1393"/>
                  </a:lnTo>
                  <a:lnTo>
                    <a:pt x="11814" y="1768"/>
                  </a:lnTo>
                  <a:lnTo>
                    <a:pt x="10930" y="2197"/>
                  </a:lnTo>
                  <a:lnTo>
                    <a:pt x="10082" y="2661"/>
                  </a:lnTo>
                  <a:lnTo>
                    <a:pt x="9251" y="3161"/>
                  </a:lnTo>
                  <a:lnTo>
                    <a:pt x="8448" y="3697"/>
                  </a:lnTo>
                  <a:lnTo>
                    <a:pt x="7680" y="4277"/>
                  </a:lnTo>
                  <a:lnTo>
                    <a:pt x="6939" y="4894"/>
                  </a:lnTo>
                  <a:lnTo>
                    <a:pt x="6224" y="5546"/>
                  </a:lnTo>
                  <a:lnTo>
                    <a:pt x="5537" y="6224"/>
                  </a:lnTo>
                  <a:lnTo>
                    <a:pt x="4894" y="6939"/>
                  </a:lnTo>
                  <a:lnTo>
                    <a:pt x="4278" y="7680"/>
                  </a:lnTo>
                  <a:lnTo>
                    <a:pt x="3697" y="8457"/>
                  </a:lnTo>
                  <a:lnTo>
                    <a:pt x="3161" y="9251"/>
                  </a:lnTo>
                  <a:lnTo>
                    <a:pt x="2652" y="10082"/>
                  </a:lnTo>
                  <a:lnTo>
                    <a:pt x="2188" y="10939"/>
                  </a:lnTo>
                  <a:lnTo>
                    <a:pt x="1768" y="11814"/>
                  </a:lnTo>
                  <a:lnTo>
                    <a:pt x="1384" y="12716"/>
                  </a:lnTo>
                  <a:lnTo>
                    <a:pt x="1054" y="13636"/>
                  </a:lnTo>
                  <a:lnTo>
                    <a:pt x="759" y="14583"/>
                  </a:lnTo>
                  <a:lnTo>
                    <a:pt x="509" y="15547"/>
                  </a:lnTo>
                  <a:lnTo>
                    <a:pt x="313" y="16520"/>
                  </a:lnTo>
                  <a:lnTo>
                    <a:pt x="161" y="17521"/>
                  </a:lnTo>
                  <a:lnTo>
                    <a:pt x="54" y="18530"/>
                  </a:lnTo>
                  <a:lnTo>
                    <a:pt x="0" y="19557"/>
                  </a:lnTo>
                  <a:lnTo>
                    <a:pt x="0" y="20075"/>
                  </a:lnTo>
                  <a:lnTo>
                    <a:pt x="518" y="20075"/>
                  </a:lnTo>
                  <a:lnTo>
                    <a:pt x="1545" y="20021"/>
                  </a:lnTo>
                  <a:lnTo>
                    <a:pt x="2554" y="19923"/>
                  </a:lnTo>
                  <a:lnTo>
                    <a:pt x="3554" y="19771"/>
                  </a:lnTo>
                  <a:lnTo>
                    <a:pt x="4536" y="19566"/>
                  </a:lnTo>
                  <a:lnTo>
                    <a:pt x="5492" y="19315"/>
                  </a:lnTo>
                  <a:lnTo>
                    <a:pt x="6439" y="19021"/>
                  </a:lnTo>
                  <a:lnTo>
                    <a:pt x="7358" y="18690"/>
                  </a:lnTo>
                  <a:lnTo>
                    <a:pt x="8260" y="18306"/>
                  </a:lnTo>
                  <a:lnTo>
                    <a:pt x="9135" y="17887"/>
                  </a:lnTo>
                  <a:lnTo>
                    <a:pt x="9993" y="17422"/>
                  </a:lnTo>
                  <a:lnTo>
                    <a:pt x="10823" y="16913"/>
                  </a:lnTo>
                  <a:lnTo>
                    <a:pt x="11618" y="16378"/>
                  </a:lnTo>
                  <a:lnTo>
                    <a:pt x="12395" y="15797"/>
                  </a:lnTo>
                  <a:lnTo>
                    <a:pt x="13136" y="15181"/>
                  </a:lnTo>
                  <a:lnTo>
                    <a:pt x="13850" y="14538"/>
                  </a:lnTo>
                  <a:lnTo>
                    <a:pt x="14538" y="13850"/>
                  </a:lnTo>
                  <a:lnTo>
                    <a:pt x="15181" y="13136"/>
                  </a:lnTo>
                  <a:lnTo>
                    <a:pt x="15797" y="12395"/>
                  </a:lnTo>
                  <a:lnTo>
                    <a:pt x="16378" y="11627"/>
                  </a:lnTo>
                  <a:lnTo>
                    <a:pt x="16913" y="10823"/>
                  </a:lnTo>
                  <a:lnTo>
                    <a:pt x="17422" y="9993"/>
                  </a:lnTo>
                  <a:lnTo>
                    <a:pt x="17878" y="9144"/>
                  </a:lnTo>
                  <a:lnTo>
                    <a:pt x="18306" y="8260"/>
                  </a:lnTo>
                  <a:lnTo>
                    <a:pt x="18682" y="7358"/>
                  </a:lnTo>
                  <a:lnTo>
                    <a:pt x="19021" y="6439"/>
                  </a:lnTo>
                  <a:lnTo>
                    <a:pt x="19316" y="5492"/>
                  </a:lnTo>
                  <a:lnTo>
                    <a:pt x="19566" y="4536"/>
                  </a:lnTo>
                  <a:lnTo>
                    <a:pt x="19762" y="3554"/>
                  </a:lnTo>
                  <a:lnTo>
                    <a:pt x="19914" y="2554"/>
                  </a:lnTo>
                  <a:lnTo>
                    <a:pt x="20021" y="1545"/>
                  </a:lnTo>
                  <a:lnTo>
                    <a:pt x="20075" y="518"/>
                  </a:lnTo>
                  <a:lnTo>
                    <a:pt x="20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6"/>
            <p:cNvSpPr/>
            <p:nvPr/>
          </p:nvSpPr>
          <p:spPr>
            <a:xfrm>
              <a:off x="737935" y="4481470"/>
              <a:ext cx="308778" cy="308778"/>
            </a:xfrm>
            <a:custGeom>
              <a:avLst/>
              <a:gdLst/>
              <a:ahLst/>
              <a:cxnLst/>
              <a:rect l="l" t="t" r="r" b="b"/>
              <a:pathLst>
                <a:path w="16834" h="16834" extrusionOk="0">
                  <a:moveTo>
                    <a:pt x="16833" y="1"/>
                  </a:moveTo>
                  <a:lnTo>
                    <a:pt x="16003" y="81"/>
                  </a:lnTo>
                  <a:lnTo>
                    <a:pt x="14377" y="376"/>
                  </a:lnTo>
                  <a:lnTo>
                    <a:pt x="12797" y="804"/>
                  </a:lnTo>
                  <a:lnTo>
                    <a:pt x="11279" y="1367"/>
                  </a:lnTo>
                  <a:lnTo>
                    <a:pt x="9832" y="2054"/>
                  </a:lnTo>
                  <a:lnTo>
                    <a:pt x="8448" y="2858"/>
                  </a:lnTo>
                  <a:lnTo>
                    <a:pt x="7144" y="3778"/>
                  </a:lnTo>
                  <a:lnTo>
                    <a:pt x="5930" y="4805"/>
                  </a:lnTo>
                  <a:lnTo>
                    <a:pt x="4804" y="5930"/>
                  </a:lnTo>
                  <a:lnTo>
                    <a:pt x="3777" y="7145"/>
                  </a:lnTo>
                  <a:lnTo>
                    <a:pt x="2858" y="8448"/>
                  </a:lnTo>
                  <a:lnTo>
                    <a:pt x="2054" y="9832"/>
                  </a:lnTo>
                  <a:lnTo>
                    <a:pt x="1366" y="11279"/>
                  </a:lnTo>
                  <a:lnTo>
                    <a:pt x="804" y="12797"/>
                  </a:lnTo>
                  <a:lnTo>
                    <a:pt x="375" y="14378"/>
                  </a:lnTo>
                  <a:lnTo>
                    <a:pt x="80" y="16003"/>
                  </a:lnTo>
                  <a:lnTo>
                    <a:pt x="0" y="16834"/>
                  </a:lnTo>
                  <a:lnTo>
                    <a:pt x="831" y="16753"/>
                  </a:lnTo>
                  <a:lnTo>
                    <a:pt x="2456" y="16458"/>
                  </a:lnTo>
                  <a:lnTo>
                    <a:pt x="4036" y="16030"/>
                  </a:lnTo>
                  <a:lnTo>
                    <a:pt x="5554" y="15467"/>
                  </a:lnTo>
                  <a:lnTo>
                    <a:pt x="7010" y="14780"/>
                  </a:lnTo>
                  <a:lnTo>
                    <a:pt x="8385" y="13976"/>
                  </a:lnTo>
                  <a:lnTo>
                    <a:pt x="9689" y="13056"/>
                  </a:lnTo>
                  <a:lnTo>
                    <a:pt x="10904" y="12029"/>
                  </a:lnTo>
                  <a:lnTo>
                    <a:pt x="12029" y="10904"/>
                  </a:lnTo>
                  <a:lnTo>
                    <a:pt x="13056" y="9690"/>
                  </a:lnTo>
                  <a:lnTo>
                    <a:pt x="13975" y="8386"/>
                  </a:lnTo>
                  <a:lnTo>
                    <a:pt x="14779" y="7011"/>
                  </a:lnTo>
                  <a:lnTo>
                    <a:pt x="15467" y="5555"/>
                  </a:lnTo>
                  <a:lnTo>
                    <a:pt x="16029" y="4037"/>
                  </a:lnTo>
                  <a:lnTo>
                    <a:pt x="16458" y="2456"/>
                  </a:lnTo>
                  <a:lnTo>
                    <a:pt x="16753" y="831"/>
                  </a:lnTo>
                  <a:lnTo>
                    <a:pt x="16833"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6"/>
            <p:cNvSpPr/>
            <p:nvPr/>
          </p:nvSpPr>
          <p:spPr>
            <a:xfrm>
              <a:off x="1105527" y="4422327"/>
              <a:ext cx="368244" cy="368409"/>
            </a:xfrm>
            <a:custGeom>
              <a:avLst/>
              <a:gdLst/>
              <a:ahLst/>
              <a:cxnLst/>
              <a:rect l="l" t="t" r="r" b="b"/>
              <a:pathLst>
                <a:path w="20076" h="20085" extrusionOk="0">
                  <a:moveTo>
                    <a:pt x="1" y="1"/>
                  </a:moveTo>
                  <a:lnTo>
                    <a:pt x="1" y="519"/>
                  </a:lnTo>
                  <a:lnTo>
                    <a:pt x="54" y="1546"/>
                  </a:lnTo>
                  <a:lnTo>
                    <a:pt x="153" y="2564"/>
                  </a:lnTo>
                  <a:lnTo>
                    <a:pt x="305" y="3555"/>
                  </a:lnTo>
                  <a:lnTo>
                    <a:pt x="510" y="4537"/>
                  </a:lnTo>
                  <a:lnTo>
                    <a:pt x="760" y="5502"/>
                  </a:lnTo>
                  <a:lnTo>
                    <a:pt x="1055" y="6439"/>
                  </a:lnTo>
                  <a:lnTo>
                    <a:pt x="1385" y="7368"/>
                  </a:lnTo>
                  <a:lnTo>
                    <a:pt x="1769" y="8270"/>
                  </a:lnTo>
                  <a:lnTo>
                    <a:pt x="2189" y="9145"/>
                  </a:lnTo>
                  <a:lnTo>
                    <a:pt x="2653" y="10002"/>
                  </a:lnTo>
                  <a:lnTo>
                    <a:pt x="3162" y="10824"/>
                  </a:lnTo>
                  <a:lnTo>
                    <a:pt x="3698" y="11628"/>
                  </a:lnTo>
                  <a:lnTo>
                    <a:pt x="4278" y="12405"/>
                  </a:lnTo>
                  <a:lnTo>
                    <a:pt x="4895" y="13146"/>
                  </a:lnTo>
                  <a:lnTo>
                    <a:pt x="5537" y="13860"/>
                  </a:lnTo>
                  <a:lnTo>
                    <a:pt x="6225" y="14539"/>
                  </a:lnTo>
                  <a:lnTo>
                    <a:pt x="6939" y="15191"/>
                  </a:lnTo>
                  <a:lnTo>
                    <a:pt x="7681" y="15798"/>
                  </a:lnTo>
                  <a:lnTo>
                    <a:pt x="8449" y="16378"/>
                  </a:lnTo>
                  <a:lnTo>
                    <a:pt x="9252" y="16923"/>
                  </a:lnTo>
                  <a:lnTo>
                    <a:pt x="10083" y="17423"/>
                  </a:lnTo>
                  <a:lnTo>
                    <a:pt x="10931" y="17888"/>
                  </a:lnTo>
                  <a:lnTo>
                    <a:pt x="11815" y="18307"/>
                  </a:lnTo>
                  <a:lnTo>
                    <a:pt x="12717" y="18691"/>
                  </a:lnTo>
                  <a:lnTo>
                    <a:pt x="13637" y="19031"/>
                  </a:lnTo>
                  <a:lnTo>
                    <a:pt x="14584" y="19325"/>
                  </a:lnTo>
                  <a:lnTo>
                    <a:pt x="15539" y="19566"/>
                  </a:lnTo>
                  <a:lnTo>
                    <a:pt x="16521" y="19772"/>
                  </a:lnTo>
                  <a:lnTo>
                    <a:pt x="17521" y="19924"/>
                  </a:lnTo>
                  <a:lnTo>
                    <a:pt x="18531" y="20022"/>
                  </a:lnTo>
                  <a:lnTo>
                    <a:pt x="19558" y="20075"/>
                  </a:lnTo>
                  <a:lnTo>
                    <a:pt x="20075" y="20084"/>
                  </a:lnTo>
                  <a:lnTo>
                    <a:pt x="20075" y="19566"/>
                  </a:lnTo>
                  <a:lnTo>
                    <a:pt x="20022" y="18539"/>
                  </a:lnTo>
                  <a:lnTo>
                    <a:pt x="19915" y="17521"/>
                  </a:lnTo>
                  <a:lnTo>
                    <a:pt x="19763" y="16530"/>
                  </a:lnTo>
                  <a:lnTo>
                    <a:pt x="19566" y="15548"/>
                  </a:lnTo>
                  <a:lnTo>
                    <a:pt x="19316" y="14583"/>
                  </a:lnTo>
                  <a:lnTo>
                    <a:pt x="19022" y="13637"/>
                  </a:lnTo>
                  <a:lnTo>
                    <a:pt x="18682" y="12717"/>
                  </a:lnTo>
                  <a:lnTo>
                    <a:pt x="18307" y="11815"/>
                  </a:lnTo>
                  <a:lnTo>
                    <a:pt x="17879" y="10940"/>
                  </a:lnTo>
                  <a:lnTo>
                    <a:pt x="17414" y="10083"/>
                  </a:lnTo>
                  <a:lnTo>
                    <a:pt x="16914" y="9261"/>
                  </a:lnTo>
                  <a:lnTo>
                    <a:pt x="16378" y="8458"/>
                  </a:lnTo>
                  <a:lnTo>
                    <a:pt x="15798" y="7681"/>
                  </a:lnTo>
                  <a:lnTo>
                    <a:pt x="15182" y="6939"/>
                  </a:lnTo>
                  <a:lnTo>
                    <a:pt x="14530" y="6225"/>
                  </a:lnTo>
                  <a:lnTo>
                    <a:pt x="13851" y="5546"/>
                  </a:lnTo>
                  <a:lnTo>
                    <a:pt x="13137" y="4894"/>
                  </a:lnTo>
                  <a:lnTo>
                    <a:pt x="12396" y="4287"/>
                  </a:lnTo>
                  <a:lnTo>
                    <a:pt x="11619" y="3707"/>
                  </a:lnTo>
                  <a:lnTo>
                    <a:pt x="10824" y="3162"/>
                  </a:lnTo>
                  <a:lnTo>
                    <a:pt x="9994" y="2662"/>
                  </a:lnTo>
                  <a:lnTo>
                    <a:pt x="9136" y="2198"/>
                  </a:lnTo>
                  <a:lnTo>
                    <a:pt x="8261" y="1778"/>
                  </a:lnTo>
                  <a:lnTo>
                    <a:pt x="7359" y="1394"/>
                  </a:lnTo>
                  <a:lnTo>
                    <a:pt x="6439" y="1055"/>
                  </a:lnTo>
                  <a:lnTo>
                    <a:pt x="5493" y="760"/>
                  </a:lnTo>
                  <a:lnTo>
                    <a:pt x="4528" y="519"/>
                  </a:lnTo>
                  <a:lnTo>
                    <a:pt x="3555" y="313"/>
                  </a:lnTo>
                  <a:lnTo>
                    <a:pt x="2555" y="162"/>
                  </a:lnTo>
                  <a:lnTo>
                    <a:pt x="1546" y="54"/>
                  </a:lnTo>
                  <a:lnTo>
                    <a:pt x="519" y="10"/>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6"/>
            <p:cNvSpPr/>
            <p:nvPr/>
          </p:nvSpPr>
          <p:spPr>
            <a:xfrm>
              <a:off x="1164836" y="4481800"/>
              <a:ext cx="308943" cy="308943"/>
            </a:xfrm>
            <a:custGeom>
              <a:avLst/>
              <a:gdLst/>
              <a:ahLst/>
              <a:cxnLst/>
              <a:rect l="l" t="t" r="r" b="b"/>
              <a:pathLst>
                <a:path w="16843" h="16843" extrusionOk="0">
                  <a:moveTo>
                    <a:pt x="1" y="0"/>
                  </a:moveTo>
                  <a:lnTo>
                    <a:pt x="90" y="831"/>
                  </a:lnTo>
                  <a:lnTo>
                    <a:pt x="385" y="2465"/>
                  </a:lnTo>
                  <a:lnTo>
                    <a:pt x="813" y="4037"/>
                  </a:lnTo>
                  <a:lnTo>
                    <a:pt x="1376" y="5555"/>
                  </a:lnTo>
                  <a:lnTo>
                    <a:pt x="2063" y="7010"/>
                  </a:lnTo>
                  <a:lnTo>
                    <a:pt x="2867" y="8386"/>
                  </a:lnTo>
                  <a:lnTo>
                    <a:pt x="3787" y="9689"/>
                  </a:lnTo>
                  <a:lnTo>
                    <a:pt x="4814" y="10904"/>
                  </a:lnTo>
                  <a:lnTo>
                    <a:pt x="5939" y="12029"/>
                  </a:lnTo>
                  <a:lnTo>
                    <a:pt x="7153" y="13056"/>
                  </a:lnTo>
                  <a:lnTo>
                    <a:pt x="8457" y="13976"/>
                  </a:lnTo>
                  <a:lnTo>
                    <a:pt x="9832" y="14779"/>
                  </a:lnTo>
                  <a:lnTo>
                    <a:pt x="11288" y="15467"/>
                  </a:lnTo>
                  <a:lnTo>
                    <a:pt x="12806" y="16030"/>
                  </a:lnTo>
                  <a:lnTo>
                    <a:pt x="14378" y="16467"/>
                  </a:lnTo>
                  <a:lnTo>
                    <a:pt x="16012" y="16753"/>
                  </a:lnTo>
                  <a:lnTo>
                    <a:pt x="16842" y="16842"/>
                  </a:lnTo>
                  <a:lnTo>
                    <a:pt x="16842" y="16842"/>
                  </a:lnTo>
                  <a:lnTo>
                    <a:pt x="16762" y="16003"/>
                  </a:lnTo>
                  <a:lnTo>
                    <a:pt x="16467" y="14378"/>
                  </a:lnTo>
                  <a:lnTo>
                    <a:pt x="16039" y="12797"/>
                  </a:lnTo>
                  <a:lnTo>
                    <a:pt x="15476" y="11288"/>
                  </a:lnTo>
                  <a:lnTo>
                    <a:pt x="14789" y="9832"/>
                  </a:lnTo>
                  <a:lnTo>
                    <a:pt x="13976" y="8448"/>
                  </a:lnTo>
                  <a:lnTo>
                    <a:pt x="13056" y="7153"/>
                  </a:lnTo>
                  <a:lnTo>
                    <a:pt x="12038" y="5930"/>
                  </a:lnTo>
                  <a:lnTo>
                    <a:pt x="10913" y="4814"/>
                  </a:lnTo>
                  <a:lnTo>
                    <a:pt x="9698" y="3787"/>
                  </a:lnTo>
                  <a:lnTo>
                    <a:pt x="8395" y="2867"/>
                  </a:lnTo>
                  <a:lnTo>
                    <a:pt x="7011" y="2054"/>
                  </a:lnTo>
                  <a:lnTo>
                    <a:pt x="5564" y="1367"/>
                  </a:lnTo>
                  <a:lnTo>
                    <a:pt x="4046" y="804"/>
                  </a:lnTo>
                  <a:lnTo>
                    <a:pt x="2465" y="376"/>
                  </a:lnTo>
                  <a:lnTo>
                    <a:pt x="840" y="90"/>
                  </a:lnTo>
                  <a:lnTo>
                    <a:pt x="1"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6"/>
            <p:cNvSpPr/>
            <p:nvPr/>
          </p:nvSpPr>
          <p:spPr>
            <a:xfrm>
              <a:off x="1105527" y="4783385"/>
              <a:ext cx="368244" cy="368391"/>
            </a:xfrm>
            <a:custGeom>
              <a:avLst/>
              <a:gdLst/>
              <a:ahLst/>
              <a:cxnLst/>
              <a:rect l="l" t="t" r="r" b="b"/>
              <a:pathLst>
                <a:path w="20076" h="20084" extrusionOk="0">
                  <a:moveTo>
                    <a:pt x="20075" y="0"/>
                  </a:moveTo>
                  <a:lnTo>
                    <a:pt x="19558" y="9"/>
                  </a:lnTo>
                  <a:lnTo>
                    <a:pt x="18531" y="63"/>
                  </a:lnTo>
                  <a:lnTo>
                    <a:pt x="17521" y="161"/>
                  </a:lnTo>
                  <a:lnTo>
                    <a:pt x="16521" y="313"/>
                  </a:lnTo>
                  <a:lnTo>
                    <a:pt x="15539" y="518"/>
                  </a:lnTo>
                  <a:lnTo>
                    <a:pt x="14584" y="768"/>
                  </a:lnTo>
                  <a:lnTo>
                    <a:pt x="13637" y="1054"/>
                  </a:lnTo>
                  <a:lnTo>
                    <a:pt x="12717" y="1394"/>
                  </a:lnTo>
                  <a:lnTo>
                    <a:pt x="11815" y="1778"/>
                  </a:lnTo>
                  <a:lnTo>
                    <a:pt x="10931" y="2197"/>
                  </a:lnTo>
                  <a:lnTo>
                    <a:pt x="10083" y="2662"/>
                  </a:lnTo>
                  <a:lnTo>
                    <a:pt x="9252" y="3171"/>
                  </a:lnTo>
                  <a:lnTo>
                    <a:pt x="8449" y="3706"/>
                  </a:lnTo>
                  <a:lnTo>
                    <a:pt x="7681" y="4287"/>
                  </a:lnTo>
                  <a:lnTo>
                    <a:pt x="6939" y="4903"/>
                  </a:lnTo>
                  <a:lnTo>
                    <a:pt x="6225" y="5546"/>
                  </a:lnTo>
                  <a:lnTo>
                    <a:pt x="5537" y="6225"/>
                  </a:lnTo>
                  <a:lnTo>
                    <a:pt x="4895" y="6939"/>
                  </a:lnTo>
                  <a:lnTo>
                    <a:pt x="4278" y="7689"/>
                  </a:lnTo>
                  <a:lnTo>
                    <a:pt x="3698" y="8457"/>
                  </a:lnTo>
                  <a:lnTo>
                    <a:pt x="3162" y="9261"/>
                  </a:lnTo>
                  <a:lnTo>
                    <a:pt x="2653" y="10091"/>
                  </a:lnTo>
                  <a:lnTo>
                    <a:pt x="2189" y="10940"/>
                  </a:lnTo>
                  <a:lnTo>
                    <a:pt x="1769" y="11824"/>
                  </a:lnTo>
                  <a:lnTo>
                    <a:pt x="1385" y="12717"/>
                  </a:lnTo>
                  <a:lnTo>
                    <a:pt x="1055" y="13645"/>
                  </a:lnTo>
                  <a:lnTo>
                    <a:pt x="760" y="14583"/>
                  </a:lnTo>
                  <a:lnTo>
                    <a:pt x="510" y="15547"/>
                  </a:lnTo>
                  <a:lnTo>
                    <a:pt x="305" y="16530"/>
                  </a:lnTo>
                  <a:lnTo>
                    <a:pt x="153" y="17530"/>
                  </a:lnTo>
                  <a:lnTo>
                    <a:pt x="54" y="18539"/>
                  </a:lnTo>
                  <a:lnTo>
                    <a:pt x="1" y="19566"/>
                  </a:lnTo>
                  <a:lnTo>
                    <a:pt x="1" y="20084"/>
                  </a:lnTo>
                  <a:lnTo>
                    <a:pt x="519" y="20084"/>
                  </a:lnTo>
                  <a:lnTo>
                    <a:pt x="1546" y="20030"/>
                  </a:lnTo>
                  <a:lnTo>
                    <a:pt x="2555" y="19923"/>
                  </a:lnTo>
                  <a:lnTo>
                    <a:pt x="3555" y="19771"/>
                  </a:lnTo>
                  <a:lnTo>
                    <a:pt x="4528" y="19575"/>
                  </a:lnTo>
                  <a:lnTo>
                    <a:pt x="5493" y="19325"/>
                  </a:lnTo>
                  <a:lnTo>
                    <a:pt x="6439" y="19030"/>
                  </a:lnTo>
                  <a:lnTo>
                    <a:pt x="7359" y="18691"/>
                  </a:lnTo>
                  <a:lnTo>
                    <a:pt x="8261" y="18316"/>
                  </a:lnTo>
                  <a:lnTo>
                    <a:pt x="9136" y="17887"/>
                  </a:lnTo>
                  <a:lnTo>
                    <a:pt x="9994" y="17423"/>
                  </a:lnTo>
                  <a:lnTo>
                    <a:pt x="10824" y="16923"/>
                  </a:lnTo>
                  <a:lnTo>
                    <a:pt x="11619" y="16378"/>
                  </a:lnTo>
                  <a:lnTo>
                    <a:pt x="12396" y="15806"/>
                  </a:lnTo>
                  <a:lnTo>
                    <a:pt x="13137" y="15190"/>
                  </a:lnTo>
                  <a:lnTo>
                    <a:pt x="13851" y="14538"/>
                  </a:lnTo>
                  <a:lnTo>
                    <a:pt x="14530" y="13860"/>
                  </a:lnTo>
                  <a:lnTo>
                    <a:pt x="15182" y="13145"/>
                  </a:lnTo>
                  <a:lnTo>
                    <a:pt x="15798" y="12404"/>
                  </a:lnTo>
                  <a:lnTo>
                    <a:pt x="16378" y="11627"/>
                  </a:lnTo>
                  <a:lnTo>
                    <a:pt x="16914" y="10832"/>
                  </a:lnTo>
                  <a:lnTo>
                    <a:pt x="17414" y="10002"/>
                  </a:lnTo>
                  <a:lnTo>
                    <a:pt x="17879" y="9145"/>
                  </a:lnTo>
                  <a:lnTo>
                    <a:pt x="18307" y="8270"/>
                  </a:lnTo>
                  <a:lnTo>
                    <a:pt x="18682" y="7368"/>
                  </a:lnTo>
                  <a:lnTo>
                    <a:pt x="19022" y="6448"/>
                  </a:lnTo>
                  <a:lnTo>
                    <a:pt x="19316" y="5501"/>
                  </a:lnTo>
                  <a:lnTo>
                    <a:pt x="19566" y="4537"/>
                  </a:lnTo>
                  <a:lnTo>
                    <a:pt x="19763" y="3564"/>
                  </a:lnTo>
                  <a:lnTo>
                    <a:pt x="19915" y="2563"/>
                  </a:lnTo>
                  <a:lnTo>
                    <a:pt x="20022" y="1554"/>
                  </a:lnTo>
                  <a:lnTo>
                    <a:pt x="20075" y="527"/>
                  </a:lnTo>
                  <a:lnTo>
                    <a:pt x="20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6"/>
            <p:cNvSpPr/>
            <p:nvPr/>
          </p:nvSpPr>
          <p:spPr>
            <a:xfrm>
              <a:off x="1164836" y="4783385"/>
              <a:ext cx="308943" cy="308943"/>
            </a:xfrm>
            <a:custGeom>
              <a:avLst/>
              <a:gdLst/>
              <a:ahLst/>
              <a:cxnLst/>
              <a:rect l="l" t="t" r="r" b="b"/>
              <a:pathLst>
                <a:path w="16843" h="16843" extrusionOk="0">
                  <a:moveTo>
                    <a:pt x="16842" y="0"/>
                  </a:moveTo>
                  <a:lnTo>
                    <a:pt x="16012" y="90"/>
                  </a:lnTo>
                  <a:lnTo>
                    <a:pt x="14378" y="384"/>
                  </a:lnTo>
                  <a:lnTo>
                    <a:pt x="12806" y="813"/>
                  </a:lnTo>
                  <a:lnTo>
                    <a:pt x="11288" y="1376"/>
                  </a:lnTo>
                  <a:lnTo>
                    <a:pt x="9832" y="2063"/>
                  </a:lnTo>
                  <a:lnTo>
                    <a:pt x="8457" y="2867"/>
                  </a:lnTo>
                  <a:lnTo>
                    <a:pt x="7153" y="3787"/>
                  </a:lnTo>
                  <a:lnTo>
                    <a:pt x="5939" y="4814"/>
                  </a:lnTo>
                  <a:lnTo>
                    <a:pt x="4814" y="5939"/>
                  </a:lnTo>
                  <a:lnTo>
                    <a:pt x="3787" y="7153"/>
                  </a:lnTo>
                  <a:lnTo>
                    <a:pt x="2867" y="8457"/>
                  </a:lnTo>
                  <a:lnTo>
                    <a:pt x="2063" y="9832"/>
                  </a:lnTo>
                  <a:lnTo>
                    <a:pt x="1376" y="11288"/>
                  </a:lnTo>
                  <a:lnTo>
                    <a:pt x="813" y="12806"/>
                  </a:lnTo>
                  <a:lnTo>
                    <a:pt x="385" y="14378"/>
                  </a:lnTo>
                  <a:lnTo>
                    <a:pt x="90" y="16012"/>
                  </a:lnTo>
                  <a:lnTo>
                    <a:pt x="1" y="16842"/>
                  </a:lnTo>
                  <a:lnTo>
                    <a:pt x="1" y="16842"/>
                  </a:lnTo>
                  <a:lnTo>
                    <a:pt x="840" y="16762"/>
                  </a:lnTo>
                  <a:lnTo>
                    <a:pt x="2465" y="16467"/>
                  </a:lnTo>
                  <a:lnTo>
                    <a:pt x="4046" y="16039"/>
                  </a:lnTo>
                  <a:lnTo>
                    <a:pt x="5564" y="15476"/>
                  </a:lnTo>
                  <a:lnTo>
                    <a:pt x="7011" y="14788"/>
                  </a:lnTo>
                  <a:lnTo>
                    <a:pt x="8395" y="13976"/>
                  </a:lnTo>
                  <a:lnTo>
                    <a:pt x="9698" y="13056"/>
                  </a:lnTo>
                  <a:lnTo>
                    <a:pt x="10913" y="12038"/>
                  </a:lnTo>
                  <a:lnTo>
                    <a:pt x="12038" y="10913"/>
                  </a:lnTo>
                  <a:lnTo>
                    <a:pt x="13056" y="9698"/>
                  </a:lnTo>
                  <a:lnTo>
                    <a:pt x="13976" y="8395"/>
                  </a:lnTo>
                  <a:lnTo>
                    <a:pt x="14789" y="7010"/>
                  </a:lnTo>
                  <a:lnTo>
                    <a:pt x="15476" y="5564"/>
                  </a:lnTo>
                  <a:lnTo>
                    <a:pt x="16039" y="4046"/>
                  </a:lnTo>
                  <a:lnTo>
                    <a:pt x="16467" y="2465"/>
                  </a:lnTo>
                  <a:lnTo>
                    <a:pt x="16762" y="840"/>
                  </a:lnTo>
                  <a:lnTo>
                    <a:pt x="1684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6"/>
            <p:cNvSpPr/>
            <p:nvPr/>
          </p:nvSpPr>
          <p:spPr>
            <a:xfrm>
              <a:off x="737935" y="4783054"/>
              <a:ext cx="368226" cy="368409"/>
            </a:xfrm>
            <a:custGeom>
              <a:avLst/>
              <a:gdLst/>
              <a:ahLst/>
              <a:cxnLst/>
              <a:rect l="l" t="t" r="r" b="b"/>
              <a:pathLst>
                <a:path w="20075" h="20085" extrusionOk="0">
                  <a:moveTo>
                    <a:pt x="0" y="1"/>
                  </a:moveTo>
                  <a:lnTo>
                    <a:pt x="0" y="519"/>
                  </a:lnTo>
                  <a:lnTo>
                    <a:pt x="54" y="1545"/>
                  </a:lnTo>
                  <a:lnTo>
                    <a:pt x="161" y="2563"/>
                  </a:lnTo>
                  <a:lnTo>
                    <a:pt x="313" y="3555"/>
                  </a:lnTo>
                  <a:lnTo>
                    <a:pt x="509" y="4537"/>
                  </a:lnTo>
                  <a:lnTo>
                    <a:pt x="759" y="5501"/>
                  </a:lnTo>
                  <a:lnTo>
                    <a:pt x="1054" y="6439"/>
                  </a:lnTo>
                  <a:lnTo>
                    <a:pt x="1384" y="7368"/>
                  </a:lnTo>
                  <a:lnTo>
                    <a:pt x="1768" y="8270"/>
                  </a:lnTo>
                  <a:lnTo>
                    <a:pt x="2188" y="9145"/>
                  </a:lnTo>
                  <a:lnTo>
                    <a:pt x="2652" y="9993"/>
                  </a:lnTo>
                  <a:lnTo>
                    <a:pt x="3161" y="10824"/>
                  </a:lnTo>
                  <a:lnTo>
                    <a:pt x="3697" y="11627"/>
                  </a:lnTo>
                  <a:lnTo>
                    <a:pt x="4278" y="12395"/>
                  </a:lnTo>
                  <a:lnTo>
                    <a:pt x="4894" y="13145"/>
                  </a:lnTo>
                  <a:lnTo>
                    <a:pt x="5537" y="13860"/>
                  </a:lnTo>
                  <a:lnTo>
                    <a:pt x="6224" y="14539"/>
                  </a:lnTo>
                  <a:lnTo>
                    <a:pt x="6939" y="15190"/>
                  </a:lnTo>
                  <a:lnTo>
                    <a:pt x="7680" y="15798"/>
                  </a:lnTo>
                  <a:lnTo>
                    <a:pt x="8448" y="16378"/>
                  </a:lnTo>
                  <a:lnTo>
                    <a:pt x="9251" y="16923"/>
                  </a:lnTo>
                  <a:lnTo>
                    <a:pt x="10082" y="17423"/>
                  </a:lnTo>
                  <a:lnTo>
                    <a:pt x="10930" y="17887"/>
                  </a:lnTo>
                  <a:lnTo>
                    <a:pt x="11814" y="18307"/>
                  </a:lnTo>
                  <a:lnTo>
                    <a:pt x="12716" y="18691"/>
                  </a:lnTo>
                  <a:lnTo>
                    <a:pt x="13636" y="19030"/>
                  </a:lnTo>
                  <a:lnTo>
                    <a:pt x="14583" y="19325"/>
                  </a:lnTo>
                  <a:lnTo>
                    <a:pt x="15538" y="19566"/>
                  </a:lnTo>
                  <a:lnTo>
                    <a:pt x="16520" y="19771"/>
                  </a:lnTo>
                  <a:lnTo>
                    <a:pt x="17521" y="19923"/>
                  </a:lnTo>
                  <a:lnTo>
                    <a:pt x="18530" y="20022"/>
                  </a:lnTo>
                  <a:lnTo>
                    <a:pt x="19557" y="20075"/>
                  </a:lnTo>
                  <a:lnTo>
                    <a:pt x="20075" y="20084"/>
                  </a:lnTo>
                  <a:lnTo>
                    <a:pt x="20075" y="19566"/>
                  </a:lnTo>
                  <a:lnTo>
                    <a:pt x="20021" y="18539"/>
                  </a:lnTo>
                  <a:lnTo>
                    <a:pt x="19914" y="17521"/>
                  </a:lnTo>
                  <a:lnTo>
                    <a:pt x="19762" y="16530"/>
                  </a:lnTo>
                  <a:lnTo>
                    <a:pt x="19566" y="15548"/>
                  </a:lnTo>
                  <a:lnTo>
                    <a:pt x="19316" y="14583"/>
                  </a:lnTo>
                  <a:lnTo>
                    <a:pt x="19021" y="13637"/>
                  </a:lnTo>
                  <a:lnTo>
                    <a:pt x="18682" y="12717"/>
                  </a:lnTo>
                  <a:lnTo>
                    <a:pt x="18306" y="11815"/>
                  </a:lnTo>
                  <a:lnTo>
                    <a:pt x="17878" y="10940"/>
                  </a:lnTo>
                  <a:lnTo>
                    <a:pt x="17422" y="10082"/>
                  </a:lnTo>
                  <a:lnTo>
                    <a:pt x="16913" y="9261"/>
                  </a:lnTo>
                  <a:lnTo>
                    <a:pt x="16378" y="8457"/>
                  </a:lnTo>
                  <a:lnTo>
                    <a:pt x="15797" y="7680"/>
                  </a:lnTo>
                  <a:lnTo>
                    <a:pt x="15181" y="6939"/>
                  </a:lnTo>
                  <a:lnTo>
                    <a:pt x="14538" y="6225"/>
                  </a:lnTo>
                  <a:lnTo>
                    <a:pt x="13850" y="5546"/>
                  </a:lnTo>
                  <a:lnTo>
                    <a:pt x="13136" y="4894"/>
                  </a:lnTo>
                  <a:lnTo>
                    <a:pt x="12395" y="4287"/>
                  </a:lnTo>
                  <a:lnTo>
                    <a:pt x="11618" y="3707"/>
                  </a:lnTo>
                  <a:lnTo>
                    <a:pt x="10823" y="3162"/>
                  </a:lnTo>
                  <a:lnTo>
                    <a:pt x="9993" y="2662"/>
                  </a:lnTo>
                  <a:lnTo>
                    <a:pt x="9135" y="2197"/>
                  </a:lnTo>
                  <a:lnTo>
                    <a:pt x="8260" y="1778"/>
                  </a:lnTo>
                  <a:lnTo>
                    <a:pt x="7358" y="1394"/>
                  </a:lnTo>
                  <a:lnTo>
                    <a:pt x="6439" y="1054"/>
                  </a:lnTo>
                  <a:lnTo>
                    <a:pt x="5492" y="760"/>
                  </a:lnTo>
                  <a:lnTo>
                    <a:pt x="4536" y="510"/>
                  </a:lnTo>
                  <a:lnTo>
                    <a:pt x="3554" y="313"/>
                  </a:lnTo>
                  <a:lnTo>
                    <a:pt x="2554" y="161"/>
                  </a:lnTo>
                  <a:lnTo>
                    <a:pt x="1545" y="54"/>
                  </a:lnTo>
                  <a:lnTo>
                    <a:pt x="518" y="10"/>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6"/>
            <p:cNvSpPr/>
            <p:nvPr/>
          </p:nvSpPr>
          <p:spPr>
            <a:xfrm>
              <a:off x="737935" y="4783054"/>
              <a:ext cx="308778" cy="308943"/>
            </a:xfrm>
            <a:custGeom>
              <a:avLst/>
              <a:gdLst/>
              <a:ahLst/>
              <a:cxnLst/>
              <a:rect l="l" t="t" r="r" b="b"/>
              <a:pathLst>
                <a:path w="16834" h="16843" extrusionOk="0">
                  <a:moveTo>
                    <a:pt x="0" y="1"/>
                  </a:moveTo>
                  <a:lnTo>
                    <a:pt x="80" y="831"/>
                  </a:lnTo>
                  <a:lnTo>
                    <a:pt x="375" y="2465"/>
                  </a:lnTo>
                  <a:lnTo>
                    <a:pt x="804" y="4037"/>
                  </a:lnTo>
                  <a:lnTo>
                    <a:pt x="1366" y="5555"/>
                  </a:lnTo>
                  <a:lnTo>
                    <a:pt x="2054" y="7011"/>
                  </a:lnTo>
                  <a:lnTo>
                    <a:pt x="2858" y="8395"/>
                  </a:lnTo>
                  <a:lnTo>
                    <a:pt x="3777" y="9690"/>
                  </a:lnTo>
                  <a:lnTo>
                    <a:pt x="4804" y="10904"/>
                  </a:lnTo>
                  <a:lnTo>
                    <a:pt x="5930" y="12029"/>
                  </a:lnTo>
                  <a:lnTo>
                    <a:pt x="7144" y="13056"/>
                  </a:lnTo>
                  <a:lnTo>
                    <a:pt x="8448" y="13976"/>
                  </a:lnTo>
                  <a:lnTo>
                    <a:pt x="9832" y="14780"/>
                  </a:lnTo>
                  <a:lnTo>
                    <a:pt x="11279" y="15467"/>
                  </a:lnTo>
                  <a:lnTo>
                    <a:pt x="12797" y="16030"/>
                  </a:lnTo>
                  <a:lnTo>
                    <a:pt x="14377" y="16467"/>
                  </a:lnTo>
                  <a:lnTo>
                    <a:pt x="16003" y="16753"/>
                  </a:lnTo>
                  <a:lnTo>
                    <a:pt x="16833" y="16842"/>
                  </a:lnTo>
                  <a:lnTo>
                    <a:pt x="16753" y="16003"/>
                  </a:lnTo>
                  <a:lnTo>
                    <a:pt x="16458" y="14378"/>
                  </a:lnTo>
                  <a:lnTo>
                    <a:pt x="16029" y="12806"/>
                  </a:lnTo>
                  <a:lnTo>
                    <a:pt x="15467" y="11288"/>
                  </a:lnTo>
                  <a:lnTo>
                    <a:pt x="14779" y="9832"/>
                  </a:lnTo>
                  <a:lnTo>
                    <a:pt x="13975" y="8448"/>
                  </a:lnTo>
                  <a:lnTo>
                    <a:pt x="13056" y="7153"/>
                  </a:lnTo>
                  <a:lnTo>
                    <a:pt x="12029" y="5939"/>
                  </a:lnTo>
                  <a:lnTo>
                    <a:pt x="10904" y="4814"/>
                  </a:lnTo>
                  <a:lnTo>
                    <a:pt x="9689" y="3787"/>
                  </a:lnTo>
                  <a:lnTo>
                    <a:pt x="8385" y="2867"/>
                  </a:lnTo>
                  <a:lnTo>
                    <a:pt x="7010" y="2063"/>
                  </a:lnTo>
                  <a:lnTo>
                    <a:pt x="5554" y="1367"/>
                  </a:lnTo>
                  <a:lnTo>
                    <a:pt x="4036" y="804"/>
                  </a:lnTo>
                  <a:lnTo>
                    <a:pt x="2456" y="376"/>
                  </a:lnTo>
                  <a:lnTo>
                    <a:pt x="831" y="90"/>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6"/>
            <p:cNvSpPr/>
            <p:nvPr/>
          </p:nvSpPr>
          <p:spPr>
            <a:xfrm>
              <a:off x="1842711" y="3314277"/>
              <a:ext cx="18" cy="18"/>
            </a:xfrm>
            <a:custGeom>
              <a:avLst/>
              <a:gdLst/>
              <a:ahLst/>
              <a:cxnLst/>
              <a:rect l="l" t="t" r="r" b="b"/>
              <a:pathLst>
                <a:path w="1" h="1" extrusionOk="0">
                  <a:moveTo>
                    <a:pt x="1" y="1"/>
                  </a:moveTo>
                  <a:lnTo>
                    <a:pt x="1" y="1"/>
                  </a:lnTo>
                  <a:lnTo>
                    <a:pt x="1"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6"/>
            <p:cNvSpPr/>
            <p:nvPr/>
          </p:nvSpPr>
          <p:spPr>
            <a:xfrm>
              <a:off x="1469900" y="2947175"/>
              <a:ext cx="741331" cy="737112"/>
            </a:xfrm>
            <a:custGeom>
              <a:avLst/>
              <a:gdLst/>
              <a:ahLst/>
              <a:cxnLst/>
              <a:rect l="l" t="t" r="r" b="b"/>
              <a:pathLst>
                <a:path w="40186" h="40186" extrusionOk="0">
                  <a:moveTo>
                    <a:pt x="0" y="1"/>
                  </a:moveTo>
                  <a:lnTo>
                    <a:pt x="0" y="40186"/>
                  </a:lnTo>
                  <a:lnTo>
                    <a:pt x="40185" y="40186"/>
                  </a:lnTo>
                  <a:lnTo>
                    <a:pt x="4018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6"/>
            <p:cNvSpPr/>
            <p:nvPr/>
          </p:nvSpPr>
          <p:spPr>
            <a:xfrm>
              <a:off x="1474128" y="3315763"/>
              <a:ext cx="368556" cy="368556"/>
            </a:xfrm>
            <a:custGeom>
              <a:avLst/>
              <a:gdLst/>
              <a:ahLst/>
              <a:cxnLst/>
              <a:rect l="l" t="t" r="r" b="b"/>
              <a:pathLst>
                <a:path w="20093" h="20093" extrusionOk="0">
                  <a:moveTo>
                    <a:pt x="0" y="0"/>
                  </a:moveTo>
                  <a:lnTo>
                    <a:pt x="0" y="20093"/>
                  </a:lnTo>
                  <a:lnTo>
                    <a:pt x="20093" y="20093"/>
                  </a:lnTo>
                  <a:lnTo>
                    <a:pt x="20093" y="19878"/>
                  </a:lnTo>
                  <a:lnTo>
                    <a:pt x="14270" y="14056"/>
                  </a:lnTo>
                  <a:lnTo>
                    <a:pt x="6037" y="14056"/>
                  </a:lnTo>
                  <a:lnTo>
                    <a:pt x="6037" y="5823"/>
                  </a:lnTo>
                  <a:lnTo>
                    <a:pt x="215"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6"/>
            <p:cNvSpPr/>
            <p:nvPr/>
          </p:nvSpPr>
          <p:spPr>
            <a:xfrm>
              <a:off x="1568163" y="3315763"/>
              <a:ext cx="274532" cy="274532"/>
            </a:xfrm>
            <a:custGeom>
              <a:avLst/>
              <a:gdLst/>
              <a:ahLst/>
              <a:cxnLst/>
              <a:rect l="l" t="t" r="r" b="b"/>
              <a:pathLst>
                <a:path w="14967" h="14967" extrusionOk="0">
                  <a:moveTo>
                    <a:pt x="0" y="0"/>
                  </a:moveTo>
                  <a:lnTo>
                    <a:pt x="4385" y="4385"/>
                  </a:lnTo>
                  <a:lnTo>
                    <a:pt x="4385" y="10582"/>
                  </a:lnTo>
                  <a:lnTo>
                    <a:pt x="10582" y="10582"/>
                  </a:lnTo>
                  <a:lnTo>
                    <a:pt x="14967" y="14967"/>
                  </a:lnTo>
                  <a:lnTo>
                    <a:pt x="14967" y="9939"/>
                  </a:lnTo>
                  <a:lnTo>
                    <a:pt x="14717" y="9680"/>
                  </a:lnTo>
                  <a:lnTo>
                    <a:pt x="14270" y="9127"/>
                  </a:lnTo>
                  <a:lnTo>
                    <a:pt x="13886" y="8546"/>
                  </a:lnTo>
                  <a:lnTo>
                    <a:pt x="13565" y="7939"/>
                  </a:lnTo>
                  <a:lnTo>
                    <a:pt x="13306" y="7305"/>
                  </a:lnTo>
                  <a:lnTo>
                    <a:pt x="13109" y="6653"/>
                  </a:lnTo>
                  <a:lnTo>
                    <a:pt x="12984" y="5992"/>
                  </a:lnTo>
                  <a:lnTo>
                    <a:pt x="12922" y="5314"/>
                  </a:lnTo>
                  <a:lnTo>
                    <a:pt x="12913" y="4983"/>
                  </a:lnTo>
                  <a:lnTo>
                    <a:pt x="12672" y="5215"/>
                  </a:lnTo>
                  <a:lnTo>
                    <a:pt x="12154" y="5644"/>
                  </a:lnTo>
                  <a:lnTo>
                    <a:pt x="11591" y="6019"/>
                  </a:lnTo>
                  <a:lnTo>
                    <a:pt x="10993" y="6349"/>
                  </a:lnTo>
                  <a:lnTo>
                    <a:pt x="10368" y="6608"/>
                  </a:lnTo>
                  <a:lnTo>
                    <a:pt x="9707" y="6814"/>
                  </a:lnTo>
                  <a:lnTo>
                    <a:pt x="9028" y="6957"/>
                  </a:lnTo>
                  <a:lnTo>
                    <a:pt x="8314" y="7028"/>
                  </a:lnTo>
                  <a:lnTo>
                    <a:pt x="7957" y="7037"/>
                  </a:lnTo>
                  <a:lnTo>
                    <a:pt x="7966" y="6671"/>
                  </a:lnTo>
                  <a:lnTo>
                    <a:pt x="8037" y="5965"/>
                  </a:lnTo>
                  <a:lnTo>
                    <a:pt x="8171" y="5278"/>
                  </a:lnTo>
                  <a:lnTo>
                    <a:pt x="8376" y="4626"/>
                  </a:lnTo>
                  <a:lnTo>
                    <a:pt x="8644" y="3992"/>
                  </a:lnTo>
                  <a:lnTo>
                    <a:pt x="8966" y="3394"/>
                  </a:lnTo>
                  <a:lnTo>
                    <a:pt x="9350" y="2840"/>
                  </a:lnTo>
                  <a:lnTo>
                    <a:pt x="9778" y="2313"/>
                  </a:lnTo>
                  <a:lnTo>
                    <a:pt x="10011" y="2072"/>
                  </a:lnTo>
                  <a:lnTo>
                    <a:pt x="9671" y="2072"/>
                  </a:lnTo>
                  <a:lnTo>
                    <a:pt x="9002" y="2009"/>
                  </a:lnTo>
                  <a:lnTo>
                    <a:pt x="8341" y="1875"/>
                  </a:lnTo>
                  <a:lnTo>
                    <a:pt x="7689" y="1688"/>
                  </a:lnTo>
                  <a:lnTo>
                    <a:pt x="7055" y="1429"/>
                  </a:lnTo>
                  <a:lnTo>
                    <a:pt x="6448" y="1108"/>
                  </a:lnTo>
                  <a:lnTo>
                    <a:pt x="5858" y="724"/>
                  </a:lnTo>
                  <a:lnTo>
                    <a:pt x="5313" y="268"/>
                  </a:lnTo>
                  <a:lnTo>
                    <a:pt x="5046" y="18"/>
                  </a:lnTo>
                  <a:lnTo>
                    <a:pt x="5072"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6"/>
            <p:cNvSpPr/>
            <p:nvPr/>
          </p:nvSpPr>
          <p:spPr>
            <a:xfrm>
              <a:off x="1842711" y="3041200"/>
              <a:ext cx="274716" cy="274551"/>
            </a:xfrm>
            <a:custGeom>
              <a:avLst/>
              <a:gdLst/>
              <a:ahLst/>
              <a:cxnLst/>
              <a:rect l="l" t="t" r="r" b="b"/>
              <a:pathLst>
                <a:path w="14977" h="14968" extrusionOk="0">
                  <a:moveTo>
                    <a:pt x="1" y="1"/>
                  </a:moveTo>
                  <a:lnTo>
                    <a:pt x="1" y="5073"/>
                  </a:lnTo>
                  <a:lnTo>
                    <a:pt x="251" y="5332"/>
                  </a:lnTo>
                  <a:lnTo>
                    <a:pt x="706" y="5877"/>
                  </a:lnTo>
                  <a:lnTo>
                    <a:pt x="1090" y="6466"/>
                  </a:lnTo>
                  <a:lnTo>
                    <a:pt x="1412" y="7073"/>
                  </a:lnTo>
                  <a:lnTo>
                    <a:pt x="1671" y="7707"/>
                  </a:lnTo>
                  <a:lnTo>
                    <a:pt x="1858" y="8359"/>
                  </a:lnTo>
                  <a:lnTo>
                    <a:pt x="1992" y="9020"/>
                  </a:lnTo>
                  <a:lnTo>
                    <a:pt x="2055" y="9690"/>
                  </a:lnTo>
                  <a:lnTo>
                    <a:pt x="2055" y="10029"/>
                  </a:lnTo>
                  <a:lnTo>
                    <a:pt x="2296" y="9797"/>
                  </a:lnTo>
                  <a:lnTo>
                    <a:pt x="2823" y="9368"/>
                  </a:lnTo>
                  <a:lnTo>
                    <a:pt x="3376" y="8984"/>
                  </a:lnTo>
                  <a:lnTo>
                    <a:pt x="3975" y="8663"/>
                  </a:lnTo>
                  <a:lnTo>
                    <a:pt x="4609" y="8395"/>
                  </a:lnTo>
                  <a:lnTo>
                    <a:pt x="5260" y="8189"/>
                  </a:lnTo>
                  <a:lnTo>
                    <a:pt x="5948" y="8055"/>
                  </a:lnTo>
                  <a:lnTo>
                    <a:pt x="6654" y="7984"/>
                  </a:lnTo>
                  <a:lnTo>
                    <a:pt x="7020" y="7975"/>
                  </a:lnTo>
                  <a:lnTo>
                    <a:pt x="7011" y="8332"/>
                  </a:lnTo>
                  <a:lnTo>
                    <a:pt x="6939" y="9047"/>
                  </a:lnTo>
                  <a:lnTo>
                    <a:pt x="6796" y="9725"/>
                  </a:lnTo>
                  <a:lnTo>
                    <a:pt x="6591" y="10386"/>
                  </a:lnTo>
                  <a:lnTo>
                    <a:pt x="6332" y="11020"/>
                  </a:lnTo>
                  <a:lnTo>
                    <a:pt x="6002" y="11610"/>
                  </a:lnTo>
                  <a:lnTo>
                    <a:pt x="5627" y="12172"/>
                  </a:lnTo>
                  <a:lnTo>
                    <a:pt x="5198" y="12690"/>
                  </a:lnTo>
                  <a:lnTo>
                    <a:pt x="4966" y="12931"/>
                  </a:lnTo>
                  <a:lnTo>
                    <a:pt x="5296" y="12940"/>
                  </a:lnTo>
                  <a:lnTo>
                    <a:pt x="5966" y="13003"/>
                  </a:lnTo>
                  <a:lnTo>
                    <a:pt x="6627" y="13128"/>
                  </a:lnTo>
                  <a:lnTo>
                    <a:pt x="7270" y="13324"/>
                  </a:lnTo>
                  <a:lnTo>
                    <a:pt x="7904" y="13574"/>
                  </a:lnTo>
                  <a:lnTo>
                    <a:pt x="8511" y="13896"/>
                  </a:lnTo>
                  <a:lnTo>
                    <a:pt x="9091" y="14271"/>
                  </a:lnTo>
                  <a:lnTo>
                    <a:pt x="9636" y="14717"/>
                  </a:lnTo>
                  <a:lnTo>
                    <a:pt x="9895" y="14967"/>
                  </a:lnTo>
                  <a:lnTo>
                    <a:pt x="14976" y="14967"/>
                  </a:lnTo>
                  <a:lnTo>
                    <a:pt x="10592" y="10583"/>
                  </a:lnTo>
                  <a:lnTo>
                    <a:pt x="10592" y="4385"/>
                  </a:lnTo>
                  <a:lnTo>
                    <a:pt x="4385" y="4385"/>
                  </a:lnTo>
                  <a:lnTo>
                    <a:pt x="1"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6"/>
            <p:cNvSpPr/>
            <p:nvPr/>
          </p:nvSpPr>
          <p:spPr>
            <a:xfrm>
              <a:off x="1842711" y="2947166"/>
              <a:ext cx="368574" cy="368574"/>
            </a:xfrm>
            <a:custGeom>
              <a:avLst/>
              <a:gdLst/>
              <a:ahLst/>
              <a:cxnLst/>
              <a:rect l="l" t="t" r="r" b="b"/>
              <a:pathLst>
                <a:path w="20094" h="20094" extrusionOk="0">
                  <a:moveTo>
                    <a:pt x="1" y="1"/>
                  </a:moveTo>
                  <a:lnTo>
                    <a:pt x="1" y="215"/>
                  </a:lnTo>
                  <a:lnTo>
                    <a:pt x="5823" y="6037"/>
                  </a:lnTo>
                  <a:lnTo>
                    <a:pt x="14057" y="6037"/>
                  </a:lnTo>
                  <a:lnTo>
                    <a:pt x="14057" y="14271"/>
                  </a:lnTo>
                  <a:lnTo>
                    <a:pt x="19888" y="20093"/>
                  </a:lnTo>
                  <a:lnTo>
                    <a:pt x="20093" y="20093"/>
                  </a:lnTo>
                  <a:lnTo>
                    <a:pt x="20093"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6"/>
            <p:cNvSpPr/>
            <p:nvPr/>
          </p:nvSpPr>
          <p:spPr>
            <a:xfrm>
              <a:off x="1842711" y="3315763"/>
              <a:ext cx="181994" cy="182324"/>
            </a:xfrm>
            <a:custGeom>
              <a:avLst/>
              <a:gdLst/>
              <a:ahLst/>
              <a:cxnLst/>
              <a:rect l="l" t="t" r="r" b="b"/>
              <a:pathLst>
                <a:path w="9922" h="9940" extrusionOk="0">
                  <a:moveTo>
                    <a:pt x="1" y="0"/>
                  </a:moveTo>
                  <a:lnTo>
                    <a:pt x="1" y="9939"/>
                  </a:lnTo>
                  <a:lnTo>
                    <a:pt x="251" y="9680"/>
                  </a:lnTo>
                  <a:lnTo>
                    <a:pt x="706" y="9127"/>
                  </a:lnTo>
                  <a:lnTo>
                    <a:pt x="1090" y="8546"/>
                  </a:lnTo>
                  <a:lnTo>
                    <a:pt x="1412" y="7939"/>
                  </a:lnTo>
                  <a:lnTo>
                    <a:pt x="1671" y="7305"/>
                  </a:lnTo>
                  <a:lnTo>
                    <a:pt x="1858" y="6653"/>
                  </a:lnTo>
                  <a:lnTo>
                    <a:pt x="1992" y="5992"/>
                  </a:lnTo>
                  <a:lnTo>
                    <a:pt x="2055" y="5314"/>
                  </a:lnTo>
                  <a:lnTo>
                    <a:pt x="2055" y="4983"/>
                  </a:lnTo>
                  <a:lnTo>
                    <a:pt x="2296" y="5215"/>
                  </a:lnTo>
                  <a:lnTo>
                    <a:pt x="2823" y="5644"/>
                  </a:lnTo>
                  <a:lnTo>
                    <a:pt x="3376" y="6019"/>
                  </a:lnTo>
                  <a:lnTo>
                    <a:pt x="3975" y="6349"/>
                  </a:lnTo>
                  <a:lnTo>
                    <a:pt x="4609" y="6608"/>
                  </a:lnTo>
                  <a:lnTo>
                    <a:pt x="5260" y="6814"/>
                  </a:lnTo>
                  <a:lnTo>
                    <a:pt x="5948" y="6957"/>
                  </a:lnTo>
                  <a:lnTo>
                    <a:pt x="6654" y="7028"/>
                  </a:lnTo>
                  <a:lnTo>
                    <a:pt x="7020" y="7037"/>
                  </a:lnTo>
                  <a:lnTo>
                    <a:pt x="7011" y="6671"/>
                  </a:lnTo>
                  <a:lnTo>
                    <a:pt x="6939" y="5965"/>
                  </a:lnTo>
                  <a:lnTo>
                    <a:pt x="6796" y="5278"/>
                  </a:lnTo>
                  <a:lnTo>
                    <a:pt x="6591" y="4626"/>
                  </a:lnTo>
                  <a:lnTo>
                    <a:pt x="6332" y="3992"/>
                  </a:lnTo>
                  <a:lnTo>
                    <a:pt x="6002" y="3394"/>
                  </a:lnTo>
                  <a:lnTo>
                    <a:pt x="5627" y="2840"/>
                  </a:lnTo>
                  <a:lnTo>
                    <a:pt x="5198" y="2313"/>
                  </a:lnTo>
                  <a:lnTo>
                    <a:pt x="4966" y="2072"/>
                  </a:lnTo>
                  <a:lnTo>
                    <a:pt x="5296" y="2072"/>
                  </a:lnTo>
                  <a:lnTo>
                    <a:pt x="5966" y="2009"/>
                  </a:lnTo>
                  <a:lnTo>
                    <a:pt x="6636" y="1875"/>
                  </a:lnTo>
                  <a:lnTo>
                    <a:pt x="7288" y="1688"/>
                  </a:lnTo>
                  <a:lnTo>
                    <a:pt x="7913" y="1429"/>
                  </a:lnTo>
                  <a:lnTo>
                    <a:pt x="8529" y="1108"/>
                  </a:lnTo>
                  <a:lnTo>
                    <a:pt x="9109" y="724"/>
                  </a:lnTo>
                  <a:lnTo>
                    <a:pt x="9663" y="268"/>
                  </a:lnTo>
                  <a:lnTo>
                    <a:pt x="9922" y="18"/>
                  </a:lnTo>
                  <a:lnTo>
                    <a:pt x="989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6"/>
            <p:cNvSpPr/>
            <p:nvPr/>
          </p:nvSpPr>
          <p:spPr>
            <a:xfrm>
              <a:off x="1661208" y="3134244"/>
              <a:ext cx="181499" cy="181517"/>
            </a:xfrm>
            <a:custGeom>
              <a:avLst/>
              <a:gdLst/>
              <a:ahLst/>
              <a:cxnLst/>
              <a:rect l="l" t="t" r="r" b="b"/>
              <a:pathLst>
                <a:path w="9895" h="9896" extrusionOk="0">
                  <a:moveTo>
                    <a:pt x="9895" y="1"/>
                  </a:moveTo>
                  <a:lnTo>
                    <a:pt x="9645" y="260"/>
                  </a:lnTo>
                  <a:lnTo>
                    <a:pt x="9198" y="805"/>
                  </a:lnTo>
                  <a:lnTo>
                    <a:pt x="8814" y="1394"/>
                  </a:lnTo>
                  <a:lnTo>
                    <a:pt x="8493" y="2001"/>
                  </a:lnTo>
                  <a:lnTo>
                    <a:pt x="8234" y="2635"/>
                  </a:lnTo>
                  <a:lnTo>
                    <a:pt x="8037" y="3287"/>
                  </a:lnTo>
                  <a:lnTo>
                    <a:pt x="7912" y="3948"/>
                  </a:lnTo>
                  <a:lnTo>
                    <a:pt x="7850" y="4618"/>
                  </a:lnTo>
                  <a:lnTo>
                    <a:pt x="7841" y="4957"/>
                  </a:lnTo>
                  <a:lnTo>
                    <a:pt x="7600" y="4725"/>
                  </a:lnTo>
                  <a:lnTo>
                    <a:pt x="7082" y="4296"/>
                  </a:lnTo>
                  <a:lnTo>
                    <a:pt x="6519" y="3912"/>
                  </a:lnTo>
                  <a:lnTo>
                    <a:pt x="5921" y="3591"/>
                  </a:lnTo>
                  <a:lnTo>
                    <a:pt x="5296" y="3323"/>
                  </a:lnTo>
                  <a:lnTo>
                    <a:pt x="4635" y="3117"/>
                  </a:lnTo>
                  <a:lnTo>
                    <a:pt x="3956" y="2983"/>
                  </a:lnTo>
                  <a:lnTo>
                    <a:pt x="3242" y="2912"/>
                  </a:lnTo>
                  <a:lnTo>
                    <a:pt x="2885" y="2903"/>
                  </a:lnTo>
                  <a:lnTo>
                    <a:pt x="2894" y="3260"/>
                  </a:lnTo>
                  <a:lnTo>
                    <a:pt x="2965" y="3975"/>
                  </a:lnTo>
                  <a:lnTo>
                    <a:pt x="3099" y="4653"/>
                  </a:lnTo>
                  <a:lnTo>
                    <a:pt x="3304" y="5314"/>
                  </a:lnTo>
                  <a:lnTo>
                    <a:pt x="3572" y="5948"/>
                  </a:lnTo>
                  <a:lnTo>
                    <a:pt x="3894" y="6538"/>
                  </a:lnTo>
                  <a:lnTo>
                    <a:pt x="4278" y="7100"/>
                  </a:lnTo>
                  <a:lnTo>
                    <a:pt x="4706" y="7618"/>
                  </a:lnTo>
                  <a:lnTo>
                    <a:pt x="4939" y="7859"/>
                  </a:lnTo>
                  <a:lnTo>
                    <a:pt x="4599" y="7868"/>
                  </a:lnTo>
                  <a:lnTo>
                    <a:pt x="3938" y="7931"/>
                  </a:lnTo>
                  <a:lnTo>
                    <a:pt x="3278" y="8056"/>
                  </a:lnTo>
                  <a:lnTo>
                    <a:pt x="2626" y="8252"/>
                  </a:lnTo>
                  <a:lnTo>
                    <a:pt x="2001" y="8502"/>
                  </a:lnTo>
                  <a:lnTo>
                    <a:pt x="1393" y="8824"/>
                  </a:lnTo>
                  <a:lnTo>
                    <a:pt x="813" y="9199"/>
                  </a:lnTo>
                  <a:lnTo>
                    <a:pt x="259" y="9645"/>
                  </a:lnTo>
                  <a:lnTo>
                    <a:pt x="0" y="9895"/>
                  </a:lnTo>
                  <a:lnTo>
                    <a:pt x="9895" y="9895"/>
                  </a:lnTo>
                  <a:lnTo>
                    <a:pt x="9895"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6"/>
            <p:cNvSpPr/>
            <p:nvPr/>
          </p:nvSpPr>
          <p:spPr>
            <a:xfrm>
              <a:off x="1660713" y="3315763"/>
              <a:ext cx="181994" cy="182324"/>
            </a:xfrm>
            <a:custGeom>
              <a:avLst/>
              <a:gdLst/>
              <a:ahLst/>
              <a:cxnLst/>
              <a:rect l="l" t="t" r="r" b="b"/>
              <a:pathLst>
                <a:path w="9922" h="9940" extrusionOk="0">
                  <a:moveTo>
                    <a:pt x="27" y="0"/>
                  </a:moveTo>
                  <a:lnTo>
                    <a:pt x="1" y="18"/>
                  </a:lnTo>
                  <a:lnTo>
                    <a:pt x="268" y="268"/>
                  </a:lnTo>
                  <a:lnTo>
                    <a:pt x="813" y="724"/>
                  </a:lnTo>
                  <a:lnTo>
                    <a:pt x="1403" y="1108"/>
                  </a:lnTo>
                  <a:lnTo>
                    <a:pt x="2010" y="1429"/>
                  </a:lnTo>
                  <a:lnTo>
                    <a:pt x="2644" y="1688"/>
                  </a:lnTo>
                  <a:lnTo>
                    <a:pt x="3296" y="1875"/>
                  </a:lnTo>
                  <a:lnTo>
                    <a:pt x="3957" y="2009"/>
                  </a:lnTo>
                  <a:lnTo>
                    <a:pt x="4626" y="2072"/>
                  </a:lnTo>
                  <a:lnTo>
                    <a:pt x="4966" y="2072"/>
                  </a:lnTo>
                  <a:lnTo>
                    <a:pt x="4733" y="2313"/>
                  </a:lnTo>
                  <a:lnTo>
                    <a:pt x="4305" y="2840"/>
                  </a:lnTo>
                  <a:lnTo>
                    <a:pt x="3921" y="3394"/>
                  </a:lnTo>
                  <a:lnTo>
                    <a:pt x="3599" y="3992"/>
                  </a:lnTo>
                  <a:lnTo>
                    <a:pt x="3331" y="4626"/>
                  </a:lnTo>
                  <a:lnTo>
                    <a:pt x="3126" y="5278"/>
                  </a:lnTo>
                  <a:lnTo>
                    <a:pt x="2992" y="5965"/>
                  </a:lnTo>
                  <a:lnTo>
                    <a:pt x="2921" y="6671"/>
                  </a:lnTo>
                  <a:lnTo>
                    <a:pt x="2912" y="7037"/>
                  </a:lnTo>
                  <a:lnTo>
                    <a:pt x="3269" y="7028"/>
                  </a:lnTo>
                  <a:lnTo>
                    <a:pt x="3983" y="6957"/>
                  </a:lnTo>
                  <a:lnTo>
                    <a:pt x="4662" y="6814"/>
                  </a:lnTo>
                  <a:lnTo>
                    <a:pt x="5323" y="6608"/>
                  </a:lnTo>
                  <a:lnTo>
                    <a:pt x="5948" y="6349"/>
                  </a:lnTo>
                  <a:lnTo>
                    <a:pt x="6546" y="6019"/>
                  </a:lnTo>
                  <a:lnTo>
                    <a:pt x="7109" y="5644"/>
                  </a:lnTo>
                  <a:lnTo>
                    <a:pt x="7627" y="5215"/>
                  </a:lnTo>
                  <a:lnTo>
                    <a:pt x="7868" y="4983"/>
                  </a:lnTo>
                  <a:lnTo>
                    <a:pt x="7877" y="5314"/>
                  </a:lnTo>
                  <a:lnTo>
                    <a:pt x="7939" y="5992"/>
                  </a:lnTo>
                  <a:lnTo>
                    <a:pt x="8064" y="6653"/>
                  </a:lnTo>
                  <a:lnTo>
                    <a:pt x="8261" y="7305"/>
                  </a:lnTo>
                  <a:lnTo>
                    <a:pt x="8520" y="7939"/>
                  </a:lnTo>
                  <a:lnTo>
                    <a:pt x="8841" y="8546"/>
                  </a:lnTo>
                  <a:lnTo>
                    <a:pt x="9225" y="9127"/>
                  </a:lnTo>
                  <a:lnTo>
                    <a:pt x="9672" y="9680"/>
                  </a:lnTo>
                  <a:lnTo>
                    <a:pt x="9922" y="9939"/>
                  </a:lnTo>
                  <a:lnTo>
                    <a:pt x="99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6"/>
            <p:cNvSpPr/>
            <p:nvPr/>
          </p:nvSpPr>
          <p:spPr>
            <a:xfrm>
              <a:off x="1842711" y="3134244"/>
              <a:ext cx="181517" cy="181517"/>
            </a:xfrm>
            <a:custGeom>
              <a:avLst/>
              <a:gdLst/>
              <a:ahLst/>
              <a:cxnLst/>
              <a:rect l="l" t="t" r="r" b="b"/>
              <a:pathLst>
                <a:path w="9896" h="9896" extrusionOk="0">
                  <a:moveTo>
                    <a:pt x="1" y="1"/>
                  </a:moveTo>
                  <a:lnTo>
                    <a:pt x="1" y="9895"/>
                  </a:lnTo>
                  <a:lnTo>
                    <a:pt x="9895" y="9895"/>
                  </a:lnTo>
                  <a:lnTo>
                    <a:pt x="9636" y="9645"/>
                  </a:lnTo>
                  <a:lnTo>
                    <a:pt x="9091" y="9199"/>
                  </a:lnTo>
                  <a:lnTo>
                    <a:pt x="8511" y="8824"/>
                  </a:lnTo>
                  <a:lnTo>
                    <a:pt x="7904" y="8502"/>
                  </a:lnTo>
                  <a:lnTo>
                    <a:pt x="7270" y="8252"/>
                  </a:lnTo>
                  <a:lnTo>
                    <a:pt x="6627" y="8056"/>
                  </a:lnTo>
                  <a:lnTo>
                    <a:pt x="5966" y="7931"/>
                  </a:lnTo>
                  <a:lnTo>
                    <a:pt x="5296" y="7868"/>
                  </a:lnTo>
                  <a:lnTo>
                    <a:pt x="4966" y="7859"/>
                  </a:lnTo>
                  <a:lnTo>
                    <a:pt x="5198" y="7618"/>
                  </a:lnTo>
                  <a:lnTo>
                    <a:pt x="5627" y="7100"/>
                  </a:lnTo>
                  <a:lnTo>
                    <a:pt x="6002" y="6538"/>
                  </a:lnTo>
                  <a:lnTo>
                    <a:pt x="6332" y="5948"/>
                  </a:lnTo>
                  <a:lnTo>
                    <a:pt x="6591" y="5314"/>
                  </a:lnTo>
                  <a:lnTo>
                    <a:pt x="6796" y="4653"/>
                  </a:lnTo>
                  <a:lnTo>
                    <a:pt x="6939" y="3975"/>
                  </a:lnTo>
                  <a:lnTo>
                    <a:pt x="7011" y="3260"/>
                  </a:lnTo>
                  <a:lnTo>
                    <a:pt x="7020" y="2903"/>
                  </a:lnTo>
                  <a:lnTo>
                    <a:pt x="6654" y="2912"/>
                  </a:lnTo>
                  <a:lnTo>
                    <a:pt x="5948" y="2983"/>
                  </a:lnTo>
                  <a:lnTo>
                    <a:pt x="5260" y="3117"/>
                  </a:lnTo>
                  <a:lnTo>
                    <a:pt x="4609" y="3323"/>
                  </a:lnTo>
                  <a:lnTo>
                    <a:pt x="3975" y="3591"/>
                  </a:lnTo>
                  <a:lnTo>
                    <a:pt x="3376" y="3912"/>
                  </a:lnTo>
                  <a:lnTo>
                    <a:pt x="2823" y="4296"/>
                  </a:lnTo>
                  <a:lnTo>
                    <a:pt x="2296" y="4725"/>
                  </a:lnTo>
                  <a:lnTo>
                    <a:pt x="2055" y="4957"/>
                  </a:lnTo>
                  <a:lnTo>
                    <a:pt x="2055" y="4618"/>
                  </a:lnTo>
                  <a:lnTo>
                    <a:pt x="1992" y="3948"/>
                  </a:lnTo>
                  <a:lnTo>
                    <a:pt x="1858" y="3287"/>
                  </a:lnTo>
                  <a:lnTo>
                    <a:pt x="1671" y="2635"/>
                  </a:lnTo>
                  <a:lnTo>
                    <a:pt x="1412" y="2001"/>
                  </a:lnTo>
                  <a:lnTo>
                    <a:pt x="1090" y="1394"/>
                  </a:lnTo>
                  <a:lnTo>
                    <a:pt x="706" y="805"/>
                  </a:lnTo>
                  <a:lnTo>
                    <a:pt x="251" y="260"/>
                  </a:lnTo>
                  <a:lnTo>
                    <a:pt x="1"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6"/>
            <p:cNvSpPr/>
            <p:nvPr/>
          </p:nvSpPr>
          <p:spPr>
            <a:xfrm>
              <a:off x="1842711" y="3315763"/>
              <a:ext cx="18" cy="18"/>
            </a:xfrm>
            <a:custGeom>
              <a:avLst/>
              <a:gdLst/>
              <a:ahLst/>
              <a:cxnLst/>
              <a:rect l="l" t="t" r="r" b="b"/>
              <a:pathLst>
                <a:path w="1" h="1" extrusionOk="0">
                  <a:moveTo>
                    <a:pt x="1" y="0"/>
                  </a:moveTo>
                  <a:lnTo>
                    <a:pt x="1" y="0"/>
                  </a:lnTo>
                  <a:lnTo>
                    <a:pt x="1" y="0"/>
                  </a:lnTo>
                  <a:lnTo>
                    <a:pt x="1" y="0"/>
                  </a:lnTo>
                  <a:lnTo>
                    <a:pt x="1"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6"/>
            <p:cNvSpPr/>
            <p:nvPr/>
          </p:nvSpPr>
          <p:spPr>
            <a:xfrm>
              <a:off x="1478054" y="2951110"/>
              <a:ext cx="364631" cy="364631"/>
            </a:xfrm>
            <a:custGeom>
              <a:avLst/>
              <a:gdLst/>
              <a:ahLst/>
              <a:cxnLst/>
              <a:rect l="l" t="t" r="r" b="b"/>
              <a:pathLst>
                <a:path w="19879" h="19879" extrusionOk="0">
                  <a:moveTo>
                    <a:pt x="19879" y="0"/>
                  </a:moveTo>
                  <a:lnTo>
                    <a:pt x="14056" y="5822"/>
                  </a:lnTo>
                  <a:lnTo>
                    <a:pt x="5823" y="5822"/>
                  </a:lnTo>
                  <a:lnTo>
                    <a:pt x="5823" y="14056"/>
                  </a:lnTo>
                  <a:lnTo>
                    <a:pt x="1" y="19878"/>
                  </a:lnTo>
                  <a:lnTo>
                    <a:pt x="4912" y="19878"/>
                  </a:lnTo>
                  <a:lnTo>
                    <a:pt x="9297" y="15494"/>
                  </a:lnTo>
                  <a:lnTo>
                    <a:pt x="9297" y="9296"/>
                  </a:lnTo>
                  <a:lnTo>
                    <a:pt x="15494" y="9296"/>
                  </a:lnTo>
                  <a:lnTo>
                    <a:pt x="19879" y="4912"/>
                  </a:lnTo>
                  <a:lnTo>
                    <a:pt x="1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6"/>
            <p:cNvSpPr/>
            <p:nvPr/>
          </p:nvSpPr>
          <p:spPr>
            <a:xfrm>
              <a:off x="1842711" y="3315763"/>
              <a:ext cx="364796" cy="364631"/>
            </a:xfrm>
            <a:custGeom>
              <a:avLst/>
              <a:gdLst/>
              <a:ahLst/>
              <a:cxnLst/>
              <a:rect l="l" t="t" r="r" b="b"/>
              <a:pathLst>
                <a:path w="19888" h="19879" extrusionOk="0">
                  <a:moveTo>
                    <a:pt x="14976" y="0"/>
                  </a:moveTo>
                  <a:lnTo>
                    <a:pt x="10592" y="4385"/>
                  </a:lnTo>
                  <a:lnTo>
                    <a:pt x="10592" y="10582"/>
                  </a:lnTo>
                  <a:lnTo>
                    <a:pt x="4385" y="10582"/>
                  </a:lnTo>
                  <a:lnTo>
                    <a:pt x="1" y="14967"/>
                  </a:lnTo>
                  <a:lnTo>
                    <a:pt x="1" y="19878"/>
                  </a:lnTo>
                  <a:lnTo>
                    <a:pt x="5823" y="14056"/>
                  </a:lnTo>
                  <a:lnTo>
                    <a:pt x="14057" y="14056"/>
                  </a:lnTo>
                  <a:lnTo>
                    <a:pt x="14057" y="5823"/>
                  </a:lnTo>
                  <a:lnTo>
                    <a:pt x="198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6"/>
            <p:cNvSpPr/>
            <p:nvPr/>
          </p:nvSpPr>
          <p:spPr>
            <a:xfrm>
              <a:off x="1478054" y="3315763"/>
              <a:ext cx="364631" cy="364631"/>
            </a:xfrm>
            <a:custGeom>
              <a:avLst/>
              <a:gdLst/>
              <a:ahLst/>
              <a:cxnLst/>
              <a:rect l="l" t="t" r="r" b="b"/>
              <a:pathLst>
                <a:path w="19879" h="19879" extrusionOk="0">
                  <a:moveTo>
                    <a:pt x="1" y="0"/>
                  </a:moveTo>
                  <a:lnTo>
                    <a:pt x="5823" y="5823"/>
                  </a:lnTo>
                  <a:lnTo>
                    <a:pt x="5823" y="14056"/>
                  </a:lnTo>
                  <a:lnTo>
                    <a:pt x="14056" y="14056"/>
                  </a:lnTo>
                  <a:lnTo>
                    <a:pt x="19879" y="19878"/>
                  </a:lnTo>
                  <a:lnTo>
                    <a:pt x="19879" y="14967"/>
                  </a:lnTo>
                  <a:lnTo>
                    <a:pt x="15494" y="10582"/>
                  </a:lnTo>
                  <a:lnTo>
                    <a:pt x="9297" y="10582"/>
                  </a:lnTo>
                  <a:lnTo>
                    <a:pt x="9297" y="4385"/>
                  </a:lnTo>
                  <a:lnTo>
                    <a:pt x="49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6"/>
            <p:cNvSpPr/>
            <p:nvPr/>
          </p:nvSpPr>
          <p:spPr>
            <a:xfrm>
              <a:off x="1842711" y="2951110"/>
              <a:ext cx="364796" cy="364631"/>
            </a:xfrm>
            <a:custGeom>
              <a:avLst/>
              <a:gdLst/>
              <a:ahLst/>
              <a:cxnLst/>
              <a:rect l="l" t="t" r="r" b="b"/>
              <a:pathLst>
                <a:path w="19888" h="19879" extrusionOk="0">
                  <a:moveTo>
                    <a:pt x="1" y="0"/>
                  </a:moveTo>
                  <a:lnTo>
                    <a:pt x="1" y="4912"/>
                  </a:lnTo>
                  <a:lnTo>
                    <a:pt x="4385" y="9296"/>
                  </a:lnTo>
                  <a:lnTo>
                    <a:pt x="10592" y="9296"/>
                  </a:lnTo>
                  <a:lnTo>
                    <a:pt x="10592" y="15494"/>
                  </a:lnTo>
                  <a:lnTo>
                    <a:pt x="14976" y="19878"/>
                  </a:lnTo>
                  <a:lnTo>
                    <a:pt x="19888" y="19878"/>
                  </a:lnTo>
                  <a:lnTo>
                    <a:pt x="14057" y="14056"/>
                  </a:lnTo>
                  <a:lnTo>
                    <a:pt x="14057" y="5822"/>
                  </a:lnTo>
                  <a:lnTo>
                    <a:pt x="5823" y="582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6"/>
            <p:cNvSpPr/>
            <p:nvPr/>
          </p:nvSpPr>
          <p:spPr>
            <a:xfrm>
              <a:off x="1252652" y="4184141"/>
              <a:ext cx="77479" cy="77662"/>
            </a:xfrm>
            <a:custGeom>
              <a:avLst/>
              <a:gdLst/>
              <a:ahLst/>
              <a:cxnLst/>
              <a:rect l="l" t="t" r="r" b="b"/>
              <a:pathLst>
                <a:path w="4224" h="4234" extrusionOk="0">
                  <a:moveTo>
                    <a:pt x="0" y="1"/>
                  </a:moveTo>
                  <a:lnTo>
                    <a:pt x="0" y="4234"/>
                  </a:lnTo>
                  <a:lnTo>
                    <a:pt x="205" y="4010"/>
                  </a:lnTo>
                  <a:lnTo>
                    <a:pt x="536" y="3510"/>
                  </a:lnTo>
                  <a:lnTo>
                    <a:pt x="759" y="2974"/>
                  </a:lnTo>
                  <a:lnTo>
                    <a:pt x="866" y="2403"/>
                  </a:lnTo>
                  <a:lnTo>
                    <a:pt x="875" y="2117"/>
                  </a:lnTo>
                  <a:lnTo>
                    <a:pt x="1081" y="2314"/>
                  </a:lnTo>
                  <a:lnTo>
                    <a:pt x="1563" y="2635"/>
                  </a:lnTo>
                  <a:lnTo>
                    <a:pt x="2099" y="2867"/>
                  </a:lnTo>
                  <a:lnTo>
                    <a:pt x="2679" y="2983"/>
                  </a:lnTo>
                  <a:lnTo>
                    <a:pt x="2983" y="2992"/>
                  </a:lnTo>
                  <a:lnTo>
                    <a:pt x="2974" y="2689"/>
                  </a:lnTo>
                  <a:lnTo>
                    <a:pt x="2858" y="2108"/>
                  </a:lnTo>
                  <a:lnTo>
                    <a:pt x="2625" y="1572"/>
                  </a:lnTo>
                  <a:lnTo>
                    <a:pt x="2304" y="1090"/>
                  </a:lnTo>
                  <a:lnTo>
                    <a:pt x="2107" y="885"/>
                  </a:lnTo>
                  <a:lnTo>
                    <a:pt x="2393" y="876"/>
                  </a:lnTo>
                  <a:lnTo>
                    <a:pt x="2965" y="769"/>
                  </a:lnTo>
                  <a:lnTo>
                    <a:pt x="3501" y="545"/>
                  </a:lnTo>
                  <a:lnTo>
                    <a:pt x="4001" y="215"/>
                  </a:lnTo>
                  <a:lnTo>
                    <a:pt x="4224" y="10"/>
                  </a:lnTo>
                  <a:lnTo>
                    <a:pt x="420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6"/>
            <p:cNvSpPr/>
            <p:nvPr/>
          </p:nvSpPr>
          <p:spPr>
            <a:xfrm>
              <a:off x="1175329" y="4106818"/>
              <a:ext cx="77314" cy="77332"/>
            </a:xfrm>
            <a:custGeom>
              <a:avLst/>
              <a:gdLst/>
              <a:ahLst/>
              <a:cxnLst/>
              <a:rect l="l" t="t" r="r" b="b"/>
              <a:pathLst>
                <a:path w="4215" h="4216" extrusionOk="0">
                  <a:moveTo>
                    <a:pt x="4215" y="1"/>
                  </a:moveTo>
                  <a:lnTo>
                    <a:pt x="4001" y="224"/>
                  </a:lnTo>
                  <a:lnTo>
                    <a:pt x="3679" y="724"/>
                  </a:lnTo>
                  <a:lnTo>
                    <a:pt x="3456" y="1260"/>
                  </a:lnTo>
                  <a:lnTo>
                    <a:pt x="3349" y="1831"/>
                  </a:lnTo>
                  <a:lnTo>
                    <a:pt x="3340" y="2117"/>
                  </a:lnTo>
                  <a:lnTo>
                    <a:pt x="3134" y="1921"/>
                  </a:lnTo>
                  <a:lnTo>
                    <a:pt x="2652" y="1599"/>
                  </a:lnTo>
                  <a:lnTo>
                    <a:pt x="2116" y="1367"/>
                  </a:lnTo>
                  <a:lnTo>
                    <a:pt x="1536" y="1251"/>
                  </a:lnTo>
                  <a:lnTo>
                    <a:pt x="1232" y="1242"/>
                  </a:lnTo>
                  <a:lnTo>
                    <a:pt x="1241" y="1546"/>
                  </a:lnTo>
                  <a:lnTo>
                    <a:pt x="1357" y="2126"/>
                  </a:lnTo>
                  <a:lnTo>
                    <a:pt x="1590" y="2662"/>
                  </a:lnTo>
                  <a:lnTo>
                    <a:pt x="1911" y="3144"/>
                  </a:lnTo>
                  <a:lnTo>
                    <a:pt x="2099" y="3350"/>
                  </a:lnTo>
                  <a:lnTo>
                    <a:pt x="1822" y="3358"/>
                  </a:lnTo>
                  <a:lnTo>
                    <a:pt x="1259" y="3466"/>
                  </a:lnTo>
                  <a:lnTo>
                    <a:pt x="723" y="3689"/>
                  </a:lnTo>
                  <a:lnTo>
                    <a:pt x="223" y="4010"/>
                  </a:lnTo>
                  <a:lnTo>
                    <a:pt x="0" y="4216"/>
                  </a:lnTo>
                  <a:lnTo>
                    <a:pt x="4215" y="4216"/>
                  </a:lnTo>
                  <a:lnTo>
                    <a:pt x="4215"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6"/>
            <p:cNvSpPr/>
            <p:nvPr/>
          </p:nvSpPr>
          <p:spPr>
            <a:xfrm>
              <a:off x="1175164" y="4184141"/>
              <a:ext cx="77479" cy="77662"/>
            </a:xfrm>
            <a:custGeom>
              <a:avLst/>
              <a:gdLst/>
              <a:ahLst/>
              <a:cxnLst/>
              <a:rect l="l" t="t" r="r" b="b"/>
              <a:pathLst>
                <a:path w="4224" h="4234" extrusionOk="0">
                  <a:moveTo>
                    <a:pt x="9" y="1"/>
                  </a:moveTo>
                  <a:lnTo>
                    <a:pt x="0" y="10"/>
                  </a:lnTo>
                  <a:lnTo>
                    <a:pt x="223" y="215"/>
                  </a:lnTo>
                  <a:lnTo>
                    <a:pt x="723" y="545"/>
                  </a:lnTo>
                  <a:lnTo>
                    <a:pt x="1259" y="769"/>
                  </a:lnTo>
                  <a:lnTo>
                    <a:pt x="1822" y="876"/>
                  </a:lnTo>
                  <a:lnTo>
                    <a:pt x="2108" y="885"/>
                  </a:lnTo>
                  <a:lnTo>
                    <a:pt x="1920" y="1090"/>
                  </a:lnTo>
                  <a:lnTo>
                    <a:pt x="1599" y="1572"/>
                  </a:lnTo>
                  <a:lnTo>
                    <a:pt x="1366" y="2108"/>
                  </a:lnTo>
                  <a:lnTo>
                    <a:pt x="1250" y="2689"/>
                  </a:lnTo>
                  <a:lnTo>
                    <a:pt x="1241" y="2992"/>
                  </a:lnTo>
                  <a:lnTo>
                    <a:pt x="1545" y="2983"/>
                  </a:lnTo>
                  <a:lnTo>
                    <a:pt x="2125" y="2867"/>
                  </a:lnTo>
                  <a:lnTo>
                    <a:pt x="2661" y="2635"/>
                  </a:lnTo>
                  <a:lnTo>
                    <a:pt x="3143" y="2314"/>
                  </a:lnTo>
                  <a:lnTo>
                    <a:pt x="3349" y="2117"/>
                  </a:lnTo>
                  <a:lnTo>
                    <a:pt x="3358" y="2403"/>
                  </a:lnTo>
                  <a:lnTo>
                    <a:pt x="3465" y="2974"/>
                  </a:lnTo>
                  <a:lnTo>
                    <a:pt x="3688" y="3510"/>
                  </a:lnTo>
                  <a:lnTo>
                    <a:pt x="4010" y="4010"/>
                  </a:lnTo>
                  <a:lnTo>
                    <a:pt x="4224" y="4234"/>
                  </a:lnTo>
                  <a:lnTo>
                    <a:pt x="42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6"/>
            <p:cNvSpPr/>
            <p:nvPr/>
          </p:nvSpPr>
          <p:spPr>
            <a:xfrm>
              <a:off x="1252652" y="4106818"/>
              <a:ext cx="77167" cy="77332"/>
            </a:xfrm>
            <a:custGeom>
              <a:avLst/>
              <a:gdLst/>
              <a:ahLst/>
              <a:cxnLst/>
              <a:rect l="l" t="t" r="r" b="b"/>
              <a:pathLst>
                <a:path w="4207" h="4216" extrusionOk="0">
                  <a:moveTo>
                    <a:pt x="0" y="1"/>
                  </a:moveTo>
                  <a:lnTo>
                    <a:pt x="0" y="4216"/>
                  </a:lnTo>
                  <a:lnTo>
                    <a:pt x="4206" y="4216"/>
                  </a:lnTo>
                  <a:lnTo>
                    <a:pt x="3983" y="4010"/>
                  </a:lnTo>
                  <a:lnTo>
                    <a:pt x="3492" y="3689"/>
                  </a:lnTo>
                  <a:lnTo>
                    <a:pt x="2956" y="3466"/>
                  </a:lnTo>
                  <a:lnTo>
                    <a:pt x="2393" y="3358"/>
                  </a:lnTo>
                  <a:lnTo>
                    <a:pt x="2107" y="3350"/>
                  </a:lnTo>
                  <a:lnTo>
                    <a:pt x="2304" y="3144"/>
                  </a:lnTo>
                  <a:lnTo>
                    <a:pt x="2625" y="2662"/>
                  </a:lnTo>
                  <a:lnTo>
                    <a:pt x="2858" y="2126"/>
                  </a:lnTo>
                  <a:lnTo>
                    <a:pt x="2974" y="1546"/>
                  </a:lnTo>
                  <a:lnTo>
                    <a:pt x="2983" y="1242"/>
                  </a:lnTo>
                  <a:lnTo>
                    <a:pt x="2679" y="1251"/>
                  </a:lnTo>
                  <a:lnTo>
                    <a:pt x="2099" y="1367"/>
                  </a:lnTo>
                  <a:lnTo>
                    <a:pt x="1563" y="1599"/>
                  </a:lnTo>
                  <a:lnTo>
                    <a:pt x="1081" y="1921"/>
                  </a:lnTo>
                  <a:lnTo>
                    <a:pt x="875" y="2117"/>
                  </a:lnTo>
                  <a:lnTo>
                    <a:pt x="866" y="1831"/>
                  </a:lnTo>
                  <a:lnTo>
                    <a:pt x="759" y="1260"/>
                  </a:lnTo>
                  <a:lnTo>
                    <a:pt x="536" y="724"/>
                  </a:lnTo>
                  <a:lnTo>
                    <a:pt x="205" y="224"/>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6"/>
            <p:cNvSpPr/>
            <p:nvPr/>
          </p:nvSpPr>
          <p:spPr>
            <a:xfrm>
              <a:off x="1097345" y="4029019"/>
              <a:ext cx="155288" cy="155123"/>
            </a:xfrm>
            <a:custGeom>
              <a:avLst/>
              <a:gdLst/>
              <a:ahLst/>
              <a:cxnLst/>
              <a:rect l="l" t="t" r="r" b="b"/>
              <a:pathLst>
                <a:path w="8466" h="8457" extrusionOk="0">
                  <a:moveTo>
                    <a:pt x="8466" y="0"/>
                  </a:moveTo>
                  <a:lnTo>
                    <a:pt x="5983" y="2474"/>
                  </a:lnTo>
                  <a:lnTo>
                    <a:pt x="2483" y="2474"/>
                  </a:lnTo>
                  <a:lnTo>
                    <a:pt x="2483" y="5983"/>
                  </a:lnTo>
                  <a:lnTo>
                    <a:pt x="0" y="8457"/>
                  </a:lnTo>
                  <a:lnTo>
                    <a:pt x="2090" y="8457"/>
                  </a:lnTo>
                  <a:lnTo>
                    <a:pt x="3956" y="6590"/>
                  </a:lnTo>
                  <a:lnTo>
                    <a:pt x="3956" y="3956"/>
                  </a:lnTo>
                  <a:lnTo>
                    <a:pt x="6600"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6"/>
            <p:cNvSpPr/>
            <p:nvPr/>
          </p:nvSpPr>
          <p:spPr>
            <a:xfrm>
              <a:off x="1252652" y="4184141"/>
              <a:ext cx="155123" cy="155306"/>
            </a:xfrm>
            <a:custGeom>
              <a:avLst/>
              <a:gdLst/>
              <a:ahLst/>
              <a:cxnLst/>
              <a:rect l="l" t="t" r="r" b="b"/>
              <a:pathLst>
                <a:path w="8457" h="8467" extrusionOk="0">
                  <a:moveTo>
                    <a:pt x="6367" y="1"/>
                  </a:moveTo>
                  <a:lnTo>
                    <a:pt x="4501" y="1867"/>
                  </a:lnTo>
                  <a:lnTo>
                    <a:pt x="4501" y="4510"/>
                  </a:lnTo>
                  <a:lnTo>
                    <a:pt x="1866" y="4510"/>
                  </a:lnTo>
                  <a:lnTo>
                    <a:pt x="0" y="6368"/>
                  </a:lnTo>
                  <a:lnTo>
                    <a:pt x="0" y="8466"/>
                  </a:lnTo>
                  <a:lnTo>
                    <a:pt x="2474" y="5984"/>
                  </a:lnTo>
                  <a:lnTo>
                    <a:pt x="5983" y="5984"/>
                  </a:lnTo>
                  <a:lnTo>
                    <a:pt x="5983" y="2483"/>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6"/>
            <p:cNvSpPr/>
            <p:nvPr/>
          </p:nvSpPr>
          <p:spPr>
            <a:xfrm>
              <a:off x="1097345" y="4184141"/>
              <a:ext cx="155288" cy="155306"/>
            </a:xfrm>
            <a:custGeom>
              <a:avLst/>
              <a:gdLst/>
              <a:ahLst/>
              <a:cxnLst/>
              <a:rect l="l" t="t" r="r" b="b"/>
              <a:pathLst>
                <a:path w="8466" h="8467" extrusionOk="0">
                  <a:moveTo>
                    <a:pt x="0" y="1"/>
                  </a:moveTo>
                  <a:lnTo>
                    <a:pt x="2483" y="2483"/>
                  </a:lnTo>
                  <a:lnTo>
                    <a:pt x="2483" y="5984"/>
                  </a:lnTo>
                  <a:lnTo>
                    <a:pt x="5983" y="5984"/>
                  </a:lnTo>
                  <a:lnTo>
                    <a:pt x="8466" y="8466"/>
                  </a:lnTo>
                  <a:lnTo>
                    <a:pt x="8466" y="6377"/>
                  </a:lnTo>
                  <a:lnTo>
                    <a:pt x="6600" y="4510"/>
                  </a:lnTo>
                  <a:lnTo>
                    <a:pt x="3956" y="4510"/>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6"/>
            <p:cNvSpPr/>
            <p:nvPr/>
          </p:nvSpPr>
          <p:spPr>
            <a:xfrm>
              <a:off x="1252652" y="4029019"/>
              <a:ext cx="155123" cy="155123"/>
            </a:xfrm>
            <a:custGeom>
              <a:avLst/>
              <a:gdLst/>
              <a:ahLst/>
              <a:cxnLst/>
              <a:rect l="l" t="t" r="r" b="b"/>
              <a:pathLst>
                <a:path w="8457" h="8457" extrusionOk="0">
                  <a:moveTo>
                    <a:pt x="0" y="0"/>
                  </a:moveTo>
                  <a:lnTo>
                    <a:pt x="0" y="2090"/>
                  </a:lnTo>
                  <a:lnTo>
                    <a:pt x="1866" y="3956"/>
                  </a:lnTo>
                  <a:lnTo>
                    <a:pt x="4501" y="3956"/>
                  </a:lnTo>
                  <a:lnTo>
                    <a:pt x="4501" y="6590"/>
                  </a:lnTo>
                  <a:lnTo>
                    <a:pt x="6367" y="8457"/>
                  </a:lnTo>
                  <a:lnTo>
                    <a:pt x="8457" y="8457"/>
                  </a:lnTo>
                  <a:lnTo>
                    <a:pt x="5983" y="5983"/>
                  </a:lnTo>
                  <a:lnTo>
                    <a:pt x="5983" y="2474"/>
                  </a:lnTo>
                  <a:lnTo>
                    <a:pt x="2474" y="247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6"/>
            <p:cNvSpPr/>
            <p:nvPr/>
          </p:nvSpPr>
          <p:spPr>
            <a:xfrm>
              <a:off x="3264980" y="1892544"/>
              <a:ext cx="77332" cy="77497"/>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6"/>
            <p:cNvSpPr/>
            <p:nvPr/>
          </p:nvSpPr>
          <p:spPr>
            <a:xfrm>
              <a:off x="3187657" y="1815222"/>
              <a:ext cx="77332" cy="77332"/>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6"/>
            <p:cNvSpPr/>
            <p:nvPr/>
          </p:nvSpPr>
          <p:spPr>
            <a:xfrm>
              <a:off x="3187492" y="1892544"/>
              <a:ext cx="77497" cy="77497"/>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6"/>
            <p:cNvSpPr/>
            <p:nvPr/>
          </p:nvSpPr>
          <p:spPr>
            <a:xfrm>
              <a:off x="3264980" y="1815222"/>
              <a:ext cx="77167" cy="77332"/>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6"/>
            <p:cNvSpPr/>
            <p:nvPr/>
          </p:nvSpPr>
          <p:spPr>
            <a:xfrm>
              <a:off x="3109691" y="1737257"/>
              <a:ext cx="155288" cy="155288"/>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3264980" y="1892544"/>
              <a:ext cx="155141" cy="155141"/>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3109691" y="1892544"/>
              <a:ext cx="155288" cy="155141"/>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6"/>
            <p:cNvSpPr/>
            <p:nvPr/>
          </p:nvSpPr>
          <p:spPr>
            <a:xfrm>
              <a:off x="3264980" y="1737257"/>
              <a:ext cx="155141" cy="155288"/>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3316914" y="4053087"/>
              <a:ext cx="160368" cy="227209"/>
            </a:xfrm>
            <a:custGeom>
              <a:avLst/>
              <a:gdLst/>
              <a:ahLst/>
              <a:cxnLst/>
              <a:rect l="l" t="t" r="r" b="b"/>
              <a:pathLst>
                <a:path w="8743" h="12387" extrusionOk="0">
                  <a:moveTo>
                    <a:pt x="1" y="1"/>
                  </a:moveTo>
                  <a:lnTo>
                    <a:pt x="1" y="12387"/>
                  </a:lnTo>
                  <a:lnTo>
                    <a:pt x="313" y="12065"/>
                  </a:lnTo>
                  <a:lnTo>
                    <a:pt x="876" y="11378"/>
                  </a:lnTo>
                  <a:lnTo>
                    <a:pt x="1358" y="10645"/>
                  </a:lnTo>
                  <a:lnTo>
                    <a:pt x="1760" y="9886"/>
                  </a:lnTo>
                  <a:lnTo>
                    <a:pt x="2072" y="9100"/>
                  </a:lnTo>
                  <a:lnTo>
                    <a:pt x="2313" y="8288"/>
                  </a:lnTo>
                  <a:lnTo>
                    <a:pt x="2474" y="7457"/>
                  </a:lnTo>
                  <a:lnTo>
                    <a:pt x="2554" y="6627"/>
                  </a:lnTo>
                  <a:lnTo>
                    <a:pt x="2563" y="6207"/>
                  </a:lnTo>
                  <a:lnTo>
                    <a:pt x="2867" y="6502"/>
                  </a:lnTo>
                  <a:lnTo>
                    <a:pt x="3510" y="7029"/>
                  </a:lnTo>
                  <a:lnTo>
                    <a:pt x="4207" y="7502"/>
                  </a:lnTo>
                  <a:lnTo>
                    <a:pt x="4957" y="7904"/>
                  </a:lnTo>
                  <a:lnTo>
                    <a:pt x="5734" y="8243"/>
                  </a:lnTo>
                  <a:lnTo>
                    <a:pt x="6555" y="8493"/>
                  </a:lnTo>
                  <a:lnTo>
                    <a:pt x="7412" y="8672"/>
                  </a:lnTo>
                  <a:lnTo>
                    <a:pt x="8296" y="8761"/>
                  </a:lnTo>
                  <a:lnTo>
                    <a:pt x="8743" y="8761"/>
                  </a:lnTo>
                  <a:lnTo>
                    <a:pt x="8743" y="8743"/>
                  </a:lnTo>
                  <a:lnTo>
                    <a:pt x="1"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3090686" y="3893214"/>
              <a:ext cx="226218" cy="159873"/>
            </a:xfrm>
            <a:custGeom>
              <a:avLst/>
              <a:gdLst/>
              <a:ahLst/>
              <a:cxnLst/>
              <a:rect l="l" t="t" r="r" b="b"/>
              <a:pathLst>
                <a:path w="12333" h="8716" extrusionOk="0">
                  <a:moveTo>
                    <a:pt x="3590" y="0"/>
                  </a:moveTo>
                  <a:lnTo>
                    <a:pt x="3599" y="447"/>
                  </a:lnTo>
                  <a:lnTo>
                    <a:pt x="3688" y="1331"/>
                  </a:lnTo>
                  <a:lnTo>
                    <a:pt x="3867" y="2179"/>
                  </a:lnTo>
                  <a:lnTo>
                    <a:pt x="4117" y="3001"/>
                  </a:lnTo>
                  <a:lnTo>
                    <a:pt x="4447" y="3786"/>
                  </a:lnTo>
                  <a:lnTo>
                    <a:pt x="4858" y="4528"/>
                  </a:lnTo>
                  <a:lnTo>
                    <a:pt x="5331" y="5233"/>
                  </a:lnTo>
                  <a:lnTo>
                    <a:pt x="5858" y="5876"/>
                  </a:lnTo>
                  <a:lnTo>
                    <a:pt x="6153" y="6180"/>
                  </a:lnTo>
                  <a:lnTo>
                    <a:pt x="5733" y="6189"/>
                  </a:lnTo>
                  <a:lnTo>
                    <a:pt x="4903" y="6269"/>
                  </a:lnTo>
                  <a:lnTo>
                    <a:pt x="4081" y="6421"/>
                  </a:lnTo>
                  <a:lnTo>
                    <a:pt x="3278" y="6662"/>
                  </a:lnTo>
                  <a:lnTo>
                    <a:pt x="2492" y="6974"/>
                  </a:lnTo>
                  <a:lnTo>
                    <a:pt x="1733" y="7376"/>
                  </a:lnTo>
                  <a:lnTo>
                    <a:pt x="1009" y="7850"/>
                  </a:lnTo>
                  <a:lnTo>
                    <a:pt x="322" y="8403"/>
                  </a:lnTo>
                  <a:lnTo>
                    <a:pt x="0" y="8716"/>
                  </a:lnTo>
                  <a:lnTo>
                    <a:pt x="12333" y="8716"/>
                  </a:lnTo>
                  <a:lnTo>
                    <a:pt x="3617"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3090191" y="4053087"/>
              <a:ext cx="226713" cy="227209"/>
            </a:xfrm>
            <a:custGeom>
              <a:avLst/>
              <a:gdLst/>
              <a:ahLst/>
              <a:cxnLst/>
              <a:rect l="l" t="t" r="r" b="b"/>
              <a:pathLst>
                <a:path w="12360" h="12387" extrusionOk="0">
                  <a:moveTo>
                    <a:pt x="27" y="1"/>
                  </a:moveTo>
                  <a:lnTo>
                    <a:pt x="0" y="28"/>
                  </a:lnTo>
                  <a:lnTo>
                    <a:pt x="322" y="340"/>
                  </a:lnTo>
                  <a:lnTo>
                    <a:pt x="1010" y="894"/>
                  </a:lnTo>
                  <a:lnTo>
                    <a:pt x="1733" y="1376"/>
                  </a:lnTo>
                  <a:lnTo>
                    <a:pt x="2501" y="1778"/>
                  </a:lnTo>
                  <a:lnTo>
                    <a:pt x="3287" y="2099"/>
                  </a:lnTo>
                  <a:lnTo>
                    <a:pt x="4099" y="2340"/>
                  </a:lnTo>
                  <a:lnTo>
                    <a:pt x="4921" y="2501"/>
                  </a:lnTo>
                  <a:lnTo>
                    <a:pt x="5760" y="2582"/>
                  </a:lnTo>
                  <a:lnTo>
                    <a:pt x="6180" y="2582"/>
                  </a:lnTo>
                  <a:lnTo>
                    <a:pt x="5885" y="2885"/>
                  </a:lnTo>
                  <a:lnTo>
                    <a:pt x="5349" y="3537"/>
                  </a:lnTo>
                  <a:lnTo>
                    <a:pt x="4885" y="4234"/>
                  </a:lnTo>
                  <a:lnTo>
                    <a:pt x="4474" y="4975"/>
                  </a:lnTo>
                  <a:lnTo>
                    <a:pt x="4144" y="5761"/>
                  </a:lnTo>
                  <a:lnTo>
                    <a:pt x="3894" y="6582"/>
                  </a:lnTo>
                  <a:lnTo>
                    <a:pt x="3715" y="7431"/>
                  </a:lnTo>
                  <a:lnTo>
                    <a:pt x="3626" y="8315"/>
                  </a:lnTo>
                  <a:lnTo>
                    <a:pt x="3617" y="8770"/>
                  </a:lnTo>
                  <a:lnTo>
                    <a:pt x="4073" y="8761"/>
                  </a:lnTo>
                  <a:lnTo>
                    <a:pt x="4948" y="8672"/>
                  </a:lnTo>
                  <a:lnTo>
                    <a:pt x="5805" y="8493"/>
                  </a:lnTo>
                  <a:lnTo>
                    <a:pt x="6626" y="8243"/>
                  </a:lnTo>
                  <a:lnTo>
                    <a:pt x="7412" y="7904"/>
                  </a:lnTo>
                  <a:lnTo>
                    <a:pt x="8154" y="7502"/>
                  </a:lnTo>
                  <a:lnTo>
                    <a:pt x="8850" y="7029"/>
                  </a:lnTo>
                  <a:lnTo>
                    <a:pt x="9502" y="6502"/>
                  </a:lnTo>
                  <a:lnTo>
                    <a:pt x="9797" y="6207"/>
                  </a:lnTo>
                  <a:lnTo>
                    <a:pt x="9806" y="6627"/>
                  </a:lnTo>
                  <a:lnTo>
                    <a:pt x="9886" y="7466"/>
                  </a:lnTo>
                  <a:lnTo>
                    <a:pt x="10047" y="8288"/>
                  </a:lnTo>
                  <a:lnTo>
                    <a:pt x="10288" y="9100"/>
                  </a:lnTo>
                  <a:lnTo>
                    <a:pt x="10609" y="9886"/>
                  </a:lnTo>
                  <a:lnTo>
                    <a:pt x="11011" y="10654"/>
                  </a:lnTo>
                  <a:lnTo>
                    <a:pt x="11484" y="11378"/>
                  </a:lnTo>
                  <a:lnTo>
                    <a:pt x="12047" y="12065"/>
                  </a:lnTo>
                  <a:lnTo>
                    <a:pt x="12360" y="12387"/>
                  </a:lnTo>
                  <a:lnTo>
                    <a:pt x="12360" y="1"/>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6"/>
            <p:cNvSpPr/>
            <p:nvPr/>
          </p:nvSpPr>
          <p:spPr>
            <a:xfrm>
              <a:off x="2210652" y="2210337"/>
              <a:ext cx="737607" cy="737754"/>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6"/>
            <p:cNvSpPr/>
            <p:nvPr/>
          </p:nvSpPr>
          <p:spPr>
            <a:xfrm>
              <a:off x="2210652" y="2579247"/>
              <a:ext cx="368886" cy="368886"/>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6"/>
            <p:cNvSpPr/>
            <p:nvPr/>
          </p:nvSpPr>
          <p:spPr>
            <a:xfrm>
              <a:off x="2579565" y="2210337"/>
              <a:ext cx="368739" cy="368886"/>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2433926" y="2433774"/>
              <a:ext cx="291095" cy="290912"/>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2245048" y="2244733"/>
              <a:ext cx="668969" cy="668969"/>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6"/>
            <p:cNvSpPr/>
            <p:nvPr/>
          </p:nvSpPr>
          <p:spPr>
            <a:xfrm>
              <a:off x="2453922" y="2470463"/>
              <a:ext cx="251127" cy="217377"/>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2521247" y="2528781"/>
              <a:ext cx="116475" cy="10092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2210652" y="2210337"/>
              <a:ext cx="170200" cy="170200"/>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6"/>
            <p:cNvSpPr/>
            <p:nvPr/>
          </p:nvSpPr>
          <p:spPr>
            <a:xfrm>
              <a:off x="2778110" y="2210337"/>
              <a:ext cx="170218" cy="170200"/>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6"/>
            <p:cNvSpPr/>
            <p:nvPr/>
          </p:nvSpPr>
          <p:spPr>
            <a:xfrm>
              <a:off x="2778110" y="2777790"/>
              <a:ext cx="170218" cy="170365"/>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6"/>
            <p:cNvSpPr/>
            <p:nvPr/>
          </p:nvSpPr>
          <p:spPr>
            <a:xfrm>
              <a:off x="2210652" y="2777790"/>
              <a:ext cx="170200" cy="170365"/>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7" name="Google Shape;3807;p36"/>
            <p:cNvGrpSpPr/>
            <p:nvPr/>
          </p:nvGrpSpPr>
          <p:grpSpPr>
            <a:xfrm>
              <a:off x="1474268" y="3684590"/>
              <a:ext cx="737236" cy="1474271"/>
              <a:chOff x="5286826" y="2572144"/>
              <a:chExt cx="1285952" cy="2571552"/>
            </a:xfrm>
          </p:grpSpPr>
          <p:sp>
            <p:nvSpPr>
              <p:cNvPr id="3808" name="Google Shape;3808;p36"/>
              <p:cNvSpPr/>
              <p:nvPr/>
            </p:nvSpPr>
            <p:spPr>
              <a:xfrm>
                <a:off x="5286826" y="3858064"/>
                <a:ext cx="1285952" cy="1285632"/>
              </a:xfrm>
              <a:custGeom>
                <a:avLst/>
                <a:gdLst/>
                <a:ahLst/>
                <a:cxnLst/>
                <a:rect l="l" t="t" r="r" b="b"/>
                <a:pathLst>
                  <a:path w="40186" h="40176" extrusionOk="0">
                    <a:moveTo>
                      <a:pt x="0" y="0"/>
                    </a:moveTo>
                    <a:lnTo>
                      <a:pt x="0" y="40176"/>
                    </a:lnTo>
                    <a:lnTo>
                      <a:pt x="40185" y="40176"/>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6"/>
              <p:cNvSpPr/>
              <p:nvPr/>
            </p:nvSpPr>
            <p:spPr>
              <a:xfrm>
                <a:off x="5286826" y="3858064"/>
                <a:ext cx="1285952" cy="1285632"/>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6"/>
              <p:cNvSpPr/>
              <p:nvPr/>
            </p:nvSpPr>
            <p:spPr>
              <a:xfrm>
                <a:off x="5286826" y="2572144"/>
                <a:ext cx="1285952" cy="1285952"/>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5286826" y="2572144"/>
                <a:ext cx="1285952" cy="1285664"/>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5929770" y="2572144"/>
                <a:ext cx="643008" cy="1285664"/>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5622026" y="2861616"/>
                <a:ext cx="607840" cy="607840"/>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5666602" y="4236688"/>
                <a:ext cx="526400" cy="526400"/>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5828042" y="4382992"/>
                <a:ext cx="209792" cy="209504"/>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5914922" y="3164240"/>
                <a:ext cx="32" cy="32"/>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5914922" y="3165392"/>
                <a:ext cx="136896" cy="136896"/>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5778314" y="3028784"/>
                <a:ext cx="136640" cy="136608"/>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5778026" y="3165392"/>
                <a:ext cx="136928" cy="136896"/>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5914922" y="3028784"/>
                <a:ext cx="136320" cy="136608"/>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5914922" y="3165392"/>
                <a:ext cx="32"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2" name="Google Shape;3822;p36"/>
            <p:cNvSpPr/>
            <p:nvPr/>
          </p:nvSpPr>
          <p:spPr>
            <a:xfrm>
              <a:off x="2211312" y="4421685"/>
              <a:ext cx="736947" cy="736928"/>
            </a:xfrm>
            <a:custGeom>
              <a:avLst/>
              <a:gdLst/>
              <a:ahLst/>
              <a:cxnLst/>
              <a:rect l="l" t="t" r="r" b="b"/>
              <a:pathLst>
                <a:path w="40177" h="40176" extrusionOk="0">
                  <a:moveTo>
                    <a:pt x="0" y="0"/>
                  </a:moveTo>
                  <a:lnTo>
                    <a:pt x="0" y="40176"/>
                  </a:lnTo>
                  <a:lnTo>
                    <a:pt x="40176" y="40176"/>
                  </a:lnTo>
                  <a:lnTo>
                    <a:pt x="4017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2211312" y="3684508"/>
              <a:ext cx="736947" cy="737112"/>
            </a:xfrm>
            <a:custGeom>
              <a:avLst/>
              <a:gdLst/>
              <a:ahLst/>
              <a:cxnLst/>
              <a:rect l="l" t="t" r="r" b="b"/>
              <a:pathLst>
                <a:path w="40177" h="40186" extrusionOk="0">
                  <a:moveTo>
                    <a:pt x="0" y="0"/>
                  </a:moveTo>
                  <a:lnTo>
                    <a:pt x="0" y="40185"/>
                  </a:lnTo>
                  <a:lnTo>
                    <a:pt x="40176" y="40185"/>
                  </a:lnTo>
                  <a:lnTo>
                    <a:pt x="40176"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2211300" y="4053075"/>
              <a:ext cx="359054" cy="373129"/>
            </a:xfrm>
            <a:custGeom>
              <a:avLst/>
              <a:gdLst/>
              <a:ahLst/>
              <a:cxnLst/>
              <a:rect l="l" t="t" r="r" b="b"/>
              <a:pathLst>
                <a:path w="19575" h="20085" extrusionOk="0">
                  <a:moveTo>
                    <a:pt x="0" y="1"/>
                  </a:moveTo>
                  <a:lnTo>
                    <a:pt x="0" y="20084"/>
                  </a:lnTo>
                  <a:lnTo>
                    <a:pt x="19575" y="20084"/>
                  </a:lnTo>
                  <a:lnTo>
                    <a:pt x="18548" y="20031"/>
                  </a:lnTo>
                  <a:lnTo>
                    <a:pt x="17530" y="19932"/>
                  </a:lnTo>
                  <a:lnTo>
                    <a:pt x="16530" y="19772"/>
                  </a:lnTo>
                  <a:lnTo>
                    <a:pt x="15556" y="19575"/>
                  </a:lnTo>
                  <a:lnTo>
                    <a:pt x="14592" y="19325"/>
                  </a:lnTo>
                  <a:lnTo>
                    <a:pt x="13645" y="19031"/>
                  </a:lnTo>
                  <a:lnTo>
                    <a:pt x="12725" y="18691"/>
                  </a:lnTo>
                  <a:lnTo>
                    <a:pt x="11823" y="18316"/>
                  </a:lnTo>
                  <a:lnTo>
                    <a:pt x="10948" y="17887"/>
                  </a:lnTo>
                  <a:lnTo>
                    <a:pt x="10091" y="17423"/>
                  </a:lnTo>
                  <a:lnTo>
                    <a:pt x="9261" y="16923"/>
                  </a:lnTo>
                  <a:lnTo>
                    <a:pt x="8457" y="16378"/>
                  </a:lnTo>
                  <a:lnTo>
                    <a:pt x="7689" y="15807"/>
                  </a:lnTo>
                  <a:lnTo>
                    <a:pt x="6948" y="15191"/>
                  </a:lnTo>
                  <a:lnTo>
                    <a:pt x="6233" y="14539"/>
                  </a:lnTo>
                  <a:lnTo>
                    <a:pt x="5885" y="14199"/>
                  </a:lnTo>
                  <a:lnTo>
                    <a:pt x="5546" y="13860"/>
                  </a:lnTo>
                  <a:lnTo>
                    <a:pt x="4903" y="13146"/>
                  </a:lnTo>
                  <a:lnTo>
                    <a:pt x="4287" y="12404"/>
                  </a:lnTo>
                  <a:lnTo>
                    <a:pt x="3706" y="11628"/>
                  </a:lnTo>
                  <a:lnTo>
                    <a:pt x="3161" y="10824"/>
                  </a:lnTo>
                  <a:lnTo>
                    <a:pt x="2661" y="10002"/>
                  </a:lnTo>
                  <a:lnTo>
                    <a:pt x="2197" y="9145"/>
                  </a:lnTo>
                  <a:lnTo>
                    <a:pt x="1777" y="8270"/>
                  </a:lnTo>
                  <a:lnTo>
                    <a:pt x="1393" y="7368"/>
                  </a:lnTo>
                  <a:lnTo>
                    <a:pt x="1054" y="6439"/>
                  </a:lnTo>
                  <a:lnTo>
                    <a:pt x="759" y="5502"/>
                  </a:lnTo>
                  <a:lnTo>
                    <a:pt x="518" y="4537"/>
                  </a:lnTo>
                  <a:lnTo>
                    <a:pt x="313" y="3555"/>
                  </a:lnTo>
                  <a:lnTo>
                    <a:pt x="161" y="2555"/>
                  </a:lnTo>
                  <a:lnTo>
                    <a:pt x="54" y="1546"/>
                  </a:lnTo>
                  <a:lnTo>
                    <a:pt x="9" y="519"/>
                  </a:lnTo>
                  <a:lnTo>
                    <a:pt x="0"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2211300" y="4053075"/>
              <a:ext cx="736947" cy="373146"/>
            </a:xfrm>
            <a:custGeom>
              <a:avLst/>
              <a:gdLst/>
              <a:ahLst/>
              <a:cxnLst/>
              <a:rect l="l" t="t" r="r" b="b"/>
              <a:pathLst>
                <a:path w="40177" h="20094" extrusionOk="0">
                  <a:moveTo>
                    <a:pt x="0" y="1"/>
                  </a:moveTo>
                  <a:lnTo>
                    <a:pt x="0" y="519"/>
                  </a:lnTo>
                  <a:lnTo>
                    <a:pt x="54" y="1546"/>
                  </a:lnTo>
                  <a:lnTo>
                    <a:pt x="161" y="2555"/>
                  </a:lnTo>
                  <a:lnTo>
                    <a:pt x="313" y="3555"/>
                  </a:lnTo>
                  <a:lnTo>
                    <a:pt x="509" y="4537"/>
                  </a:lnTo>
                  <a:lnTo>
                    <a:pt x="759" y="5502"/>
                  </a:lnTo>
                  <a:lnTo>
                    <a:pt x="1054" y="6439"/>
                  </a:lnTo>
                  <a:lnTo>
                    <a:pt x="1393" y="7368"/>
                  </a:lnTo>
                  <a:lnTo>
                    <a:pt x="1777" y="8270"/>
                  </a:lnTo>
                  <a:lnTo>
                    <a:pt x="2197" y="9145"/>
                  </a:lnTo>
                  <a:lnTo>
                    <a:pt x="2661" y="10002"/>
                  </a:lnTo>
                  <a:lnTo>
                    <a:pt x="3161" y="10824"/>
                  </a:lnTo>
                  <a:lnTo>
                    <a:pt x="3706" y="11628"/>
                  </a:lnTo>
                  <a:lnTo>
                    <a:pt x="4287" y="12404"/>
                  </a:lnTo>
                  <a:lnTo>
                    <a:pt x="4894" y="13146"/>
                  </a:lnTo>
                  <a:lnTo>
                    <a:pt x="5546" y="13860"/>
                  </a:lnTo>
                  <a:lnTo>
                    <a:pt x="6224" y="14539"/>
                  </a:lnTo>
                  <a:lnTo>
                    <a:pt x="6939" y="15191"/>
                  </a:lnTo>
                  <a:lnTo>
                    <a:pt x="7689" y="15807"/>
                  </a:lnTo>
                  <a:lnTo>
                    <a:pt x="8457" y="16387"/>
                  </a:lnTo>
                  <a:lnTo>
                    <a:pt x="9261" y="16923"/>
                  </a:lnTo>
                  <a:lnTo>
                    <a:pt x="10091" y="17432"/>
                  </a:lnTo>
                  <a:lnTo>
                    <a:pt x="10939" y="17896"/>
                  </a:lnTo>
                  <a:lnTo>
                    <a:pt x="11823" y="18316"/>
                  </a:lnTo>
                  <a:lnTo>
                    <a:pt x="12725" y="18700"/>
                  </a:lnTo>
                  <a:lnTo>
                    <a:pt x="13645" y="19039"/>
                  </a:lnTo>
                  <a:lnTo>
                    <a:pt x="14592" y="19325"/>
                  </a:lnTo>
                  <a:lnTo>
                    <a:pt x="15556" y="19575"/>
                  </a:lnTo>
                  <a:lnTo>
                    <a:pt x="16530" y="19781"/>
                  </a:lnTo>
                  <a:lnTo>
                    <a:pt x="17530" y="19932"/>
                  </a:lnTo>
                  <a:lnTo>
                    <a:pt x="18548" y="20031"/>
                  </a:lnTo>
                  <a:lnTo>
                    <a:pt x="19575" y="20084"/>
                  </a:lnTo>
                  <a:lnTo>
                    <a:pt x="20093" y="20093"/>
                  </a:lnTo>
                  <a:lnTo>
                    <a:pt x="40176" y="20093"/>
                  </a:lnTo>
                  <a:lnTo>
                    <a:pt x="40176" y="19566"/>
                  </a:lnTo>
                  <a:lnTo>
                    <a:pt x="40123" y="18539"/>
                  </a:lnTo>
                  <a:lnTo>
                    <a:pt x="40024" y="17530"/>
                  </a:lnTo>
                  <a:lnTo>
                    <a:pt x="39872" y="16530"/>
                  </a:lnTo>
                  <a:lnTo>
                    <a:pt x="39667" y="15548"/>
                  </a:lnTo>
                  <a:lnTo>
                    <a:pt x="39417" y="14592"/>
                  </a:lnTo>
                  <a:lnTo>
                    <a:pt x="39131" y="13646"/>
                  </a:lnTo>
                  <a:lnTo>
                    <a:pt x="38792" y="12717"/>
                  </a:lnTo>
                  <a:lnTo>
                    <a:pt x="38408" y="11824"/>
                  </a:lnTo>
                  <a:lnTo>
                    <a:pt x="37988" y="10940"/>
                  </a:lnTo>
                  <a:lnTo>
                    <a:pt x="37524" y="10092"/>
                  </a:lnTo>
                  <a:lnTo>
                    <a:pt x="37015" y="9261"/>
                  </a:lnTo>
                  <a:lnTo>
                    <a:pt x="36479" y="8457"/>
                  </a:lnTo>
                  <a:lnTo>
                    <a:pt x="35899" y="7681"/>
                  </a:lnTo>
                  <a:lnTo>
                    <a:pt x="35282" y="6939"/>
                  </a:lnTo>
                  <a:lnTo>
                    <a:pt x="34631" y="6225"/>
                  </a:lnTo>
                  <a:lnTo>
                    <a:pt x="33952" y="5546"/>
                  </a:lnTo>
                  <a:lnTo>
                    <a:pt x="33238" y="4894"/>
                  </a:lnTo>
                  <a:lnTo>
                    <a:pt x="32496" y="4278"/>
                  </a:lnTo>
                  <a:lnTo>
                    <a:pt x="31719" y="3707"/>
                  </a:lnTo>
                  <a:lnTo>
                    <a:pt x="30916" y="3162"/>
                  </a:lnTo>
                  <a:lnTo>
                    <a:pt x="30094" y="2662"/>
                  </a:lnTo>
                  <a:lnTo>
                    <a:pt x="29237" y="2198"/>
                  </a:lnTo>
                  <a:lnTo>
                    <a:pt x="28362" y="1769"/>
                  </a:lnTo>
                  <a:lnTo>
                    <a:pt x="27460" y="1394"/>
                  </a:lnTo>
                  <a:lnTo>
                    <a:pt x="26531" y="1055"/>
                  </a:lnTo>
                  <a:lnTo>
                    <a:pt x="25593" y="760"/>
                  </a:lnTo>
                  <a:lnTo>
                    <a:pt x="24629" y="510"/>
                  </a:lnTo>
                  <a:lnTo>
                    <a:pt x="23647" y="313"/>
                  </a:lnTo>
                  <a:lnTo>
                    <a:pt x="22647" y="162"/>
                  </a:lnTo>
                  <a:lnTo>
                    <a:pt x="21637" y="54"/>
                  </a:lnTo>
                  <a:lnTo>
                    <a:pt x="20611"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2579895" y="4421685"/>
              <a:ext cx="368409" cy="736928"/>
            </a:xfrm>
            <a:custGeom>
              <a:avLst/>
              <a:gdLst/>
              <a:ahLst/>
              <a:cxnLst/>
              <a:rect l="l" t="t" r="r" b="b"/>
              <a:pathLst>
                <a:path w="20085" h="40176" extrusionOk="0">
                  <a:moveTo>
                    <a:pt x="1" y="0"/>
                  </a:moveTo>
                  <a:lnTo>
                    <a:pt x="1" y="20084"/>
                  </a:lnTo>
                  <a:lnTo>
                    <a:pt x="1" y="40176"/>
                  </a:lnTo>
                  <a:lnTo>
                    <a:pt x="20084" y="40176"/>
                  </a:lnTo>
                  <a:lnTo>
                    <a:pt x="2008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2366270" y="3850122"/>
              <a:ext cx="18" cy="18"/>
            </a:xfrm>
            <a:custGeom>
              <a:avLst/>
              <a:gdLst/>
              <a:ahLst/>
              <a:cxnLst/>
              <a:rect l="l" t="t" r="r" b="b"/>
              <a:pathLst>
                <a:path w="1" h="1" extrusionOk="0">
                  <a:moveTo>
                    <a:pt x="1" y="1"/>
                  </a:move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2366270" y="3850453"/>
              <a:ext cx="18" cy="18"/>
            </a:xfrm>
            <a:custGeom>
              <a:avLst/>
              <a:gdLst/>
              <a:ahLst/>
              <a:cxnLst/>
              <a:rect l="l" t="t" r="r" b="b"/>
              <a:pathLst>
                <a:path w="1" h="1" extrusionOk="0">
                  <a:moveTo>
                    <a:pt x="1" y="0"/>
                  </a:moveTo>
                  <a:lnTo>
                    <a:pt x="1" y="0"/>
                  </a:lnTo>
                  <a:lnTo>
                    <a:pt x="1"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2349723" y="3850122"/>
              <a:ext cx="36061" cy="36061"/>
            </a:xfrm>
            <a:custGeom>
              <a:avLst/>
              <a:gdLst/>
              <a:ahLst/>
              <a:cxnLst/>
              <a:rect l="l" t="t" r="r" b="b"/>
              <a:pathLst>
                <a:path w="1966" h="1966" extrusionOk="0">
                  <a:moveTo>
                    <a:pt x="1" y="1"/>
                  </a:moveTo>
                  <a:lnTo>
                    <a:pt x="1" y="1965"/>
                  </a:lnTo>
                  <a:lnTo>
                    <a:pt x="99" y="1858"/>
                  </a:lnTo>
                  <a:lnTo>
                    <a:pt x="251" y="1626"/>
                  </a:lnTo>
                  <a:lnTo>
                    <a:pt x="358" y="1376"/>
                  </a:lnTo>
                  <a:lnTo>
                    <a:pt x="403" y="1117"/>
                  </a:lnTo>
                  <a:lnTo>
                    <a:pt x="412" y="983"/>
                  </a:lnTo>
                  <a:lnTo>
                    <a:pt x="510" y="1072"/>
                  </a:lnTo>
                  <a:lnTo>
                    <a:pt x="724" y="1224"/>
                  </a:lnTo>
                  <a:lnTo>
                    <a:pt x="974" y="1331"/>
                  </a:lnTo>
                  <a:lnTo>
                    <a:pt x="1251" y="1385"/>
                  </a:lnTo>
                  <a:lnTo>
                    <a:pt x="1385" y="1385"/>
                  </a:lnTo>
                  <a:lnTo>
                    <a:pt x="1385" y="1242"/>
                  </a:lnTo>
                  <a:lnTo>
                    <a:pt x="1332"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2313859" y="3814094"/>
              <a:ext cx="35878" cy="36043"/>
            </a:xfrm>
            <a:custGeom>
              <a:avLst/>
              <a:gdLst/>
              <a:ahLst/>
              <a:cxnLst/>
              <a:rect l="l" t="t" r="r" b="b"/>
              <a:pathLst>
                <a:path w="1956" h="1965" extrusionOk="0">
                  <a:moveTo>
                    <a:pt x="1956" y="0"/>
                  </a:moveTo>
                  <a:lnTo>
                    <a:pt x="1858" y="107"/>
                  </a:lnTo>
                  <a:lnTo>
                    <a:pt x="1706" y="339"/>
                  </a:lnTo>
                  <a:lnTo>
                    <a:pt x="1608" y="589"/>
                  </a:lnTo>
                  <a:lnTo>
                    <a:pt x="1554" y="848"/>
                  </a:lnTo>
                  <a:lnTo>
                    <a:pt x="1554" y="982"/>
                  </a:lnTo>
                  <a:lnTo>
                    <a:pt x="1456" y="893"/>
                  </a:lnTo>
                  <a:lnTo>
                    <a:pt x="1233" y="741"/>
                  </a:lnTo>
                  <a:lnTo>
                    <a:pt x="983" y="643"/>
                  </a:lnTo>
                  <a:lnTo>
                    <a:pt x="715" y="580"/>
                  </a:lnTo>
                  <a:lnTo>
                    <a:pt x="572" y="580"/>
                  </a:lnTo>
                  <a:lnTo>
                    <a:pt x="581" y="723"/>
                  </a:lnTo>
                  <a:lnTo>
                    <a:pt x="634" y="991"/>
                  </a:lnTo>
                  <a:lnTo>
                    <a:pt x="742" y="1241"/>
                  </a:lnTo>
                  <a:lnTo>
                    <a:pt x="884" y="1465"/>
                  </a:lnTo>
                  <a:lnTo>
                    <a:pt x="974" y="1563"/>
                  </a:lnTo>
                  <a:lnTo>
                    <a:pt x="849" y="1563"/>
                  </a:lnTo>
                  <a:lnTo>
                    <a:pt x="581" y="1616"/>
                  </a:lnTo>
                  <a:lnTo>
                    <a:pt x="340"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2313859" y="3850122"/>
              <a:ext cx="35878" cy="36061"/>
            </a:xfrm>
            <a:custGeom>
              <a:avLst/>
              <a:gdLst/>
              <a:ahLst/>
              <a:cxnLst/>
              <a:rect l="l" t="t" r="r" b="b"/>
              <a:pathLst>
                <a:path w="1956" h="1966" extrusionOk="0">
                  <a:moveTo>
                    <a:pt x="0" y="1"/>
                  </a:moveTo>
                  <a:lnTo>
                    <a:pt x="99" y="99"/>
                  </a:lnTo>
                  <a:lnTo>
                    <a:pt x="331" y="251"/>
                  </a:lnTo>
                  <a:lnTo>
                    <a:pt x="581" y="349"/>
                  </a:lnTo>
                  <a:lnTo>
                    <a:pt x="849" y="402"/>
                  </a:lnTo>
                  <a:lnTo>
                    <a:pt x="974" y="411"/>
                  </a:lnTo>
                  <a:lnTo>
                    <a:pt x="884" y="501"/>
                  </a:lnTo>
                  <a:lnTo>
                    <a:pt x="742" y="724"/>
                  </a:lnTo>
                  <a:lnTo>
                    <a:pt x="634" y="974"/>
                  </a:lnTo>
                  <a:lnTo>
                    <a:pt x="581" y="1242"/>
                  </a:lnTo>
                  <a:lnTo>
                    <a:pt x="572" y="1385"/>
                  </a:lnTo>
                  <a:lnTo>
                    <a:pt x="715" y="1385"/>
                  </a:lnTo>
                  <a:lnTo>
                    <a:pt x="983" y="1331"/>
                  </a:lnTo>
                  <a:lnTo>
                    <a:pt x="1233" y="1224"/>
                  </a:lnTo>
                  <a:lnTo>
                    <a:pt x="1456" y="1072"/>
                  </a:lnTo>
                  <a:lnTo>
                    <a:pt x="1554" y="983"/>
                  </a:lnTo>
                  <a:lnTo>
                    <a:pt x="1554" y="1117"/>
                  </a:lnTo>
                  <a:lnTo>
                    <a:pt x="1608" y="1376"/>
                  </a:lnTo>
                  <a:lnTo>
                    <a:pt x="1706" y="1626"/>
                  </a:lnTo>
                  <a:lnTo>
                    <a:pt x="1858" y="1858"/>
                  </a:lnTo>
                  <a:lnTo>
                    <a:pt x="1956" y="1965"/>
                  </a:lnTo>
                  <a:lnTo>
                    <a:pt x="195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2349723" y="3814094"/>
              <a:ext cx="35896" cy="36043"/>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2" y="991"/>
                  </a:lnTo>
                  <a:lnTo>
                    <a:pt x="1385" y="723"/>
                  </a:lnTo>
                  <a:lnTo>
                    <a:pt x="1385" y="580"/>
                  </a:lnTo>
                  <a:lnTo>
                    <a:pt x="1251" y="580"/>
                  </a:lnTo>
                  <a:lnTo>
                    <a:pt x="974" y="643"/>
                  </a:lnTo>
                  <a:lnTo>
                    <a:pt x="724" y="741"/>
                  </a:lnTo>
                  <a:lnTo>
                    <a:pt x="510" y="893"/>
                  </a:lnTo>
                  <a:lnTo>
                    <a:pt x="412" y="982"/>
                  </a:lnTo>
                  <a:lnTo>
                    <a:pt x="403" y="848"/>
                  </a:lnTo>
                  <a:lnTo>
                    <a:pt x="358"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2277647" y="3777882"/>
              <a:ext cx="72086" cy="72251"/>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2349723" y="3850122"/>
              <a:ext cx="72104" cy="72086"/>
            </a:xfrm>
            <a:custGeom>
              <a:avLst/>
              <a:gdLst/>
              <a:ahLst/>
              <a:cxnLst/>
              <a:rect l="l" t="t" r="r" b="b"/>
              <a:pathLst>
                <a:path w="3931" h="3930" extrusionOk="0">
                  <a:moveTo>
                    <a:pt x="2966" y="1"/>
                  </a:moveTo>
                  <a:lnTo>
                    <a:pt x="2100" y="867"/>
                  </a:lnTo>
                  <a:lnTo>
                    <a:pt x="2100"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2277647" y="3850122"/>
              <a:ext cx="72086" cy="72086"/>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2349723" y="3777882"/>
              <a:ext cx="72104" cy="72251"/>
            </a:xfrm>
            <a:custGeom>
              <a:avLst/>
              <a:gdLst/>
              <a:ahLst/>
              <a:cxnLst/>
              <a:rect l="l" t="t" r="r" b="b"/>
              <a:pathLst>
                <a:path w="3931" h="3939" extrusionOk="0">
                  <a:moveTo>
                    <a:pt x="1" y="1"/>
                  </a:moveTo>
                  <a:lnTo>
                    <a:pt x="1" y="974"/>
                  </a:lnTo>
                  <a:lnTo>
                    <a:pt x="867" y="1840"/>
                  </a:lnTo>
                  <a:lnTo>
                    <a:pt x="2100" y="1840"/>
                  </a:lnTo>
                  <a:lnTo>
                    <a:pt x="2100" y="3072"/>
                  </a:lnTo>
                  <a:lnTo>
                    <a:pt x="2966"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2560394" y="3850122"/>
              <a:ext cx="35896" cy="36061"/>
            </a:xfrm>
            <a:custGeom>
              <a:avLst/>
              <a:gdLst/>
              <a:ahLst/>
              <a:cxnLst/>
              <a:rect l="l" t="t" r="r" b="b"/>
              <a:pathLst>
                <a:path w="1957"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76" y="1242"/>
                  </a:lnTo>
                  <a:lnTo>
                    <a:pt x="1323" y="974"/>
                  </a:lnTo>
                  <a:lnTo>
                    <a:pt x="1215" y="724"/>
                  </a:lnTo>
                  <a:lnTo>
                    <a:pt x="1073" y="501"/>
                  </a:lnTo>
                  <a:lnTo>
                    <a:pt x="974" y="411"/>
                  </a:lnTo>
                  <a:lnTo>
                    <a:pt x="1108" y="402"/>
                  </a:lnTo>
                  <a:lnTo>
                    <a:pt x="1376" y="349"/>
                  </a:lnTo>
                  <a:lnTo>
                    <a:pt x="1626" y="251"/>
                  </a:lnTo>
                  <a:lnTo>
                    <a:pt x="1858" y="99"/>
                  </a:lnTo>
                  <a:lnTo>
                    <a:pt x="195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6"/>
            <p:cNvSpPr/>
            <p:nvPr/>
          </p:nvSpPr>
          <p:spPr>
            <a:xfrm>
              <a:off x="2524365" y="3814094"/>
              <a:ext cx="36043" cy="36043"/>
            </a:xfrm>
            <a:custGeom>
              <a:avLst/>
              <a:gdLst/>
              <a:ahLst/>
              <a:cxnLst/>
              <a:rect l="l" t="t" r="r" b="b"/>
              <a:pathLst>
                <a:path w="1965" h="1965" extrusionOk="0">
                  <a:moveTo>
                    <a:pt x="1965" y="0"/>
                  </a:moveTo>
                  <a:lnTo>
                    <a:pt x="1867" y="107"/>
                  </a:lnTo>
                  <a:lnTo>
                    <a:pt x="1715" y="339"/>
                  </a:lnTo>
                  <a:lnTo>
                    <a:pt x="1608" y="589"/>
                  </a:lnTo>
                  <a:lnTo>
                    <a:pt x="1563" y="848"/>
                  </a:lnTo>
                  <a:lnTo>
                    <a:pt x="1554" y="982"/>
                  </a:lnTo>
                  <a:lnTo>
                    <a:pt x="1456" y="893"/>
                  </a:lnTo>
                  <a:lnTo>
                    <a:pt x="1242" y="741"/>
                  </a:lnTo>
                  <a:lnTo>
                    <a:pt x="992" y="643"/>
                  </a:lnTo>
                  <a:lnTo>
                    <a:pt x="715" y="580"/>
                  </a:lnTo>
                  <a:lnTo>
                    <a:pt x="572" y="580"/>
                  </a:lnTo>
                  <a:lnTo>
                    <a:pt x="581" y="723"/>
                  </a:lnTo>
                  <a:lnTo>
                    <a:pt x="634" y="991"/>
                  </a:lnTo>
                  <a:lnTo>
                    <a:pt x="742" y="1241"/>
                  </a:lnTo>
                  <a:lnTo>
                    <a:pt x="893" y="1465"/>
                  </a:lnTo>
                  <a:lnTo>
                    <a:pt x="983" y="1563"/>
                  </a:lnTo>
                  <a:lnTo>
                    <a:pt x="849" y="1563"/>
                  </a:lnTo>
                  <a:lnTo>
                    <a:pt x="590" y="1616"/>
                  </a:lnTo>
                  <a:lnTo>
                    <a:pt x="340" y="1715"/>
                  </a:lnTo>
                  <a:lnTo>
                    <a:pt x="107" y="1866"/>
                  </a:lnTo>
                  <a:lnTo>
                    <a:pt x="0" y="1965"/>
                  </a:lnTo>
                  <a:lnTo>
                    <a:pt x="1965" y="1965"/>
                  </a:lnTo>
                  <a:lnTo>
                    <a:pt x="196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6"/>
            <p:cNvSpPr/>
            <p:nvPr/>
          </p:nvSpPr>
          <p:spPr>
            <a:xfrm>
              <a:off x="2524365" y="3850122"/>
              <a:ext cx="36043" cy="36061"/>
            </a:xfrm>
            <a:custGeom>
              <a:avLst/>
              <a:gdLst/>
              <a:ahLst/>
              <a:cxnLst/>
              <a:rect l="l" t="t" r="r" b="b"/>
              <a:pathLst>
                <a:path w="1965" h="1966" extrusionOk="0">
                  <a:moveTo>
                    <a:pt x="0" y="1"/>
                  </a:moveTo>
                  <a:lnTo>
                    <a:pt x="107" y="99"/>
                  </a:lnTo>
                  <a:lnTo>
                    <a:pt x="340" y="251"/>
                  </a:lnTo>
                  <a:lnTo>
                    <a:pt x="590" y="349"/>
                  </a:lnTo>
                  <a:lnTo>
                    <a:pt x="849" y="402"/>
                  </a:lnTo>
                  <a:lnTo>
                    <a:pt x="983" y="411"/>
                  </a:lnTo>
                  <a:lnTo>
                    <a:pt x="893" y="501"/>
                  </a:lnTo>
                  <a:lnTo>
                    <a:pt x="742" y="724"/>
                  </a:lnTo>
                  <a:lnTo>
                    <a:pt x="634" y="974"/>
                  </a:lnTo>
                  <a:lnTo>
                    <a:pt x="581" y="1242"/>
                  </a:lnTo>
                  <a:lnTo>
                    <a:pt x="572" y="1385"/>
                  </a:lnTo>
                  <a:lnTo>
                    <a:pt x="715" y="1385"/>
                  </a:lnTo>
                  <a:lnTo>
                    <a:pt x="992" y="1331"/>
                  </a:lnTo>
                  <a:lnTo>
                    <a:pt x="1242" y="1224"/>
                  </a:lnTo>
                  <a:lnTo>
                    <a:pt x="1456" y="1072"/>
                  </a:lnTo>
                  <a:lnTo>
                    <a:pt x="1554" y="983"/>
                  </a:lnTo>
                  <a:lnTo>
                    <a:pt x="1563" y="1117"/>
                  </a:lnTo>
                  <a:lnTo>
                    <a:pt x="1608"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2560394" y="3814094"/>
              <a:ext cx="35896" cy="36043"/>
            </a:xfrm>
            <a:custGeom>
              <a:avLst/>
              <a:gdLst/>
              <a:ahLst/>
              <a:cxnLst/>
              <a:rect l="l" t="t" r="r" b="b"/>
              <a:pathLst>
                <a:path w="1957" h="1965" extrusionOk="0">
                  <a:moveTo>
                    <a:pt x="1" y="0"/>
                  </a:moveTo>
                  <a:lnTo>
                    <a:pt x="1" y="1965"/>
                  </a:lnTo>
                  <a:lnTo>
                    <a:pt x="1957" y="1965"/>
                  </a:lnTo>
                  <a:lnTo>
                    <a:pt x="1849" y="1866"/>
                  </a:lnTo>
                  <a:lnTo>
                    <a:pt x="1617" y="1715"/>
                  </a:lnTo>
                  <a:lnTo>
                    <a:pt x="1367" y="1616"/>
                  </a:lnTo>
                  <a:lnTo>
                    <a:pt x="1108" y="1563"/>
                  </a:lnTo>
                  <a:lnTo>
                    <a:pt x="974" y="1563"/>
                  </a:lnTo>
                  <a:lnTo>
                    <a:pt x="1073" y="1465"/>
                  </a:lnTo>
                  <a:lnTo>
                    <a:pt x="1215" y="1241"/>
                  </a:lnTo>
                  <a:lnTo>
                    <a:pt x="1323" y="991"/>
                  </a:lnTo>
                  <a:lnTo>
                    <a:pt x="1376"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2488153" y="3777882"/>
              <a:ext cx="72251" cy="72251"/>
            </a:xfrm>
            <a:custGeom>
              <a:avLst/>
              <a:gdLst/>
              <a:ahLst/>
              <a:cxnLst/>
              <a:rect l="l" t="t" r="r" b="b"/>
              <a:pathLst>
                <a:path w="3939" h="3939" extrusionOk="0">
                  <a:moveTo>
                    <a:pt x="3939" y="1"/>
                  </a:moveTo>
                  <a:lnTo>
                    <a:pt x="2787" y="1152"/>
                  </a:lnTo>
                  <a:lnTo>
                    <a:pt x="1153" y="1152"/>
                  </a:lnTo>
                  <a:lnTo>
                    <a:pt x="1153" y="2787"/>
                  </a:lnTo>
                  <a:lnTo>
                    <a:pt x="1" y="3939"/>
                  </a:lnTo>
                  <a:lnTo>
                    <a:pt x="974" y="3939"/>
                  </a:lnTo>
                  <a:lnTo>
                    <a:pt x="1840" y="3072"/>
                  </a:lnTo>
                  <a:lnTo>
                    <a:pt x="1840" y="1840"/>
                  </a:lnTo>
                  <a:lnTo>
                    <a:pt x="3064" y="1840"/>
                  </a:lnTo>
                  <a:lnTo>
                    <a:pt x="3939" y="974"/>
                  </a:lnTo>
                  <a:lnTo>
                    <a:pt x="39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2560394" y="3850122"/>
              <a:ext cx="72104" cy="72086"/>
            </a:xfrm>
            <a:custGeom>
              <a:avLst/>
              <a:gdLst/>
              <a:ahLst/>
              <a:cxnLst/>
              <a:rect l="l" t="t" r="r" b="b"/>
              <a:pathLst>
                <a:path w="3931" h="3930" extrusionOk="0">
                  <a:moveTo>
                    <a:pt x="2957" y="1"/>
                  </a:moveTo>
                  <a:lnTo>
                    <a:pt x="2091" y="867"/>
                  </a:lnTo>
                  <a:lnTo>
                    <a:pt x="2091" y="2090"/>
                  </a:lnTo>
                  <a:lnTo>
                    <a:pt x="867" y="2090"/>
                  </a:lnTo>
                  <a:lnTo>
                    <a:pt x="1" y="2956"/>
                  </a:lnTo>
                  <a:lnTo>
                    <a:pt x="1" y="3930"/>
                  </a:lnTo>
                  <a:lnTo>
                    <a:pt x="1144"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2488153" y="3850122"/>
              <a:ext cx="72251" cy="72086"/>
            </a:xfrm>
            <a:custGeom>
              <a:avLst/>
              <a:gdLst/>
              <a:ahLst/>
              <a:cxnLst/>
              <a:rect l="l" t="t" r="r" b="b"/>
              <a:pathLst>
                <a:path w="3939" h="3930" extrusionOk="0">
                  <a:moveTo>
                    <a:pt x="1" y="1"/>
                  </a:moveTo>
                  <a:lnTo>
                    <a:pt x="1153" y="1153"/>
                  </a:lnTo>
                  <a:lnTo>
                    <a:pt x="1153" y="2778"/>
                  </a:lnTo>
                  <a:lnTo>
                    <a:pt x="2787" y="2778"/>
                  </a:lnTo>
                  <a:lnTo>
                    <a:pt x="3939" y="3930"/>
                  </a:lnTo>
                  <a:lnTo>
                    <a:pt x="3939"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2560394" y="3777882"/>
              <a:ext cx="72104" cy="72251"/>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44"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2770901" y="3850122"/>
              <a:ext cx="36061" cy="36061"/>
            </a:xfrm>
            <a:custGeom>
              <a:avLst/>
              <a:gdLst/>
              <a:ahLst/>
              <a:cxnLst/>
              <a:rect l="l" t="t" r="r" b="b"/>
              <a:pathLst>
                <a:path w="1966"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85" y="1242"/>
                  </a:lnTo>
                  <a:lnTo>
                    <a:pt x="1331"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2735037" y="3814094"/>
              <a:ext cx="35878" cy="36043"/>
            </a:xfrm>
            <a:custGeom>
              <a:avLst/>
              <a:gdLst/>
              <a:ahLst/>
              <a:cxnLst/>
              <a:rect l="l" t="t" r="r" b="b"/>
              <a:pathLst>
                <a:path w="1956" h="1965" extrusionOk="0">
                  <a:moveTo>
                    <a:pt x="1956" y="0"/>
                  </a:moveTo>
                  <a:lnTo>
                    <a:pt x="1858" y="107"/>
                  </a:lnTo>
                  <a:lnTo>
                    <a:pt x="1706" y="339"/>
                  </a:lnTo>
                  <a:lnTo>
                    <a:pt x="1608" y="589"/>
                  </a:lnTo>
                  <a:lnTo>
                    <a:pt x="1554" y="848"/>
                  </a:lnTo>
                  <a:lnTo>
                    <a:pt x="1545" y="982"/>
                  </a:lnTo>
                  <a:lnTo>
                    <a:pt x="1456" y="893"/>
                  </a:lnTo>
                  <a:lnTo>
                    <a:pt x="1233" y="741"/>
                  </a:lnTo>
                  <a:lnTo>
                    <a:pt x="983" y="643"/>
                  </a:lnTo>
                  <a:lnTo>
                    <a:pt x="715" y="580"/>
                  </a:lnTo>
                  <a:lnTo>
                    <a:pt x="572" y="580"/>
                  </a:lnTo>
                  <a:lnTo>
                    <a:pt x="572" y="723"/>
                  </a:lnTo>
                  <a:lnTo>
                    <a:pt x="634" y="991"/>
                  </a:lnTo>
                  <a:lnTo>
                    <a:pt x="733" y="1241"/>
                  </a:lnTo>
                  <a:lnTo>
                    <a:pt x="884" y="1465"/>
                  </a:lnTo>
                  <a:lnTo>
                    <a:pt x="974" y="1563"/>
                  </a:lnTo>
                  <a:lnTo>
                    <a:pt x="840" y="1563"/>
                  </a:lnTo>
                  <a:lnTo>
                    <a:pt x="581" y="1616"/>
                  </a:lnTo>
                  <a:lnTo>
                    <a:pt x="331"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2734871" y="3850122"/>
              <a:ext cx="36043" cy="36061"/>
            </a:xfrm>
            <a:custGeom>
              <a:avLst/>
              <a:gdLst/>
              <a:ahLst/>
              <a:cxnLst/>
              <a:rect l="l" t="t" r="r" b="b"/>
              <a:pathLst>
                <a:path w="1965" h="1966" extrusionOk="0">
                  <a:moveTo>
                    <a:pt x="0" y="1"/>
                  </a:moveTo>
                  <a:lnTo>
                    <a:pt x="108" y="99"/>
                  </a:lnTo>
                  <a:lnTo>
                    <a:pt x="340" y="251"/>
                  </a:lnTo>
                  <a:lnTo>
                    <a:pt x="590" y="349"/>
                  </a:lnTo>
                  <a:lnTo>
                    <a:pt x="849" y="402"/>
                  </a:lnTo>
                  <a:lnTo>
                    <a:pt x="983" y="411"/>
                  </a:lnTo>
                  <a:lnTo>
                    <a:pt x="893" y="501"/>
                  </a:lnTo>
                  <a:lnTo>
                    <a:pt x="742" y="724"/>
                  </a:lnTo>
                  <a:lnTo>
                    <a:pt x="643" y="974"/>
                  </a:lnTo>
                  <a:lnTo>
                    <a:pt x="581" y="1242"/>
                  </a:lnTo>
                  <a:lnTo>
                    <a:pt x="581" y="1385"/>
                  </a:lnTo>
                  <a:lnTo>
                    <a:pt x="724" y="1385"/>
                  </a:lnTo>
                  <a:lnTo>
                    <a:pt x="992" y="1331"/>
                  </a:lnTo>
                  <a:lnTo>
                    <a:pt x="1242" y="1224"/>
                  </a:lnTo>
                  <a:lnTo>
                    <a:pt x="1465" y="1072"/>
                  </a:lnTo>
                  <a:lnTo>
                    <a:pt x="1554" y="983"/>
                  </a:lnTo>
                  <a:lnTo>
                    <a:pt x="1563" y="1117"/>
                  </a:lnTo>
                  <a:lnTo>
                    <a:pt x="1617"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2770901" y="3814094"/>
              <a:ext cx="35896" cy="36043"/>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1" y="991"/>
                  </a:lnTo>
                  <a:lnTo>
                    <a:pt x="1385"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2698824" y="3777882"/>
              <a:ext cx="72086" cy="72251"/>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2770901" y="3850122"/>
              <a:ext cx="72104" cy="72086"/>
            </a:xfrm>
            <a:custGeom>
              <a:avLst/>
              <a:gdLst/>
              <a:ahLst/>
              <a:cxnLst/>
              <a:rect l="l" t="t" r="r" b="b"/>
              <a:pathLst>
                <a:path w="3931" h="3930" extrusionOk="0">
                  <a:moveTo>
                    <a:pt x="2957" y="1"/>
                  </a:moveTo>
                  <a:lnTo>
                    <a:pt x="2091" y="867"/>
                  </a:lnTo>
                  <a:lnTo>
                    <a:pt x="2091"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2698824" y="3850122"/>
              <a:ext cx="72086" cy="72086"/>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2770901" y="3777882"/>
              <a:ext cx="72104" cy="72251"/>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3" name="Google Shape;3853;p36"/>
            <p:cNvGrpSpPr/>
            <p:nvPr/>
          </p:nvGrpSpPr>
          <p:grpSpPr>
            <a:xfrm>
              <a:off x="2338272" y="4491264"/>
              <a:ext cx="115027" cy="597003"/>
              <a:chOff x="6793898" y="3979216"/>
              <a:chExt cx="200640" cy="1041344"/>
            </a:xfrm>
          </p:grpSpPr>
          <p:sp>
            <p:nvSpPr>
              <p:cNvPr id="3854" name="Google Shape;3854;p36"/>
              <p:cNvSpPr/>
              <p:nvPr/>
            </p:nvSpPr>
            <p:spPr>
              <a:xfrm>
                <a:off x="6793898" y="3979216"/>
                <a:ext cx="200640" cy="242080"/>
              </a:xfrm>
              <a:custGeom>
                <a:avLst/>
                <a:gdLst/>
                <a:ahLst/>
                <a:cxnLst/>
                <a:rect l="l" t="t" r="r" b="b"/>
                <a:pathLst>
                  <a:path w="6270" h="7565" extrusionOk="0">
                    <a:moveTo>
                      <a:pt x="894" y="1563"/>
                    </a:moveTo>
                    <a:lnTo>
                      <a:pt x="894" y="1929"/>
                    </a:lnTo>
                    <a:lnTo>
                      <a:pt x="733" y="1929"/>
                    </a:lnTo>
                    <a:lnTo>
                      <a:pt x="733" y="1563"/>
                    </a:lnTo>
                    <a:close/>
                    <a:moveTo>
                      <a:pt x="1028" y="1563"/>
                    </a:moveTo>
                    <a:lnTo>
                      <a:pt x="1028" y="1929"/>
                    </a:lnTo>
                    <a:lnTo>
                      <a:pt x="974" y="1929"/>
                    </a:lnTo>
                    <a:lnTo>
                      <a:pt x="974" y="1563"/>
                    </a:lnTo>
                    <a:close/>
                    <a:moveTo>
                      <a:pt x="1403" y="1563"/>
                    </a:moveTo>
                    <a:lnTo>
                      <a:pt x="1403" y="1929"/>
                    </a:lnTo>
                    <a:lnTo>
                      <a:pt x="1108" y="1929"/>
                    </a:lnTo>
                    <a:lnTo>
                      <a:pt x="1108" y="1563"/>
                    </a:lnTo>
                    <a:close/>
                    <a:moveTo>
                      <a:pt x="1787" y="1563"/>
                    </a:moveTo>
                    <a:lnTo>
                      <a:pt x="1787" y="1929"/>
                    </a:lnTo>
                    <a:lnTo>
                      <a:pt x="1483" y="1929"/>
                    </a:lnTo>
                    <a:lnTo>
                      <a:pt x="1483" y="1563"/>
                    </a:lnTo>
                    <a:close/>
                    <a:moveTo>
                      <a:pt x="1992" y="1563"/>
                    </a:moveTo>
                    <a:lnTo>
                      <a:pt x="1992" y="1929"/>
                    </a:lnTo>
                    <a:lnTo>
                      <a:pt x="1867" y="1929"/>
                    </a:lnTo>
                    <a:lnTo>
                      <a:pt x="1867" y="1563"/>
                    </a:lnTo>
                    <a:close/>
                    <a:moveTo>
                      <a:pt x="2162" y="1563"/>
                    </a:moveTo>
                    <a:lnTo>
                      <a:pt x="2162" y="1929"/>
                    </a:lnTo>
                    <a:lnTo>
                      <a:pt x="2073" y="1929"/>
                    </a:lnTo>
                    <a:lnTo>
                      <a:pt x="2073" y="1563"/>
                    </a:lnTo>
                    <a:close/>
                    <a:moveTo>
                      <a:pt x="2537" y="1563"/>
                    </a:moveTo>
                    <a:lnTo>
                      <a:pt x="2537" y="1929"/>
                    </a:lnTo>
                    <a:lnTo>
                      <a:pt x="2242" y="1929"/>
                    </a:lnTo>
                    <a:lnTo>
                      <a:pt x="2242" y="1563"/>
                    </a:lnTo>
                    <a:close/>
                    <a:moveTo>
                      <a:pt x="2912" y="1563"/>
                    </a:moveTo>
                    <a:lnTo>
                      <a:pt x="2912" y="1929"/>
                    </a:lnTo>
                    <a:lnTo>
                      <a:pt x="2617" y="1929"/>
                    </a:lnTo>
                    <a:lnTo>
                      <a:pt x="2617" y="1563"/>
                    </a:lnTo>
                    <a:close/>
                    <a:moveTo>
                      <a:pt x="3091" y="1563"/>
                    </a:moveTo>
                    <a:lnTo>
                      <a:pt x="3091" y="1929"/>
                    </a:lnTo>
                    <a:lnTo>
                      <a:pt x="2993" y="1929"/>
                    </a:lnTo>
                    <a:lnTo>
                      <a:pt x="2993" y="1563"/>
                    </a:lnTo>
                    <a:close/>
                    <a:moveTo>
                      <a:pt x="3287" y="1563"/>
                    </a:moveTo>
                    <a:lnTo>
                      <a:pt x="3287" y="1929"/>
                    </a:lnTo>
                    <a:lnTo>
                      <a:pt x="3171" y="1929"/>
                    </a:lnTo>
                    <a:lnTo>
                      <a:pt x="3171" y="1563"/>
                    </a:lnTo>
                    <a:close/>
                    <a:moveTo>
                      <a:pt x="3662" y="1563"/>
                    </a:moveTo>
                    <a:lnTo>
                      <a:pt x="3662" y="1929"/>
                    </a:lnTo>
                    <a:lnTo>
                      <a:pt x="3368" y="1929"/>
                    </a:lnTo>
                    <a:lnTo>
                      <a:pt x="3368" y="1563"/>
                    </a:lnTo>
                    <a:close/>
                    <a:moveTo>
                      <a:pt x="4046" y="1563"/>
                    </a:moveTo>
                    <a:lnTo>
                      <a:pt x="4046" y="1929"/>
                    </a:lnTo>
                    <a:lnTo>
                      <a:pt x="3743" y="1929"/>
                    </a:lnTo>
                    <a:lnTo>
                      <a:pt x="3743" y="1563"/>
                    </a:lnTo>
                    <a:close/>
                    <a:moveTo>
                      <a:pt x="4198" y="1563"/>
                    </a:moveTo>
                    <a:lnTo>
                      <a:pt x="4198" y="1929"/>
                    </a:lnTo>
                    <a:lnTo>
                      <a:pt x="4118" y="1929"/>
                    </a:lnTo>
                    <a:lnTo>
                      <a:pt x="4118" y="1563"/>
                    </a:lnTo>
                    <a:close/>
                    <a:moveTo>
                      <a:pt x="4421" y="1563"/>
                    </a:moveTo>
                    <a:lnTo>
                      <a:pt x="4421" y="1929"/>
                    </a:lnTo>
                    <a:lnTo>
                      <a:pt x="4278" y="1929"/>
                    </a:lnTo>
                    <a:lnTo>
                      <a:pt x="4278" y="1563"/>
                    </a:lnTo>
                    <a:close/>
                    <a:moveTo>
                      <a:pt x="4796" y="1563"/>
                    </a:moveTo>
                    <a:lnTo>
                      <a:pt x="4796" y="1929"/>
                    </a:lnTo>
                    <a:lnTo>
                      <a:pt x="4502" y="1929"/>
                    </a:lnTo>
                    <a:lnTo>
                      <a:pt x="4502" y="1563"/>
                    </a:lnTo>
                    <a:close/>
                    <a:moveTo>
                      <a:pt x="5171" y="1563"/>
                    </a:moveTo>
                    <a:lnTo>
                      <a:pt x="5171" y="1929"/>
                    </a:lnTo>
                    <a:lnTo>
                      <a:pt x="4877" y="1929"/>
                    </a:lnTo>
                    <a:lnTo>
                      <a:pt x="4877" y="1563"/>
                    </a:lnTo>
                    <a:close/>
                    <a:moveTo>
                      <a:pt x="5296" y="1563"/>
                    </a:moveTo>
                    <a:lnTo>
                      <a:pt x="5296" y="1929"/>
                    </a:lnTo>
                    <a:lnTo>
                      <a:pt x="5252" y="1929"/>
                    </a:lnTo>
                    <a:lnTo>
                      <a:pt x="5252" y="1563"/>
                    </a:lnTo>
                    <a:close/>
                    <a:moveTo>
                      <a:pt x="5546" y="1563"/>
                    </a:moveTo>
                    <a:lnTo>
                      <a:pt x="5546" y="1929"/>
                    </a:lnTo>
                    <a:lnTo>
                      <a:pt x="5377" y="1929"/>
                    </a:lnTo>
                    <a:lnTo>
                      <a:pt x="5377" y="1563"/>
                    </a:lnTo>
                    <a:close/>
                    <a:moveTo>
                      <a:pt x="3930" y="2742"/>
                    </a:moveTo>
                    <a:lnTo>
                      <a:pt x="3930" y="3572"/>
                    </a:lnTo>
                    <a:lnTo>
                      <a:pt x="2341" y="3572"/>
                    </a:lnTo>
                    <a:lnTo>
                      <a:pt x="2341" y="2742"/>
                    </a:lnTo>
                    <a:close/>
                    <a:moveTo>
                      <a:pt x="2073" y="2742"/>
                    </a:moveTo>
                    <a:lnTo>
                      <a:pt x="2073" y="4323"/>
                    </a:lnTo>
                    <a:lnTo>
                      <a:pt x="1385" y="4323"/>
                    </a:lnTo>
                    <a:lnTo>
                      <a:pt x="1385" y="2742"/>
                    </a:lnTo>
                    <a:close/>
                    <a:moveTo>
                      <a:pt x="4886" y="2742"/>
                    </a:moveTo>
                    <a:lnTo>
                      <a:pt x="4886" y="4323"/>
                    </a:lnTo>
                    <a:lnTo>
                      <a:pt x="4198" y="4323"/>
                    </a:lnTo>
                    <a:lnTo>
                      <a:pt x="4198" y="2742"/>
                    </a:lnTo>
                    <a:close/>
                    <a:moveTo>
                      <a:pt x="1028" y="4448"/>
                    </a:moveTo>
                    <a:lnTo>
                      <a:pt x="1028" y="4814"/>
                    </a:lnTo>
                    <a:lnTo>
                      <a:pt x="733" y="4814"/>
                    </a:lnTo>
                    <a:lnTo>
                      <a:pt x="733" y="4448"/>
                    </a:lnTo>
                    <a:close/>
                    <a:moveTo>
                      <a:pt x="1189" y="4448"/>
                    </a:moveTo>
                    <a:lnTo>
                      <a:pt x="1189" y="4814"/>
                    </a:lnTo>
                    <a:lnTo>
                      <a:pt x="1108" y="4814"/>
                    </a:lnTo>
                    <a:lnTo>
                      <a:pt x="1108" y="4448"/>
                    </a:lnTo>
                    <a:close/>
                    <a:moveTo>
                      <a:pt x="1403" y="4448"/>
                    </a:moveTo>
                    <a:lnTo>
                      <a:pt x="1403" y="4814"/>
                    </a:lnTo>
                    <a:lnTo>
                      <a:pt x="1385" y="4814"/>
                    </a:lnTo>
                    <a:lnTo>
                      <a:pt x="1385" y="4448"/>
                    </a:lnTo>
                    <a:close/>
                    <a:moveTo>
                      <a:pt x="1787" y="4448"/>
                    </a:moveTo>
                    <a:lnTo>
                      <a:pt x="1787" y="4814"/>
                    </a:lnTo>
                    <a:lnTo>
                      <a:pt x="1483" y="4814"/>
                    </a:lnTo>
                    <a:lnTo>
                      <a:pt x="1483" y="4448"/>
                    </a:lnTo>
                    <a:close/>
                    <a:moveTo>
                      <a:pt x="2073" y="4448"/>
                    </a:moveTo>
                    <a:lnTo>
                      <a:pt x="2073" y="4814"/>
                    </a:lnTo>
                    <a:lnTo>
                      <a:pt x="1867" y="4814"/>
                    </a:lnTo>
                    <a:lnTo>
                      <a:pt x="1867" y="4448"/>
                    </a:lnTo>
                    <a:close/>
                    <a:moveTo>
                      <a:pt x="4421" y="4448"/>
                    </a:moveTo>
                    <a:lnTo>
                      <a:pt x="4421" y="4814"/>
                    </a:lnTo>
                    <a:lnTo>
                      <a:pt x="4198" y="4814"/>
                    </a:lnTo>
                    <a:lnTo>
                      <a:pt x="4198" y="4448"/>
                    </a:lnTo>
                    <a:close/>
                    <a:moveTo>
                      <a:pt x="4796" y="4448"/>
                    </a:moveTo>
                    <a:lnTo>
                      <a:pt x="4796" y="4814"/>
                    </a:lnTo>
                    <a:lnTo>
                      <a:pt x="4502" y="4814"/>
                    </a:lnTo>
                    <a:lnTo>
                      <a:pt x="4502" y="4448"/>
                    </a:lnTo>
                    <a:close/>
                    <a:moveTo>
                      <a:pt x="4886" y="4448"/>
                    </a:moveTo>
                    <a:lnTo>
                      <a:pt x="4886" y="4814"/>
                    </a:lnTo>
                    <a:lnTo>
                      <a:pt x="4877" y="4814"/>
                    </a:lnTo>
                    <a:lnTo>
                      <a:pt x="4877" y="4448"/>
                    </a:lnTo>
                    <a:close/>
                    <a:moveTo>
                      <a:pt x="5171" y="4448"/>
                    </a:moveTo>
                    <a:lnTo>
                      <a:pt x="5171" y="4814"/>
                    </a:lnTo>
                    <a:lnTo>
                      <a:pt x="5082" y="4814"/>
                    </a:lnTo>
                    <a:lnTo>
                      <a:pt x="5082" y="4448"/>
                    </a:lnTo>
                    <a:close/>
                    <a:moveTo>
                      <a:pt x="5546" y="4448"/>
                    </a:moveTo>
                    <a:lnTo>
                      <a:pt x="5546" y="4814"/>
                    </a:lnTo>
                    <a:lnTo>
                      <a:pt x="5252" y="4814"/>
                    </a:lnTo>
                    <a:lnTo>
                      <a:pt x="5252" y="4448"/>
                    </a:lnTo>
                    <a:close/>
                    <a:moveTo>
                      <a:pt x="1073" y="5832"/>
                    </a:moveTo>
                    <a:lnTo>
                      <a:pt x="1073" y="6573"/>
                    </a:lnTo>
                    <a:lnTo>
                      <a:pt x="590" y="6573"/>
                    </a:lnTo>
                    <a:lnTo>
                      <a:pt x="590" y="5832"/>
                    </a:lnTo>
                    <a:close/>
                    <a:moveTo>
                      <a:pt x="1733" y="5832"/>
                    </a:moveTo>
                    <a:lnTo>
                      <a:pt x="1733" y="6573"/>
                    </a:lnTo>
                    <a:lnTo>
                      <a:pt x="1198" y="6573"/>
                    </a:lnTo>
                    <a:lnTo>
                      <a:pt x="1198" y="5832"/>
                    </a:lnTo>
                    <a:close/>
                    <a:moveTo>
                      <a:pt x="2394" y="5832"/>
                    </a:moveTo>
                    <a:lnTo>
                      <a:pt x="2394" y="6573"/>
                    </a:lnTo>
                    <a:lnTo>
                      <a:pt x="1858" y="6573"/>
                    </a:lnTo>
                    <a:lnTo>
                      <a:pt x="1858" y="5832"/>
                    </a:lnTo>
                    <a:close/>
                    <a:moveTo>
                      <a:pt x="3046" y="5832"/>
                    </a:moveTo>
                    <a:lnTo>
                      <a:pt x="3046" y="6573"/>
                    </a:lnTo>
                    <a:lnTo>
                      <a:pt x="2510" y="6573"/>
                    </a:lnTo>
                    <a:lnTo>
                      <a:pt x="2510" y="5832"/>
                    </a:lnTo>
                    <a:close/>
                    <a:moveTo>
                      <a:pt x="3707" y="5832"/>
                    </a:moveTo>
                    <a:lnTo>
                      <a:pt x="3707" y="6573"/>
                    </a:lnTo>
                    <a:lnTo>
                      <a:pt x="3171" y="6573"/>
                    </a:lnTo>
                    <a:lnTo>
                      <a:pt x="3171" y="5832"/>
                    </a:lnTo>
                    <a:close/>
                    <a:moveTo>
                      <a:pt x="4359" y="5832"/>
                    </a:moveTo>
                    <a:lnTo>
                      <a:pt x="4359" y="6573"/>
                    </a:lnTo>
                    <a:lnTo>
                      <a:pt x="3823" y="6573"/>
                    </a:lnTo>
                    <a:lnTo>
                      <a:pt x="3823" y="5832"/>
                    </a:lnTo>
                    <a:close/>
                    <a:moveTo>
                      <a:pt x="5020" y="5832"/>
                    </a:moveTo>
                    <a:lnTo>
                      <a:pt x="5020" y="6573"/>
                    </a:lnTo>
                    <a:lnTo>
                      <a:pt x="4484" y="6573"/>
                    </a:lnTo>
                    <a:lnTo>
                      <a:pt x="4484" y="5832"/>
                    </a:lnTo>
                    <a:close/>
                    <a:moveTo>
                      <a:pt x="5680" y="5832"/>
                    </a:moveTo>
                    <a:lnTo>
                      <a:pt x="5680" y="6573"/>
                    </a:lnTo>
                    <a:lnTo>
                      <a:pt x="5145" y="6573"/>
                    </a:lnTo>
                    <a:lnTo>
                      <a:pt x="5145" y="5832"/>
                    </a:lnTo>
                    <a:close/>
                    <a:moveTo>
                      <a:pt x="894" y="0"/>
                    </a:moveTo>
                    <a:lnTo>
                      <a:pt x="894" y="36"/>
                    </a:lnTo>
                    <a:lnTo>
                      <a:pt x="269" y="36"/>
                    </a:lnTo>
                    <a:lnTo>
                      <a:pt x="269" y="518"/>
                    </a:lnTo>
                    <a:lnTo>
                      <a:pt x="894" y="518"/>
                    </a:lnTo>
                    <a:lnTo>
                      <a:pt x="894" y="1438"/>
                    </a:lnTo>
                    <a:lnTo>
                      <a:pt x="590" y="1438"/>
                    </a:lnTo>
                    <a:lnTo>
                      <a:pt x="590" y="1563"/>
                    </a:lnTo>
                    <a:lnTo>
                      <a:pt x="653" y="1563"/>
                    </a:lnTo>
                    <a:lnTo>
                      <a:pt x="653" y="1929"/>
                    </a:lnTo>
                    <a:lnTo>
                      <a:pt x="590" y="1929"/>
                    </a:lnTo>
                    <a:lnTo>
                      <a:pt x="590" y="2054"/>
                    </a:lnTo>
                    <a:lnTo>
                      <a:pt x="876" y="2054"/>
                    </a:lnTo>
                    <a:lnTo>
                      <a:pt x="876" y="2608"/>
                    </a:lnTo>
                    <a:lnTo>
                      <a:pt x="1189" y="2608"/>
                    </a:lnTo>
                    <a:lnTo>
                      <a:pt x="1189" y="4323"/>
                    </a:lnTo>
                    <a:lnTo>
                      <a:pt x="590" y="4323"/>
                    </a:lnTo>
                    <a:lnTo>
                      <a:pt x="590" y="4448"/>
                    </a:lnTo>
                    <a:lnTo>
                      <a:pt x="653" y="4448"/>
                    </a:lnTo>
                    <a:lnTo>
                      <a:pt x="653" y="4814"/>
                    </a:lnTo>
                    <a:lnTo>
                      <a:pt x="590" y="4814"/>
                    </a:lnTo>
                    <a:lnTo>
                      <a:pt x="590" y="4939"/>
                    </a:lnTo>
                    <a:lnTo>
                      <a:pt x="974" y="4939"/>
                    </a:lnTo>
                    <a:lnTo>
                      <a:pt x="974" y="5332"/>
                    </a:lnTo>
                    <a:lnTo>
                      <a:pt x="1" y="5332"/>
                    </a:lnTo>
                    <a:lnTo>
                      <a:pt x="1" y="5725"/>
                    </a:lnTo>
                    <a:lnTo>
                      <a:pt x="314" y="5725"/>
                    </a:lnTo>
                    <a:lnTo>
                      <a:pt x="314" y="7564"/>
                    </a:lnTo>
                    <a:lnTo>
                      <a:pt x="5957" y="7564"/>
                    </a:lnTo>
                    <a:lnTo>
                      <a:pt x="5957" y="5725"/>
                    </a:lnTo>
                    <a:lnTo>
                      <a:pt x="6270" y="5725"/>
                    </a:lnTo>
                    <a:lnTo>
                      <a:pt x="6270" y="5332"/>
                    </a:lnTo>
                    <a:lnTo>
                      <a:pt x="5296" y="5332"/>
                    </a:lnTo>
                    <a:lnTo>
                      <a:pt x="5296" y="4939"/>
                    </a:lnTo>
                    <a:lnTo>
                      <a:pt x="5680" y="4939"/>
                    </a:lnTo>
                    <a:lnTo>
                      <a:pt x="5680" y="4814"/>
                    </a:lnTo>
                    <a:lnTo>
                      <a:pt x="5627" y="4814"/>
                    </a:lnTo>
                    <a:lnTo>
                      <a:pt x="5627" y="4448"/>
                    </a:lnTo>
                    <a:lnTo>
                      <a:pt x="5680" y="4448"/>
                    </a:lnTo>
                    <a:lnTo>
                      <a:pt x="5680" y="4323"/>
                    </a:lnTo>
                    <a:lnTo>
                      <a:pt x="5082" y="4323"/>
                    </a:lnTo>
                    <a:lnTo>
                      <a:pt x="5082" y="2608"/>
                    </a:lnTo>
                    <a:lnTo>
                      <a:pt x="5386" y="2608"/>
                    </a:lnTo>
                    <a:lnTo>
                      <a:pt x="5386" y="2054"/>
                    </a:lnTo>
                    <a:lnTo>
                      <a:pt x="5680" y="2054"/>
                    </a:lnTo>
                    <a:lnTo>
                      <a:pt x="5680" y="1929"/>
                    </a:lnTo>
                    <a:lnTo>
                      <a:pt x="5627" y="1929"/>
                    </a:lnTo>
                    <a:lnTo>
                      <a:pt x="5627" y="1563"/>
                    </a:lnTo>
                    <a:lnTo>
                      <a:pt x="5680" y="1563"/>
                    </a:lnTo>
                    <a:lnTo>
                      <a:pt x="5680" y="1438"/>
                    </a:lnTo>
                    <a:lnTo>
                      <a:pt x="5377" y="1438"/>
                    </a:lnTo>
                    <a:lnTo>
                      <a:pt x="5377" y="0"/>
                    </a:lnTo>
                    <a:lnTo>
                      <a:pt x="5296" y="0"/>
                    </a:lnTo>
                    <a:lnTo>
                      <a:pt x="5296" y="36"/>
                    </a:lnTo>
                    <a:lnTo>
                      <a:pt x="4671" y="36"/>
                    </a:lnTo>
                    <a:lnTo>
                      <a:pt x="4671" y="518"/>
                    </a:lnTo>
                    <a:lnTo>
                      <a:pt x="5296" y="518"/>
                    </a:lnTo>
                    <a:lnTo>
                      <a:pt x="5296" y="1438"/>
                    </a:lnTo>
                    <a:lnTo>
                      <a:pt x="4278" y="1438"/>
                    </a:lnTo>
                    <a:lnTo>
                      <a:pt x="4278" y="0"/>
                    </a:lnTo>
                    <a:lnTo>
                      <a:pt x="4198" y="0"/>
                    </a:lnTo>
                    <a:lnTo>
                      <a:pt x="4198" y="36"/>
                    </a:lnTo>
                    <a:lnTo>
                      <a:pt x="3573" y="36"/>
                    </a:lnTo>
                    <a:lnTo>
                      <a:pt x="3573" y="518"/>
                    </a:lnTo>
                    <a:lnTo>
                      <a:pt x="4198" y="518"/>
                    </a:lnTo>
                    <a:lnTo>
                      <a:pt x="4198" y="1438"/>
                    </a:lnTo>
                    <a:lnTo>
                      <a:pt x="3171" y="1438"/>
                    </a:lnTo>
                    <a:lnTo>
                      <a:pt x="3171" y="0"/>
                    </a:lnTo>
                    <a:lnTo>
                      <a:pt x="3091" y="0"/>
                    </a:lnTo>
                    <a:lnTo>
                      <a:pt x="3091" y="36"/>
                    </a:lnTo>
                    <a:lnTo>
                      <a:pt x="2475" y="36"/>
                    </a:lnTo>
                    <a:lnTo>
                      <a:pt x="2475" y="518"/>
                    </a:lnTo>
                    <a:lnTo>
                      <a:pt x="3091" y="518"/>
                    </a:lnTo>
                    <a:lnTo>
                      <a:pt x="3091" y="1438"/>
                    </a:lnTo>
                    <a:lnTo>
                      <a:pt x="2073" y="1438"/>
                    </a:lnTo>
                    <a:lnTo>
                      <a:pt x="2073" y="0"/>
                    </a:lnTo>
                    <a:lnTo>
                      <a:pt x="1992" y="0"/>
                    </a:lnTo>
                    <a:lnTo>
                      <a:pt x="1992" y="36"/>
                    </a:lnTo>
                    <a:lnTo>
                      <a:pt x="1367" y="36"/>
                    </a:lnTo>
                    <a:lnTo>
                      <a:pt x="1367" y="518"/>
                    </a:lnTo>
                    <a:lnTo>
                      <a:pt x="1992" y="518"/>
                    </a:lnTo>
                    <a:lnTo>
                      <a:pt x="1992" y="1438"/>
                    </a:lnTo>
                    <a:lnTo>
                      <a:pt x="974" y="1438"/>
                    </a:lnTo>
                    <a:lnTo>
                      <a:pt x="9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6803914" y="4226960"/>
                <a:ext cx="180640" cy="793600"/>
              </a:xfrm>
              <a:custGeom>
                <a:avLst/>
                <a:gdLst/>
                <a:ahLst/>
                <a:cxnLst/>
                <a:rect l="l" t="t" r="r" b="b"/>
                <a:pathLst>
                  <a:path w="5645" h="24800" extrusionOk="0">
                    <a:moveTo>
                      <a:pt x="1822" y="2724"/>
                    </a:moveTo>
                    <a:lnTo>
                      <a:pt x="1885" y="2733"/>
                    </a:lnTo>
                    <a:lnTo>
                      <a:pt x="1974" y="2805"/>
                    </a:lnTo>
                    <a:lnTo>
                      <a:pt x="2045" y="2983"/>
                    </a:lnTo>
                    <a:lnTo>
                      <a:pt x="2054" y="3099"/>
                    </a:lnTo>
                    <a:lnTo>
                      <a:pt x="2054" y="4528"/>
                    </a:lnTo>
                    <a:lnTo>
                      <a:pt x="1599" y="4528"/>
                    </a:lnTo>
                    <a:lnTo>
                      <a:pt x="1599" y="3099"/>
                    </a:lnTo>
                    <a:lnTo>
                      <a:pt x="1599" y="2983"/>
                    </a:lnTo>
                    <a:lnTo>
                      <a:pt x="1661" y="2805"/>
                    </a:lnTo>
                    <a:lnTo>
                      <a:pt x="1751" y="2733"/>
                    </a:lnTo>
                    <a:lnTo>
                      <a:pt x="1822" y="2724"/>
                    </a:lnTo>
                    <a:close/>
                    <a:moveTo>
                      <a:pt x="2492" y="2724"/>
                    </a:moveTo>
                    <a:lnTo>
                      <a:pt x="2554" y="2733"/>
                    </a:lnTo>
                    <a:lnTo>
                      <a:pt x="2644" y="2805"/>
                    </a:lnTo>
                    <a:lnTo>
                      <a:pt x="2706" y="2983"/>
                    </a:lnTo>
                    <a:lnTo>
                      <a:pt x="2715" y="3099"/>
                    </a:lnTo>
                    <a:lnTo>
                      <a:pt x="2715" y="4528"/>
                    </a:lnTo>
                    <a:lnTo>
                      <a:pt x="2260" y="4528"/>
                    </a:lnTo>
                    <a:lnTo>
                      <a:pt x="2260" y="3099"/>
                    </a:lnTo>
                    <a:lnTo>
                      <a:pt x="2269" y="2983"/>
                    </a:lnTo>
                    <a:lnTo>
                      <a:pt x="2331" y="2805"/>
                    </a:lnTo>
                    <a:lnTo>
                      <a:pt x="2421" y="2733"/>
                    </a:lnTo>
                    <a:lnTo>
                      <a:pt x="2492" y="2724"/>
                    </a:lnTo>
                    <a:close/>
                    <a:moveTo>
                      <a:pt x="3153" y="2724"/>
                    </a:moveTo>
                    <a:lnTo>
                      <a:pt x="3215" y="2733"/>
                    </a:lnTo>
                    <a:lnTo>
                      <a:pt x="3305" y="2805"/>
                    </a:lnTo>
                    <a:lnTo>
                      <a:pt x="3376" y="2983"/>
                    </a:lnTo>
                    <a:lnTo>
                      <a:pt x="3376" y="3099"/>
                    </a:lnTo>
                    <a:lnTo>
                      <a:pt x="3376" y="4528"/>
                    </a:lnTo>
                    <a:lnTo>
                      <a:pt x="2930" y="4528"/>
                    </a:lnTo>
                    <a:lnTo>
                      <a:pt x="2930" y="3099"/>
                    </a:lnTo>
                    <a:lnTo>
                      <a:pt x="2930" y="2983"/>
                    </a:lnTo>
                    <a:lnTo>
                      <a:pt x="2992" y="2805"/>
                    </a:lnTo>
                    <a:lnTo>
                      <a:pt x="3081" y="2733"/>
                    </a:lnTo>
                    <a:lnTo>
                      <a:pt x="3153" y="2724"/>
                    </a:lnTo>
                    <a:close/>
                    <a:moveTo>
                      <a:pt x="3823" y="2724"/>
                    </a:moveTo>
                    <a:lnTo>
                      <a:pt x="3885" y="2733"/>
                    </a:lnTo>
                    <a:lnTo>
                      <a:pt x="3974" y="2805"/>
                    </a:lnTo>
                    <a:lnTo>
                      <a:pt x="4037" y="2983"/>
                    </a:lnTo>
                    <a:lnTo>
                      <a:pt x="4046" y="3099"/>
                    </a:lnTo>
                    <a:lnTo>
                      <a:pt x="4046" y="4528"/>
                    </a:lnTo>
                    <a:lnTo>
                      <a:pt x="3590" y="4528"/>
                    </a:lnTo>
                    <a:lnTo>
                      <a:pt x="3590" y="3099"/>
                    </a:lnTo>
                    <a:lnTo>
                      <a:pt x="3599" y="2983"/>
                    </a:lnTo>
                    <a:lnTo>
                      <a:pt x="3653" y="2805"/>
                    </a:lnTo>
                    <a:lnTo>
                      <a:pt x="3751" y="2733"/>
                    </a:lnTo>
                    <a:lnTo>
                      <a:pt x="3823" y="2724"/>
                    </a:lnTo>
                    <a:close/>
                    <a:moveTo>
                      <a:pt x="1885" y="5966"/>
                    </a:moveTo>
                    <a:lnTo>
                      <a:pt x="1974" y="6037"/>
                    </a:lnTo>
                    <a:lnTo>
                      <a:pt x="2045" y="6216"/>
                    </a:lnTo>
                    <a:lnTo>
                      <a:pt x="2054" y="6332"/>
                    </a:lnTo>
                    <a:lnTo>
                      <a:pt x="2054" y="7761"/>
                    </a:lnTo>
                    <a:lnTo>
                      <a:pt x="1599" y="7761"/>
                    </a:lnTo>
                    <a:lnTo>
                      <a:pt x="1599" y="6332"/>
                    </a:lnTo>
                    <a:lnTo>
                      <a:pt x="1599" y="6216"/>
                    </a:lnTo>
                    <a:lnTo>
                      <a:pt x="1661" y="6037"/>
                    </a:lnTo>
                    <a:lnTo>
                      <a:pt x="1751" y="5966"/>
                    </a:lnTo>
                    <a:close/>
                    <a:moveTo>
                      <a:pt x="2554" y="5966"/>
                    </a:moveTo>
                    <a:lnTo>
                      <a:pt x="2644" y="6037"/>
                    </a:lnTo>
                    <a:lnTo>
                      <a:pt x="2706" y="6216"/>
                    </a:lnTo>
                    <a:lnTo>
                      <a:pt x="2715" y="6332"/>
                    </a:lnTo>
                    <a:lnTo>
                      <a:pt x="2715" y="7761"/>
                    </a:lnTo>
                    <a:lnTo>
                      <a:pt x="2260" y="7761"/>
                    </a:lnTo>
                    <a:lnTo>
                      <a:pt x="2260" y="6332"/>
                    </a:lnTo>
                    <a:lnTo>
                      <a:pt x="2269" y="6216"/>
                    </a:lnTo>
                    <a:lnTo>
                      <a:pt x="2331" y="6037"/>
                    </a:lnTo>
                    <a:lnTo>
                      <a:pt x="2421" y="5966"/>
                    </a:lnTo>
                    <a:close/>
                    <a:moveTo>
                      <a:pt x="3215" y="5966"/>
                    </a:moveTo>
                    <a:lnTo>
                      <a:pt x="3305" y="6037"/>
                    </a:lnTo>
                    <a:lnTo>
                      <a:pt x="3376" y="6216"/>
                    </a:lnTo>
                    <a:lnTo>
                      <a:pt x="3376" y="6332"/>
                    </a:lnTo>
                    <a:lnTo>
                      <a:pt x="3376" y="7761"/>
                    </a:lnTo>
                    <a:lnTo>
                      <a:pt x="2930" y="7761"/>
                    </a:lnTo>
                    <a:lnTo>
                      <a:pt x="2930" y="6332"/>
                    </a:lnTo>
                    <a:lnTo>
                      <a:pt x="2930" y="6216"/>
                    </a:lnTo>
                    <a:lnTo>
                      <a:pt x="2992" y="6037"/>
                    </a:lnTo>
                    <a:lnTo>
                      <a:pt x="3081" y="5966"/>
                    </a:lnTo>
                    <a:close/>
                    <a:moveTo>
                      <a:pt x="3885" y="5966"/>
                    </a:moveTo>
                    <a:lnTo>
                      <a:pt x="3974" y="6037"/>
                    </a:lnTo>
                    <a:lnTo>
                      <a:pt x="4037" y="6216"/>
                    </a:lnTo>
                    <a:lnTo>
                      <a:pt x="4046" y="6332"/>
                    </a:lnTo>
                    <a:lnTo>
                      <a:pt x="4046" y="7761"/>
                    </a:lnTo>
                    <a:lnTo>
                      <a:pt x="3590" y="7761"/>
                    </a:lnTo>
                    <a:lnTo>
                      <a:pt x="3590" y="6332"/>
                    </a:lnTo>
                    <a:lnTo>
                      <a:pt x="3599" y="6216"/>
                    </a:lnTo>
                    <a:lnTo>
                      <a:pt x="3653" y="6037"/>
                    </a:lnTo>
                    <a:lnTo>
                      <a:pt x="3751" y="5966"/>
                    </a:lnTo>
                    <a:close/>
                    <a:moveTo>
                      <a:pt x="1822" y="9199"/>
                    </a:moveTo>
                    <a:lnTo>
                      <a:pt x="1885" y="9207"/>
                    </a:lnTo>
                    <a:lnTo>
                      <a:pt x="1974" y="9279"/>
                    </a:lnTo>
                    <a:lnTo>
                      <a:pt x="2045" y="9458"/>
                    </a:lnTo>
                    <a:lnTo>
                      <a:pt x="2054" y="9574"/>
                    </a:lnTo>
                    <a:lnTo>
                      <a:pt x="2054" y="10993"/>
                    </a:lnTo>
                    <a:lnTo>
                      <a:pt x="1599" y="10993"/>
                    </a:lnTo>
                    <a:lnTo>
                      <a:pt x="1599" y="9574"/>
                    </a:lnTo>
                    <a:lnTo>
                      <a:pt x="1599" y="9458"/>
                    </a:lnTo>
                    <a:lnTo>
                      <a:pt x="1661" y="9279"/>
                    </a:lnTo>
                    <a:lnTo>
                      <a:pt x="1751" y="9207"/>
                    </a:lnTo>
                    <a:lnTo>
                      <a:pt x="1822" y="9199"/>
                    </a:lnTo>
                    <a:close/>
                    <a:moveTo>
                      <a:pt x="2492" y="9199"/>
                    </a:moveTo>
                    <a:lnTo>
                      <a:pt x="2554" y="9207"/>
                    </a:lnTo>
                    <a:lnTo>
                      <a:pt x="2644" y="9279"/>
                    </a:lnTo>
                    <a:lnTo>
                      <a:pt x="2706" y="9458"/>
                    </a:lnTo>
                    <a:lnTo>
                      <a:pt x="2715" y="9574"/>
                    </a:lnTo>
                    <a:lnTo>
                      <a:pt x="2715" y="10993"/>
                    </a:lnTo>
                    <a:lnTo>
                      <a:pt x="2260" y="10993"/>
                    </a:lnTo>
                    <a:lnTo>
                      <a:pt x="2260" y="9574"/>
                    </a:lnTo>
                    <a:lnTo>
                      <a:pt x="2269" y="9458"/>
                    </a:lnTo>
                    <a:lnTo>
                      <a:pt x="2331" y="9279"/>
                    </a:lnTo>
                    <a:lnTo>
                      <a:pt x="2421" y="9207"/>
                    </a:lnTo>
                    <a:lnTo>
                      <a:pt x="2492" y="9199"/>
                    </a:lnTo>
                    <a:close/>
                    <a:moveTo>
                      <a:pt x="3153" y="9199"/>
                    </a:moveTo>
                    <a:lnTo>
                      <a:pt x="3215" y="9207"/>
                    </a:lnTo>
                    <a:lnTo>
                      <a:pt x="3305" y="9279"/>
                    </a:lnTo>
                    <a:lnTo>
                      <a:pt x="3376" y="9458"/>
                    </a:lnTo>
                    <a:lnTo>
                      <a:pt x="3376" y="9574"/>
                    </a:lnTo>
                    <a:lnTo>
                      <a:pt x="3376" y="10993"/>
                    </a:lnTo>
                    <a:lnTo>
                      <a:pt x="2930" y="10993"/>
                    </a:lnTo>
                    <a:lnTo>
                      <a:pt x="2930" y="9574"/>
                    </a:lnTo>
                    <a:lnTo>
                      <a:pt x="2930" y="9458"/>
                    </a:lnTo>
                    <a:lnTo>
                      <a:pt x="2992" y="9279"/>
                    </a:lnTo>
                    <a:lnTo>
                      <a:pt x="3081" y="9207"/>
                    </a:lnTo>
                    <a:lnTo>
                      <a:pt x="3153" y="9199"/>
                    </a:lnTo>
                    <a:close/>
                    <a:moveTo>
                      <a:pt x="3823" y="9199"/>
                    </a:moveTo>
                    <a:lnTo>
                      <a:pt x="3885" y="9207"/>
                    </a:lnTo>
                    <a:lnTo>
                      <a:pt x="3974" y="9279"/>
                    </a:lnTo>
                    <a:lnTo>
                      <a:pt x="4037" y="9458"/>
                    </a:lnTo>
                    <a:lnTo>
                      <a:pt x="4046" y="9574"/>
                    </a:lnTo>
                    <a:lnTo>
                      <a:pt x="4046" y="10993"/>
                    </a:lnTo>
                    <a:lnTo>
                      <a:pt x="3590" y="10993"/>
                    </a:lnTo>
                    <a:lnTo>
                      <a:pt x="3590" y="9574"/>
                    </a:lnTo>
                    <a:lnTo>
                      <a:pt x="3599" y="9458"/>
                    </a:lnTo>
                    <a:lnTo>
                      <a:pt x="3653" y="9279"/>
                    </a:lnTo>
                    <a:lnTo>
                      <a:pt x="3751" y="9207"/>
                    </a:lnTo>
                    <a:lnTo>
                      <a:pt x="3823" y="9199"/>
                    </a:lnTo>
                    <a:close/>
                    <a:moveTo>
                      <a:pt x="1822" y="12431"/>
                    </a:moveTo>
                    <a:lnTo>
                      <a:pt x="1885" y="12440"/>
                    </a:lnTo>
                    <a:lnTo>
                      <a:pt x="1974" y="12512"/>
                    </a:lnTo>
                    <a:lnTo>
                      <a:pt x="2045" y="12690"/>
                    </a:lnTo>
                    <a:lnTo>
                      <a:pt x="2054" y="12806"/>
                    </a:lnTo>
                    <a:lnTo>
                      <a:pt x="2054" y="14235"/>
                    </a:lnTo>
                    <a:lnTo>
                      <a:pt x="1599" y="14235"/>
                    </a:lnTo>
                    <a:lnTo>
                      <a:pt x="1599" y="12806"/>
                    </a:lnTo>
                    <a:lnTo>
                      <a:pt x="1599" y="12690"/>
                    </a:lnTo>
                    <a:lnTo>
                      <a:pt x="1661" y="12512"/>
                    </a:lnTo>
                    <a:lnTo>
                      <a:pt x="1751" y="12440"/>
                    </a:lnTo>
                    <a:lnTo>
                      <a:pt x="1822" y="12431"/>
                    </a:lnTo>
                    <a:close/>
                    <a:moveTo>
                      <a:pt x="2492" y="12431"/>
                    </a:moveTo>
                    <a:lnTo>
                      <a:pt x="2554" y="12440"/>
                    </a:lnTo>
                    <a:lnTo>
                      <a:pt x="2644" y="12512"/>
                    </a:lnTo>
                    <a:lnTo>
                      <a:pt x="2706" y="12690"/>
                    </a:lnTo>
                    <a:lnTo>
                      <a:pt x="2715" y="12806"/>
                    </a:lnTo>
                    <a:lnTo>
                      <a:pt x="2715" y="14235"/>
                    </a:lnTo>
                    <a:lnTo>
                      <a:pt x="2260" y="14235"/>
                    </a:lnTo>
                    <a:lnTo>
                      <a:pt x="2260" y="12806"/>
                    </a:lnTo>
                    <a:lnTo>
                      <a:pt x="2269" y="12690"/>
                    </a:lnTo>
                    <a:lnTo>
                      <a:pt x="2331" y="12512"/>
                    </a:lnTo>
                    <a:lnTo>
                      <a:pt x="2421" y="12440"/>
                    </a:lnTo>
                    <a:lnTo>
                      <a:pt x="2492" y="12431"/>
                    </a:lnTo>
                    <a:close/>
                    <a:moveTo>
                      <a:pt x="3153" y="12431"/>
                    </a:moveTo>
                    <a:lnTo>
                      <a:pt x="3215" y="12440"/>
                    </a:lnTo>
                    <a:lnTo>
                      <a:pt x="3305" y="12512"/>
                    </a:lnTo>
                    <a:lnTo>
                      <a:pt x="3376" y="12690"/>
                    </a:lnTo>
                    <a:lnTo>
                      <a:pt x="3376" y="12806"/>
                    </a:lnTo>
                    <a:lnTo>
                      <a:pt x="3376" y="14235"/>
                    </a:lnTo>
                    <a:lnTo>
                      <a:pt x="2930" y="14235"/>
                    </a:lnTo>
                    <a:lnTo>
                      <a:pt x="2930" y="12806"/>
                    </a:lnTo>
                    <a:lnTo>
                      <a:pt x="2930" y="12690"/>
                    </a:lnTo>
                    <a:lnTo>
                      <a:pt x="2992" y="12512"/>
                    </a:lnTo>
                    <a:lnTo>
                      <a:pt x="3081" y="12440"/>
                    </a:lnTo>
                    <a:lnTo>
                      <a:pt x="3153" y="12431"/>
                    </a:lnTo>
                    <a:close/>
                    <a:moveTo>
                      <a:pt x="3823" y="12431"/>
                    </a:moveTo>
                    <a:lnTo>
                      <a:pt x="3885" y="12440"/>
                    </a:lnTo>
                    <a:lnTo>
                      <a:pt x="3974" y="12512"/>
                    </a:lnTo>
                    <a:lnTo>
                      <a:pt x="4037" y="12690"/>
                    </a:lnTo>
                    <a:lnTo>
                      <a:pt x="4046" y="12806"/>
                    </a:lnTo>
                    <a:lnTo>
                      <a:pt x="4046" y="14235"/>
                    </a:lnTo>
                    <a:lnTo>
                      <a:pt x="3590" y="14235"/>
                    </a:lnTo>
                    <a:lnTo>
                      <a:pt x="3590" y="12806"/>
                    </a:lnTo>
                    <a:lnTo>
                      <a:pt x="3599" y="12690"/>
                    </a:lnTo>
                    <a:lnTo>
                      <a:pt x="3653" y="12512"/>
                    </a:lnTo>
                    <a:lnTo>
                      <a:pt x="3751" y="12440"/>
                    </a:lnTo>
                    <a:lnTo>
                      <a:pt x="3823" y="12431"/>
                    </a:lnTo>
                    <a:close/>
                    <a:moveTo>
                      <a:pt x="1822" y="15673"/>
                    </a:moveTo>
                    <a:lnTo>
                      <a:pt x="1885" y="15682"/>
                    </a:lnTo>
                    <a:lnTo>
                      <a:pt x="1974" y="15753"/>
                    </a:lnTo>
                    <a:lnTo>
                      <a:pt x="2045" y="15932"/>
                    </a:lnTo>
                    <a:lnTo>
                      <a:pt x="2054" y="16039"/>
                    </a:lnTo>
                    <a:lnTo>
                      <a:pt x="2054" y="17468"/>
                    </a:lnTo>
                    <a:lnTo>
                      <a:pt x="1599" y="17468"/>
                    </a:lnTo>
                    <a:lnTo>
                      <a:pt x="1599" y="16039"/>
                    </a:lnTo>
                    <a:lnTo>
                      <a:pt x="1599" y="15932"/>
                    </a:lnTo>
                    <a:lnTo>
                      <a:pt x="1661" y="15753"/>
                    </a:lnTo>
                    <a:lnTo>
                      <a:pt x="1751" y="15682"/>
                    </a:lnTo>
                    <a:lnTo>
                      <a:pt x="1822" y="15673"/>
                    </a:lnTo>
                    <a:close/>
                    <a:moveTo>
                      <a:pt x="2492" y="15673"/>
                    </a:moveTo>
                    <a:lnTo>
                      <a:pt x="2554" y="15682"/>
                    </a:lnTo>
                    <a:lnTo>
                      <a:pt x="2644" y="15753"/>
                    </a:lnTo>
                    <a:lnTo>
                      <a:pt x="2706" y="15932"/>
                    </a:lnTo>
                    <a:lnTo>
                      <a:pt x="2715" y="16039"/>
                    </a:lnTo>
                    <a:lnTo>
                      <a:pt x="2715" y="17468"/>
                    </a:lnTo>
                    <a:lnTo>
                      <a:pt x="2260" y="17468"/>
                    </a:lnTo>
                    <a:lnTo>
                      <a:pt x="2260" y="16039"/>
                    </a:lnTo>
                    <a:lnTo>
                      <a:pt x="2269" y="15932"/>
                    </a:lnTo>
                    <a:lnTo>
                      <a:pt x="2331" y="15753"/>
                    </a:lnTo>
                    <a:lnTo>
                      <a:pt x="2421" y="15682"/>
                    </a:lnTo>
                    <a:lnTo>
                      <a:pt x="2492" y="15673"/>
                    </a:lnTo>
                    <a:close/>
                    <a:moveTo>
                      <a:pt x="3153" y="15673"/>
                    </a:moveTo>
                    <a:lnTo>
                      <a:pt x="3215" y="15682"/>
                    </a:lnTo>
                    <a:lnTo>
                      <a:pt x="3305" y="15753"/>
                    </a:lnTo>
                    <a:lnTo>
                      <a:pt x="3376" y="15932"/>
                    </a:lnTo>
                    <a:lnTo>
                      <a:pt x="3376" y="16039"/>
                    </a:lnTo>
                    <a:lnTo>
                      <a:pt x="3376" y="17468"/>
                    </a:lnTo>
                    <a:lnTo>
                      <a:pt x="2930" y="17468"/>
                    </a:lnTo>
                    <a:lnTo>
                      <a:pt x="2930" y="16039"/>
                    </a:lnTo>
                    <a:lnTo>
                      <a:pt x="2930" y="15932"/>
                    </a:lnTo>
                    <a:lnTo>
                      <a:pt x="2992" y="15753"/>
                    </a:lnTo>
                    <a:lnTo>
                      <a:pt x="3081" y="15682"/>
                    </a:lnTo>
                    <a:lnTo>
                      <a:pt x="3153" y="15673"/>
                    </a:lnTo>
                    <a:close/>
                    <a:moveTo>
                      <a:pt x="3823" y="15673"/>
                    </a:moveTo>
                    <a:lnTo>
                      <a:pt x="3885" y="15682"/>
                    </a:lnTo>
                    <a:lnTo>
                      <a:pt x="3974" y="15753"/>
                    </a:lnTo>
                    <a:lnTo>
                      <a:pt x="4037" y="15932"/>
                    </a:lnTo>
                    <a:lnTo>
                      <a:pt x="4046" y="16039"/>
                    </a:lnTo>
                    <a:lnTo>
                      <a:pt x="4046" y="17468"/>
                    </a:lnTo>
                    <a:lnTo>
                      <a:pt x="3590" y="17468"/>
                    </a:lnTo>
                    <a:lnTo>
                      <a:pt x="3590" y="16039"/>
                    </a:lnTo>
                    <a:lnTo>
                      <a:pt x="3599" y="15932"/>
                    </a:lnTo>
                    <a:lnTo>
                      <a:pt x="3653" y="15753"/>
                    </a:lnTo>
                    <a:lnTo>
                      <a:pt x="3751" y="15682"/>
                    </a:lnTo>
                    <a:lnTo>
                      <a:pt x="3823" y="15673"/>
                    </a:lnTo>
                    <a:close/>
                    <a:moveTo>
                      <a:pt x="1822" y="18905"/>
                    </a:moveTo>
                    <a:lnTo>
                      <a:pt x="1885" y="18914"/>
                    </a:lnTo>
                    <a:lnTo>
                      <a:pt x="1974" y="18986"/>
                    </a:lnTo>
                    <a:lnTo>
                      <a:pt x="2045" y="19164"/>
                    </a:lnTo>
                    <a:lnTo>
                      <a:pt x="2054" y="19280"/>
                    </a:lnTo>
                    <a:lnTo>
                      <a:pt x="2054" y="20709"/>
                    </a:lnTo>
                    <a:lnTo>
                      <a:pt x="1599" y="20709"/>
                    </a:lnTo>
                    <a:lnTo>
                      <a:pt x="1599" y="19280"/>
                    </a:lnTo>
                    <a:lnTo>
                      <a:pt x="1599" y="19164"/>
                    </a:lnTo>
                    <a:lnTo>
                      <a:pt x="1661" y="18986"/>
                    </a:lnTo>
                    <a:lnTo>
                      <a:pt x="1751" y="18914"/>
                    </a:lnTo>
                    <a:lnTo>
                      <a:pt x="1822" y="18905"/>
                    </a:lnTo>
                    <a:close/>
                    <a:moveTo>
                      <a:pt x="2492" y="18905"/>
                    </a:moveTo>
                    <a:lnTo>
                      <a:pt x="2554" y="18914"/>
                    </a:lnTo>
                    <a:lnTo>
                      <a:pt x="2644" y="18986"/>
                    </a:lnTo>
                    <a:lnTo>
                      <a:pt x="2706" y="19164"/>
                    </a:lnTo>
                    <a:lnTo>
                      <a:pt x="2715" y="19280"/>
                    </a:lnTo>
                    <a:lnTo>
                      <a:pt x="2715" y="20709"/>
                    </a:lnTo>
                    <a:lnTo>
                      <a:pt x="2260" y="20709"/>
                    </a:lnTo>
                    <a:lnTo>
                      <a:pt x="2260" y="19280"/>
                    </a:lnTo>
                    <a:lnTo>
                      <a:pt x="2269" y="19164"/>
                    </a:lnTo>
                    <a:lnTo>
                      <a:pt x="2331" y="18986"/>
                    </a:lnTo>
                    <a:lnTo>
                      <a:pt x="2421" y="18914"/>
                    </a:lnTo>
                    <a:lnTo>
                      <a:pt x="2492" y="18905"/>
                    </a:lnTo>
                    <a:close/>
                    <a:moveTo>
                      <a:pt x="3153" y="18905"/>
                    </a:moveTo>
                    <a:lnTo>
                      <a:pt x="3215" y="18914"/>
                    </a:lnTo>
                    <a:lnTo>
                      <a:pt x="3305" y="18986"/>
                    </a:lnTo>
                    <a:lnTo>
                      <a:pt x="3376" y="19164"/>
                    </a:lnTo>
                    <a:lnTo>
                      <a:pt x="3376" y="19280"/>
                    </a:lnTo>
                    <a:lnTo>
                      <a:pt x="3376" y="20709"/>
                    </a:lnTo>
                    <a:lnTo>
                      <a:pt x="2930" y="20709"/>
                    </a:lnTo>
                    <a:lnTo>
                      <a:pt x="2930" y="19280"/>
                    </a:lnTo>
                    <a:lnTo>
                      <a:pt x="2930" y="19164"/>
                    </a:lnTo>
                    <a:lnTo>
                      <a:pt x="2992" y="18986"/>
                    </a:lnTo>
                    <a:lnTo>
                      <a:pt x="3081" y="18914"/>
                    </a:lnTo>
                    <a:lnTo>
                      <a:pt x="3153" y="18905"/>
                    </a:lnTo>
                    <a:close/>
                    <a:moveTo>
                      <a:pt x="3823" y="18905"/>
                    </a:moveTo>
                    <a:lnTo>
                      <a:pt x="3885" y="18914"/>
                    </a:lnTo>
                    <a:lnTo>
                      <a:pt x="3974" y="18986"/>
                    </a:lnTo>
                    <a:lnTo>
                      <a:pt x="4037" y="19164"/>
                    </a:lnTo>
                    <a:lnTo>
                      <a:pt x="4046" y="19280"/>
                    </a:lnTo>
                    <a:lnTo>
                      <a:pt x="4046" y="20709"/>
                    </a:lnTo>
                    <a:lnTo>
                      <a:pt x="3590" y="20709"/>
                    </a:lnTo>
                    <a:lnTo>
                      <a:pt x="3590" y="19280"/>
                    </a:lnTo>
                    <a:lnTo>
                      <a:pt x="3599" y="19164"/>
                    </a:lnTo>
                    <a:lnTo>
                      <a:pt x="3653" y="18986"/>
                    </a:lnTo>
                    <a:lnTo>
                      <a:pt x="3751" y="18914"/>
                    </a:lnTo>
                    <a:lnTo>
                      <a:pt x="3823" y="18905"/>
                    </a:lnTo>
                    <a:close/>
                    <a:moveTo>
                      <a:pt x="1" y="1"/>
                    </a:moveTo>
                    <a:lnTo>
                      <a:pt x="1224" y="1287"/>
                    </a:lnTo>
                    <a:lnTo>
                      <a:pt x="1286" y="1287"/>
                    </a:lnTo>
                    <a:lnTo>
                      <a:pt x="1286" y="1688"/>
                    </a:lnTo>
                    <a:lnTo>
                      <a:pt x="1036" y="1688"/>
                    </a:lnTo>
                    <a:lnTo>
                      <a:pt x="1036" y="2278"/>
                    </a:lnTo>
                    <a:lnTo>
                      <a:pt x="1286" y="2278"/>
                    </a:lnTo>
                    <a:lnTo>
                      <a:pt x="1286" y="4921"/>
                    </a:lnTo>
                    <a:lnTo>
                      <a:pt x="1036" y="4921"/>
                    </a:lnTo>
                    <a:lnTo>
                      <a:pt x="1036" y="5519"/>
                    </a:lnTo>
                    <a:lnTo>
                      <a:pt x="1286" y="5519"/>
                    </a:lnTo>
                    <a:lnTo>
                      <a:pt x="1286" y="8163"/>
                    </a:lnTo>
                    <a:lnTo>
                      <a:pt x="1036" y="8163"/>
                    </a:lnTo>
                    <a:lnTo>
                      <a:pt x="1036" y="8752"/>
                    </a:lnTo>
                    <a:lnTo>
                      <a:pt x="1286" y="8752"/>
                    </a:lnTo>
                    <a:lnTo>
                      <a:pt x="1286" y="11395"/>
                    </a:lnTo>
                    <a:lnTo>
                      <a:pt x="1036" y="11395"/>
                    </a:lnTo>
                    <a:lnTo>
                      <a:pt x="1036" y="11994"/>
                    </a:lnTo>
                    <a:lnTo>
                      <a:pt x="1286" y="11994"/>
                    </a:lnTo>
                    <a:lnTo>
                      <a:pt x="1286" y="14628"/>
                    </a:lnTo>
                    <a:lnTo>
                      <a:pt x="1036" y="14628"/>
                    </a:lnTo>
                    <a:lnTo>
                      <a:pt x="1036" y="15226"/>
                    </a:lnTo>
                    <a:lnTo>
                      <a:pt x="1286" y="15226"/>
                    </a:lnTo>
                    <a:lnTo>
                      <a:pt x="1286" y="17870"/>
                    </a:lnTo>
                    <a:lnTo>
                      <a:pt x="1036" y="17870"/>
                    </a:lnTo>
                    <a:lnTo>
                      <a:pt x="1036" y="18459"/>
                    </a:lnTo>
                    <a:lnTo>
                      <a:pt x="1286" y="18459"/>
                    </a:lnTo>
                    <a:lnTo>
                      <a:pt x="1286" y="21102"/>
                    </a:lnTo>
                    <a:lnTo>
                      <a:pt x="1036" y="21102"/>
                    </a:lnTo>
                    <a:lnTo>
                      <a:pt x="1036" y="21700"/>
                    </a:lnTo>
                    <a:lnTo>
                      <a:pt x="1286" y="21700"/>
                    </a:lnTo>
                    <a:lnTo>
                      <a:pt x="1286" y="24799"/>
                    </a:lnTo>
                    <a:lnTo>
                      <a:pt x="4358" y="24799"/>
                    </a:lnTo>
                    <a:lnTo>
                      <a:pt x="4358" y="21700"/>
                    </a:lnTo>
                    <a:lnTo>
                      <a:pt x="4599" y="21700"/>
                    </a:lnTo>
                    <a:lnTo>
                      <a:pt x="4599" y="21102"/>
                    </a:lnTo>
                    <a:lnTo>
                      <a:pt x="4358" y="21102"/>
                    </a:lnTo>
                    <a:lnTo>
                      <a:pt x="4358" y="18459"/>
                    </a:lnTo>
                    <a:lnTo>
                      <a:pt x="4599" y="18459"/>
                    </a:lnTo>
                    <a:lnTo>
                      <a:pt x="4599" y="17870"/>
                    </a:lnTo>
                    <a:lnTo>
                      <a:pt x="4358" y="17870"/>
                    </a:lnTo>
                    <a:lnTo>
                      <a:pt x="4358" y="15226"/>
                    </a:lnTo>
                    <a:lnTo>
                      <a:pt x="4599" y="15226"/>
                    </a:lnTo>
                    <a:lnTo>
                      <a:pt x="4599" y="14628"/>
                    </a:lnTo>
                    <a:lnTo>
                      <a:pt x="4358" y="14628"/>
                    </a:lnTo>
                    <a:lnTo>
                      <a:pt x="4358" y="11994"/>
                    </a:lnTo>
                    <a:lnTo>
                      <a:pt x="4599" y="11994"/>
                    </a:lnTo>
                    <a:lnTo>
                      <a:pt x="4599" y="11395"/>
                    </a:lnTo>
                    <a:lnTo>
                      <a:pt x="4358" y="11395"/>
                    </a:lnTo>
                    <a:lnTo>
                      <a:pt x="4358" y="8752"/>
                    </a:lnTo>
                    <a:lnTo>
                      <a:pt x="4599" y="8752"/>
                    </a:lnTo>
                    <a:lnTo>
                      <a:pt x="4599" y="8163"/>
                    </a:lnTo>
                    <a:lnTo>
                      <a:pt x="4358" y="8163"/>
                    </a:lnTo>
                    <a:lnTo>
                      <a:pt x="4358" y="5519"/>
                    </a:lnTo>
                    <a:lnTo>
                      <a:pt x="4599" y="5519"/>
                    </a:lnTo>
                    <a:lnTo>
                      <a:pt x="4599" y="4921"/>
                    </a:lnTo>
                    <a:lnTo>
                      <a:pt x="4358" y="4921"/>
                    </a:lnTo>
                    <a:lnTo>
                      <a:pt x="4358" y="2278"/>
                    </a:lnTo>
                    <a:lnTo>
                      <a:pt x="4599" y="2278"/>
                    </a:lnTo>
                    <a:lnTo>
                      <a:pt x="4599" y="1688"/>
                    </a:lnTo>
                    <a:lnTo>
                      <a:pt x="4358" y="1688"/>
                    </a:lnTo>
                    <a:lnTo>
                      <a:pt x="4358" y="1233"/>
                    </a:lnTo>
                    <a:lnTo>
                      <a:pt x="56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6"/>
            <p:cNvGrpSpPr/>
            <p:nvPr/>
          </p:nvGrpSpPr>
          <p:grpSpPr>
            <a:xfrm>
              <a:off x="-3" y="4421808"/>
              <a:ext cx="737236" cy="737053"/>
              <a:chOff x="2715274" y="3858064"/>
              <a:chExt cx="1285952" cy="1285632"/>
            </a:xfrm>
          </p:grpSpPr>
          <p:sp>
            <p:nvSpPr>
              <p:cNvPr id="3857" name="Google Shape;3857;p36"/>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0" name="Google Shape;3860;p36"/>
            <p:cNvSpPr/>
            <p:nvPr/>
          </p:nvSpPr>
          <p:spPr>
            <a:xfrm>
              <a:off x="2678439" y="4502605"/>
              <a:ext cx="171034" cy="574868"/>
            </a:xfrm>
            <a:custGeom>
              <a:avLst/>
              <a:gdLst/>
              <a:ahLst/>
              <a:cxnLst/>
              <a:rect l="l" t="t" r="r" b="b"/>
              <a:pathLst>
                <a:path w="6729" h="22617" extrusionOk="0">
                  <a:moveTo>
                    <a:pt x="3317" y="0"/>
                  </a:moveTo>
                  <a:lnTo>
                    <a:pt x="3188" y="16"/>
                  </a:lnTo>
                  <a:lnTo>
                    <a:pt x="2964" y="112"/>
                  </a:lnTo>
                  <a:lnTo>
                    <a:pt x="2868" y="208"/>
                  </a:lnTo>
                  <a:lnTo>
                    <a:pt x="2788" y="321"/>
                  </a:lnTo>
                  <a:lnTo>
                    <a:pt x="2708" y="609"/>
                  </a:lnTo>
                  <a:lnTo>
                    <a:pt x="2676" y="753"/>
                  </a:lnTo>
                  <a:lnTo>
                    <a:pt x="2676" y="817"/>
                  </a:lnTo>
                  <a:lnTo>
                    <a:pt x="2676" y="897"/>
                  </a:lnTo>
                  <a:lnTo>
                    <a:pt x="2420" y="1041"/>
                  </a:lnTo>
                  <a:lnTo>
                    <a:pt x="2259" y="1121"/>
                  </a:lnTo>
                  <a:lnTo>
                    <a:pt x="2035" y="1121"/>
                  </a:lnTo>
                  <a:lnTo>
                    <a:pt x="1587" y="1137"/>
                  </a:lnTo>
                  <a:lnTo>
                    <a:pt x="1170" y="1153"/>
                  </a:lnTo>
                  <a:lnTo>
                    <a:pt x="754" y="1137"/>
                  </a:lnTo>
                  <a:lnTo>
                    <a:pt x="610" y="1121"/>
                  </a:lnTo>
                  <a:lnTo>
                    <a:pt x="273" y="1137"/>
                  </a:lnTo>
                  <a:lnTo>
                    <a:pt x="129" y="1201"/>
                  </a:lnTo>
                  <a:lnTo>
                    <a:pt x="33" y="1282"/>
                  </a:lnTo>
                  <a:lnTo>
                    <a:pt x="1" y="1554"/>
                  </a:lnTo>
                  <a:lnTo>
                    <a:pt x="65" y="1666"/>
                  </a:lnTo>
                  <a:lnTo>
                    <a:pt x="241" y="1762"/>
                  </a:lnTo>
                  <a:lnTo>
                    <a:pt x="962" y="1762"/>
                  </a:lnTo>
                  <a:lnTo>
                    <a:pt x="1010" y="1826"/>
                  </a:lnTo>
                  <a:lnTo>
                    <a:pt x="1026" y="1906"/>
                  </a:lnTo>
                  <a:lnTo>
                    <a:pt x="1042" y="2114"/>
                  </a:lnTo>
                  <a:lnTo>
                    <a:pt x="1138" y="2275"/>
                  </a:lnTo>
                  <a:lnTo>
                    <a:pt x="1234" y="2339"/>
                  </a:lnTo>
                  <a:lnTo>
                    <a:pt x="1491" y="2371"/>
                  </a:lnTo>
                  <a:lnTo>
                    <a:pt x="1603" y="2371"/>
                  </a:lnTo>
                  <a:lnTo>
                    <a:pt x="2035" y="2387"/>
                  </a:lnTo>
                  <a:lnTo>
                    <a:pt x="2484" y="2403"/>
                  </a:lnTo>
                  <a:lnTo>
                    <a:pt x="2532" y="2531"/>
                  </a:lnTo>
                  <a:lnTo>
                    <a:pt x="2452" y="3684"/>
                  </a:lnTo>
                  <a:lnTo>
                    <a:pt x="2163" y="5975"/>
                  </a:lnTo>
                  <a:lnTo>
                    <a:pt x="2083" y="6487"/>
                  </a:lnTo>
                  <a:lnTo>
                    <a:pt x="1443" y="6487"/>
                  </a:lnTo>
                  <a:lnTo>
                    <a:pt x="738" y="22616"/>
                  </a:lnTo>
                  <a:lnTo>
                    <a:pt x="5927" y="22616"/>
                  </a:lnTo>
                  <a:lnTo>
                    <a:pt x="5239" y="6487"/>
                  </a:lnTo>
                  <a:lnTo>
                    <a:pt x="4630" y="6487"/>
                  </a:lnTo>
                  <a:lnTo>
                    <a:pt x="4550" y="5975"/>
                  </a:lnTo>
                  <a:lnTo>
                    <a:pt x="4262" y="3684"/>
                  </a:lnTo>
                  <a:lnTo>
                    <a:pt x="4181" y="2531"/>
                  </a:lnTo>
                  <a:lnTo>
                    <a:pt x="4229" y="2403"/>
                  </a:lnTo>
                  <a:lnTo>
                    <a:pt x="4678" y="2387"/>
                  </a:lnTo>
                  <a:lnTo>
                    <a:pt x="5110" y="2371"/>
                  </a:lnTo>
                  <a:lnTo>
                    <a:pt x="5239" y="2371"/>
                  </a:lnTo>
                  <a:lnTo>
                    <a:pt x="5479" y="2339"/>
                  </a:lnTo>
                  <a:lnTo>
                    <a:pt x="5575" y="2275"/>
                  </a:lnTo>
                  <a:lnTo>
                    <a:pt x="5671" y="2114"/>
                  </a:lnTo>
                  <a:lnTo>
                    <a:pt x="5687" y="1906"/>
                  </a:lnTo>
                  <a:lnTo>
                    <a:pt x="5703" y="1826"/>
                  </a:lnTo>
                  <a:lnTo>
                    <a:pt x="5751" y="1762"/>
                  </a:lnTo>
                  <a:lnTo>
                    <a:pt x="6472" y="1762"/>
                  </a:lnTo>
                  <a:lnTo>
                    <a:pt x="6648" y="1666"/>
                  </a:lnTo>
                  <a:lnTo>
                    <a:pt x="6728" y="1554"/>
                  </a:lnTo>
                  <a:lnTo>
                    <a:pt x="6680" y="1282"/>
                  </a:lnTo>
                  <a:lnTo>
                    <a:pt x="6584" y="1201"/>
                  </a:lnTo>
                  <a:lnTo>
                    <a:pt x="6440" y="1137"/>
                  </a:lnTo>
                  <a:lnTo>
                    <a:pt x="6103" y="1121"/>
                  </a:lnTo>
                  <a:lnTo>
                    <a:pt x="5959" y="1137"/>
                  </a:lnTo>
                  <a:lnTo>
                    <a:pt x="5543" y="1153"/>
                  </a:lnTo>
                  <a:lnTo>
                    <a:pt x="5142" y="1137"/>
                  </a:lnTo>
                  <a:lnTo>
                    <a:pt x="4678" y="1121"/>
                  </a:lnTo>
                  <a:lnTo>
                    <a:pt x="4454" y="1121"/>
                  </a:lnTo>
                  <a:lnTo>
                    <a:pt x="4310" y="1041"/>
                  </a:lnTo>
                  <a:lnTo>
                    <a:pt x="4037" y="897"/>
                  </a:lnTo>
                  <a:lnTo>
                    <a:pt x="4037" y="817"/>
                  </a:lnTo>
                  <a:lnTo>
                    <a:pt x="4037" y="785"/>
                  </a:lnTo>
                  <a:lnTo>
                    <a:pt x="4037" y="737"/>
                  </a:lnTo>
                  <a:lnTo>
                    <a:pt x="4021" y="657"/>
                  </a:lnTo>
                  <a:lnTo>
                    <a:pt x="4005" y="577"/>
                  </a:lnTo>
                  <a:lnTo>
                    <a:pt x="3973" y="433"/>
                  </a:lnTo>
                  <a:lnTo>
                    <a:pt x="3909" y="304"/>
                  </a:lnTo>
                  <a:lnTo>
                    <a:pt x="3797" y="160"/>
                  </a:lnTo>
                  <a:lnTo>
                    <a:pt x="3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1" name="Google Shape;3861;p36"/>
            <p:cNvGrpSpPr/>
            <p:nvPr/>
          </p:nvGrpSpPr>
          <p:grpSpPr>
            <a:xfrm>
              <a:off x="737024" y="1469532"/>
              <a:ext cx="737236" cy="744252"/>
              <a:chOff x="2715274" y="3858064"/>
              <a:chExt cx="1285952" cy="1285632"/>
            </a:xfrm>
          </p:grpSpPr>
          <p:sp>
            <p:nvSpPr>
              <p:cNvPr id="3862" name="Google Shape;3862;p36"/>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5" name="Google Shape;3865;p36"/>
            <p:cNvGrpSpPr/>
            <p:nvPr/>
          </p:nvGrpSpPr>
          <p:grpSpPr>
            <a:xfrm rot="-5400000">
              <a:off x="735329" y="2948605"/>
              <a:ext cx="744309" cy="741681"/>
              <a:chOff x="2715274" y="3858064"/>
              <a:chExt cx="1285952" cy="1285632"/>
            </a:xfrm>
          </p:grpSpPr>
          <p:sp>
            <p:nvSpPr>
              <p:cNvPr id="3866" name="Google Shape;3866;p36"/>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9" name="Google Shape;3869;p36"/>
            <p:cNvGrpSpPr/>
            <p:nvPr/>
          </p:nvGrpSpPr>
          <p:grpSpPr>
            <a:xfrm rot="-5400000">
              <a:off x="736552" y="2208957"/>
              <a:ext cx="737869" cy="738209"/>
              <a:chOff x="4595925" y="3627700"/>
              <a:chExt cx="1358125" cy="1358750"/>
            </a:xfrm>
          </p:grpSpPr>
          <p:sp>
            <p:nvSpPr>
              <p:cNvPr id="3870" name="Google Shape;3870;p3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1" name="Google Shape;3881;p36"/>
            <p:cNvGrpSpPr/>
            <p:nvPr/>
          </p:nvGrpSpPr>
          <p:grpSpPr>
            <a:xfrm rot="-5400000">
              <a:off x="1468260" y="1471890"/>
              <a:ext cx="740858" cy="737603"/>
              <a:chOff x="8287205" y="3428644"/>
              <a:chExt cx="856582" cy="856582"/>
            </a:xfrm>
          </p:grpSpPr>
          <p:grpSp>
            <p:nvGrpSpPr>
              <p:cNvPr id="3882" name="Google Shape;3882;p36"/>
              <p:cNvGrpSpPr/>
              <p:nvPr/>
            </p:nvGrpSpPr>
            <p:grpSpPr>
              <a:xfrm>
                <a:off x="8287205" y="3428644"/>
                <a:ext cx="856582" cy="856582"/>
                <a:chOff x="8287205" y="-231"/>
                <a:chExt cx="856582" cy="856583"/>
              </a:xfrm>
            </p:grpSpPr>
            <p:sp>
              <p:nvSpPr>
                <p:cNvPr id="3883" name="Google Shape;3883;p36"/>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6"/>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6"/>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6"/>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6"/>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6"/>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2" name="Google Shape;3892;p36"/>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3" name="Google Shape;3893;p36"/>
            <p:cNvGrpSpPr/>
            <p:nvPr/>
          </p:nvGrpSpPr>
          <p:grpSpPr>
            <a:xfrm rot="-5400000">
              <a:off x="2940345" y="2215124"/>
              <a:ext cx="753216" cy="738209"/>
              <a:chOff x="4595925" y="3627700"/>
              <a:chExt cx="1358125" cy="1358750"/>
            </a:xfrm>
          </p:grpSpPr>
          <p:sp>
            <p:nvSpPr>
              <p:cNvPr id="3894" name="Google Shape;3894;p3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5" name="Google Shape;3905;p36"/>
            <p:cNvGrpSpPr/>
            <p:nvPr/>
          </p:nvGrpSpPr>
          <p:grpSpPr>
            <a:xfrm rot="-5400000">
              <a:off x="2208727" y="1472882"/>
              <a:ext cx="737869" cy="738209"/>
              <a:chOff x="4595925" y="3627700"/>
              <a:chExt cx="1358125" cy="1358750"/>
            </a:xfrm>
          </p:grpSpPr>
          <p:sp>
            <p:nvSpPr>
              <p:cNvPr id="3906" name="Google Shape;3906;p3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36"/>
            <p:cNvGrpSpPr/>
            <p:nvPr/>
          </p:nvGrpSpPr>
          <p:grpSpPr>
            <a:xfrm rot="-5400000">
              <a:off x="1474481" y="734510"/>
              <a:ext cx="737093" cy="736928"/>
              <a:chOff x="7523744" y="10135"/>
              <a:chExt cx="737093" cy="736928"/>
            </a:xfrm>
          </p:grpSpPr>
          <p:sp>
            <p:nvSpPr>
              <p:cNvPr id="3918" name="Google Shape;3918;p36"/>
              <p:cNvSpPr/>
              <p:nvPr/>
            </p:nvSpPr>
            <p:spPr>
              <a:xfrm>
                <a:off x="7523744" y="10135"/>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6"/>
              <p:cNvSpPr/>
              <p:nvPr/>
            </p:nvSpPr>
            <p:spPr>
              <a:xfrm>
                <a:off x="7523744" y="10135"/>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6"/>
            <p:cNvGrpSpPr/>
            <p:nvPr/>
          </p:nvGrpSpPr>
          <p:grpSpPr>
            <a:xfrm rot="5400000" flipH="1">
              <a:off x="2211731" y="734510"/>
              <a:ext cx="737093" cy="736928"/>
              <a:chOff x="7523744" y="10135"/>
              <a:chExt cx="737093" cy="736928"/>
            </a:xfrm>
          </p:grpSpPr>
          <p:sp>
            <p:nvSpPr>
              <p:cNvPr id="3921" name="Google Shape;3921;p36"/>
              <p:cNvSpPr/>
              <p:nvPr/>
            </p:nvSpPr>
            <p:spPr>
              <a:xfrm>
                <a:off x="7523744" y="10135"/>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6"/>
              <p:cNvSpPr/>
              <p:nvPr/>
            </p:nvSpPr>
            <p:spPr>
              <a:xfrm>
                <a:off x="7523744" y="10135"/>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3" name="Google Shape;3923;p36"/>
            <p:cNvGrpSpPr/>
            <p:nvPr/>
          </p:nvGrpSpPr>
          <p:grpSpPr>
            <a:xfrm rot="-5400000">
              <a:off x="737203" y="733569"/>
              <a:ext cx="738244" cy="737846"/>
              <a:chOff x="3812437" y="4672193"/>
              <a:chExt cx="720801" cy="720412"/>
            </a:xfrm>
          </p:grpSpPr>
          <p:sp>
            <p:nvSpPr>
              <p:cNvPr id="3924" name="Google Shape;3924;p36"/>
              <p:cNvSpPr/>
              <p:nvPr/>
            </p:nvSpPr>
            <p:spPr>
              <a:xfrm>
                <a:off x="3812437" y="4672193"/>
                <a:ext cx="720801" cy="720412"/>
              </a:xfrm>
              <a:custGeom>
                <a:avLst/>
                <a:gdLst/>
                <a:ahLst/>
                <a:cxnLst/>
                <a:rect l="l" t="t" r="r" b="b"/>
                <a:pathLst>
                  <a:path w="27806" h="27791" extrusionOk="0">
                    <a:moveTo>
                      <a:pt x="1" y="1"/>
                    </a:moveTo>
                    <a:lnTo>
                      <a:pt x="1" y="27790"/>
                    </a:lnTo>
                    <a:lnTo>
                      <a:pt x="27806" y="27790"/>
                    </a:lnTo>
                    <a:lnTo>
                      <a:pt x="27806"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6"/>
              <p:cNvSpPr/>
              <p:nvPr/>
            </p:nvSpPr>
            <p:spPr>
              <a:xfrm>
                <a:off x="3812437" y="4672193"/>
                <a:ext cx="720801" cy="720412"/>
              </a:xfrm>
              <a:custGeom>
                <a:avLst/>
                <a:gdLst/>
                <a:ahLst/>
                <a:cxnLst/>
                <a:rect l="l" t="t" r="r" b="b"/>
                <a:pathLst>
                  <a:path w="27806"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27806" y="27790"/>
                    </a:lnTo>
                    <a:lnTo>
                      <a:pt x="27806" y="13887"/>
                    </a:lnTo>
                    <a:lnTo>
                      <a:pt x="27790" y="13167"/>
                    </a:lnTo>
                    <a:lnTo>
                      <a:pt x="27646" y="11773"/>
                    </a:lnTo>
                    <a:lnTo>
                      <a:pt x="27374" y="10412"/>
                    </a:lnTo>
                    <a:lnTo>
                      <a:pt x="26957" y="9114"/>
                    </a:lnTo>
                    <a:lnTo>
                      <a:pt x="26429" y="7865"/>
                    </a:lnTo>
                    <a:lnTo>
                      <a:pt x="25788" y="6680"/>
                    </a:lnTo>
                    <a:lnTo>
                      <a:pt x="25051" y="5575"/>
                    </a:lnTo>
                    <a:lnTo>
                      <a:pt x="24202" y="4550"/>
                    </a:lnTo>
                    <a:lnTo>
                      <a:pt x="23257" y="3605"/>
                    </a:lnTo>
                    <a:lnTo>
                      <a:pt x="22216" y="2756"/>
                    </a:lnTo>
                    <a:lnTo>
                      <a:pt x="21111" y="2003"/>
                    </a:lnTo>
                    <a:lnTo>
                      <a:pt x="19926" y="1362"/>
                    </a:lnTo>
                    <a:lnTo>
                      <a:pt x="18676" y="834"/>
                    </a:lnTo>
                    <a:lnTo>
                      <a:pt x="17379" y="433"/>
                    </a:lnTo>
                    <a:lnTo>
                      <a:pt x="16017" y="145"/>
                    </a:lnTo>
                    <a:lnTo>
                      <a:pt x="146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6"/>
              <p:cNvSpPr/>
              <p:nvPr/>
            </p:nvSpPr>
            <p:spPr>
              <a:xfrm>
                <a:off x="3812437" y="4672193"/>
                <a:ext cx="360426" cy="720412"/>
              </a:xfrm>
              <a:custGeom>
                <a:avLst/>
                <a:gdLst/>
                <a:ahLst/>
                <a:cxnLst/>
                <a:rect l="l" t="t" r="r" b="b"/>
                <a:pathLst>
                  <a:path w="13904"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13903" y="27790"/>
                    </a:lnTo>
                    <a:lnTo>
                      <a:pt x="13903"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6"/>
              <p:cNvSpPr/>
              <p:nvPr/>
            </p:nvSpPr>
            <p:spPr>
              <a:xfrm>
                <a:off x="4004678" y="4889761"/>
                <a:ext cx="340492" cy="340492"/>
              </a:xfrm>
              <a:custGeom>
                <a:avLst/>
                <a:gdLst/>
                <a:ahLst/>
                <a:cxnLst/>
                <a:rect l="l" t="t" r="r" b="b"/>
                <a:pathLst>
                  <a:path w="13135" h="13135" extrusionOk="0">
                    <a:moveTo>
                      <a:pt x="6567" y="1"/>
                    </a:moveTo>
                    <a:lnTo>
                      <a:pt x="5895" y="17"/>
                    </a:lnTo>
                    <a:lnTo>
                      <a:pt x="4613" y="289"/>
                    </a:lnTo>
                    <a:lnTo>
                      <a:pt x="3428" y="785"/>
                    </a:lnTo>
                    <a:lnTo>
                      <a:pt x="2387" y="1490"/>
                    </a:lnTo>
                    <a:lnTo>
                      <a:pt x="1490" y="2387"/>
                    </a:lnTo>
                    <a:lnTo>
                      <a:pt x="785" y="3428"/>
                    </a:lnTo>
                    <a:lnTo>
                      <a:pt x="289" y="4614"/>
                    </a:lnTo>
                    <a:lnTo>
                      <a:pt x="32" y="5895"/>
                    </a:lnTo>
                    <a:lnTo>
                      <a:pt x="0" y="6568"/>
                    </a:lnTo>
                    <a:lnTo>
                      <a:pt x="32" y="7240"/>
                    </a:lnTo>
                    <a:lnTo>
                      <a:pt x="289" y="8522"/>
                    </a:lnTo>
                    <a:lnTo>
                      <a:pt x="785" y="9707"/>
                    </a:lnTo>
                    <a:lnTo>
                      <a:pt x="1490" y="10748"/>
                    </a:lnTo>
                    <a:lnTo>
                      <a:pt x="2387" y="11645"/>
                    </a:lnTo>
                    <a:lnTo>
                      <a:pt x="3428" y="12350"/>
                    </a:lnTo>
                    <a:lnTo>
                      <a:pt x="4613" y="12846"/>
                    </a:lnTo>
                    <a:lnTo>
                      <a:pt x="5895" y="13119"/>
                    </a:lnTo>
                    <a:lnTo>
                      <a:pt x="6567" y="13135"/>
                    </a:lnTo>
                    <a:lnTo>
                      <a:pt x="7240" y="13119"/>
                    </a:lnTo>
                    <a:lnTo>
                      <a:pt x="8537" y="12846"/>
                    </a:lnTo>
                    <a:lnTo>
                      <a:pt x="9707" y="12350"/>
                    </a:lnTo>
                    <a:lnTo>
                      <a:pt x="10764" y="11645"/>
                    </a:lnTo>
                    <a:lnTo>
                      <a:pt x="11645" y="10748"/>
                    </a:lnTo>
                    <a:lnTo>
                      <a:pt x="12365" y="9707"/>
                    </a:lnTo>
                    <a:lnTo>
                      <a:pt x="12862" y="8522"/>
                    </a:lnTo>
                    <a:lnTo>
                      <a:pt x="13118" y="7240"/>
                    </a:lnTo>
                    <a:lnTo>
                      <a:pt x="13134" y="6568"/>
                    </a:lnTo>
                    <a:lnTo>
                      <a:pt x="13118" y="5895"/>
                    </a:lnTo>
                    <a:lnTo>
                      <a:pt x="12862" y="4614"/>
                    </a:lnTo>
                    <a:lnTo>
                      <a:pt x="12365" y="3428"/>
                    </a:lnTo>
                    <a:lnTo>
                      <a:pt x="11645" y="2387"/>
                    </a:lnTo>
                    <a:lnTo>
                      <a:pt x="10764" y="1490"/>
                    </a:lnTo>
                    <a:lnTo>
                      <a:pt x="9707" y="785"/>
                    </a:lnTo>
                    <a:lnTo>
                      <a:pt x="8537" y="289"/>
                    </a:lnTo>
                    <a:lnTo>
                      <a:pt x="7240" y="17"/>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8" name="Google Shape;3928;p36"/>
            <p:cNvGrpSpPr/>
            <p:nvPr/>
          </p:nvGrpSpPr>
          <p:grpSpPr>
            <a:xfrm rot="-5400000">
              <a:off x="1827723" y="-9527"/>
              <a:ext cx="747376" cy="738209"/>
              <a:chOff x="4595925" y="3627700"/>
              <a:chExt cx="1358125" cy="1358750"/>
            </a:xfrm>
          </p:grpSpPr>
          <p:sp>
            <p:nvSpPr>
              <p:cNvPr id="3929" name="Google Shape;3929;p36"/>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6"/>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6"/>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6"/>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6"/>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6"/>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6"/>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6"/>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6"/>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6"/>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6"/>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0" name="Google Shape;3940;p36"/>
            <p:cNvSpPr/>
            <p:nvPr/>
          </p:nvSpPr>
          <p:spPr>
            <a:xfrm rot="-5400000">
              <a:off x="2567592" y="-8932"/>
              <a:ext cx="741916" cy="741749"/>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6"/>
            <p:cNvSpPr/>
            <p:nvPr/>
          </p:nvSpPr>
          <p:spPr>
            <a:xfrm rot="-5400000">
              <a:off x="2567592" y="308770"/>
              <a:ext cx="424213" cy="424047"/>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2" name="Google Shape;3942;p36"/>
            <p:cNvGrpSpPr/>
            <p:nvPr/>
          </p:nvGrpSpPr>
          <p:grpSpPr>
            <a:xfrm>
              <a:off x="1097349" y="-8118"/>
              <a:ext cx="737236" cy="744252"/>
              <a:chOff x="2715274" y="3858064"/>
              <a:chExt cx="1285952" cy="1285632"/>
            </a:xfrm>
          </p:grpSpPr>
          <p:sp>
            <p:nvSpPr>
              <p:cNvPr id="3943" name="Google Shape;3943;p36"/>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6"/>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6"/>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6" name="Google Shape;3946;p36"/>
            <p:cNvSpPr/>
            <p:nvPr/>
          </p:nvSpPr>
          <p:spPr>
            <a:xfrm>
              <a:off x="2210727" y="949416"/>
              <a:ext cx="77479" cy="77662"/>
            </a:xfrm>
            <a:custGeom>
              <a:avLst/>
              <a:gdLst/>
              <a:ahLst/>
              <a:cxnLst/>
              <a:rect l="l" t="t" r="r" b="b"/>
              <a:pathLst>
                <a:path w="4224" h="4234" extrusionOk="0">
                  <a:moveTo>
                    <a:pt x="0" y="1"/>
                  </a:moveTo>
                  <a:lnTo>
                    <a:pt x="0" y="4234"/>
                  </a:lnTo>
                  <a:lnTo>
                    <a:pt x="205" y="4010"/>
                  </a:lnTo>
                  <a:lnTo>
                    <a:pt x="536" y="3510"/>
                  </a:lnTo>
                  <a:lnTo>
                    <a:pt x="759" y="2974"/>
                  </a:lnTo>
                  <a:lnTo>
                    <a:pt x="866" y="2403"/>
                  </a:lnTo>
                  <a:lnTo>
                    <a:pt x="875" y="2117"/>
                  </a:lnTo>
                  <a:lnTo>
                    <a:pt x="1081" y="2314"/>
                  </a:lnTo>
                  <a:lnTo>
                    <a:pt x="1563" y="2635"/>
                  </a:lnTo>
                  <a:lnTo>
                    <a:pt x="2099" y="2867"/>
                  </a:lnTo>
                  <a:lnTo>
                    <a:pt x="2679" y="2983"/>
                  </a:lnTo>
                  <a:lnTo>
                    <a:pt x="2983" y="2992"/>
                  </a:lnTo>
                  <a:lnTo>
                    <a:pt x="2974" y="2689"/>
                  </a:lnTo>
                  <a:lnTo>
                    <a:pt x="2858" y="2108"/>
                  </a:lnTo>
                  <a:lnTo>
                    <a:pt x="2625" y="1572"/>
                  </a:lnTo>
                  <a:lnTo>
                    <a:pt x="2304" y="1090"/>
                  </a:lnTo>
                  <a:lnTo>
                    <a:pt x="2107" y="885"/>
                  </a:lnTo>
                  <a:lnTo>
                    <a:pt x="2393" y="876"/>
                  </a:lnTo>
                  <a:lnTo>
                    <a:pt x="2965" y="769"/>
                  </a:lnTo>
                  <a:lnTo>
                    <a:pt x="3501" y="545"/>
                  </a:lnTo>
                  <a:lnTo>
                    <a:pt x="4001" y="215"/>
                  </a:lnTo>
                  <a:lnTo>
                    <a:pt x="4224" y="10"/>
                  </a:lnTo>
                  <a:lnTo>
                    <a:pt x="420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6"/>
            <p:cNvSpPr/>
            <p:nvPr/>
          </p:nvSpPr>
          <p:spPr>
            <a:xfrm>
              <a:off x="2133404" y="872093"/>
              <a:ext cx="77314" cy="77332"/>
            </a:xfrm>
            <a:custGeom>
              <a:avLst/>
              <a:gdLst/>
              <a:ahLst/>
              <a:cxnLst/>
              <a:rect l="l" t="t" r="r" b="b"/>
              <a:pathLst>
                <a:path w="4215" h="4216" extrusionOk="0">
                  <a:moveTo>
                    <a:pt x="4215" y="1"/>
                  </a:moveTo>
                  <a:lnTo>
                    <a:pt x="4001" y="224"/>
                  </a:lnTo>
                  <a:lnTo>
                    <a:pt x="3679" y="724"/>
                  </a:lnTo>
                  <a:lnTo>
                    <a:pt x="3456" y="1260"/>
                  </a:lnTo>
                  <a:lnTo>
                    <a:pt x="3349" y="1831"/>
                  </a:lnTo>
                  <a:lnTo>
                    <a:pt x="3340" y="2117"/>
                  </a:lnTo>
                  <a:lnTo>
                    <a:pt x="3134" y="1921"/>
                  </a:lnTo>
                  <a:lnTo>
                    <a:pt x="2652" y="1599"/>
                  </a:lnTo>
                  <a:lnTo>
                    <a:pt x="2116" y="1367"/>
                  </a:lnTo>
                  <a:lnTo>
                    <a:pt x="1536" y="1251"/>
                  </a:lnTo>
                  <a:lnTo>
                    <a:pt x="1232" y="1242"/>
                  </a:lnTo>
                  <a:lnTo>
                    <a:pt x="1241" y="1546"/>
                  </a:lnTo>
                  <a:lnTo>
                    <a:pt x="1357" y="2126"/>
                  </a:lnTo>
                  <a:lnTo>
                    <a:pt x="1590" y="2662"/>
                  </a:lnTo>
                  <a:lnTo>
                    <a:pt x="1911" y="3144"/>
                  </a:lnTo>
                  <a:lnTo>
                    <a:pt x="2099" y="3350"/>
                  </a:lnTo>
                  <a:lnTo>
                    <a:pt x="1822" y="3358"/>
                  </a:lnTo>
                  <a:lnTo>
                    <a:pt x="1259" y="3466"/>
                  </a:lnTo>
                  <a:lnTo>
                    <a:pt x="723" y="3689"/>
                  </a:lnTo>
                  <a:lnTo>
                    <a:pt x="223" y="4010"/>
                  </a:lnTo>
                  <a:lnTo>
                    <a:pt x="0" y="4216"/>
                  </a:lnTo>
                  <a:lnTo>
                    <a:pt x="4215" y="4216"/>
                  </a:lnTo>
                  <a:lnTo>
                    <a:pt x="4215"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6"/>
            <p:cNvSpPr/>
            <p:nvPr/>
          </p:nvSpPr>
          <p:spPr>
            <a:xfrm>
              <a:off x="2133239" y="949416"/>
              <a:ext cx="77479" cy="77662"/>
            </a:xfrm>
            <a:custGeom>
              <a:avLst/>
              <a:gdLst/>
              <a:ahLst/>
              <a:cxnLst/>
              <a:rect l="l" t="t" r="r" b="b"/>
              <a:pathLst>
                <a:path w="4224" h="4234" extrusionOk="0">
                  <a:moveTo>
                    <a:pt x="9" y="1"/>
                  </a:moveTo>
                  <a:lnTo>
                    <a:pt x="0" y="10"/>
                  </a:lnTo>
                  <a:lnTo>
                    <a:pt x="223" y="215"/>
                  </a:lnTo>
                  <a:lnTo>
                    <a:pt x="723" y="545"/>
                  </a:lnTo>
                  <a:lnTo>
                    <a:pt x="1259" y="769"/>
                  </a:lnTo>
                  <a:lnTo>
                    <a:pt x="1822" y="876"/>
                  </a:lnTo>
                  <a:lnTo>
                    <a:pt x="2108" y="885"/>
                  </a:lnTo>
                  <a:lnTo>
                    <a:pt x="1920" y="1090"/>
                  </a:lnTo>
                  <a:lnTo>
                    <a:pt x="1599" y="1572"/>
                  </a:lnTo>
                  <a:lnTo>
                    <a:pt x="1366" y="2108"/>
                  </a:lnTo>
                  <a:lnTo>
                    <a:pt x="1250" y="2689"/>
                  </a:lnTo>
                  <a:lnTo>
                    <a:pt x="1241" y="2992"/>
                  </a:lnTo>
                  <a:lnTo>
                    <a:pt x="1545" y="2983"/>
                  </a:lnTo>
                  <a:lnTo>
                    <a:pt x="2125" y="2867"/>
                  </a:lnTo>
                  <a:lnTo>
                    <a:pt x="2661" y="2635"/>
                  </a:lnTo>
                  <a:lnTo>
                    <a:pt x="3143" y="2314"/>
                  </a:lnTo>
                  <a:lnTo>
                    <a:pt x="3349" y="2117"/>
                  </a:lnTo>
                  <a:lnTo>
                    <a:pt x="3358" y="2403"/>
                  </a:lnTo>
                  <a:lnTo>
                    <a:pt x="3465" y="2974"/>
                  </a:lnTo>
                  <a:lnTo>
                    <a:pt x="3688" y="3510"/>
                  </a:lnTo>
                  <a:lnTo>
                    <a:pt x="4010" y="4010"/>
                  </a:lnTo>
                  <a:lnTo>
                    <a:pt x="4224" y="4234"/>
                  </a:lnTo>
                  <a:lnTo>
                    <a:pt x="42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6"/>
            <p:cNvSpPr/>
            <p:nvPr/>
          </p:nvSpPr>
          <p:spPr>
            <a:xfrm>
              <a:off x="2210727" y="872093"/>
              <a:ext cx="77167" cy="77332"/>
            </a:xfrm>
            <a:custGeom>
              <a:avLst/>
              <a:gdLst/>
              <a:ahLst/>
              <a:cxnLst/>
              <a:rect l="l" t="t" r="r" b="b"/>
              <a:pathLst>
                <a:path w="4207" h="4216" extrusionOk="0">
                  <a:moveTo>
                    <a:pt x="0" y="1"/>
                  </a:moveTo>
                  <a:lnTo>
                    <a:pt x="0" y="4216"/>
                  </a:lnTo>
                  <a:lnTo>
                    <a:pt x="4206" y="4216"/>
                  </a:lnTo>
                  <a:lnTo>
                    <a:pt x="3983" y="4010"/>
                  </a:lnTo>
                  <a:lnTo>
                    <a:pt x="3492" y="3689"/>
                  </a:lnTo>
                  <a:lnTo>
                    <a:pt x="2956" y="3466"/>
                  </a:lnTo>
                  <a:lnTo>
                    <a:pt x="2393" y="3358"/>
                  </a:lnTo>
                  <a:lnTo>
                    <a:pt x="2107" y="3350"/>
                  </a:lnTo>
                  <a:lnTo>
                    <a:pt x="2304" y="3144"/>
                  </a:lnTo>
                  <a:lnTo>
                    <a:pt x="2625" y="2662"/>
                  </a:lnTo>
                  <a:lnTo>
                    <a:pt x="2858" y="2126"/>
                  </a:lnTo>
                  <a:lnTo>
                    <a:pt x="2974" y="1546"/>
                  </a:lnTo>
                  <a:lnTo>
                    <a:pt x="2983" y="1242"/>
                  </a:lnTo>
                  <a:lnTo>
                    <a:pt x="2679" y="1251"/>
                  </a:lnTo>
                  <a:lnTo>
                    <a:pt x="2099" y="1367"/>
                  </a:lnTo>
                  <a:lnTo>
                    <a:pt x="1563" y="1599"/>
                  </a:lnTo>
                  <a:lnTo>
                    <a:pt x="1081" y="1921"/>
                  </a:lnTo>
                  <a:lnTo>
                    <a:pt x="875" y="2117"/>
                  </a:lnTo>
                  <a:lnTo>
                    <a:pt x="866" y="1831"/>
                  </a:lnTo>
                  <a:lnTo>
                    <a:pt x="759" y="1260"/>
                  </a:lnTo>
                  <a:lnTo>
                    <a:pt x="536" y="724"/>
                  </a:lnTo>
                  <a:lnTo>
                    <a:pt x="205" y="224"/>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6"/>
            <p:cNvSpPr/>
            <p:nvPr/>
          </p:nvSpPr>
          <p:spPr>
            <a:xfrm>
              <a:off x="2055420" y="794294"/>
              <a:ext cx="155288" cy="155123"/>
            </a:xfrm>
            <a:custGeom>
              <a:avLst/>
              <a:gdLst/>
              <a:ahLst/>
              <a:cxnLst/>
              <a:rect l="l" t="t" r="r" b="b"/>
              <a:pathLst>
                <a:path w="8466" h="8457" extrusionOk="0">
                  <a:moveTo>
                    <a:pt x="8466" y="0"/>
                  </a:moveTo>
                  <a:lnTo>
                    <a:pt x="5983" y="2474"/>
                  </a:lnTo>
                  <a:lnTo>
                    <a:pt x="2483" y="2474"/>
                  </a:lnTo>
                  <a:lnTo>
                    <a:pt x="2483" y="5983"/>
                  </a:lnTo>
                  <a:lnTo>
                    <a:pt x="0" y="8457"/>
                  </a:lnTo>
                  <a:lnTo>
                    <a:pt x="2090" y="8457"/>
                  </a:lnTo>
                  <a:lnTo>
                    <a:pt x="3956" y="6590"/>
                  </a:lnTo>
                  <a:lnTo>
                    <a:pt x="3956" y="3956"/>
                  </a:lnTo>
                  <a:lnTo>
                    <a:pt x="6600" y="3956"/>
                  </a:lnTo>
                  <a:lnTo>
                    <a:pt x="8466" y="2090"/>
                  </a:lnTo>
                  <a:lnTo>
                    <a:pt x="84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6"/>
            <p:cNvSpPr/>
            <p:nvPr/>
          </p:nvSpPr>
          <p:spPr>
            <a:xfrm>
              <a:off x="2210727" y="949416"/>
              <a:ext cx="155123" cy="155306"/>
            </a:xfrm>
            <a:custGeom>
              <a:avLst/>
              <a:gdLst/>
              <a:ahLst/>
              <a:cxnLst/>
              <a:rect l="l" t="t" r="r" b="b"/>
              <a:pathLst>
                <a:path w="8457" h="8467" extrusionOk="0">
                  <a:moveTo>
                    <a:pt x="6367" y="1"/>
                  </a:moveTo>
                  <a:lnTo>
                    <a:pt x="4501" y="1867"/>
                  </a:lnTo>
                  <a:lnTo>
                    <a:pt x="4501" y="4510"/>
                  </a:lnTo>
                  <a:lnTo>
                    <a:pt x="1866" y="4510"/>
                  </a:lnTo>
                  <a:lnTo>
                    <a:pt x="0" y="6368"/>
                  </a:lnTo>
                  <a:lnTo>
                    <a:pt x="0" y="8466"/>
                  </a:lnTo>
                  <a:lnTo>
                    <a:pt x="2474" y="5984"/>
                  </a:lnTo>
                  <a:lnTo>
                    <a:pt x="5983" y="5984"/>
                  </a:lnTo>
                  <a:lnTo>
                    <a:pt x="5983" y="2483"/>
                  </a:lnTo>
                  <a:lnTo>
                    <a:pt x="8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6"/>
            <p:cNvSpPr/>
            <p:nvPr/>
          </p:nvSpPr>
          <p:spPr>
            <a:xfrm>
              <a:off x="2055420" y="949416"/>
              <a:ext cx="155288" cy="155306"/>
            </a:xfrm>
            <a:custGeom>
              <a:avLst/>
              <a:gdLst/>
              <a:ahLst/>
              <a:cxnLst/>
              <a:rect l="l" t="t" r="r" b="b"/>
              <a:pathLst>
                <a:path w="8466" h="8467" extrusionOk="0">
                  <a:moveTo>
                    <a:pt x="0" y="1"/>
                  </a:moveTo>
                  <a:lnTo>
                    <a:pt x="2483" y="2483"/>
                  </a:lnTo>
                  <a:lnTo>
                    <a:pt x="2483" y="5984"/>
                  </a:lnTo>
                  <a:lnTo>
                    <a:pt x="5983" y="5984"/>
                  </a:lnTo>
                  <a:lnTo>
                    <a:pt x="8466" y="8466"/>
                  </a:lnTo>
                  <a:lnTo>
                    <a:pt x="8466" y="6377"/>
                  </a:lnTo>
                  <a:lnTo>
                    <a:pt x="6600" y="4510"/>
                  </a:lnTo>
                  <a:lnTo>
                    <a:pt x="3956" y="4510"/>
                  </a:lnTo>
                  <a:lnTo>
                    <a:pt x="3956" y="1867"/>
                  </a:lnTo>
                  <a:lnTo>
                    <a:pt x="2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6"/>
            <p:cNvSpPr/>
            <p:nvPr/>
          </p:nvSpPr>
          <p:spPr>
            <a:xfrm>
              <a:off x="2210727" y="794294"/>
              <a:ext cx="155123" cy="155123"/>
            </a:xfrm>
            <a:custGeom>
              <a:avLst/>
              <a:gdLst/>
              <a:ahLst/>
              <a:cxnLst/>
              <a:rect l="l" t="t" r="r" b="b"/>
              <a:pathLst>
                <a:path w="8457" h="8457" extrusionOk="0">
                  <a:moveTo>
                    <a:pt x="0" y="0"/>
                  </a:moveTo>
                  <a:lnTo>
                    <a:pt x="0" y="2090"/>
                  </a:lnTo>
                  <a:lnTo>
                    <a:pt x="1866" y="3956"/>
                  </a:lnTo>
                  <a:lnTo>
                    <a:pt x="4501" y="3956"/>
                  </a:lnTo>
                  <a:lnTo>
                    <a:pt x="4501" y="6590"/>
                  </a:lnTo>
                  <a:lnTo>
                    <a:pt x="6367" y="8457"/>
                  </a:lnTo>
                  <a:lnTo>
                    <a:pt x="8457" y="8457"/>
                  </a:lnTo>
                  <a:lnTo>
                    <a:pt x="5983" y="5983"/>
                  </a:lnTo>
                  <a:lnTo>
                    <a:pt x="5983" y="2474"/>
                  </a:lnTo>
                  <a:lnTo>
                    <a:pt x="2474" y="247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23">
    <p:spTree>
      <p:nvGrpSpPr>
        <p:cNvPr id="1" name="Shape 3954"/>
        <p:cNvGrpSpPr/>
        <p:nvPr/>
      </p:nvGrpSpPr>
      <p:grpSpPr>
        <a:xfrm>
          <a:off x="0" y="0"/>
          <a:ext cx="0" cy="0"/>
          <a:chOff x="0" y="0"/>
          <a:chExt cx="0" cy="0"/>
        </a:xfrm>
      </p:grpSpPr>
      <p:grpSp>
        <p:nvGrpSpPr>
          <p:cNvPr id="3955" name="Google Shape;3955;p37"/>
          <p:cNvGrpSpPr/>
          <p:nvPr/>
        </p:nvGrpSpPr>
        <p:grpSpPr>
          <a:xfrm flipH="1">
            <a:off x="189" y="735814"/>
            <a:ext cx="734434" cy="734434"/>
            <a:chOff x="3131575" y="2179075"/>
            <a:chExt cx="1357500" cy="1357500"/>
          </a:xfrm>
        </p:grpSpPr>
        <p:sp>
          <p:nvSpPr>
            <p:cNvPr id="3956" name="Google Shape;3956;p37"/>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7"/>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7"/>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7"/>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7"/>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7"/>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7"/>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7"/>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7"/>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7"/>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7"/>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1" name="Google Shape;3971;p37"/>
          <p:cNvGrpSpPr/>
          <p:nvPr/>
        </p:nvGrpSpPr>
        <p:grpSpPr>
          <a:xfrm flipH="1">
            <a:off x="183" y="-30"/>
            <a:ext cx="734434" cy="734434"/>
            <a:chOff x="1666575" y="729800"/>
            <a:chExt cx="1357500" cy="1357500"/>
          </a:xfrm>
        </p:grpSpPr>
        <p:sp>
          <p:nvSpPr>
            <p:cNvPr id="3972" name="Google Shape;3972;p37"/>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7"/>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7"/>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7"/>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7"/>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7"/>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7"/>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7"/>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7"/>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7"/>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2" name="Google Shape;3982;p37"/>
          <p:cNvGrpSpPr/>
          <p:nvPr/>
        </p:nvGrpSpPr>
        <p:grpSpPr>
          <a:xfrm rot="10800000" flipH="1">
            <a:off x="15" y="1471306"/>
            <a:ext cx="734763" cy="734580"/>
            <a:chOff x="7083054" y="4447889"/>
            <a:chExt cx="856966" cy="856753"/>
          </a:xfrm>
        </p:grpSpPr>
        <p:sp>
          <p:nvSpPr>
            <p:cNvPr id="3983" name="Google Shape;3983;p37"/>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7"/>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7"/>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37"/>
          <p:cNvGrpSpPr/>
          <p:nvPr/>
        </p:nvGrpSpPr>
        <p:grpSpPr>
          <a:xfrm rot="-5400000" flipH="1">
            <a:off x="734615" y="-94"/>
            <a:ext cx="734763" cy="734580"/>
            <a:chOff x="7083054" y="4447889"/>
            <a:chExt cx="856966" cy="856753"/>
          </a:xfrm>
        </p:grpSpPr>
        <p:sp>
          <p:nvSpPr>
            <p:cNvPr id="3987" name="Google Shape;3987;p37"/>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7"/>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7"/>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37"/>
          <p:cNvGrpSpPr/>
          <p:nvPr/>
        </p:nvGrpSpPr>
        <p:grpSpPr>
          <a:xfrm flipH="1">
            <a:off x="1469426" y="-79"/>
            <a:ext cx="734408" cy="734408"/>
            <a:chOff x="3131575" y="2179075"/>
            <a:chExt cx="1357500" cy="1357500"/>
          </a:xfrm>
        </p:grpSpPr>
        <p:sp>
          <p:nvSpPr>
            <p:cNvPr id="3991" name="Google Shape;3991;p37"/>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7"/>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7"/>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7"/>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7"/>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7"/>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7"/>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7"/>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7"/>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7"/>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7"/>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7"/>
          <p:cNvGrpSpPr/>
          <p:nvPr/>
        </p:nvGrpSpPr>
        <p:grpSpPr>
          <a:xfrm flipH="1">
            <a:off x="2395471" y="226725"/>
            <a:ext cx="280768" cy="280778"/>
            <a:chOff x="3474875" y="2523000"/>
            <a:chExt cx="670250" cy="670275"/>
          </a:xfrm>
        </p:grpSpPr>
        <p:sp>
          <p:nvSpPr>
            <p:cNvPr id="4007" name="Google Shape;4007;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1" name="Google Shape;4011;p37"/>
          <p:cNvGrpSpPr/>
          <p:nvPr/>
        </p:nvGrpSpPr>
        <p:grpSpPr>
          <a:xfrm flipH="1">
            <a:off x="2867896" y="226725"/>
            <a:ext cx="280768" cy="280778"/>
            <a:chOff x="3474875" y="2523000"/>
            <a:chExt cx="670250" cy="670275"/>
          </a:xfrm>
        </p:grpSpPr>
        <p:sp>
          <p:nvSpPr>
            <p:cNvPr id="4012" name="Google Shape;4012;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6" name="Google Shape;4016;p37"/>
          <p:cNvGrpSpPr/>
          <p:nvPr/>
        </p:nvGrpSpPr>
        <p:grpSpPr>
          <a:xfrm rot="10800000" flipH="1">
            <a:off x="8409340" y="3673147"/>
            <a:ext cx="734408" cy="734407"/>
            <a:chOff x="3131575" y="2179075"/>
            <a:chExt cx="1357500" cy="1357500"/>
          </a:xfrm>
        </p:grpSpPr>
        <p:sp>
          <p:nvSpPr>
            <p:cNvPr id="4017" name="Google Shape;4017;p37"/>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7"/>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7"/>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7"/>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7"/>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7"/>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7"/>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7"/>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7"/>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7"/>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7"/>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2" name="Google Shape;4032;p37"/>
          <p:cNvGrpSpPr/>
          <p:nvPr/>
        </p:nvGrpSpPr>
        <p:grpSpPr>
          <a:xfrm rot="10800000" flipH="1">
            <a:off x="8409375" y="4408963"/>
            <a:ext cx="734407" cy="734408"/>
            <a:chOff x="1666575" y="729800"/>
            <a:chExt cx="1357500" cy="1357500"/>
          </a:xfrm>
        </p:grpSpPr>
        <p:sp>
          <p:nvSpPr>
            <p:cNvPr id="4033" name="Google Shape;4033;p37"/>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7"/>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7"/>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7"/>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7"/>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7"/>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7"/>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7"/>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7"/>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7"/>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3" name="Google Shape;4043;p37"/>
          <p:cNvGrpSpPr/>
          <p:nvPr/>
        </p:nvGrpSpPr>
        <p:grpSpPr>
          <a:xfrm flipH="1">
            <a:off x="8409246" y="2937440"/>
            <a:ext cx="734763" cy="734580"/>
            <a:chOff x="7083054" y="4447889"/>
            <a:chExt cx="856966" cy="856753"/>
          </a:xfrm>
        </p:grpSpPr>
        <p:sp>
          <p:nvSpPr>
            <p:cNvPr id="4044" name="Google Shape;4044;p37"/>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7"/>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7"/>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7" name="Google Shape;4047;p37"/>
          <p:cNvGrpSpPr/>
          <p:nvPr/>
        </p:nvGrpSpPr>
        <p:grpSpPr>
          <a:xfrm rot="5400000" flipH="1">
            <a:off x="7674646" y="4408840"/>
            <a:ext cx="734763" cy="734580"/>
            <a:chOff x="7083054" y="4447889"/>
            <a:chExt cx="856966" cy="856753"/>
          </a:xfrm>
        </p:grpSpPr>
        <p:sp>
          <p:nvSpPr>
            <p:cNvPr id="4048" name="Google Shape;4048;p37"/>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7"/>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7"/>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1" name="Google Shape;4051;p37"/>
          <p:cNvGrpSpPr/>
          <p:nvPr/>
        </p:nvGrpSpPr>
        <p:grpSpPr>
          <a:xfrm rot="10800000" flipH="1">
            <a:off x="6940190" y="4408997"/>
            <a:ext cx="734407" cy="734407"/>
            <a:chOff x="3131575" y="2179075"/>
            <a:chExt cx="1357500" cy="1357500"/>
          </a:xfrm>
        </p:grpSpPr>
        <p:sp>
          <p:nvSpPr>
            <p:cNvPr id="4052" name="Google Shape;4052;p37"/>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7"/>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7"/>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7"/>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7"/>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7"/>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7"/>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7"/>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7"/>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7"/>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7"/>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7" name="Google Shape;4067;p37"/>
          <p:cNvGrpSpPr/>
          <p:nvPr/>
        </p:nvGrpSpPr>
        <p:grpSpPr>
          <a:xfrm flipH="1">
            <a:off x="5959546" y="4635813"/>
            <a:ext cx="280768" cy="280778"/>
            <a:chOff x="3474875" y="2523000"/>
            <a:chExt cx="670250" cy="670275"/>
          </a:xfrm>
        </p:grpSpPr>
        <p:sp>
          <p:nvSpPr>
            <p:cNvPr id="4068" name="Google Shape;4068;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37"/>
          <p:cNvGrpSpPr/>
          <p:nvPr/>
        </p:nvGrpSpPr>
        <p:grpSpPr>
          <a:xfrm flipH="1">
            <a:off x="6431971" y="4635813"/>
            <a:ext cx="280768" cy="280778"/>
            <a:chOff x="3474875" y="2523000"/>
            <a:chExt cx="670250" cy="670275"/>
          </a:xfrm>
        </p:grpSpPr>
        <p:sp>
          <p:nvSpPr>
            <p:cNvPr id="4073" name="Google Shape;4073;p37"/>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7"/>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7"/>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7"/>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077"/>
        <p:cNvGrpSpPr/>
        <p:nvPr/>
      </p:nvGrpSpPr>
      <p:grpSpPr>
        <a:xfrm>
          <a:off x="0" y="0"/>
          <a:ext cx="0" cy="0"/>
          <a:chOff x="0" y="0"/>
          <a:chExt cx="0" cy="0"/>
        </a:xfrm>
      </p:grpSpPr>
      <p:grpSp>
        <p:nvGrpSpPr>
          <p:cNvPr id="4078" name="Google Shape;4078;p38"/>
          <p:cNvGrpSpPr/>
          <p:nvPr/>
        </p:nvGrpSpPr>
        <p:grpSpPr>
          <a:xfrm rot="-5400000" flipH="1">
            <a:off x="-10" y="6"/>
            <a:ext cx="734763" cy="734580"/>
            <a:chOff x="7083054" y="4447889"/>
            <a:chExt cx="856966" cy="856753"/>
          </a:xfrm>
        </p:grpSpPr>
        <p:sp>
          <p:nvSpPr>
            <p:cNvPr id="4079" name="Google Shape;4079;p38"/>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8"/>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8"/>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2" name="Google Shape;4082;p38"/>
          <p:cNvGrpSpPr/>
          <p:nvPr/>
        </p:nvGrpSpPr>
        <p:grpSpPr>
          <a:xfrm>
            <a:off x="15" y="735771"/>
            <a:ext cx="1469419" cy="2203182"/>
            <a:chOff x="15" y="735771"/>
            <a:chExt cx="1469419" cy="2203182"/>
          </a:xfrm>
        </p:grpSpPr>
        <p:grpSp>
          <p:nvGrpSpPr>
            <p:cNvPr id="4083" name="Google Shape;4083;p38"/>
            <p:cNvGrpSpPr/>
            <p:nvPr/>
          </p:nvGrpSpPr>
          <p:grpSpPr>
            <a:xfrm flipH="1">
              <a:off x="276" y="735771"/>
              <a:ext cx="734408" cy="734408"/>
              <a:chOff x="3131575" y="2179075"/>
              <a:chExt cx="1357500" cy="1357500"/>
            </a:xfrm>
          </p:grpSpPr>
          <p:sp>
            <p:nvSpPr>
              <p:cNvPr id="4084" name="Google Shape;4084;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9" name="Google Shape;4099;p38"/>
            <p:cNvGrpSpPr/>
            <p:nvPr/>
          </p:nvGrpSpPr>
          <p:grpSpPr>
            <a:xfrm rot="10800000" flipH="1">
              <a:off x="15" y="1471306"/>
              <a:ext cx="734763" cy="734580"/>
              <a:chOff x="7083054" y="4447889"/>
              <a:chExt cx="856966" cy="856753"/>
            </a:xfrm>
          </p:grpSpPr>
          <p:sp>
            <p:nvSpPr>
              <p:cNvPr id="4100" name="Google Shape;4100;p38"/>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38"/>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8"/>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3" name="Google Shape;4103;p38"/>
            <p:cNvGrpSpPr/>
            <p:nvPr/>
          </p:nvGrpSpPr>
          <p:grpSpPr>
            <a:xfrm flipH="1">
              <a:off x="735026" y="1463696"/>
              <a:ext cx="734408" cy="734408"/>
              <a:chOff x="3131575" y="2179075"/>
              <a:chExt cx="1357500" cy="1357500"/>
            </a:xfrm>
          </p:grpSpPr>
          <p:sp>
            <p:nvSpPr>
              <p:cNvPr id="4104" name="Google Shape;4104;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9" name="Google Shape;4119;p38"/>
            <p:cNvGrpSpPr/>
            <p:nvPr/>
          </p:nvGrpSpPr>
          <p:grpSpPr>
            <a:xfrm flipH="1">
              <a:off x="201" y="2204546"/>
              <a:ext cx="734408" cy="734407"/>
              <a:chOff x="3131575" y="2179075"/>
              <a:chExt cx="1357500" cy="1357500"/>
            </a:xfrm>
          </p:grpSpPr>
          <p:sp>
            <p:nvSpPr>
              <p:cNvPr id="4120" name="Google Shape;4120;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5" name="Google Shape;4135;p38"/>
          <p:cNvGrpSpPr/>
          <p:nvPr/>
        </p:nvGrpSpPr>
        <p:grpSpPr>
          <a:xfrm>
            <a:off x="15" y="2938946"/>
            <a:ext cx="1469419" cy="2203182"/>
            <a:chOff x="15" y="735771"/>
            <a:chExt cx="1469419" cy="2203182"/>
          </a:xfrm>
        </p:grpSpPr>
        <p:grpSp>
          <p:nvGrpSpPr>
            <p:cNvPr id="4136" name="Google Shape;4136;p38"/>
            <p:cNvGrpSpPr/>
            <p:nvPr/>
          </p:nvGrpSpPr>
          <p:grpSpPr>
            <a:xfrm flipH="1">
              <a:off x="276" y="735771"/>
              <a:ext cx="734408" cy="734408"/>
              <a:chOff x="3131575" y="2179075"/>
              <a:chExt cx="1357500" cy="1357500"/>
            </a:xfrm>
          </p:grpSpPr>
          <p:sp>
            <p:nvSpPr>
              <p:cNvPr id="4137" name="Google Shape;4137;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2" name="Google Shape;4152;p38"/>
            <p:cNvGrpSpPr/>
            <p:nvPr/>
          </p:nvGrpSpPr>
          <p:grpSpPr>
            <a:xfrm rot="10800000" flipH="1">
              <a:off x="15" y="1471306"/>
              <a:ext cx="734763" cy="734580"/>
              <a:chOff x="7083054" y="4447889"/>
              <a:chExt cx="856966" cy="856753"/>
            </a:xfrm>
          </p:grpSpPr>
          <p:sp>
            <p:nvSpPr>
              <p:cNvPr id="4153" name="Google Shape;4153;p38"/>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8"/>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8"/>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6" name="Google Shape;4156;p38"/>
            <p:cNvGrpSpPr/>
            <p:nvPr/>
          </p:nvGrpSpPr>
          <p:grpSpPr>
            <a:xfrm flipH="1">
              <a:off x="735026" y="1463696"/>
              <a:ext cx="734408" cy="734408"/>
              <a:chOff x="3131575" y="2179075"/>
              <a:chExt cx="1357500" cy="1357500"/>
            </a:xfrm>
          </p:grpSpPr>
          <p:sp>
            <p:nvSpPr>
              <p:cNvPr id="4157" name="Google Shape;4157;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2" name="Google Shape;4172;p38"/>
            <p:cNvGrpSpPr/>
            <p:nvPr/>
          </p:nvGrpSpPr>
          <p:grpSpPr>
            <a:xfrm flipH="1">
              <a:off x="201" y="2204546"/>
              <a:ext cx="734408" cy="734407"/>
              <a:chOff x="3131575" y="2179075"/>
              <a:chExt cx="1357500" cy="1357500"/>
            </a:xfrm>
          </p:grpSpPr>
          <p:sp>
            <p:nvSpPr>
              <p:cNvPr id="4173" name="Google Shape;4173;p38"/>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8"/>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8"/>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8"/>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8"/>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8"/>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8"/>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8"/>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8"/>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8"/>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8"/>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88" name="Google Shape;4188;p38"/>
          <p:cNvGrpSpPr/>
          <p:nvPr/>
        </p:nvGrpSpPr>
        <p:grpSpPr>
          <a:xfrm flipH="1">
            <a:off x="994596" y="226900"/>
            <a:ext cx="280768" cy="280778"/>
            <a:chOff x="3474875" y="2523000"/>
            <a:chExt cx="670250" cy="670275"/>
          </a:xfrm>
        </p:grpSpPr>
        <p:sp>
          <p:nvSpPr>
            <p:cNvPr id="4189" name="Google Shape;4189;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3" name="Google Shape;4193;p38"/>
          <p:cNvGrpSpPr/>
          <p:nvPr/>
        </p:nvGrpSpPr>
        <p:grpSpPr>
          <a:xfrm flipH="1">
            <a:off x="1467021" y="226900"/>
            <a:ext cx="280768" cy="280778"/>
            <a:chOff x="3474875" y="2523000"/>
            <a:chExt cx="670250" cy="670275"/>
          </a:xfrm>
        </p:grpSpPr>
        <p:sp>
          <p:nvSpPr>
            <p:cNvPr id="4194" name="Google Shape;4194;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8" name="Google Shape;4198;p38"/>
          <p:cNvSpPr/>
          <p:nvPr/>
        </p:nvSpPr>
        <p:spPr>
          <a:xfrm flipH="1">
            <a:off x="8409300" y="-3138"/>
            <a:ext cx="734819" cy="734984"/>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9" name="Google Shape;4199;p38"/>
          <p:cNvGrpSpPr/>
          <p:nvPr/>
        </p:nvGrpSpPr>
        <p:grpSpPr>
          <a:xfrm flipH="1">
            <a:off x="8636321" y="1016625"/>
            <a:ext cx="280768" cy="280778"/>
            <a:chOff x="3474875" y="2523000"/>
            <a:chExt cx="670250" cy="670275"/>
          </a:xfrm>
        </p:grpSpPr>
        <p:sp>
          <p:nvSpPr>
            <p:cNvPr id="4200" name="Google Shape;4200;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4" name="Google Shape;4204;p38"/>
          <p:cNvGrpSpPr/>
          <p:nvPr/>
        </p:nvGrpSpPr>
        <p:grpSpPr>
          <a:xfrm flipH="1">
            <a:off x="8636321" y="1524775"/>
            <a:ext cx="280768" cy="280778"/>
            <a:chOff x="3474875" y="2523000"/>
            <a:chExt cx="670250" cy="670275"/>
          </a:xfrm>
        </p:grpSpPr>
        <p:sp>
          <p:nvSpPr>
            <p:cNvPr id="4205" name="Google Shape;4205;p38"/>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8"/>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8"/>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8"/>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CUSTOM_25">
    <p:spTree>
      <p:nvGrpSpPr>
        <p:cNvPr id="1" name="Shape 4209"/>
        <p:cNvGrpSpPr/>
        <p:nvPr/>
      </p:nvGrpSpPr>
      <p:grpSpPr>
        <a:xfrm>
          <a:off x="0" y="0"/>
          <a:ext cx="0" cy="0"/>
          <a:chOff x="0" y="0"/>
          <a:chExt cx="0" cy="0"/>
        </a:xfrm>
      </p:grpSpPr>
      <p:grpSp>
        <p:nvGrpSpPr>
          <p:cNvPr id="4210" name="Google Shape;4210;p39"/>
          <p:cNvGrpSpPr/>
          <p:nvPr/>
        </p:nvGrpSpPr>
        <p:grpSpPr>
          <a:xfrm rot="-5400000" flipH="1">
            <a:off x="8409252" y="6"/>
            <a:ext cx="734763" cy="734580"/>
            <a:chOff x="7083054" y="4447889"/>
            <a:chExt cx="856966" cy="856753"/>
          </a:xfrm>
        </p:grpSpPr>
        <p:sp>
          <p:nvSpPr>
            <p:cNvPr id="4211" name="Google Shape;4211;p39"/>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9"/>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9"/>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4" name="Google Shape;4214;p39"/>
          <p:cNvGrpSpPr/>
          <p:nvPr/>
        </p:nvGrpSpPr>
        <p:grpSpPr>
          <a:xfrm>
            <a:off x="15" y="735771"/>
            <a:ext cx="1469419" cy="2203182"/>
            <a:chOff x="15" y="735771"/>
            <a:chExt cx="1469419" cy="2203182"/>
          </a:xfrm>
        </p:grpSpPr>
        <p:grpSp>
          <p:nvGrpSpPr>
            <p:cNvPr id="4215" name="Google Shape;4215;p39"/>
            <p:cNvGrpSpPr/>
            <p:nvPr/>
          </p:nvGrpSpPr>
          <p:grpSpPr>
            <a:xfrm flipH="1">
              <a:off x="276" y="735771"/>
              <a:ext cx="734408" cy="734408"/>
              <a:chOff x="3131575" y="2179075"/>
              <a:chExt cx="1357500" cy="1357500"/>
            </a:xfrm>
          </p:grpSpPr>
          <p:sp>
            <p:nvSpPr>
              <p:cNvPr id="4216" name="Google Shape;4216;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1" name="Google Shape;4231;p39"/>
            <p:cNvGrpSpPr/>
            <p:nvPr/>
          </p:nvGrpSpPr>
          <p:grpSpPr>
            <a:xfrm rot="10800000" flipH="1">
              <a:off x="15" y="1471306"/>
              <a:ext cx="734763" cy="734580"/>
              <a:chOff x="7083054" y="4447889"/>
              <a:chExt cx="856966" cy="856753"/>
            </a:xfrm>
          </p:grpSpPr>
          <p:sp>
            <p:nvSpPr>
              <p:cNvPr id="4232" name="Google Shape;4232;p39"/>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9"/>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9"/>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5" name="Google Shape;4235;p39"/>
            <p:cNvGrpSpPr/>
            <p:nvPr/>
          </p:nvGrpSpPr>
          <p:grpSpPr>
            <a:xfrm flipH="1">
              <a:off x="735026" y="1463696"/>
              <a:ext cx="734408" cy="734408"/>
              <a:chOff x="3131575" y="2179075"/>
              <a:chExt cx="1357500" cy="1357500"/>
            </a:xfrm>
          </p:grpSpPr>
          <p:sp>
            <p:nvSpPr>
              <p:cNvPr id="4236" name="Google Shape;4236;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1" name="Google Shape;4251;p39"/>
            <p:cNvGrpSpPr/>
            <p:nvPr/>
          </p:nvGrpSpPr>
          <p:grpSpPr>
            <a:xfrm flipH="1">
              <a:off x="201" y="2204546"/>
              <a:ext cx="734408" cy="734407"/>
              <a:chOff x="3131575" y="2179075"/>
              <a:chExt cx="1357500" cy="1357500"/>
            </a:xfrm>
          </p:grpSpPr>
          <p:sp>
            <p:nvSpPr>
              <p:cNvPr id="4252" name="Google Shape;4252;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7" name="Google Shape;4267;p39"/>
          <p:cNvGrpSpPr/>
          <p:nvPr/>
        </p:nvGrpSpPr>
        <p:grpSpPr>
          <a:xfrm>
            <a:off x="15" y="2938946"/>
            <a:ext cx="1469419" cy="2203182"/>
            <a:chOff x="15" y="735771"/>
            <a:chExt cx="1469419" cy="2203182"/>
          </a:xfrm>
        </p:grpSpPr>
        <p:grpSp>
          <p:nvGrpSpPr>
            <p:cNvPr id="4268" name="Google Shape;4268;p39"/>
            <p:cNvGrpSpPr/>
            <p:nvPr/>
          </p:nvGrpSpPr>
          <p:grpSpPr>
            <a:xfrm flipH="1">
              <a:off x="276" y="735771"/>
              <a:ext cx="734408" cy="734408"/>
              <a:chOff x="3131575" y="2179075"/>
              <a:chExt cx="1357500" cy="1357500"/>
            </a:xfrm>
          </p:grpSpPr>
          <p:sp>
            <p:nvSpPr>
              <p:cNvPr id="4269" name="Google Shape;4269;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39"/>
            <p:cNvGrpSpPr/>
            <p:nvPr/>
          </p:nvGrpSpPr>
          <p:grpSpPr>
            <a:xfrm rot="10800000" flipH="1">
              <a:off x="15" y="1471306"/>
              <a:ext cx="734763" cy="734580"/>
              <a:chOff x="7083054" y="4447889"/>
              <a:chExt cx="856966" cy="856753"/>
            </a:xfrm>
          </p:grpSpPr>
          <p:sp>
            <p:nvSpPr>
              <p:cNvPr id="4285" name="Google Shape;4285;p39"/>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9"/>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9"/>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8" name="Google Shape;4288;p39"/>
            <p:cNvGrpSpPr/>
            <p:nvPr/>
          </p:nvGrpSpPr>
          <p:grpSpPr>
            <a:xfrm flipH="1">
              <a:off x="735026" y="1463696"/>
              <a:ext cx="734408" cy="734408"/>
              <a:chOff x="3131575" y="2179075"/>
              <a:chExt cx="1357500" cy="1357500"/>
            </a:xfrm>
          </p:grpSpPr>
          <p:sp>
            <p:nvSpPr>
              <p:cNvPr id="4289" name="Google Shape;4289;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4" name="Google Shape;4304;p39"/>
            <p:cNvGrpSpPr/>
            <p:nvPr/>
          </p:nvGrpSpPr>
          <p:grpSpPr>
            <a:xfrm flipH="1">
              <a:off x="201" y="2204546"/>
              <a:ext cx="734408" cy="734407"/>
              <a:chOff x="3131575" y="2179075"/>
              <a:chExt cx="1357500" cy="1357500"/>
            </a:xfrm>
          </p:grpSpPr>
          <p:sp>
            <p:nvSpPr>
              <p:cNvPr id="4305" name="Google Shape;4305;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20" name="Google Shape;4320;p39"/>
          <p:cNvGrpSpPr/>
          <p:nvPr/>
        </p:nvGrpSpPr>
        <p:grpSpPr>
          <a:xfrm rot="10800000">
            <a:off x="8409246" y="3674481"/>
            <a:ext cx="734763" cy="734580"/>
            <a:chOff x="7083054" y="4447889"/>
            <a:chExt cx="856966" cy="856753"/>
          </a:xfrm>
        </p:grpSpPr>
        <p:sp>
          <p:nvSpPr>
            <p:cNvPr id="4321" name="Google Shape;4321;p39"/>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9"/>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9"/>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39"/>
          <p:cNvGrpSpPr/>
          <p:nvPr/>
        </p:nvGrpSpPr>
        <p:grpSpPr>
          <a:xfrm>
            <a:off x="8409415" y="4407721"/>
            <a:ext cx="734407" cy="734408"/>
            <a:chOff x="3131575" y="2179075"/>
            <a:chExt cx="1357500" cy="1357500"/>
          </a:xfrm>
        </p:grpSpPr>
        <p:sp>
          <p:nvSpPr>
            <p:cNvPr id="4325" name="Google Shape;4325;p3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3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3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3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3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3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0" name="Google Shape;4340;p39"/>
          <p:cNvGrpSpPr/>
          <p:nvPr/>
        </p:nvGrpSpPr>
        <p:grpSpPr>
          <a:xfrm rot="5400000" flipH="1">
            <a:off x="7704915" y="4407631"/>
            <a:ext cx="734763" cy="734580"/>
            <a:chOff x="7083054" y="4447889"/>
            <a:chExt cx="856966" cy="856753"/>
          </a:xfrm>
        </p:grpSpPr>
        <p:sp>
          <p:nvSpPr>
            <p:cNvPr id="4341" name="Google Shape;4341;p39"/>
            <p:cNvSpPr/>
            <p:nvPr/>
          </p:nvSpPr>
          <p:spPr>
            <a:xfrm>
              <a:off x="7083054" y="4447889"/>
              <a:ext cx="856966" cy="856753"/>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9"/>
            <p:cNvSpPr/>
            <p:nvPr/>
          </p:nvSpPr>
          <p:spPr>
            <a:xfrm>
              <a:off x="7336137" y="4700204"/>
              <a:ext cx="350796" cy="350796"/>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9"/>
            <p:cNvSpPr/>
            <p:nvPr/>
          </p:nvSpPr>
          <p:spPr>
            <a:xfrm>
              <a:off x="7443721" y="4797701"/>
              <a:ext cx="139807" cy="139615"/>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4" name="Google Shape;4344;p39"/>
          <p:cNvSpPr/>
          <p:nvPr/>
        </p:nvSpPr>
        <p:spPr>
          <a:xfrm>
            <a:off x="0" y="-188"/>
            <a:ext cx="734819" cy="734984"/>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5" name="Google Shape;4345;p39"/>
          <p:cNvGrpSpPr/>
          <p:nvPr/>
        </p:nvGrpSpPr>
        <p:grpSpPr>
          <a:xfrm flipH="1">
            <a:off x="7332971" y="226913"/>
            <a:ext cx="280768" cy="280778"/>
            <a:chOff x="3474875" y="2523000"/>
            <a:chExt cx="670250" cy="670275"/>
          </a:xfrm>
        </p:grpSpPr>
        <p:sp>
          <p:nvSpPr>
            <p:cNvPr id="4346" name="Google Shape;4346;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0" name="Google Shape;4350;p39"/>
          <p:cNvGrpSpPr/>
          <p:nvPr/>
        </p:nvGrpSpPr>
        <p:grpSpPr>
          <a:xfrm flipH="1">
            <a:off x="7805396" y="226913"/>
            <a:ext cx="280768" cy="280778"/>
            <a:chOff x="3474875" y="2523000"/>
            <a:chExt cx="670250" cy="670275"/>
          </a:xfrm>
        </p:grpSpPr>
        <p:sp>
          <p:nvSpPr>
            <p:cNvPr id="4351" name="Google Shape;4351;p3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3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3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3"/>
        <p:cNvGrpSpPr/>
        <p:nvPr/>
      </p:nvGrpSpPr>
      <p:grpSpPr>
        <a:xfrm>
          <a:off x="0" y="0"/>
          <a:ext cx="0" cy="0"/>
          <a:chOff x="0" y="0"/>
          <a:chExt cx="0" cy="0"/>
        </a:xfrm>
      </p:grpSpPr>
      <p:sp>
        <p:nvSpPr>
          <p:cNvPr id="484" name="Google Shape;484;p6"/>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5" name="Google Shape;485;p6"/>
          <p:cNvGrpSpPr/>
          <p:nvPr/>
        </p:nvGrpSpPr>
        <p:grpSpPr>
          <a:xfrm rot="10800000">
            <a:off x="7665757" y="-11941"/>
            <a:ext cx="1487076" cy="1486648"/>
            <a:chOff x="5478550" y="2287475"/>
            <a:chExt cx="1390700" cy="1390300"/>
          </a:xfrm>
        </p:grpSpPr>
        <p:sp>
          <p:nvSpPr>
            <p:cNvPr id="486" name="Google Shape;486;p6"/>
            <p:cNvSpPr/>
            <p:nvPr/>
          </p:nvSpPr>
          <p:spPr>
            <a:xfrm>
              <a:off x="6174075" y="2982625"/>
              <a:ext cx="695175" cy="695150"/>
            </a:xfrm>
            <a:custGeom>
              <a:avLst/>
              <a:gdLst/>
              <a:ahLst/>
              <a:cxnLst/>
              <a:rect l="l" t="t" r="r" b="b"/>
              <a:pathLst>
                <a:path w="27807" h="27806" extrusionOk="0">
                  <a:moveTo>
                    <a:pt x="1" y="0"/>
                  </a:moveTo>
                  <a:lnTo>
                    <a:pt x="1" y="27806"/>
                  </a:lnTo>
                  <a:lnTo>
                    <a:pt x="27806" y="27806"/>
                  </a:lnTo>
                  <a:lnTo>
                    <a:pt x="1"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6174075" y="2982625"/>
              <a:ext cx="347600" cy="695150"/>
            </a:xfrm>
            <a:custGeom>
              <a:avLst/>
              <a:gdLst/>
              <a:ahLst/>
              <a:cxnLst/>
              <a:rect l="l" t="t" r="r" b="b"/>
              <a:pathLst>
                <a:path w="13904" h="27806" extrusionOk="0">
                  <a:moveTo>
                    <a:pt x="1" y="0"/>
                  </a:moveTo>
                  <a:lnTo>
                    <a:pt x="1" y="27806"/>
                  </a:lnTo>
                  <a:lnTo>
                    <a:pt x="13903" y="13903"/>
                  </a:lnTo>
                  <a:lnTo>
                    <a:pt x="1"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5479350" y="2982225"/>
              <a:ext cx="694350" cy="694750"/>
            </a:xfrm>
            <a:custGeom>
              <a:avLst/>
              <a:gdLst/>
              <a:ahLst/>
              <a:cxnLst/>
              <a:rect l="l" t="t" r="r" b="b"/>
              <a:pathLst>
                <a:path w="27774" h="27790" extrusionOk="0">
                  <a:moveTo>
                    <a:pt x="0" y="0"/>
                  </a:moveTo>
                  <a:lnTo>
                    <a:pt x="0" y="27790"/>
                  </a:lnTo>
                  <a:lnTo>
                    <a:pt x="27774" y="27790"/>
                  </a:lnTo>
                  <a:lnTo>
                    <a:pt x="27774"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5479350" y="2982225"/>
              <a:ext cx="347975" cy="348000"/>
            </a:xfrm>
            <a:custGeom>
              <a:avLst/>
              <a:gdLst/>
              <a:ahLst/>
              <a:cxnLst/>
              <a:rect l="l" t="t" r="r" b="b"/>
              <a:pathLst>
                <a:path w="13919" h="13920" extrusionOk="0">
                  <a:moveTo>
                    <a:pt x="0" y="0"/>
                  </a:moveTo>
                  <a:lnTo>
                    <a:pt x="0" y="13919"/>
                  </a:lnTo>
                  <a:lnTo>
                    <a:pt x="13919" y="13919"/>
                  </a:lnTo>
                  <a:lnTo>
                    <a:pt x="13919"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5826100" y="3328975"/>
              <a:ext cx="348000" cy="348400"/>
            </a:xfrm>
            <a:custGeom>
              <a:avLst/>
              <a:gdLst/>
              <a:ahLst/>
              <a:cxnLst/>
              <a:rect l="l" t="t" r="r" b="b"/>
              <a:pathLst>
                <a:path w="13920" h="13936" extrusionOk="0">
                  <a:moveTo>
                    <a:pt x="1" y="1"/>
                  </a:moveTo>
                  <a:lnTo>
                    <a:pt x="1" y="13936"/>
                  </a:lnTo>
                  <a:lnTo>
                    <a:pt x="13920" y="13936"/>
                  </a:lnTo>
                  <a:lnTo>
                    <a:pt x="1392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5479750" y="2982625"/>
              <a:ext cx="347575" cy="347200"/>
            </a:xfrm>
            <a:custGeom>
              <a:avLst/>
              <a:gdLst/>
              <a:ahLst/>
              <a:cxnLst/>
              <a:rect l="l" t="t" r="r" b="b"/>
              <a:pathLst>
                <a:path w="13903" h="13888" extrusionOk="0">
                  <a:moveTo>
                    <a:pt x="13903" y="0"/>
                  </a:moveTo>
                  <a:lnTo>
                    <a:pt x="13182" y="16"/>
                  </a:lnTo>
                  <a:lnTo>
                    <a:pt x="11789" y="160"/>
                  </a:lnTo>
                  <a:lnTo>
                    <a:pt x="10427" y="433"/>
                  </a:lnTo>
                  <a:lnTo>
                    <a:pt x="9114" y="833"/>
                  </a:lnTo>
                  <a:lnTo>
                    <a:pt x="7881" y="1362"/>
                  </a:lnTo>
                  <a:lnTo>
                    <a:pt x="6695" y="2002"/>
                  </a:lnTo>
                  <a:lnTo>
                    <a:pt x="5590" y="2755"/>
                  </a:lnTo>
                  <a:lnTo>
                    <a:pt x="4549" y="3604"/>
                  </a:lnTo>
                  <a:lnTo>
                    <a:pt x="3620" y="4549"/>
                  </a:lnTo>
                  <a:lnTo>
                    <a:pt x="2771" y="5574"/>
                  </a:lnTo>
                  <a:lnTo>
                    <a:pt x="2018" y="6679"/>
                  </a:lnTo>
                  <a:lnTo>
                    <a:pt x="1378" y="7865"/>
                  </a:lnTo>
                  <a:lnTo>
                    <a:pt x="849" y="9114"/>
                  </a:lnTo>
                  <a:lnTo>
                    <a:pt x="433" y="10411"/>
                  </a:lnTo>
                  <a:lnTo>
                    <a:pt x="160" y="11773"/>
                  </a:lnTo>
                  <a:lnTo>
                    <a:pt x="16" y="13182"/>
                  </a:lnTo>
                  <a:lnTo>
                    <a:pt x="0" y="13887"/>
                  </a:lnTo>
                  <a:lnTo>
                    <a:pt x="721" y="13871"/>
                  </a:lnTo>
                  <a:lnTo>
                    <a:pt x="2130" y="13743"/>
                  </a:lnTo>
                  <a:lnTo>
                    <a:pt x="3476" y="13455"/>
                  </a:lnTo>
                  <a:lnTo>
                    <a:pt x="4789" y="13054"/>
                  </a:lnTo>
                  <a:lnTo>
                    <a:pt x="6039" y="12526"/>
                  </a:lnTo>
                  <a:lnTo>
                    <a:pt x="7208" y="11885"/>
                  </a:lnTo>
                  <a:lnTo>
                    <a:pt x="8329" y="11132"/>
                  </a:lnTo>
                  <a:lnTo>
                    <a:pt x="9354" y="10283"/>
                  </a:lnTo>
                  <a:lnTo>
                    <a:pt x="10299" y="9338"/>
                  </a:lnTo>
                  <a:lnTo>
                    <a:pt x="11148" y="8313"/>
                  </a:lnTo>
                  <a:lnTo>
                    <a:pt x="11885" y="7208"/>
                  </a:lnTo>
                  <a:lnTo>
                    <a:pt x="12541" y="6023"/>
                  </a:lnTo>
                  <a:lnTo>
                    <a:pt x="13054" y="4773"/>
                  </a:lnTo>
                  <a:lnTo>
                    <a:pt x="13470" y="3476"/>
                  </a:lnTo>
                  <a:lnTo>
                    <a:pt x="13743" y="2115"/>
                  </a:lnTo>
                  <a:lnTo>
                    <a:pt x="13887" y="721"/>
                  </a:lnTo>
                  <a:lnTo>
                    <a:pt x="13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5479750" y="3038675"/>
              <a:ext cx="291525" cy="291150"/>
            </a:xfrm>
            <a:custGeom>
              <a:avLst/>
              <a:gdLst/>
              <a:ahLst/>
              <a:cxnLst/>
              <a:rect l="l" t="t" r="r" b="b"/>
              <a:pathLst>
                <a:path w="11661" h="11646" extrusionOk="0">
                  <a:moveTo>
                    <a:pt x="11661" y="1"/>
                  </a:moveTo>
                  <a:lnTo>
                    <a:pt x="11084" y="65"/>
                  </a:lnTo>
                  <a:lnTo>
                    <a:pt x="9947" y="257"/>
                  </a:lnTo>
                  <a:lnTo>
                    <a:pt x="8858" y="561"/>
                  </a:lnTo>
                  <a:lnTo>
                    <a:pt x="7816" y="946"/>
                  </a:lnTo>
                  <a:lnTo>
                    <a:pt x="6807" y="1426"/>
                  </a:lnTo>
                  <a:lnTo>
                    <a:pt x="5846" y="1987"/>
                  </a:lnTo>
                  <a:lnTo>
                    <a:pt x="4949" y="2611"/>
                  </a:lnTo>
                  <a:lnTo>
                    <a:pt x="4117" y="3332"/>
                  </a:lnTo>
                  <a:lnTo>
                    <a:pt x="3332" y="4101"/>
                  </a:lnTo>
                  <a:lnTo>
                    <a:pt x="2627" y="4950"/>
                  </a:lnTo>
                  <a:lnTo>
                    <a:pt x="1986" y="5847"/>
                  </a:lnTo>
                  <a:lnTo>
                    <a:pt x="1426" y="6808"/>
                  </a:lnTo>
                  <a:lnTo>
                    <a:pt x="961" y="7801"/>
                  </a:lnTo>
                  <a:lnTo>
                    <a:pt x="561" y="8858"/>
                  </a:lnTo>
                  <a:lnTo>
                    <a:pt x="272" y="9947"/>
                  </a:lnTo>
                  <a:lnTo>
                    <a:pt x="64" y="11068"/>
                  </a:lnTo>
                  <a:lnTo>
                    <a:pt x="0" y="11645"/>
                  </a:lnTo>
                  <a:lnTo>
                    <a:pt x="577" y="11597"/>
                  </a:lnTo>
                  <a:lnTo>
                    <a:pt x="1714" y="11389"/>
                  </a:lnTo>
                  <a:lnTo>
                    <a:pt x="2803" y="11084"/>
                  </a:lnTo>
                  <a:lnTo>
                    <a:pt x="3844" y="10700"/>
                  </a:lnTo>
                  <a:lnTo>
                    <a:pt x="4853" y="10220"/>
                  </a:lnTo>
                  <a:lnTo>
                    <a:pt x="5814" y="9675"/>
                  </a:lnTo>
                  <a:lnTo>
                    <a:pt x="6711" y="9034"/>
                  </a:lnTo>
                  <a:lnTo>
                    <a:pt x="7560" y="8330"/>
                  </a:lnTo>
                  <a:lnTo>
                    <a:pt x="8329" y="7545"/>
                  </a:lnTo>
                  <a:lnTo>
                    <a:pt x="9034" y="6696"/>
                  </a:lnTo>
                  <a:lnTo>
                    <a:pt x="9674" y="5799"/>
                  </a:lnTo>
                  <a:lnTo>
                    <a:pt x="10235" y="4854"/>
                  </a:lnTo>
                  <a:lnTo>
                    <a:pt x="10716" y="3845"/>
                  </a:lnTo>
                  <a:lnTo>
                    <a:pt x="11100" y="2788"/>
                  </a:lnTo>
                  <a:lnTo>
                    <a:pt x="11404" y="1698"/>
                  </a:lnTo>
                  <a:lnTo>
                    <a:pt x="11596" y="577"/>
                  </a:lnTo>
                  <a:lnTo>
                    <a:pt x="1166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5826500" y="2983025"/>
              <a:ext cx="347200" cy="347200"/>
            </a:xfrm>
            <a:custGeom>
              <a:avLst/>
              <a:gdLst/>
              <a:ahLst/>
              <a:cxnLst/>
              <a:rect l="l" t="t" r="r" b="b"/>
              <a:pathLst>
                <a:path w="13888" h="13888" extrusionOk="0">
                  <a:moveTo>
                    <a:pt x="1" y="0"/>
                  </a:moveTo>
                  <a:lnTo>
                    <a:pt x="17" y="721"/>
                  </a:lnTo>
                  <a:lnTo>
                    <a:pt x="161" y="2115"/>
                  </a:lnTo>
                  <a:lnTo>
                    <a:pt x="433" y="3476"/>
                  </a:lnTo>
                  <a:lnTo>
                    <a:pt x="834" y="4773"/>
                  </a:lnTo>
                  <a:lnTo>
                    <a:pt x="1362" y="6023"/>
                  </a:lnTo>
                  <a:lnTo>
                    <a:pt x="2003" y="7208"/>
                  </a:lnTo>
                  <a:lnTo>
                    <a:pt x="2756" y="8313"/>
                  </a:lnTo>
                  <a:lnTo>
                    <a:pt x="3605" y="9338"/>
                  </a:lnTo>
                  <a:lnTo>
                    <a:pt x="4550" y="10283"/>
                  </a:lnTo>
                  <a:lnTo>
                    <a:pt x="5575" y="11132"/>
                  </a:lnTo>
                  <a:lnTo>
                    <a:pt x="6680" y="11885"/>
                  </a:lnTo>
                  <a:lnTo>
                    <a:pt x="7865" y="12526"/>
                  </a:lnTo>
                  <a:lnTo>
                    <a:pt x="9115" y="13054"/>
                  </a:lnTo>
                  <a:lnTo>
                    <a:pt x="10412" y="13455"/>
                  </a:lnTo>
                  <a:lnTo>
                    <a:pt x="11773" y="13727"/>
                  </a:lnTo>
                  <a:lnTo>
                    <a:pt x="13167" y="13871"/>
                  </a:lnTo>
                  <a:lnTo>
                    <a:pt x="13888" y="13887"/>
                  </a:lnTo>
                  <a:lnTo>
                    <a:pt x="13872" y="13166"/>
                  </a:lnTo>
                  <a:lnTo>
                    <a:pt x="13743" y="11773"/>
                  </a:lnTo>
                  <a:lnTo>
                    <a:pt x="13455" y="10411"/>
                  </a:lnTo>
                  <a:lnTo>
                    <a:pt x="13055" y="9114"/>
                  </a:lnTo>
                  <a:lnTo>
                    <a:pt x="12526" y="7865"/>
                  </a:lnTo>
                  <a:lnTo>
                    <a:pt x="11885" y="6679"/>
                  </a:lnTo>
                  <a:lnTo>
                    <a:pt x="11133" y="5574"/>
                  </a:lnTo>
                  <a:lnTo>
                    <a:pt x="10284" y="4549"/>
                  </a:lnTo>
                  <a:lnTo>
                    <a:pt x="9339" y="3604"/>
                  </a:lnTo>
                  <a:lnTo>
                    <a:pt x="8314" y="2755"/>
                  </a:lnTo>
                  <a:lnTo>
                    <a:pt x="7209" y="2002"/>
                  </a:lnTo>
                  <a:lnTo>
                    <a:pt x="6023" y="1362"/>
                  </a:lnTo>
                  <a:lnTo>
                    <a:pt x="4774" y="833"/>
                  </a:lnTo>
                  <a:lnTo>
                    <a:pt x="3477" y="433"/>
                  </a:lnTo>
                  <a:lnTo>
                    <a:pt x="2115" y="160"/>
                  </a:lnTo>
                  <a:lnTo>
                    <a:pt x="722" y="16"/>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5882575" y="3039075"/>
              <a:ext cx="291125" cy="291150"/>
            </a:xfrm>
            <a:custGeom>
              <a:avLst/>
              <a:gdLst/>
              <a:ahLst/>
              <a:cxnLst/>
              <a:rect l="l" t="t" r="r" b="b"/>
              <a:pathLst>
                <a:path w="11645" h="11646" extrusionOk="0">
                  <a:moveTo>
                    <a:pt x="0" y="1"/>
                  </a:moveTo>
                  <a:lnTo>
                    <a:pt x="64" y="577"/>
                  </a:lnTo>
                  <a:lnTo>
                    <a:pt x="257" y="1698"/>
                  </a:lnTo>
                  <a:lnTo>
                    <a:pt x="561" y="2788"/>
                  </a:lnTo>
                  <a:lnTo>
                    <a:pt x="945" y="3845"/>
                  </a:lnTo>
                  <a:lnTo>
                    <a:pt x="1426" y="4854"/>
                  </a:lnTo>
                  <a:lnTo>
                    <a:pt x="1986" y="5799"/>
                  </a:lnTo>
                  <a:lnTo>
                    <a:pt x="2611" y="6696"/>
                  </a:lnTo>
                  <a:lnTo>
                    <a:pt x="3332" y="7545"/>
                  </a:lnTo>
                  <a:lnTo>
                    <a:pt x="4101" y="8314"/>
                  </a:lnTo>
                  <a:lnTo>
                    <a:pt x="4950" y="9034"/>
                  </a:lnTo>
                  <a:lnTo>
                    <a:pt x="5846" y="9659"/>
                  </a:lnTo>
                  <a:lnTo>
                    <a:pt x="6791" y="10220"/>
                  </a:lnTo>
                  <a:lnTo>
                    <a:pt x="7801" y="10700"/>
                  </a:lnTo>
                  <a:lnTo>
                    <a:pt x="8858" y="11084"/>
                  </a:lnTo>
                  <a:lnTo>
                    <a:pt x="9947" y="11389"/>
                  </a:lnTo>
                  <a:lnTo>
                    <a:pt x="11068" y="11581"/>
                  </a:lnTo>
                  <a:lnTo>
                    <a:pt x="11645" y="11645"/>
                  </a:lnTo>
                  <a:lnTo>
                    <a:pt x="11597" y="11068"/>
                  </a:lnTo>
                  <a:lnTo>
                    <a:pt x="11388" y="9947"/>
                  </a:lnTo>
                  <a:lnTo>
                    <a:pt x="11084" y="8858"/>
                  </a:lnTo>
                  <a:lnTo>
                    <a:pt x="10700" y="7801"/>
                  </a:lnTo>
                  <a:lnTo>
                    <a:pt x="10219" y="6792"/>
                  </a:lnTo>
                  <a:lnTo>
                    <a:pt x="9658" y="5847"/>
                  </a:lnTo>
                  <a:lnTo>
                    <a:pt x="9034" y="4950"/>
                  </a:lnTo>
                  <a:lnTo>
                    <a:pt x="8329" y="4101"/>
                  </a:lnTo>
                  <a:lnTo>
                    <a:pt x="7544" y="3332"/>
                  </a:lnTo>
                  <a:lnTo>
                    <a:pt x="6695" y="2611"/>
                  </a:lnTo>
                  <a:lnTo>
                    <a:pt x="5798" y="1987"/>
                  </a:lnTo>
                  <a:lnTo>
                    <a:pt x="4853" y="1426"/>
                  </a:lnTo>
                  <a:lnTo>
                    <a:pt x="3844" y="946"/>
                  </a:lnTo>
                  <a:lnTo>
                    <a:pt x="2787" y="561"/>
                  </a:lnTo>
                  <a:lnTo>
                    <a:pt x="1698" y="257"/>
                  </a:lnTo>
                  <a:lnTo>
                    <a:pt x="577" y="49"/>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826500" y="3323375"/>
              <a:ext cx="347200" cy="347200"/>
            </a:xfrm>
            <a:custGeom>
              <a:avLst/>
              <a:gdLst/>
              <a:ahLst/>
              <a:cxnLst/>
              <a:rect l="l" t="t" r="r" b="b"/>
              <a:pathLst>
                <a:path w="13888" h="13888" extrusionOk="0">
                  <a:moveTo>
                    <a:pt x="13888" y="1"/>
                  </a:moveTo>
                  <a:lnTo>
                    <a:pt x="13167" y="17"/>
                  </a:lnTo>
                  <a:lnTo>
                    <a:pt x="11773" y="161"/>
                  </a:lnTo>
                  <a:lnTo>
                    <a:pt x="10412" y="433"/>
                  </a:lnTo>
                  <a:lnTo>
                    <a:pt x="9115" y="834"/>
                  </a:lnTo>
                  <a:lnTo>
                    <a:pt x="7865" y="1362"/>
                  </a:lnTo>
                  <a:lnTo>
                    <a:pt x="6680" y="2003"/>
                  </a:lnTo>
                  <a:lnTo>
                    <a:pt x="5575" y="2756"/>
                  </a:lnTo>
                  <a:lnTo>
                    <a:pt x="4550" y="3605"/>
                  </a:lnTo>
                  <a:lnTo>
                    <a:pt x="3605" y="4550"/>
                  </a:lnTo>
                  <a:lnTo>
                    <a:pt x="2756" y="5575"/>
                  </a:lnTo>
                  <a:lnTo>
                    <a:pt x="2003" y="6680"/>
                  </a:lnTo>
                  <a:lnTo>
                    <a:pt x="1362" y="7865"/>
                  </a:lnTo>
                  <a:lnTo>
                    <a:pt x="834" y="9114"/>
                  </a:lnTo>
                  <a:lnTo>
                    <a:pt x="433" y="10412"/>
                  </a:lnTo>
                  <a:lnTo>
                    <a:pt x="161" y="11773"/>
                  </a:lnTo>
                  <a:lnTo>
                    <a:pt x="17" y="13183"/>
                  </a:lnTo>
                  <a:lnTo>
                    <a:pt x="1" y="13887"/>
                  </a:lnTo>
                  <a:lnTo>
                    <a:pt x="722" y="13887"/>
                  </a:lnTo>
                  <a:lnTo>
                    <a:pt x="2115" y="13743"/>
                  </a:lnTo>
                  <a:lnTo>
                    <a:pt x="3477" y="13455"/>
                  </a:lnTo>
                  <a:lnTo>
                    <a:pt x="4774" y="13055"/>
                  </a:lnTo>
                  <a:lnTo>
                    <a:pt x="6023" y="12526"/>
                  </a:lnTo>
                  <a:lnTo>
                    <a:pt x="7209" y="11885"/>
                  </a:lnTo>
                  <a:lnTo>
                    <a:pt x="8314" y="11133"/>
                  </a:lnTo>
                  <a:lnTo>
                    <a:pt x="9339" y="10284"/>
                  </a:lnTo>
                  <a:lnTo>
                    <a:pt x="10284" y="9339"/>
                  </a:lnTo>
                  <a:lnTo>
                    <a:pt x="11133" y="8314"/>
                  </a:lnTo>
                  <a:lnTo>
                    <a:pt x="11885" y="7208"/>
                  </a:lnTo>
                  <a:lnTo>
                    <a:pt x="12526" y="6023"/>
                  </a:lnTo>
                  <a:lnTo>
                    <a:pt x="13055" y="4774"/>
                  </a:lnTo>
                  <a:lnTo>
                    <a:pt x="13455" y="3476"/>
                  </a:lnTo>
                  <a:lnTo>
                    <a:pt x="13743" y="2115"/>
                  </a:lnTo>
                  <a:lnTo>
                    <a:pt x="13872" y="722"/>
                  </a:lnTo>
                  <a:lnTo>
                    <a:pt x="1388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5882575" y="3323375"/>
              <a:ext cx="291125" cy="291150"/>
            </a:xfrm>
            <a:custGeom>
              <a:avLst/>
              <a:gdLst/>
              <a:ahLst/>
              <a:cxnLst/>
              <a:rect l="l" t="t" r="r" b="b"/>
              <a:pathLst>
                <a:path w="11645" h="11646" extrusionOk="0">
                  <a:moveTo>
                    <a:pt x="11645" y="1"/>
                  </a:moveTo>
                  <a:lnTo>
                    <a:pt x="11068" y="65"/>
                  </a:lnTo>
                  <a:lnTo>
                    <a:pt x="9947" y="257"/>
                  </a:lnTo>
                  <a:lnTo>
                    <a:pt x="8858" y="561"/>
                  </a:lnTo>
                  <a:lnTo>
                    <a:pt x="7801" y="946"/>
                  </a:lnTo>
                  <a:lnTo>
                    <a:pt x="6791" y="1426"/>
                  </a:lnTo>
                  <a:lnTo>
                    <a:pt x="5846" y="1987"/>
                  </a:lnTo>
                  <a:lnTo>
                    <a:pt x="4950" y="2628"/>
                  </a:lnTo>
                  <a:lnTo>
                    <a:pt x="4101" y="3332"/>
                  </a:lnTo>
                  <a:lnTo>
                    <a:pt x="3332" y="4101"/>
                  </a:lnTo>
                  <a:lnTo>
                    <a:pt x="2611" y="4950"/>
                  </a:lnTo>
                  <a:lnTo>
                    <a:pt x="1986" y="5847"/>
                  </a:lnTo>
                  <a:lnTo>
                    <a:pt x="1426" y="6808"/>
                  </a:lnTo>
                  <a:lnTo>
                    <a:pt x="945" y="7801"/>
                  </a:lnTo>
                  <a:lnTo>
                    <a:pt x="561" y="8858"/>
                  </a:lnTo>
                  <a:lnTo>
                    <a:pt x="257" y="9947"/>
                  </a:lnTo>
                  <a:lnTo>
                    <a:pt x="64" y="11068"/>
                  </a:lnTo>
                  <a:lnTo>
                    <a:pt x="0" y="11645"/>
                  </a:lnTo>
                  <a:lnTo>
                    <a:pt x="577" y="11597"/>
                  </a:lnTo>
                  <a:lnTo>
                    <a:pt x="1698" y="11389"/>
                  </a:lnTo>
                  <a:lnTo>
                    <a:pt x="2787" y="11101"/>
                  </a:lnTo>
                  <a:lnTo>
                    <a:pt x="3844" y="10700"/>
                  </a:lnTo>
                  <a:lnTo>
                    <a:pt x="4853" y="10236"/>
                  </a:lnTo>
                  <a:lnTo>
                    <a:pt x="5798" y="9675"/>
                  </a:lnTo>
                  <a:lnTo>
                    <a:pt x="6695" y="9034"/>
                  </a:lnTo>
                  <a:lnTo>
                    <a:pt x="7544" y="8330"/>
                  </a:lnTo>
                  <a:lnTo>
                    <a:pt x="8329" y="7545"/>
                  </a:lnTo>
                  <a:lnTo>
                    <a:pt x="9034" y="6712"/>
                  </a:lnTo>
                  <a:lnTo>
                    <a:pt x="9658" y="5799"/>
                  </a:lnTo>
                  <a:lnTo>
                    <a:pt x="10219" y="4854"/>
                  </a:lnTo>
                  <a:lnTo>
                    <a:pt x="10700" y="3845"/>
                  </a:lnTo>
                  <a:lnTo>
                    <a:pt x="11084" y="2788"/>
                  </a:lnTo>
                  <a:lnTo>
                    <a:pt x="11388" y="1699"/>
                  </a:lnTo>
                  <a:lnTo>
                    <a:pt x="11597" y="577"/>
                  </a:lnTo>
                  <a:lnTo>
                    <a:pt x="1164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5479750" y="3322975"/>
              <a:ext cx="347575" cy="347200"/>
            </a:xfrm>
            <a:custGeom>
              <a:avLst/>
              <a:gdLst/>
              <a:ahLst/>
              <a:cxnLst/>
              <a:rect l="l" t="t" r="r" b="b"/>
              <a:pathLst>
                <a:path w="13903" h="13888" extrusionOk="0">
                  <a:moveTo>
                    <a:pt x="0" y="1"/>
                  </a:moveTo>
                  <a:lnTo>
                    <a:pt x="16" y="721"/>
                  </a:lnTo>
                  <a:lnTo>
                    <a:pt x="160" y="2115"/>
                  </a:lnTo>
                  <a:lnTo>
                    <a:pt x="433" y="3476"/>
                  </a:lnTo>
                  <a:lnTo>
                    <a:pt x="849" y="4790"/>
                  </a:lnTo>
                  <a:lnTo>
                    <a:pt x="1378" y="6023"/>
                  </a:lnTo>
                  <a:lnTo>
                    <a:pt x="2018" y="7208"/>
                  </a:lnTo>
                  <a:lnTo>
                    <a:pt x="2771" y="8314"/>
                  </a:lnTo>
                  <a:lnTo>
                    <a:pt x="3620" y="9355"/>
                  </a:lnTo>
                  <a:lnTo>
                    <a:pt x="4549" y="10284"/>
                  </a:lnTo>
                  <a:lnTo>
                    <a:pt x="5590" y="11133"/>
                  </a:lnTo>
                  <a:lnTo>
                    <a:pt x="6695" y="11885"/>
                  </a:lnTo>
                  <a:lnTo>
                    <a:pt x="7881" y="12526"/>
                  </a:lnTo>
                  <a:lnTo>
                    <a:pt x="9114" y="13055"/>
                  </a:lnTo>
                  <a:lnTo>
                    <a:pt x="10427" y="13455"/>
                  </a:lnTo>
                  <a:lnTo>
                    <a:pt x="11789" y="13743"/>
                  </a:lnTo>
                  <a:lnTo>
                    <a:pt x="13182" y="13887"/>
                  </a:lnTo>
                  <a:lnTo>
                    <a:pt x="13903" y="13887"/>
                  </a:lnTo>
                  <a:lnTo>
                    <a:pt x="13887" y="13183"/>
                  </a:lnTo>
                  <a:lnTo>
                    <a:pt x="13743" y="11773"/>
                  </a:lnTo>
                  <a:lnTo>
                    <a:pt x="13470" y="10428"/>
                  </a:lnTo>
                  <a:lnTo>
                    <a:pt x="13054" y="9114"/>
                  </a:lnTo>
                  <a:lnTo>
                    <a:pt x="12541" y="7865"/>
                  </a:lnTo>
                  <a:lnTo>
                    <a:pt x="11885" y="6696"/>
                  </a:lnTo>
                  <a:lnTo>
                    <a:pt x="11148" y="5575"/>
                  </a:lnTo>
                  <a:lnTo>
                    <a:pt x="10299" y="4550"/>
                  </a:lnTo>
                  <a:lnTo>
                    <a:pt x="9354" y="3605"/>
                  </a:lnTo>
                  <a:lnTo>
                    <a:pt x="8329" y="2756"/>
                  </a:lnTo>
                  <a:lnTo>
                    <a:pt x="7208" y="2003"/>
                  </a:lnTo>
                  <a:lnTo>
                    <a:pt x="6039" y="1362"/>
                  </a:lnTo>
                  <a:lnTo>
                    <a:pt x="4789" y="834"/>
                  </a:lnTo>
                  <a:lnTo>
                    <a:pt x="3476" y="433"/>
                  </a:lnTo>
                  <a:lnTo>
                    <a:pt x="2130" y="161"/>
                  </a:lnTo>
                  <a:lnTo>
                    <a:pt x="721" y="17"/>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5479750" y="3322975"/>
              <a:ext cx="291525" cy="291150"/>
            </a:xfrm>
            <a:custGeom>
              <a:avLst/>
              <a:gdLst/>
              <a:ahLst/>
              <a:cxnLst/>
              <a:rect l="l" t="t" r="r" b="b"/>
              <a:pathLst>
                <a:path w="11661" h="11646" extrusionOk="0">
                  <a:moveTo>
                    <a:pt x="0" y="1"/>
                  </a:moveTo>
                  <a:lnTo>
                    <a:pt x="64" y="577"/>
                  </a:lnTo>
                  <a:lnTo>
                    <a:pt x="272" y="1715"/>
                  </a:lnTo>
                  <a:lnTo>
                    <a:pt x="561" y="2804"/>
                  </a:lnTo>
                  <a:lnTo>
                    <a:pt x="961" y="3845"/>
                  </a:lnTo>
                  <a:lnTo>
                    <a:pt x="1426" y="4854"/>
                  </a:lnTo>
                  <a:lnTo>
                    <a:pt x="1986" y="5815"/>
                  </a:lnTo>
                  <a:lnTo>
                    <a:pt x="2627" y="6712"/>
                  </a:lnTo>
                  <a:lnTo>
                    <a:pt x="3332" y="7545"/>
                  </a:lnTo>
                  <a:lnTo>
                    <a:pt x="4117" y="8330"/>
                  </a:lnTo>
                  <a:lnTo>
                    <a:pt x="4949" y="9034"/>
                  </a:lnTo>
                  <a:lnTo>
                    <a:pt x="5846" y="9675"/>
                  </a:lnTo>
                  <a:lnTo>
                    <a:pt x="6807" y="10236"/>
                  </a:lnTo>
                  <a:lnTo>
                    <a:pt x="7816" y="10700"/>
                  </a:lnTo>
                  <a:lnTo>
                    <a:pt x="8858" y="11100"/>
                  </a:lnTo>
                  <a:lnTo>
                    <a:pt x="9947" y="11389"/>
                  </a:lnTo>
                  <a:lnTo>
                    <a:pt x="11084" y="11597"/>
                  </a:lnTo>
                  <a:lnTo>
                    <a:pt x="11661" y="11645"/>
                  </a:lnTo>
                  <a:lnTo>
                    <a:pt x="11661" y="11645"/>
                  </a:lnTo>
                  <a:lnTo>
                    <a:pt x="11596" y="11068"/>
                  </a:lnTo>
                  <a:lnTo>
                    <a:pt x="11404" y="9947"/>
                  </a:lnTo>
                  <a:lnTo>
                    <a:pt x="11100" y="8858"/>
                  </a:lnTo>
                  <a:lnTo>
                    <a:pt x="10716" y="7801"/>
                  </a:lnTo>
                  <a:lnTo>
                    <a:pt x="10235" y="6808"/>
                  </a:lnTo>
                  <a:lnTo>
                    <a:pt x="9674" y="5847"/>
                  </a:lnTo>
                  <a:lnTo>
                    <a:pt x="9034" y="4950"/>
                  </a:lnTo>
                  <a:lnTo>
                    <a:pt x="8329" y="4101"/>
                  </a:lnTo>
                  <a:lnTo>
                    <a:pt x="7560" y="3332"/>
                  </a:lnTo>
                  <a:lnTo>
                    <a:pt x="6711" y="2628"/>
                  </a:lnTo>
                  <a:lnTo>
                    <a:pt x="5814" y="1987"/>
                  </a:lnTo>
                  <a:lnTo>
                    <a:pt x="4853" y="1426"/>
                  </a:lnTo>
                  <a:lnTo>
                    <a:pt x="3844" y="946"/>
                  </a:lnTo>
                  <a:lnTo>
                    <a:pt x="2803" y="561"/>
                  </a:lnTo>
                  <a:lnTo>
                    <a:pt x="1714" y="257"/>
                  </a:lnTo>
                  <a:lnTo>
                    <a:pt x="577" y="65"/>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5478550" y="2287475"/>
              <a:ext cx="695150" cy="694775"/>
            </a:xfrm>
            <a:custGeom>
              <a:avLst/>
              <a:gdLst/>
              <a:ahLst/>
              <a:cxnLst/>
              <a:rect l="l" t="t" r="r" b="b"/>
              <a:pathLst>
                <a:path w="27806" h="27791" extrusionOk="0">
                  <a:moveTo>
                    <a:pt x="0" y="1"/>
                  </a:moveTo>
                  <a:lnTo>
                    <a:pt x="0" y="27790"/>
                  </a:lnTo>
                  <a:lnTo>
                    <a:pt x="27806" y="27790"/>
                  </a:lnTo>
                  <a:lnTo>
                    <a:pt x="27774" y="26365"/>
                  </a:lnTo>
                  <a:lnTo>
                    <a:pt x="27485" y="23562"/>
                  </a:lnTo>
                  <a:lnTo>
                    <a:pt x="26941" y="20839"/>
                  </a:lnTo>
                  <a:lnTo>
                    <a:pt x="26124" y="18228"/>
                  </a:lnTo>
                  <a:lnTo>
                    <a:pt x="25067" y="15730"/>
                  </a:lnTo>
                  <a:lnTo>
                    <a:pt x="23785" y="13375"/>
                  </a:lnTo>
                  <a:lnTo>
                    <a:pt x="22296" y="11149"/>
                  </a:lnTo>
                  <a:lnTo>
                    <a:pt x="20582" y="9098"/>
                  </a:lnTo>
                  <a:lnTo>
                    <a:pt x="18708" y="7208"/>
                  </a:lnTo>
                  <a:lnTo>
                    <a:pt x="16642" y="5511"/>
                  </a:lnTo>
                  <a:lnTo>
                    <a:pt x="14431" y="4005"/>
                  </a:lnTo>
                  <a:lnTo>
                    <a:pt x="12061" y="2724"/>
                  </a:lnTo>
                  <a:lnTo>
                    <a:pt x="9562" y="1667"/>
                  </a:lnTo>
                  <a:lnTo>
                    <a:pt x="6952" y="866"/>
                  </a:lnTo>
                  <a:lnTo>
                    <a:pt x="4245" y="305"/>
                  </a:lnTo>
                  <a:lnTo>
                    <a:pt x="1442" y="17"/>
                  </a:lnTo>
                  <a:lnTo>
                    <a:pt x="0" y="1"/>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5478550" y="2287475"/>
              <a:ext cx="491325" cy="694775"/>
            </a:xfrm>
            <a:custGeom>
              <a:avLst/>
              <a:gdLst/>
              <a:ahLst/>
              <a:cxnLst/>
              <a:rect l="l" t="t" r="r" b="b"/>
              <a:pathLst>
                <a:path w="19653" h="27791" extrusionOk="0">
                  <a:moveTo>
                    <a:pt x="0" y="1"/>
                  </a:moveTo>
                  <a:lnTo>
                    <a:pt x="0" y="27790"/>
                  </a:lnTo>
                  <a:lnTo>
                    <a:pt x="19653" y="8137"/>
                  </a:lnTo>
                  <a:lnTo>
                    <a:pt x="18708" y="7208"/>
                  </a:lnTo>
                  <a:lnTo>
                    <a:pt x="16642" y="5511"/>
                  </a:lnTo>
                  <a:lnTo>
                    <a:pt x="14431" y="4005"/>
                  </a:lnTo>
                  <a:lnTo>
                    <a:pt x="12061" y="2724"/>
                  </a:lnTo>
                  <a:lnTo>
                    <a:pt x="9562" y="1667"/>
                  </a:lnTo>
                  <a:lnTo>
                    <a:pt x="6952" y="866"/>
                  </a:lnTo>
                  <a:lnTo>
                    <a:pt x="4245" y="305"/>
                  </a:lnTo>
                  <a:lnTo>
                    <a:pt x="1442" y="17"/>
                  </a:lnTo>
                  <a:lnTo>
                    <a:pt x="0" y="1"/>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5777250" y="2682700"/>
              <a:ext cx="72900" cy="73300"/>
            </a:xfrm>
            <a:custGeom>
              <a:avLst/>
              <a:gdLst/>
              <a:ahLst/>
              <a:cxnLst/>
              <a:rect l="l" t="t" r="r" b="b"/>
              <a:pathLst>
                <a:path w="2916" h="2932" extrusionOk="0">
                  <a:moveTo>
                    <a:pt x="1" y="1"/>
                  </a:moveTo>
                  <a:lnTo>
                    <a:pt x="1" y="2932"/>
                  </a:lnTo>
                  <a:lnTo>
                    <a:pt x="145" y="2772"/>
                  </a:lnTo>
                  <a:lnTo>
                    <a:pt x="369" y="2435"/>
                  </a:lnTo>
                  <a:lnTo>
                    <a:pt x="513" y="2051"/>
                  </a:lnTo>
                  <a:lnTo>
                    <a:pt x="593" y="1666"/>
                  </a:lnTo>
                  <a:lnTo>
                    <a:pt x="593" y="1458"/>
                  </a:lnTo>
                  <a:lnTo>
                    <a:pt x="738" y="1602"/>
                  </a:lnTo>
                  <a:lnTo>
                    <a:pt x="1074" y="1827"/>
                  </a:lnTo>
                  <a:lnTo>
                    <a:pt x="1442" y="1987"/>
                  </a:lnTo>
                  <a:lnTo>
                    <a:pt x="1843" y="2067"/>
                  </a:lnTo>
                  <a:lnTo>
                    <a:pt x="2051" y="2067"/>
                  </a:lnTo>
                  <a:lnTo>
                    <a:pt x="2051" y="1859"/>
                  </a:lnTo>
                  <a:lnTo>
                    <a:pt x="1971" y="1458"/>
                  </a:lnTo>
                  <a:lnTo>
                    <a:pt x="1811" y="1090"/>
                  </a:lnTo>
                  <a:lnTo>
                    <a:pt x="1586" y="753"/>
                  </a:lnTo>
                  <a:lnTo>
                    <a:pt x="1458" y="609"/>
                  </a:lnTo>
                  <a:lnTo>
                    <a:pt x="1651" y="609"/>
                  </a:lnTo>
                  <a:lnTo>
                    <a:pt x="2035" y="529"/>
                  </a:lnTo>
                  <a:lnTo>
                    <a:pt x="2419" y="385"/>
                  </a:lnTo>
                  <a:lnTo>
                    <a:pt x="2756" y="145"/>
                  </a:lnTo>
                  <a:lnTo>
                    <a:pt x="29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5704375" y="2609825"/>
              <a:ext cx="72900" cy="72900"/>
            </a:xfrm>
            <a:custGeom>
              <a:avLst/>
              <a:gdLst/>
              <a:ahLst/>
              <a:cxnLst/>
              <a:rect l="l" t="t" r="r" b="b"/>
              <a:pathLst>
                <a:path w="2916" h="2916" extrusionOk="0">
                  <a:moveTo>
                    <a:pt x="2916" y="1"/>
                  </a:moveTo>
                  <a:lnTo>
                    <a:pt x="2772" y="161"/>
                  </a:lnTo>
                  <a:lnTo>
                    <a:pt x="2531" y="497"/>
                  </a:lnTo>
                  <a:lnTo>
                    <a:pt x="2387" y="865"/>
                  </a:lnTo>
                  <a:lnTo>
                    <a:pt x="2307" y="1266"/>
                  </a:lnTo>
                  <a:lnTo>
                    <a:pt x="2307" y="1458"/>
                  </a:lnTo>
                  <a:lnTo>
                    <a:pt x="2163" y="1330"/>
                  </a:lnTo>
                  <a:lnTo>
                    <a:pt x="1827" y="1106"/>
                  </a:lnTo>
                  <a:lnTo>
                    <a:pt x="1458" y="946"/>
                  </a:lnTo>
                  <a:lnTo>
                    <a:pt x="1058" y="865"/>
                  </a:lnTo>
                  <a:lnTo>
                    <a:pt x="850" y="849"/>
                  </a:lnTo>
                  <a:lnTo>
                    <a:pt x="850" y="1074"/>
                  </a:lnTo>
                  <a:lnTo>
                    <a:pt x="930" y="1474"/>
                  </a:lnTo>
                  <a:lnTo>
                    <a:pt x="1090" y="1842"/>
                  </a:lnTo>
                  <a:lnTo>
                    <a:pt x="1314" y="2179"/>
                  </a:lnTo>
                  <a:lnTo>
                    <a:pt x="1442" y="2323"/>
                  </a:lnTo>
                  <a:lnTo>
                    <a:pt x="1250" y="2323"/>
                  </a:lnTo>
                  <a:lnTo>
                    <a:pt x="866" y="2403"/>
                  </a:lnTo>
                  <a:lnTo>
                    <a:pt x="497" y="2547"/>
                  </a:lnTo>
                  <a:lnTo>
                    <a:pt x="145" y="2771"/>
                  </a:lnTo>
                  <a:lnTo>
                    <a:pt x="1" y="2916"/>
                  </a:lnTo>
                  <a:lnTo>
                    <a:pt x="2916" y="2916"/>
                  </a:lnTo>
                  <a:lnTo>
                    <a:pt x="29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5703975" y="2682700"/>
              <a:ext cx="73300" cy="73300"/>
            </a:xfrm>
            <a:custGeom>
              <a:avLst/>
              <a:gdLst/>
              <a:ahLst/>
              <a:cxnLst/>
              <a:rect l="l" t="t" r="r" b="b"/>
              <a:pathLst>
                <a:path w="2932" h="2932" extrusionOk="0">
                  <a:moveTo>
                    <a:pt x="1" y="1"/>
                  </a:moveTo>
                  <a:lnTo>
                    <a:pt x="161" y="145"/>
                  </a:lnTo>
                  <a:lnTo>
                    <a:pt x="497" y="385"/>
                  </a:lnTo>
                  <a:lnTo>
                    <a:pt x="882" y="529"/>
                  </a:lnTo>
                  <a:lnTo>
                    <a:pt x="1266" y="609"/>
                  </a:lnTo>
                  <a:lnTo>
                    <a:pt x="1458" y="609"/>
                  </a:lnTo>
                  <a:lnTo>
                    <a:pt x="1330" y="753"/>
                  </a:lnTo>
                  <a:lnTo>
                    <a:pt x="1106" y="1090"/>
                  </a:lnTo>
                  <a:lnTo>
                    <a:pt x="946" y="1458"/>
                  </a:lnTo>
                  <a:lnTo>
                    <a:pt x="866" y="1859"/>
                  </a:lnTo>
                  <a:lnTo>
                    <a:pt x="866" y="2067"/>
                  </a:lnTo>
                  <a:lnTo>
                    <a:pt x="1074" y="2067"/>
                  </a:lnTo>
                  <a:lnTo>
                    <a:pt x="1474" y="1987"/>
                  </a:lnTo>
                  <a:lnTo>
                    <a:pt x="1843" y="1827"/>
                  </a:lnTo>
                  <a:lnTo>
                    <a:pt x="2179" y="1602"/>
                  </a:lnTo>
                  <a:lnTo>
                    <a:pt x="2323" y="1458"/>
                  </a:lnTo>
                  <a:lnTo>
                    <a:pt x="2323" y="1666"/>
                  </a:lnTo>
                  <a:lnTo>
                    <a:pt x="2403" y="2051"/>
                  </a:lnTo>
                  <a:lnTo>
                    <a:pt x="2547" y="2435"/>
                  </a:lnTo>
                  <a:lnTo>
                    <a:pt x="2788" y="2772"/>
                  </a:lnTo>
                  <a:lnTo>
                    <a:pt x="2932" y="2932"/>
                  </a:lnTo>
                  <a:lnTo>
                    <a:pt x="293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5777250" y="2609825"/>
              <a:ext cx="72500" cy="72900"/>
            </a:xfrm>
            <a:custGeom>
              <a:avLst/>
              <a:gdLst/>
              <a:ahLst/>
              <a:cxnLst/>
              <a:rect l="l" t="t" r="r" b="b"/>
              <a:pathLst>
                <a:path w="2900" h="2916" extrusionOk="0">
                  <a:moveTo>
                    <a:pt x="1" y="1"/>
                  </a:moveTo>
                  <a:lnTo>
                    <a:pt x="1" y="2916"/>
                  </a:lnTo>
                  <a:lnTo>
                    <a:pt x="2900" y="2916"/>
                  </a:lnTo>
                  <a:lnTo>
                    <a:pt x="2756" y="2771"/>
                  </a:lnTo>
                  <a:lnTo>
                    <a:pt x="2403" y="2547"/>
                  </a:lnTo>
                  <a:lnTo>
                    <a:pt x="2035" y="2403"/>
                  </a:lnTo>
                  <a:lnTo>
                    <a:pt x="1651" y="2323"/>
                  </a:lnTo>
                  <a:lnTo>
                    <a:pt x="1458" y="2323"/>
                  </a:lnTo>
                  <a:lnTo>
                    <a:pt x="1586" y="2179"/>
                  </a:lnTo>
                  <a:lnTo>
                    <a:pt x="1811" y="1842"/>
                  </a:lnTo>
                  <a:lnTo>
                    <a:pt x="1971" y="1474"/>
                  </a:lnTo>
                  <a:lnTo>
                    <a:pt x="2051" y="1074"/>
                  </a:lnTo>
                  <a:lnTo>
                    <a:pt x="2051" y="849"/>
                  </a:lnTo>
                  <a:lnTo>
                    <a:pt x="1843" y="865"/>
                  </a:lnTo>
                  <a:lnTo>
                    <a:pt x="1442" y="946"/>
                  </a:lnTo>
                  <a:lnTo>
                    <a:pt x="1074" y="1106"/>
                  </a:lnTo>
                  <a:lnTo>
                    <a:pt x="738" y="1330"/>
                  </a:lnTo>
                  <a:lnTo>
                    <a:pt x="593" y="1458"/>
                  </a:lnTo>
                  <a:lnTo>
                    <a:pt x="593" y="1266"/>
                  </a:lnTo>
                  <a:lnTo>
                    <a:pt x="513" y="865"/>
                  </a:lnTo>
                  <a:lnTo>
                    <a:pt x="369" y="497"/>
                  </a:lnTo>
                  <a:lnTo>
                    <a:pt x="145" y="161"/>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5630700" y="2536550"/>
              <a:ext cx="146575" cy="146175"/>
            </a:xfrm>
            <a:custGeom>
              <a:avLst/>
              <a:gdLst/>
              <a:ahLst/>
              <a:cxnLst/>
              <a:rect l="l" t="t" r="r" b="b"/>
              <a:pathLst>
                <a:path w="5863" h="5847" extrusionOk="0">
                  <a:moveTo>
                    <a:pt x="5863" y="0"/>
                  </a:moveTo>
                  <a:lnTo>
                    <a:pt x="4149" y="1714"/>
                  </a:lnTo>
                  <a:lnTo>
                    <a:pt x="1714" y="1714"/>
                  </a:lnTo>
                  <a:lnTo>
                    <a:pt x="1714" y="4133"/>
                  </a:lnTo>
                  <a:lnTo>
                    <a:pt x="1" y="5847"/>
                  </a:lnTo>
                  <a:lnTo>
                    <a:pt x="1442" y="5847"/>
                  </a:lnTo>
                  <a:lnTo>
                    <a:pt x="2740" y="4549"/>
                  </a:lnTo>
                  <a:lnTo>
                    <a:pt x="2740" y="2723"/>
                  </a:lnTo>
                  <a:lnTo>
                    <a:pt x="4565" y="2723"/>
                  </a:lnTo>
                  <a:lnTo>
                    <a:pt x="5863" y="1442"/>
                  </a:lnTo>
                  <a:lnTo>
                    <a:pt x="5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5777250" y="2682700"/>
              <a:ext cx="146175" cy="146175"/>
            </a:xfrm>
            <a:custGeom>
              <a:avLst/>
              <a:gdLst/>
              <a:ahLst/>
              <a:cxnLst/>
              <a:rect l="l" t="t" r="r" b="b"/>
              <a:pathLst>
                <a:path w="5847" h="5847" extrusionOk="0">
                  <a:moveTo>
                    <a:pt x="4405" y="1"/>
                  </a:moveTo>
                  <a:lnTo>
                    <a:pt x="3108" y="1298"/>
                  </a:lnTo>
                  <a:lnTo>
                    <a:pt x="3108" y="3124"/>
                  </a:lnTo>
                  <a:lnTo>
                    <a:pt x="1282" y="3124"/>
                  </a:lnTo>
                  <a:lnTo>
                    <a:pt x="1" y="4405"/>
                  </a:lnTo>
                  <a:lnTo>
                    <a:pt x="1" y="5847"/>
                  </a:lnTo>
                  <a:lnTo>
                    <a:pt x="1715" y="4133"/>
                  </a:lnTo>
                  <a:lnTo>
                    <a:pt x="4133" y="4133"/>
                  </a:lnTo>
                  <a:lnTo>
                    <a:pt x="4133" y="1714"/>
                  </a:lnTo>
                  <a:lnTo>
                    <a:pt x="58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5630700" y="2682700"/>
              <a:ext cx="146575" cy="146175"/>
            </a:xfrm>
            <a:custGeom>
              <a:avLst/>
              <a:gdLst/>
              <a:ahLst/>
              <a:cxnLst/>
              <a:rect l="l" t="t" r="r" b="b"/>
              <a:pathLst>
                <a:path w="5863" h="5847" extrusionOk="0">
                  <a:moveTo>
                    <a:pt x="1" y="1"/>
                  </a:moveTo>
                  <a:lnTo>
                    <a:pt x="1714" y="1714"/>
                  </a:lnTo>
                  <a:lnTo>
                    <a:pt x="1714" y="4133"/>
                  </a:lnTo>
                  <a:lnTo>
                    <a:pt x="4149" y="4133"/>
                  </a:lnTo>
                  <a:lnTo>
                    <a:pt x="5863" y="5847"/>
                  </a:lnTo>
                  <a:lnTo>
                    <a:pt x="5863" y="4405"/>
                  </a:lnTo>
                  <a:lnTo>
                    <a:pt x="4565" y="3124"/>
                  </a:lnTo>
                  <a:lnTo>
                    <a:pt x="2740" y="3124"/>
                  </a:lnTo>
                  <a:lnTo>
                    <a:pt x="2740" y="1298"/>
                  </a:lnTo>
                  <a:lnTo>
                    <a:pt x="1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5777250" y="2536550"/>
              <a:ext cx="146175" cy="146175"/>
            </a:xfrm>
            <a:custGeom>
              <a:avLst/>
              <a:gdLst/>
              <a:ahLst/>
              <a:cxnLst/>
              <a:rect l="l" t="t" r="r" b="b"/>
              <a:pathLst>
                <a:path w="5847" h="5847" extrusionOk="0">
                  <a:moveTo>
                    <a:pt x="1" y="0"/>
                  </a:moveTo>
                  <a:lnTo>
                    <a:pt x="1" y="1442"/>
                  </a:lnTo>
                  <a:lnTo>
                    <a:pt x="1282" y="2723"/>
                  </a:lnTo>
                  <a:lnTo>
                    <a:pt x="3108" y="2723"/>
                  </a:lnTo>
                  <a:lnTo>
                    <a:pt x="3108" y="4549"/>
                  </a:lnTo>
                  <a:lnTo>
                    <a:pt x="4405" y="5847"/>
                  </a:lnTo>
                  <a:lnTo>
                    <a:pt x="5847" y="5847"/>
                  </a:lnTo>
                  <a:lnTo>
                    <a:pt x="4133" y="4133"/>
                  </a:lnTo>
                  <a:lnTo>
                    <a:pt x="4133" y="1714"/>
                  </a:lnTo>
                  <a:lnTo>
                    <a:pt x="1715" y="171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6496825" y="3081925"/>
              <a:ext cx="25" cy="25"/>
            </a:xfrm>
            <a:custGeom>
              <a:avLst/>
              <a:gdLst/>
              <a:ahLst/>
              <a:cxnLst/>
              <a:rect l="l" t="t" r="r" b="b"/>
              <a:pathLst>
                <a:path w="1" h="1" extrusionOk="0">
                  <a:moveTo>
                    <a:pt x="0" y="1"/>
                  </a:move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6496425" y="3081925"/>
              <a:ext cx="25" cy="25"/>
            </a:xfrm>
            <a:custGeom>
              <a:avLst/>
              <a:gdLst/>
              <a:ahLst/>
              <a:cxnLst/>
              <a:rect l="l" t="t" r="r" b="b"/>
              <a:pathLst>
                <a:path w="1" h="1" extrusionOk="0">
                  <a:moveTo>
                    <a:pt x="0" y="1"/>
                  </a:moveTo>
                  <a:lnTo>
                    <a:pt x="0" y="1"/>
                  </a:ln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6461575" y="3070725"/>
              <a:ext cx="48075" cy="34050"/>
            </a:xfrm>
            <a:custGeom>
              <a:avLst/>
              <a:gdLst/>
              <a:ahLst/>
              <a:cxnLst/>
              <a:rect l="l" t="t" r="r" b="b"/>
              <a:pathLst>
                <a:path w="1923" h="1362" extrusionOk="0">
                  <a:moveTo>
                    <a:pt x="962" y="0"/>
                  </a:moveTo>
                  <a:lnTo>
                    <a:pt x="1" y="961"/>
                  </a:lnTo>
                  <a:lnTo>
                    <a:pt x="193" y="945"/>
                  </a:lnTo>
                  <a:lnTo>
                    <a:pt x="545" y="801"/>
                  </a:lnTo>
                  <a:lnTo>
                    <a:pt x="690" y="689"/>
                  </a:lnTo>
                  <a:lnTo>
                    <a:pt x="690" y="865"/>
                  </a:lnTo>
                  <a:lnTo>
                    <a:pt x="834" y="1217"/>
                  </a:lnTo>
                  <a:lnTo>
                    <a:pt x="962" y="1361"/>
                  </a:lnTo>
                  <a:lnTo>
                    <a:pt x="1090" y="1217"/>
                  </a:lnTo>
                  <a:lnTo>
                    <a:pt x="1234" y="865"/>
                  </a:lnTo>
                  <a:lnTo>
                    <a:pt x="1250" y="689"/>
                  </a:lnTo>
                  <a:lnTo>
                    <a:pt x="1378" y="801"/>
                  </a:lnTo>
                  <a:lnTo>
                    <a:pt x="1731" y="945"/>
                  </a:lnTo>
                  <a:lnTo>
                    <a:pt x="1923" y="961"/>
                  </a:lnTo>
                  <a:lnTo>
                    <a:pt x="96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6461575" y="3037075"/>
              <a:ext cx="48075" cy="33675"/>
            </a:xfrm>
            <a:custGeom>
              <a:avLst/>
              <a:gdLst/>
              <a:ahLst/>
              <a:cxnLst/>
              <a:rect l="l" t="t" r="r" b="b"/>
              <a:pathLst>
                <a:path w="1923" h="1347" extrusionOk="0">
                  <a:moveTo>
                    <a:pt x="962" y="1"/>
                  </a:moveTo>
                  <a:lnTo>
                    <a:pt x="834" y="145"/>
                  </a:lnTo>
                  <a:lnTo>
                    <a:pt x="690" y="481"/>
                  </a:lnTo>
                  <a:lnTo>
                    <a:pt x="690" y="673"/>
                  </a:lnTo>
                  <a:lnTo>
                    <a:pt x="545" y="545"/>
                  </a:lnTo>
                  <a:lnTo>
                    <a:pt x="209" y="401"/>
                  </a:lnTo>
                  <a:lnTo>
                    <a:pt x="1" y="385"/>
                  </a:lnTo>
                  <a:lnTo>
                    <a:pt x="962" y="1346"/>
                  </a:lnTo>
                  <a:lnTo>
                    <a:pt x="1923" y="385"/>
                  </a:lnTo>
                  <a:lnTo>
                    <a:pt x="1731" y="401"/>
                  </a:lnTo>
                  <a:lnTo>
                    <a:pt x="1378" y="545"/>
                  </a:lnTo>
                  <a:lnTo>
                    <a:pt x="1250" y="673"/>
                  </a:lnTo>
                  <a:lnTo>
                    <a:pt x="1234" y="481"/>
                  </a:lnTo>
                  <a:lnTo>
                    <a:pt x="1090" y="145"/>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6451575" y="3046700"/>
              <a:ext cx="34050" cy="48075"/>
            </a:xfrm>
            <a:custGeom>
              <a:avLst/>
              <a:gdLst/>
              <a:ahLst/>
              <a:cxnLst/>
              <a:rect l="l" t="t" r="r" b="b"/>
              <a:pathLst>
                <a:path w="1362" h="1923" extrusionOk="0">
                  <a:moveTo>
                    <a:pt x="401" y="0"/>
                  </a:moveTo>
                  <a:lnTo>
                    <a:pt x="417" y="208"/>
                  </a:lnTo>
                  <a:lnTo>
                    <a:pt x="561" y="545"/>
                  </a:lnTo>
                  <a:lnTo>
                    <a:pt x="689" y="689"/>
                  </a:lnTo>
                  <a:lnTo>
                    <a:pt x="497" y="705"/>
                  </a:lnTo>
                  <a:lnTo>
                    <a:pt x="161" y="833"/>
                  </a:lnTo>
                  <a:lnTo>
                    <a:pt x="0" y="961"/>
                  </a:lnTo>
                  <a:lnTo>
                    <a:pt x="161" y="1089"/>
                  </a:lnTo>
                  <a:lnTo>
                    <a:pt x="497" y="1233"/>
                  </a:lnTo>
                  <a:lnTo>
                    <a:pt x="689" y="1249"/>
                  </a:lnTo>
                  <a:lnTo>
                    <a:pt x="561" y="1393"/>
                  </a:lnTo>
                  <a:lnTo>
                    <a:pt x="417" y="1730"/>
                  </a:lnTo>
                  <a:lnTo>
                    <a:pt x="401" y="1922"/>
                  </a:lnTo>
                  <a:lnTo>
                    <a:pt x="1362" y="961"/>
                  </a:lnTo>
                  <a:lnTo>
                    <a:pt x="40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6485600" y="3046700"/>
              <a:ext cx="34075" cy="48075"/>
            </a:xfrm>
            <a:custGeom>
              <a:avLst/>
              <a:gdLst/>
              <a:ahLst/>
              <a:cxnLst/>
              <a:rect l="l" t="t" r="r" b="b"/>
              <a:pathLst>
                <a:path w="1363" h="1923" extrusionOk="0">
                  <a:moveTo>
                    <a:pt x="962" y="0"/>
                  </a:moveTo>
                  <a:lnTo>
                    <a:pt x="1" y="961"/>
                  </a:lnTo>
                  <a:lnTo>
                    <a:pt x="962" y="1922"/>
                  </a:lnTo>
                  <a:lnTo>
                    <a:pt x="962" y="1922"/>
                  </a:lnTo>
                  <a:lnTo>
                    <a:pt x="946" y="1730"/>
                  </a:lnTo>
                  <a:lnTo>
                    <a:pt x="802" y="1377"/>
                  </a:lnTo>
                  <a:lnTo>
                    <a:pt x="674" y="1249"/>
                  </a:lnTo>
                  <a:lnTo>
                    <a:pt x="866" y="1233"/>
                  </a:lnTo>
                  <a:lnTo>
                    <a:pt x="1218" y="1089"/>
                  </a:lnTo>
                  <a:lnTo>
                    <a:pt x="1362" y="961"/>
                  </a:lnTo>
                  <a:lnTo>
                    <a:pt x="1218" y="833"/>
                  </a:lnTo>
                  <a:lnTo>
                    <a:pt x="866" y="705"/>
                  </a:lnTo>
                  <a:lnTo>
                    <a:pt x="674" y="689"/>
                  </a:lnTo>
                  <a:lnTo>
                    <a:pt x="802" y="545"/>
                  </a:lnTo>
                  <a:lnTo>
                    <a:pt x="946" y="208"/>
                  </a:lnTo>
                  <a:lnTo>
                    <a:pt x="96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6437550" y="3002650"/>
              <a:ext cx="96125" cy="32050"/>
            </a:xfrm>
            <a:custGeom>
              <a:avLst/>
              <a:gdLst/>
              <a:ahLst/>
              <a:cxnLst/>
              <a:rect l="l" t="t" r="r" b="b"/>
              <a:pathLst>
                <a:path w="3845" h="1282" extrusionOk="0">
                  <a:moveTo>
                    <a:pt x="1923" y="0"/>
                  </a:moveTo>
                  <a:lnTo>
                    <a:pt x="1122" y="801"/>
                  </a:lnTo>
                  <a:lnTo>
                    <a:pt x="1" y="801"/>
                  </a:lnTo>
                  <a:lnTo>
                    <a:pt x="481" y="1282"/>
                  </a:lnTo>
                  <a:lnTo>
                    <a:pt x="1330" y="1282"/>
                  </a:lnTo>
                  <a:lnTo>
                    <a:pt x="1923" y="673"/>
                  </a:lnTo>
                  <a:lnTo>
                    <a:pt x="2531" y="1282"/>
                  </a:lnTo>
                  <a:lnTo>
                    <a:pt x="3380" y="1282"/>
                  </a:lnTo>
                  <a:lnTo>
                    <a:pt x="3845" y="801"/>
                  </a:lnTo>
                  <a:lnTo>
                    <a:pt x="2724" y="801"/>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6437550" y="3107150"/>
              <a:ext cx="96125" cy="31650"/>
            </a:xfrm>
            <a:custGeom>
              <a:avLst/>
              <a:gdLst/>
              <a:ahLst/>
              <a:cxnLst/>
              <a:rect l="l" t="t" r="r" b="b"/>
              <a:pathLst>
                <a:path w="3845" h="1266" extrusionOk="0">
                  <a:moveTo>
                    <a:pt x="481" y="1"/>
                  </a:moveTo>
                  <a:lnTo>
                    <a:pt x="1" y="465"/>
                  </a:lnTo>
                  <a:lnTo>
                    <a:pt x="1122" y="465"/>
                  </a:lnTo>
                  <a:lnTo>
                    <a:pt x="1923" y="1266"/>
                  </a:lnTo>
                  <a:lnTo>
                    <a:pt x="2724" y="465"/>
                  </a:lnTo>
                  <a:lnTo>
                    <a:pt x="3845" y="465"/>
                  </a:lnTo>
                  <a:lnTo>
                    <a:pt x="3380" y="1"/>
                  </a:lnTo>
                  <a:lnTo>
                    <a:pt x="2531" y="1"/>
                  </a:lnTo>
                  <a:lnTo>
                    <a:pt x="1923" y="593"/>
                  </a:lnTo>
                  <a:lnTo>
                    <a:pt x="13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6417525" y="3022675"/>
              <a:ext cx="32075" cy="96125"/>
            </a:xfrm>
            <a:custGeom>
              <a:avLst/>
              <a:gdLst/>
              <a:ahLst/>
              <a:cxnLst/>
              <a:rect l="l" t="t" r="r" b="b"/>
              <a:pathLst>
                <a:path w="1283" h="3845" extrusionOk="0">
                  <a:moveTo>
                    <a:pt x="802" y="0"/>
                  </a:moveTo>
                  <a:lnTo>
                    <a:pt x="802" y="1121"/>
                  </a:lnTo>
                  <a:lnTo>
                    <a:pt x="1" y="1922"/>
                  </a:lnTo>
                  <a:lnTo>
                    <a:pt x="802" y="2723"/>
                  </a:lnTo>
                  <a:lnTo>
                    <a:pt x="802" y="3844"/>
                  </a:lnTo>
                  <a:lnTo>
                    <a:pt x="1282" y="3380"/>
                  </a:lnTo>
                  <a:lnTo>
                    <a:pt x="1282" y="2531"/>
                  </a:lnTo>
                  <a:lnTo>
                    <a:pt x="674" y="1922"/>
                  </a:lnTo>
                  <a:lnTo>
                    <a:pt x="1282" y="1329"/>
                  </a:lnTo>
                  <a:lnTo>
                    <a:pt x="1282" y="481"/>
                  </a:lnTo>
                  <a:lnTo>
                    <a:pt x="8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6522050" y="3022675"/>
              <a:ext cx="31650" cy="96125"/>
            </a:xfrm>
            <a:custGeom>
              <a:avLst/>
              <a:gdLst/>
              <a:ahLst/>
              <a:cxnLst/>
              <a:rect l="l" t="t" r="r" b="b"/>
              <a:pathLst>
                <a:path w="1266" h="3845" extrusionOk="0">
                  <a:moveTo>
                    <a:pt x="465" y="0"/>
                  </a:moveTo>
                  <a:lnTo>
                    <a:pt x="0" y="481"/>
                  </a:lnTo>
                  <a:lnTo>
                    <a:pt x="0" y="1329"/>
                  </a:lnTo>
                  <a:lnTo>
                    <a:pt x="593" y="1922"/>
                  </a:lnTo>
                  <a:lnTo>
                    <a:pt x="0" y="2531"/>
                  </a:lnTo>
                  <a:lnTo>
                    <a:pt x="0" y="3380"/>
                  </a:lnTo>
                  <a:lnTo>
                    <a:pt x="465" y="3844"/>
                  </a:lnTo>
                  <a:lnTo>
                    <a:pt x="465" y="2723"/>
                  </a:lnTo>
                  <a:lnTo>
                    <a:pt x="1266" y="1922"/>
                  </a:lnTo>
                  <a:lnTo>
                    <a:pt x="465" y="1121"/>
                  </a:lnTo>
                  <a:lnTo>
                    <a:pt x="4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6602125" y="3211250"/>
              <a:ext cx="48075" cy="34075"/>
            </a:xfrm>
            <a:custGeom>
              <a:avLst/>
              <a:gdLst/>
              <a:ahLst/>
              <a:cxnLst/>
              <a:rect l="l" t="t" r="r" b="b"/>
              <a:pathLst>
                <a:path w="1923" h="1363" extrusionOk="0">
                  <a:moveTo>
                    <a:pt x="962" y="1"/>
                  </a:moveTo>
                  <a:lnTo>
                    <a:pt x="1" y="962"/>
                  </a:lnTo>
                  <a:lnTo>
                    <a:pt x="193" y="946"/>
                  </a:lnTo>
                  <a:lnTo>
                    <a:pt x="529" y="802"/>
                  </a:lnTo>
                  <a:lnTo>
                    <a:pt x="673" y="674"/>
                  </a:lnTo>
                  <a:lnTo>
                    <a:pt x="689" y="866"/>
                  </a:lnTo>
                  <a:lnTo>
                    <a:pt x="834" y="1202"/>
                  </a:lnTo>
                  <a:lnTo>
                    <a:pt x="962" y="1362"/>
                  </a:lnTo>
                  <a:lnTo>
                    <a:pt x="1090" y="1202"/>
                  </a:lnTo>
                  <a:lnTo>
                    <a:pt x="1218" y="866"/>
                  </a:lnTo>
                  <a:lnTo>
                    <a:pt x="1234" y="674"/>
                  </a:lnTo>
                  <a:lnTo>
                    <a:pt x="1378" y="802"/>
                  </a:lnTo>
                  <a:lnTo>
                    <a:pt x="1715" y="946"/>
                  </a:lnTo>
                  <a:lnTo>
                    <a:pt x="1923" y="962"/>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6602125" y="3177225"/>
              <a:ext cx="48075" cy="34050"/>
            </a:xfrm>
            <a:custGeom>
              <a:avLst/>
              <a:gdLst/>
              <a:ahLst/>
              <a:cxnLst/>
              <a:rect l="l" t="t" r="r" b="b"/>
              <a:pathLst>
                <a:path w="1923" h="1362" extrusionOk="0">
                  <a:moveTo>
                    <a:pt x="962" y="1"/>
                  </a:moveTo>
                  <a:lnTo>
                    <a:pt x="834" y="145"/>
                  </a:lnTo>
                  <a:lnTo>
                    <a:pt x="689" y="497"/>
                  </a:lnTo>
                  <a:lnTo>
                    <a:pt x="673" y="689"/>
                  </a:lnTo>
                  <a:lnTo>
                    <a:pt x="529" y="561"/>
                  </a:lnTo>
                  <a:lnTo>
                    <a:pt x="193" y="417"/>
                  </a:lnTo>
                  <a:lnTo>
                    <a:pt x="1" y="401"/>
                  </a:lnTo>
                  <a:lnTo>
                    <a:pt x="1" y="401"/>
                  </a:lnTo>
                  <a:lnTo>
                    <a:pt x="962" y="1362"/>
                  </a:lnTo>
                  <a:lnTo>
                    <a:pt x="1923" y="401"/>
                  </a:lnTo>
                  <a:lnTo>
                    <a:pt x="1715" y="417"/>
                  </a:lnTo>
                  <a:lnTo>
                    <a:pt x="1378" y="561"/>
                  </a:lnTo>
                  <a:lnTo>
                    <a:pt x="1234" y="689"/>
                  </a:lnTo>
                  <a:lnTo>
                    <a:pt x="1218" y="497"/>
                  </a:lnTo>
                  <a:lnTo>
                    <a:pt x="1090" y="145"/>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6592125" y="3187225"/>
              <a:ext cx="34050" cy="48100"/>
            </a:xfrm>
            <a:custGeom>
              <a:avLst/>
              <a:gdLst/>
              <a:ahLst/>
              <a:cxnLst/>
              <a:rect l="l" t="t" r="r" b="b"/>
              <a:pathLst>
                <a:path w="1362" h="1924" extrusionOk="0">
                  <a:moveTo>
                    <a:pt x="401" y="1"/>
                  </a:moveTo>
                  <a:lnTo>
                    <a:pt x="417" y="193"/>
                  </a:lnTo>
                  <a:lnTo>
                    <a:pt x="561" y="546"/>
                  </a:lnTo>
                  <a:lnTo>
                    <a:pt x="673" y="674"/>
                  </a:lnTo>
                  <a:lnTo>
                    <a:pt x="497" y="690"/>
                  </a:lnTo>
                  <a:lnTo>
                    <a:pt x="144" y="834"/>
                  </a:lnTo>
                  <a:lnTo>
                    <a:pt x="0" y="962"/>
                  </a:lnTo>
                  <a:lnTo>
                    <a:pt x="144" y="1090"/>
                  </a:lnTo>
                  <a:lnTo>
                    <a:pt x="497" y="1234"/>
                  </a:lnTo>
                  <a:lnTo>
                    <a:pt x="673" y="1234"/>
                  </a:lnTo>
                  <a:lnTo>
                    <a:pt x="561" y="1378"/>
                  </a:lnTo>
                  <a:lnTo>
                    <a:pt x="417" y="1731"/>
                  </a:lnTo>
                  <a:lnTo>
                    <a:pt x="401" y="1923"/>
                  </a:lnTo>
                  <a:lnTo>
                    <a:pt x="1362" y="962"/>
                  </a:lnTo>
                  <a:lnTo>
                    <a:pt x="40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6626150" y="3187225"/>
              <a:ext cx="33675" cy="48100"/>
            </a:xfrm>
            <a:custGeom>
              <a:avLst/>
              <a:gdLst/>
              <a:ahLst/>
              <a:cxnLst/>
              <a:rect l="l" t="t" r="r" b="b"/>
              <a:pathLst>
                <a:path w="1347" h="1924" extrusionOk="0">
                  <a:moveTo>
                    <a:pt x="962" y="1"/>
                  </a:moveTo>
                  <a:lnTo>
                    <a:pt x="1" y="962"/>
                  </a:lnTo>
                  <a:lnTo>
                    <a:pt x="962" y="1923"/>
                  </a:lnTo>
                  <a:lnTo>
                    <a:pt x="946" y="1715"/>
                  </a:lnTo>
                  <a:lnTo>
                    <a:pt x="802" y="1378"/>
                  </a:lnTo>
                  <a:lnTo>
                    <a:pt x="673" y="1234"/>
                  </a:lnTo>
                  <a:lnTo>
                    <a:pt x="850" y="1234"/>
                  </a:lnTo>
                  <a:lnTo>
                    <a:pt x="1202" y="1090"/>
                  </a:lnTo>
                  <a:lnTo>
                    <a:pt x="1346" y="962"/>
                  </a:lnTo>
                  <a:lnTo>
                    <a:pt x="1202" y="834"/>
                  </a:lnTo>
                  <a:lnTo>
                    <a:pt x="850" y="690"/>
                  </a:lnTo>
                  <a:lnTo>
                    <a:pt x="673" y="674"/>
                  </a:lnTo>
                  <a:lnTo>
                    <a:pt x="802" y="546"/>
                  </a:lnTo>
                  <a:lnTo>
                    <a:pt x="946" y="193"/>
                  </a:lnTo>
                  <a:lnTo>
                    <a:pt x="96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6578100" y="3143200"/>
              <a:ext cx="96125" cy="31650"/>
            </a:xfrm>
            <a:custGeom>
              <a:avLst/>
              <a:gdLst/>
              <a:ahLst/>
              <a:cxnLst/>
              <a:rect l="l" t="t" r="r" b="b"/>
              <a:pathLst>
                <a:path w="3845" h="1266" extrusionOk="0">
                  <a:moveTo>
                    <a:pt x="1923" y="0"/>
                  </a:moveTo>
                  <a:lnTo>
                    <a:pt x="1122" y="801"/>
                  </a:lnTo>
                  <a:lnTo>
                    <a:pt x="1" y="801"/>
                  </a:lnTo>
                  <a:lnTo>
                    <a:pt x="465" y="1265"/>
                  </a:lnTo>
                  <a:lnTo>
                    <a:pt x="1314" y="1265"/>
                  </a:lnTo>
                  <a:lnTo>
                    <a:pt x="1923" y="673"/>
                  </a:lnTo>
                  <a:lnTo>
                    <a:pt x="2515" y="1265"/>
                  </a:lnTo>
                  <a:lnTo>
                    <a:pt x="3364" y="1265"/>
                  </a:lnTo>
                  <a:lnTo>
                    <a:pt x="3845" y="801"/>
                  </a:lnTo>
                  <a:lnTo>
                    <a:pt x="2708" y="801"/>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6578100" y="3247300"/>
              <a:ext cx="96125" cy="32050"/>
            </a:xfrm>
            <a:custGeom>
              <a:avLst/>
              <a:gdLst/>
              <a:ahLst/>
              <a:cxnLst/>
              <a:rect l="l" t="t" r="r" b="b"/>
              <a:pathLst>
                <a:path w="3845" h="1282" extrusionOk="0">
                  <a:moveTo>
                    <a:pt x="465" y="1"/>
                  </a:moveTo>
                  <a:lnTo>
                    <a:pt x="1" y="481"/>
                  </a:lnTo>
                  <a:lnTo>
                    <a:pt x="1122" y="481"/>
                  </a:lnTo>
                  <a:lnTo>
                    <a:pt x="1923" y="1282"/>
                  </a:lnTo>
                  <a:lnTo>
                    <a:pt x="2708" y="481"/>
                  </a:lnTo>
                  <a:lnTo>
                    <a:pt x="3845" y="481"/>
                  </a:lnTo>
                  <a:lnTo>
                    <a:pt x="3364" y="1"/>
                  </a:lnTo>
                  <a:lnTo>
                    <a:pt x="2515" y="1"/>
                  </a:lnTo>
                  <a:lnTo>
                    <a:pt x="1923" y="609"/>
                  </a:lnTo>
                  <a:lnTo>
                    <a:pt x="1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6558075" y="3163200"/>
              <a:ext cx="31675" cy="96150"/>
            </a:xfrm>
            <a:custGeom>
              <a:avLst/>
              <a:gdLst/>
              <a:ahLst/>
              <a:cxnLst/>
              <a:rect l="l" t="t" r="r" b="b"/>
              <a:pathLst>
                <a:path w="1267" h="3846" extrusionOk="0">
                  <a:moveTo>
                    <a:pt x="802" y="1"/>
                  </a:moveTo>
                  <a:lnTo>
                    <a:pt x="802" y="1122"/>
                  </a:lnTo>
                  <a:lnTo>
                    <a:pt x="1" y="1923"/>
                  </a:lnTo>
                  <a:lnTo>
                    <a:pt x="802" y="2708"/>
                  </a:lnTo>
                  <a:lnTo>
                    <a:pt x="802" y="3845"/>
                  </a:lnTo>
                  <a:lnTo>
                    <a:pt x="1266" y="3365"/>
                  </a:lnTo>
                  <a:lnTo>
                    <a:pt x="1266" y="2516"/>
                  </a:lnTo>
                  <a:lnTo>
                    <a:pt x="674" y="1923"/>
                  </a:lnTo>
                  <a:lnTo>
                    <a:pt x="1266" y="1314"/>
                  </a:lnTo>
                  <a:lnTo>
                    <a:pt x="1266" y="465"/>
                  </a:lnTo>
                  <a:lnTo>
                    <a:pt x="8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6662200" y="3163200"/>
              <a:ext cx="32050" cy="96150"/>
            </a:xfrm>
            <a:custGeom>
              <a:avLst/>
              <a:gdLst/>
              <a:ahLst/>
              <a:cxnLst/>
              <a:rect l="l" t="t" r="r" b="b"/>
              <a:pathLst>
                <a:path w="1282" h="3846" extrusionOk="0">
                  <a:moveTo>
                    <a:pt x="481" y="1"/>
                  </a:moveTo>
                  <a:lnTo>
                    <a:pt x="0" y="465"/>
                  </a:lnTo>
                  <a:lnTo>
                    <a:pt x="0" y="1314"/>
                  </a:lnTo>
                  <a:lnTo>
                    <a:pt x="609" y="1923"/>
                  </a:lnTo>
                  <a:lnTo>
                    <a:pt x="0" y="2516"/>
                  </a:lnTo>
                  <a:lnTo>
                    <a:pt x="0" y="3365"/>
                  </a:lnTo>
                  <a:lnTo>
                    <a:pt x="481" y="3845"/>
                  </a:lnTo>
                  <a:lnTo>
                    <a:pt x="481" y="2708"/>
                  </a:lnTo>
                  <a:lnTo>
                    <a:pt x="1282" y="1923"/>
                  </a:lnTo>
                  <a:lnTo>
                    <a:pt x="481" y="1122"/>
                  </a:ln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6742275" y="3351400"/>
              <a:ext cx="48075" cy="34075"/>
            </a:xfrm>
            <a:custGeom>
              <a:avLst/>
              <a:gdLst/>
              <a:ahLst/>
              <a:cxnLst/>
              <a:rect l="l" t="t" r="r" b="b"/>
              <a:pathLst>
                <a:path w="1923" h="1363" extrusionOk="0">
                  <a:moveTo>
                    <a:pt x="962" y="1"/>
                  </a:moveTo>
                  <a:lnTo>
                    <a:pt x="1" y="962"/>
                  </a:lnTo>
                  <a:lnTo>
                    <a:pt x="209" y="946"/>
                  </a:lnTo>
                  <a:lnTo>
                    <a:pt x="545" y="802"/>
                  </a:lnTo>
                  <a:lnTo>
                    <a:pt x="689" y="690"/>
                  </a:lnTo>
                  <a:lnTo>
                    <a:pt x="689" y="866"/>
                  </a:lnTo>
                  <a:lnTo>
                    <a:pt x="834" y="1218"/>
                  </a:lnTo>
                  <a:lnTo>
                    <a:pt x="962" y="1362"/>
                  </a:lnTo>
                  <a:lnTo>
                    <a:pt x="1090" y="1218"/>
                  </a:lnTo>
                  <a:lnTo>
                    <a:pt x="1234" y="866"/>
                  </a:lnTo>
                  <a:lnTo>
                    <a:pt x="1250" y="690"/>
                  </a:lnTo>
                  <a:lnTo>
                    <a:pt x="1378" y="802"/>
                  </a:lnTo>
                  <a:lnTo>
                    <a:pt x="1731" y="946"/>
                  </a:lnTo>
                  <a:lnTo>
                    <a:pt x="1923" y="962"/>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6742675" y="3317775"/>
              <a:ext cx="47675" cy="33650"/>
            </a:xfrm>
            <a:custGeom>
              <a:avLst/>
              <a:gdLst/>
              <a:ahLst/>
              <a:cxnLst/>
              <a:rect l="l" t="t" r="r" b="b"/>
              <a:pathLst>
                <a:path w="1907" h="1346" extrusionOk="0">
                  <a:moveTo>
                    <a:pt x="946" y="1"/>
                  </a:moveTo>
                  <a:lnTo>
                    <a:pt x="818" y="145"/>
                  </a:lnTo>
                  <a:lnTo>
                    <a:pt x="673" y="497"/>
                  </a:lnTo>
                  <a:lnTo>
                    <a:pt x="673" y="673"/>
                  </a:lnTo>
                  <a:lnTo>
                    <a:pt x="529" y="561"/>
                  </a:lnTo>
                  <a:lnTo>
                    <a:pt x="193" y="401"/>
                  </a:lnTo>
                  <a:lnTo>
                    <a:pt x="1" y="401"/>
                  </a:lnTo>
                  <a:lnTo>
                    <a:pt x="946" y="1346"/>
                  </a:lnTo>
                  <a:lnTo>
                    <a:pt x="1907" y="401"/>
                  </a:lnTo>
                  <a:lnTo>
                    <a:pt x="1715" y="401"/>
                  </a:lnTo>
                  <a:lnTo>
                    <a:pt x="1362" y="545"/>
                  </a:lnTo>
                  <a:lnTo>
                    <a:pt x="1234" y="673"/>
                  </a:lnTo>
                  <a:lnTo>
                    <a:pt x="1218" y="497"/>
                  </a:lnTo>
                  <a:lnTo>
                    <a:pt x="1074" y="145"/>
                  </a:lnTo>
                  <a:lnTo>
                    <a:pt x="94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6732275" y="3327775"/>
              <a:ext cx="34050" cy="47675"/>
            </a:xfrm>
            <a:custGeom>
              <a:avLst/>
              <a:gdLst/>
              <a:ahLst/>
              <a:cxnLst/>
              <a:rect l="l" t="t" r="r" b="b"/>
              <a:pathLst>
                <a:path w="1362" h="1907" extrusionOk="0">
                  <a:moveTo>
                    <a:pt x="401" y="1"/>
                  </a:moveTo>
                  <a:lnTo>
                    <a:pt x="417" y="193"/>
                  </a:lnTo>
                  <a:lnTo>
                    <a:pt x="561" y="529"/>
                  </a:lnTo>
                  <a:lnTo>
                    <a:pt x="689" y="674"/>
                  </a:lnTo>
                  <a:lnTo>
                    <a:pt x="497" y="690"/>
                  </a:lnTo>
                  <a:lnTo>
                    <a:pt x="160" y="818"/>
                  </a:lnTo>
                  <a:lnTo>
                    <a:pt x="0" y="946"/>
                  </a:lnTo>
                  <a:lnTo>
                    <a:pt x="160" y="1074"/>
                  </a:lnTo>
                  <a:lnTo>
                    <a:pt x="497" y="1218"/>
                  </a:lnTo>
                  <a:lnTo>
                    <a:pt x="689" y="1234"/>
                  </a:lnTo>
                  <a:lnTo>
                    <a:pt x="561" y="1378"/>
                  </a:lnTo>
                  <a:lnTo>
                    <a:pt x="417" y="1715"/>
                  </a:lnTo>
                  <a:lnTo>
                    <a:pt x="401" y="1907"/>
                  </a:lnTo>
                  <a:lnTo>
                    <a:pt x="1362" y="946"/>
                  </a:lnTo>
                  <a:lnTo>
                    <a:pt x="417"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6766300" y="3327775"/>
              <a:ext cx="34075" cy="47675"/>
            </a:xfrm>
            <a:custGeom>
              <a:avLst/>
              <a:gdLst/>
              <a:ahLst/>
              <a:cxnLst/>
              <a:rect l="l" t="t" r="r" b="b"/>
              <a:pathLst>
                <a:path w="1363" h="1907" extrusionOk="0">
                  <a:moveTo>
                    <a:pt x="962" y="1"/>
                  </a:moveTo>
                  <a:lnTo>
                    <a:pt x="1" y="946"/>
                  </a:lnTo>
                  <a:lnTo>
                    <a:pt x="962" y="1907"/>
                  </a:lnTo>
                  <a:lnTo>
                    <a:pt x="946" y="1715"/>
                  </a:lnTo>
                  <a:lnTo>
                    <a:pt x="802" y="1378"/>
                  </a:lnTo>
                  <a:lnTo>
                    <a:pt x="689" y="1234"/>
                  </a:lnTo>
                  <a:lnTo>
                    <a:pt x="866" y="1218"/>
                  </a:lnTo>
                  <a:lnTo>
                    <a:pt x="1218" y="1074"/>
                  </a:lnTo>
                  <a:lnTo>
                    <a:pt x="1362" y="946"/>
                  </a:lnTo>
                  <a:lnTo>
                    <a:pt x="1218" y="818"/>
                  </a:lnTo>
                  <a:lnTo>
                    <a:pt x="866" y="690"/>
                  </a:lnTo>
                  <a:lnTo>
                    <a:pt x="689" y="674"/>
                  </a:lnTo>
                  <a:lnTo>
                    <a:pt x="802" y="529"/>
                  </a:lnTo>
                  <a:lnTo>
                    <a:pt x="946" y="193"/>
                  </a:lnTo>
                  <a:lnTo>
                    <a:pt x="96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718250" y="3283750"/>
              <a:ext cx="96125" cy="31650"/>
            </a:xfrm>
            <a:custGeom>
              <a:avLst/>
              <a:gdLst/>
              <a:ahLst/>
              <a:cxnLst/>
              <a:rect l="l" t="t" r="r" b="b"/>
              <a:pathLst>
                <a:path w="3845" h="1266" extrusionOk="0">
                  <a:moveTo>
                    <a:pt x="1923" y="0"/>
                  </a:moveTo>
                  <a:lnTo>
                    <a:pt x="1138" y="785"/>
                  </a:lnTo>
                  <a:lnTo>
                    <a:pt x="1" y="785"/>
                  </a:lnTo>
                  <a:lnTo>
                    <a:pt x="481" y="1265"/>
                  </a:lnTo>
                  <a:lnTo>
                    <a:pt x="1330" y="1265"/>
                  </a:lnTo>
                  <a:lnTo>
                    <a:pt x="1923" y="673"/>
                  </a:lnTo>
                  <a:lnTo>
                    <a:pt x="2531" y="1265"/>
                  </a:lnTo>
                  <a:lnTo>
                    <a:pt x="3380" y="1265"/>
                  </a:lnTo>
                  <a:lnTo>
                    <a:pt x="3845" y="785"/>
                  </a:lnTo>
                  <a:lnTo>
                    <a:pt x="2724" y="785"/>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6718250" y="3387850"/>
              <a:ext cx="96125" cy="31650"/>
            </a:xfrm>
            <a:custGeom>
              <a:avLst/>
              <a:gdLst/>
              <a:ahLst/>
              <a:cxnLst/>
              <a:rect l="l" t="t" r="r" b="b"/>
              <a:pathLst>
                <a:path w="3845" h="1266" extrusionOk="0">
                  <a:moveTo>
                    <a:pt x="481" y="0"/>
                  </a:moveTo>
                  <a:lnTo>
                    <a:pt x="1" y="465"/>
                  </a:lnTo>
                  <a:lnTo>
                    <a:pt x="1138" y="465"/>
                  </a:lnTo>
                  <a:lnTo>
                    <a:pt x="1923" y="1266"/>
                  </a:lnTo>
                  <a:lnTo>
                    <a:pt x="2724" y="465"/>
                  </a:lnTo>
                  <a:lnTo>
                    <a:pt x="3845" y="465"/>
                  </a:lnTo>
                  <a:lnTo>
                    <a:pt x="3380" y="0"/>
                  </a:lnTo>
                  <a:lnTo>
                    <a:pt x="2531" y="0"/>
                  </a:lnTo>
                  <a:lnTo>
                    <a:pt x="1923" y="593"/>
                  </a:lnTo>
                  <a:lnTo>
                    <a:pt x="13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6698625" y="3303350"/>
              <a:ext cx="31675" cy="96125"/>
            </a:xfrm>
            <a:custGeom>
              <a:avLst/>
              <a:gdLst/>
              <a:ahLst/>
              <a:cxnLst/>
              <a:rect l="l" t="t" r="r" b="b"/>
              <a:pathLst>
                <a:path w="1267" h="3845" extrusionOk="0">
                  <a:moveTo>
                    <a:pt x="786" y="1"/>
                  </a:moveTo>
                  <a:lnTo>
                    <a:pt x="786" y="1138"/>
                  </a:lnTo>
                  <a:lnTo>
                    <a:pt x="1" y="1923"/>
                  </a:lnTo>
                  <a:lnTo>
                    <a:pt x="786" y="2724"/>
                  </a:lnTo>
                  <a:lnTo>
                    <a:pt x="786" y="3845"/>
                  </a:lnTo>
                  <a:lnTo>
                    <a:pt x="1266" y="3380"/>
                  </a:lnTo>
                  <a:lnTo>
                    <a:pt x="1266" y="2532"/>
                  </a:lnTo>
                  <a:lnTo>
                    <a:pt x="658" y="1923"/>
                  </a:lnTo>
                  <a:lnTo>
                    <a:pt x="1266" y="1330"/>
                  </a:lnTo>
                  <a:lnTo>
                    <a:pt x="1266" y="481"/>
                  </a:lnTo>
                  <a:lnTo>
                    <a:pt x="7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6802750" y="3303350"/>
              <a:ext cx="31650" cy="96125"/>
            </a:xfrm>
            <a:custGeom>
              <a:avLst/>
              <a:gdLst/>
              <a:ahLst/>
              <a:cxnLst/>
              <a:rect l="l" t="t" r="r" b="b"/>
              <a:pathLst>
                <a:path w="1266" h="3845" extrusionOk="0">
                  <a:moveTo>
                    <a:pt x="465" y="1"/>
                  </a:moveTo>
                  <a:lnTo>
                    <a:pt x="0" y="481"/>
                  </a:lnTo>
                  <a:lnTo>
                    <a:pt x="0" y="1330"/>
                  </a:lnTo>
                  <a:lnTo>
                    <a:pt x="593" y="1923"/>
                  </a:lnTo>
                  <a:lnTo>
                    <a:pt x="0" y="2532"/>
                  </a:lnTo>
                  <a:lnTo>
                    <a:pt x="0" y="3380"/>
                  </a:lnTo>
                  <a:lnTo>
                    <a:pt x="465" y="3845"/>
                  </a:lnTo>
                  <a:lnTo>
                    <a:pt x="465" y="2724"/>
                  </a:lnTo>
                  <a:lnTo>
                    <a:pt x="1266" y="1923"/>
                  </a:lnTo>
                  <a:lnTo>
                    <a:pt x="465" y="1138"/>
                  </a:lnTo>
                  <a:lnTo>
                    <a:pt x="4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6"/>
          <p:cNvSpPr txBox="1">
            <a:spLocks noGrp="1"/>
          </p:cNvSpPr>
          <p:nvPr>
            <p:ph type="subTitle" idx="1"/>
          </p:nvPr>
        </p:nvSpPr>
        <p:spPr>
          <a:xfrm>
            <a:off x="2077100" y="31993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536" name="Google Shape;536;p6"/>
          <p:cNvSpPr txBox="1">
            <a:spLocks noGrp="1"/>
          </p:cNvSpPr>
          <p:nvPr>
            <p:ph type="subTitle" idx="2"/>
          </p:nvPr>
        </p:nvSpPr>
        <p:spPr>
          <a:xfrm>
            <a:off x="2077113" y="2701801"/>
            <a:ext cx="2009400" cy="51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sp>
        <p:nvSpPr>
          <p:cNvPr id="537" name="Google Shape;537;p6"/>
          <p:cNvSpPr txBox="1">
            <a:spLocks noGrp="1"/>
          </p:cNvSpPr>
          <p:nvPr>
            <p:ph type="subTitle" idx="3"/>
          </p:nvPr>
        </p:nvSpPr>
        <p:spPr>
          <a:xfrm>
            <a:off x="5057475" y="3199325"/>
            <a:ext cx="2009400" cy="75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538" name="Google Shape;538;p6"/>
          <p:cNvSpPr txBox="1">
            <a:spLocks noGrp="1"/>
          </p:cNvSpPr>
          <p:nvPr>
            <p:ph type="subTitle" idx="4"/>
          </p:nvPr>
        </p:nvSpPr>
        <p:spPr>
          <a:xfrm>
            <a:off x="5057488" y="2701801"/>
            <a:ext cx="2009400" cy="51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1pPr>
            <a:lvl2pPr lvl="1"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2pPr>
            <a:lvl3pPr lvl="2"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3pPr>
            <a:lvl4pPr lvl="3"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4pPr>
            <a:lvl5pPr lvl="4"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5pPr>
            <a:lvl6pPr lvl="5"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6pPr>
            <a:lvl7pPr lvl="6"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7pPr>
            <a:lvl8pPr lvl="7"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8pPr>
            <a:lvl9pPr lvl="8" algn="ctr" rtl="0">
              <a:lnSpc>
                <a:spcPct val="100000"/>
              </a:lnSpc>
              <a:spcBef>
                <a:spcPts val="0"/>
              </a:spcBef>
              <a:spcAft>
                <a:spcPts val="0"/>
              </a:spcAft>
              <a:buClr>
                <a:schemeClr val="dk1"/>
              </a:buClr>
              <a:buSzPts val="2400"/>
              <a:buFont typeface="Oswald Regular"/>
              <a:buNone/>
              <a:defRPr sz="2400">
                <a:solidFill>
                  <a:schemeClr val="dk1"/>
                </a:solidFill>
                <a:latin typeface="Oswald Regular"/>
                <a:ea typeface="Oswald Regular"/>
                <a:cs typeface="Oswald Regular"/>
                <a:sym typeface="Oswald Regular"/>
              </a:defRPr>
            </a:lvl9pPr>
          </a:lstStyle>
          <a:p>
            <a:endParaRPr/>
          </a:p>
        </p:txBody>
      </p:sp>
      <p:grpSp>
        <p:nvGrpSpPr>
          <p:cNvPr id="539" name="Google Shape;539;p6"/>
          <p:cNvGrpSpPr/>
          <p:nvPr/>
        </p:nvGrpSpPr>
        <p:grpSpPr>
          <a:xfrm>
            <a:off x="-8725" y="3690672"/>
            <a:ext cx="1453281" cy="1452864"/>
            <a:chOff x="5478550" y="2287475"/>
            <a:chExt cx="1390700" cy="1390300"/>
          </a:xfrm>
        </p:grpSpPr>
        <p:sp>
          <p:nvSpPr>
            <p:cNvPr id="540" name="Google Shape;540;p6"/>
            <p:cNvSpPr/>
            <p:nvPr/>
          </p:nvSpPr>
          <p:spPr>
            <a:xfrm>
              <a:off x="6174075" y="2982625"/>
              <a:ext cx="695175" cy="695150"/>
            </a:xfrm>
            <a:custGeom>
              <a:avLst/>
              <a:gdLst/>
              <a:ahLst/>
              <a:cxnLst/>
              <a:rect l="l" t="t" r="r" b="b"/>
              <a:pathLst>
                <a:path w="27807" h="27806" extrusionOk="0">
                  <a:moveTo>
                    <a:pt x="1" y="0"/>
                  </a:moveTo>
                  <a:lnTo>
                    <a:pt x="1" y="27806"/>
                  </a:lnTo>
                  <a:lnTo>
                    <a:pt x="27806" y="27806"/>
                  </a:lnTo>
                  <a:lnTo>
                    <a:pt x="1"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174075" y="2982625"/>
              <a:ext cx="347600" cy="695150"/>
            </a:xfrm>
            <a:custGeom>
              <a:avLst/>
              <a:gdLst/>
              <a:ahLst/>
              <a:cxnLst/>
              <a:rect l="l" t="t" r="r" b="b"/>
              <a:pathLst>
                <a:path w="13904" h="27806" extrusionOk="0">
                  <a:moveTo>
                    <a:pt x="1" y="0"/>
                  </a:moveTo>
                  <a:lnTo>
                    <a:pt x="1" y="27806"/>
                  </a:lnTo>
                  <a:lnTo>
                    <a:pt x="13903" y="13903"/>
                  </a:lnTo>
                  <a:lnTo>
                    <a:pt x="1"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5479350" y="2982225"/>
              <a:ext cx="694350" cy="694750"/>
            </a:xfrm>
            <a:custGeom>
              <a:avLst/>
              <a:gdLst/>
              <a:ahLst/>
              <a:cxnLst/>
              <a:rect l="l" t="t" r="r" b="b"/>
              <a:pathLst>
                <a:path w="27774" h="27790" extrusionOk="0">
                  <a:moveTo>
                    <a:pt x="0" y="0"/>
                  </a:moveTo>
                  <a:lnTo>
                    <a:pt x="0" y="27790"/>
                  </a:lnTo>
                  <a:lnTo>
                    <a:pt x="27774" y="27790"/>
                  </a:lnTo>
                  <a:lnTo>
                    <a:pt x="27774"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5479350" y="2982225"/>
              <a:ext cx="347975" cy="348000"/>
            </a:xfrm>
            <a:custGeom>
              <a:avLst/>
              <a:gdLst/>
              <a:ahLst/>
              <a:cxnLst/>
              <a:rect l="l" t="t" r="r" b="b"/>
              <a:pathLst>
                <a:path w="13919" h="13920" extrusionOk="0">
                  <a:moveTo>
                    <a:pt x="0" y="0"/>
                  </a:moveTo>
                  <a:lnTo>
                    <a:pt x="0" y="13919"/>
                  </a:lnTo>
                  <a:lnTo>
                    <a:pt x="13919" y="13919"/>
                  </a:lnTo>
                  <a:lnTo>
                    <a:pt x="13919"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5826100" y="3328975"/>
              <a:ext cx="348000" cy="348400"/>
            </a:xfrm>
            <a:custGeom>
              <a:avLst/>
              <a:gdLst/>
              <a:ahLst/>
              <a:cxnLst/>
              <a:rect l="l" t="t" r="r" b="b"/>
              <a:pathLst>
                <a:path w="13920" h="13936" extrusionOk="0">
                  <a:moveTo>
                    <a:pt x="1" y="1"/>
                  </a:moveTo>
                  <a:lnTo>
                    <a:pt x="1" y="13936"/>
                  </a:lnTo>
                  <a:lnTo>
                    <a:pt x="13920" y="13936"/>
                  </a:lnTo>
                  <a:lnTo>
                    <a:pt x="1392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5479750" y="2982625"/>
              <a:ext cx="347575" cy="347200"/>
            </a:xfrm>
            <a:custGeom>
              <a:avLst/>
              <a:gdLst/>
              <a:ahLst/>
              <a:cxnLst/>
              <a:rect l="l" t="t" r="r" b="b"/>
              <a:pathLst>
                <a:path w="13903" h="13888" extrusionOk="0">
                  <a:moveTo>
                    <a:pt x="13903" y="0"/>
                  </a:moveTo>
                  <a:lnTo>
                    <a:pt x="13182" y="16"/>
                  </a:lnTo>
                  <a:lnTo>
                    <a:pt x="11789" y="160"/>
                  </a:lnTo>
                  <a:lnTo>
                    <a:pt x="10427" y="433"/>
                  </a:lnTo>
                  <a:lnTo>
                    <a:pt x="9114" y="833"/>
                  </a:lnTo>
                  <a:lnTo>
                    <a:pt x="7881" y="1362"/>
                  </a:lnTo>
                  <a:lnTo>
                    <a:pt x="6695" y="2002"/>
                  </a:lnTo>
                  <a:lnTo>
                    <a:pt x="5590" y="2755"/>
                  </a:lnTo>
                  <a:lnTo>
                    <a:pt x="4549" y="3604"/>
                  </a:lnTo>
                  <a:lnTo>
                    <a:pt x="3620" y="4549"/>
                  </a:lnTo>
                  <a:lnTo>
                    <a:pt x="2771" y="5574"/>
                  </a:lnTo>
                  <a:lnTo>
                    <a:pt x="2018" y="6679"/>
                  </a:lnTo>
                  <a:lnTo>
                    <a:pt x="1378" y="7865"/>
                  </a:lnTo>
                  <a:lnTo>
                    <a:pt x="849" y="9114"/>
                  </a:lnTo>
                  <a:lnTo>
                    <a:pt x="433" y="10411"/>
                  </a:lnTo>
                  <a:lnTo>
                    <a:pt x="160" y="11773"/>
                  </a:lnTo>
                  <a:lnTo>
                    <a:pt x="16" y="13182"/>
                  </a:lnTo>
                  <a:lnTo>
                    <a:pt x="0" y="13887"/>
                  </a:lnTo>
                  <a:lnTo>
                    <a:pt x="721" y="13871"/>
                  </a:lnTo>
                  <a:lnTo>
                    <a:pt x="2130" y="13743"/>
                  </a:lnTo>
                  <a:lnTo>
                    <a:pt x="3476" y="13455"/>
                  </a:lnTo>
                  <a:lnTo>
                    <a:pt x="4789" y="13054"/>
                  </a:lnTo>
                  <a:lnTo>
                    <a:pt x="6039" y="12526"/>
                  </a:lnTo>
                  <a:lnTo>
                    <a:pt x="7208" y="11885"/>
                  </a:lnTo>
                  <a:lnTo>
                    <a:pt x="8329" y="11132"/>
                  </a:lnTo>
                  <a:lnTo>
                    <a:pt x="9354" y="10283"/>
                  </a:lnTo>
                  <a:lnTo>
                    <a:pt x="10299" y="9338"/>
                  </a:lnTo>
                  <a:lnTo>
                    <a:pt x="11148" y="8313"/>
                  </a:lnTo>
                  <a:lnTo>
                    <a:pt x="11885" y="7208"/>
                  </a:lnTo>
                  <a:lnTo>
                    <a:pt x="12541" y="6023"/>
                  </a:lnTo>
                  <a:lnTo>
                    <a:pt x="13054" y="4773"/>
                  </a:lnTo>
                  <a:lnTo>
                    <a:pt x="13470" y="3476"/>
                  </a:lnTo>
                  <a:lnTo>
                    <a:pt x="13743" y="2115"/>
                  </a:lnTo>
                  <a:lnTo>
                    <a:pt x="13887" y="721"/>
                  </a:lnTo>
                  <a:lnTo>
                    <a:pt x="13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5479750" y="3038675"/>
              <a:ext cx="291525" cy="291150"/>
            </a:xfrm>
            <a:custGeom>
              <a:avLst/>
              <a:gdLst/>
              <a:ahLst/>
              <a:cxnLst/>
              <a:rect l="l" t="t" r="r" b="b"/>
              <a:pathLst>
                <a:path w="11661" h="11646" extrusionOk="0">
                  <a:moveTo>
                    <a:pt x="11661" y="1"/>
                  </a:moveTo>
                  <a:lnTo>
                    <a:pt x="11084" y="65"/>
                  </a:lnTo>
                  <a:lnTo>
                    <a:pt x="9947" y="257"/>
                  </a:lnTo>
                  <a:lnTo>
                    <a:pt x="8858" y="561"/>
                  </a:lnTo>
                  <a:lnTo>
                    <a:pt x="7816" y="946"/>
                  </a:lnTo>
                  <a:lnTo>
                    <a:pt x="6807" y="1426"/>
                  </a:lnTo>
                  <a:lnTo>
                    <a:pt x="5846" y="1987"/>
                  </a:lnTo>
                  <a:lnTo>
                    <a:pt x="4949" y="2611"/>
                  </a:lnTo>
                  <a:lnTo>
                    <a:pt x="4117" y="3332"/>
                  </a:lnTo>
                  <a:lnTo>
                    <a:pt x="3332" y="4101"/>
                  </a:lnTo>
                  <a:lnTo>
                    <a:pt x="2627" y="4950"/>
                  </a:lnTo>
                  <a:lnTo>
                    <a:pt x="1986" y="5847"/>
                  </a:lnTo>
                  <a:lnTo>
                    <a:pt x="1426" y="6808"/>
                  </a:lnTo>
                  <a:lnTo>
                    <a:pt x="961" y="7801"/>
                  </a:lnTo>
                  <a:lnTo>
                    <a:pt x="561" y="8858"/>
                  </a:lnTo>
                  <a:lnTo>
                    <a:pt x="272" y="9947"/>
                  </a:lnTo>
                  <a:lnTo>
                    <a:pt x="64" y="11068"/>
                  </a:lnTo>
                  <a:lnTo>
                    <a:pt x="0" y="11645"/>
                  </a:lnTo>
                  <a:lnTo>
                    <a:pt x="577" y="11597"/>
                  </a:lnTo>
                  <a:lnTo>
                    <a:pt x="1714" y="11389"/>
                  </a:lnTo>
                  <a:lnTo>
                    <a:pt x="2803" y="11084"/>
                  </a:lnTo>
                  <a:lnTo>
                    <a:pt x="3844" y="10700"/>
                  </a:lnTo>
                  <a:lnTo>
                    <a:pt x="4853" y="10220"/>
                  </a:lnTo>
                  <a:lnTo>
                    <a:pt x="5814" y="9675"/>
                  </a:lnTo>
                  <a:lnTo>
                    <a:pt x="6711" y="9034"/>
                  </a:lnTo>
                  <a:lnTo>
                    <a:pt x="7560" y="8330"/>
                  </a:lnTo>
                  <a:lnTo>
                    <a:pt x="8329" y="7545"/>
                  </a:lnTo>
                  <a:lnTo>
                    <a:pt x="9034" y="6696"/>
                  </a:lnTo>
                  <a:lnTo>
                    <a:pt x="9674" y="5799"/>
                  </a:lnTo>
                  <a:lnTo>
                    <a:pt x="10235" y="4854"/>
                  </a:lnTo>
                  <a:lnTo>
                    <a:pt x="10716" y="3845"/>
                  </a:lnTo>
                  <a:lnTo>
                    <a:pt x="11100" y="2788"/>
                  </a:lnTo>
                  <a:lnTo>
                    <a:pt x="11404" y="1698"/>
                  </a:lnTo>
                  <a:lnTo>
                    <a:pt x="11596" y="577"/>
                  </a:lnTo>
                  <a:lnTo>
                    <a:pt x="1166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5826500" y="2983025"/>
              <a:ext cx="347200" cy="347200"/>
            </a:xfrm>
            <a:custGeom>
              <a:avLst/>
              <a:gdLst/>
              <a:ahLst/>
              <a:cxnLst/>
              <a:rect l="l" t="t" r="r" b="b"/>
              <a:pathLst>
                <a:path w="13888" h="13888" extrusionOk="0">
                  <a:moveTo>
                    <a:pt x="1" y="0"/>
                  </a:moveTo>
                  <a:lnTo>
                    <a:pt x="17" y="721"/>
                  </a:lnTo>
                  <a:lnTo>
                    <a:pt x="161" y="2115"/>
                  </a:lnTo>
                  <a:lnTo>
                    <a:pt x="433" y="3476"/>
                  </a:lnTo>
                  <a:lnTo>
                    <a:pt x="834" y="4773"/>
                  </a:lnTo>
                  <a:lnTo>
                    <a:pt x="1362" y="6023"/>
                  </a:lnTo>
                  <a:lnTo>
                    <a:pt x="2003" y="7208"/>
                  </a:lnTo>
                  <a:lnTo>
                    <a:pt x="2756" y="8313"/>
                  </a:lnTo>
                  <a:lnTo>
                    <a:pt x="3605" y="9338"/>
                  </a:lnTo>
                  <a:lnTo>
                    <a:pt x="4550" y="10283"/>
                  </a:lnTo>
                  <a:lnTo>
                    <a:pt x="5575" y="11132"/>
                  </a:lnTo>
                  <a:lnTo>
                    <a:pt x="6680" y="11885"/>
                  </a:lnTo>
                  <a:lnTo>
                    <a:pt x="7865" y="12526"/>
                  </a:lnTo>
                  <a:lnTo>
                    <a:pt x="9115" y="13054"/>
                  </a:lnTo>
                  <a:lnTo>
                    <a:pt x="10412" y="13455"/>
                  </a:lnTo>
                  <a:lnTo>
                    <a:pt x="11773" y="13727"/>
                  </a:lnTo>
                  <a:lnTo>
                    <a:pt x="13167" y="13871"/>
                  </a:lnTo>
                  <a:lnTo>
                    <a:pt x="13888" y="13887"/>
                  </a:lnTo>
                  <a:lnTo>
                    <a:pt x="13872" y="13166"/>
                  </a:lnTo>
                  <a:lnTo>
                    <a:pt x="13743" y="11773"/>
                  </a:lnTo>
                  <a:lnTo>
                    <a:pt x="13455" y="10411"/>
                  </a:lnTo>
                  <a:lnTo>
                    <a:pt x="13055" y="9114"/>
                  </a:lnTo>
                  <a:lnTo>
                    <a:pt x="12526" y="7865"/>
                  </a:lnTo>
                  <a:lnTo>
                    <a:pt x="11885" y="6679"/>
                  </a:lnTo>
                  <a:lnTo>
                    <a:pt x="11133" y="5574"/>
                  </a:lnTo>
                  <a:lnTo>
                    <a:pt x="10284" y="4549"/>
                  </a:lnTo>
                  <a:lnTo>
                    <a:pt x="9339" y="3604"/>
                  </a:lnTo>
                  <a:lnTo>
                    <a:pt x="8314" y="2755"/>
                  </a:lnTo>
                  <a:lnTo>
                    <a:pt x="7209" y="2002"/>
                  </a:lnTo>
                  <a:lnTo>
                    <a:pt x="6023" y="1362"/>
                  </a:lnTo>
                  <a:lnTo>
                    <a:pt x="4774" y="833"/>
                  </a:lnTo>
                  <a:lnTo>
                    <a:pt x="3477" y="433"/>
                  </a:lnTo>
                  <a:lnTo>
                    <a:pt x="2115" y="160"/>
                  </a:lnTo>
                  <a:lnTo>
                    <a:pt x="722" y="16"/>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5882575" y="3039075"/>
              <a:ext cx="291125" cy="291150"/>
            </a:xfrm>
            <a:custGeom>
              <a:avLst/>
              <a:gdLst/>
              <a:ahLst/>
              <a:cxnLst/>
              <a:rect l="l" t="t" r="r" b="b"/>
              <a:pathLst>
                <a:path w="11645" h="11646" extrusionOk="0">
                  <a:moveTo>
                    <a:pt x="0" y="1"/>
                  </a:moveTo>
                  <a:lnTo>
                    <a:pt x="64" y="577"/>
                  </a:lnTo>
                  <a:lnTo>
                    <a:pt x="257" y="1698"/>
                  </a:lnTo>
                  <a:lnTo>
                    <a:pt x="561" y="2788"/>
                  </a:lnTo>
                  <a:lnTo>
                    <a:pt x="945" y="3845"/>
                  </a:lnTo>
                  <a:lnTo>
                    <a:pt x="1426" y="4854"/>
                  </a:lnTo>
                  <a:lnTo>
                    <a:pt x="1986" y="5799"/>
                  </a:lnTo>
                  <a:lnTo>
                    <a:pt x="2611" y="6696"/>
                  </a:lnTo>
                  <a:lnTo>
                    <a:pt x="3332" y="7545"/>
                  </a:lnTo>
                  <a:lnTo>
                    <a:pt x="4101" y="8314"/>
                  </a:lnTo>
                  <a:lnTo>
                    <a:pt x="4950" y="9034"/>
                  </a:lnTo>
                  <a:lnTo>
                    <a:pt x="5846" y="9659"/>
                  </a:lnTo>
                  <a:lnTo>
                    <a:pt x="6791" y="10220"/>
                  </a:lnTo>
                  <a:lnTo>
                    <a:pt x="7801" y="10700"/>
                  </a:lnTo>
                  <a:lnTo>
                    <a:pt x="8858" y="11084"/>
                  </a:lnTo>
                  <a:lnTo>
                    <a:pt x="9947" y="11389"/>
                  </a:lnTo>
                  <a:lnTo>
                    <a:pt x="11068" y="11581"/>
                  </a:lnTo>
                  <a:lnTo>
                    <a:pt x="11645" y="11645"/>
                  </a:lnTo>
                  <a:lnTo>
                    <a:pt x="11597" y="11068"/>
                  </a:lnTo>
                  <a:lnTo>
                    <a:pt x="11388" y="9947"/>
                  </a:lnTo>
                  <a:lnTo>
                    <a:pt x="11084" y="8858"/>
                  </a:lnTo>
                  <a:lnTo>
                    <a:pt x="10700" y="7801"/>
                  </a:lnTo>
                  <a:lnTo>
                    <a:pt x="10219" y="6792"/>
                  </a:lnTo>
                  <a:lnTo>
                    <a:pt x="9658" y="5847"/>
                  </a:lnTo>
                  <a:lnTo>
                    <a:pt x="9034" y="4950"/>
                  </a:lnTo>
                  <a:lnTo>
                    <a:pt x="8329" y="4101"/>
                  </a:lnTo>
                  <a:lnTo>
                    <a:pt x="7544" y="3332"/>
                  </a:lnTo>
                  <a:lnTo>
                    <a:pt x="6695" y="2611"/>
                  </a:lnTo>
                  <a:lnTo>
                    <a:pt x="5798" y="1987"/>
                  </a:lnTo>
                  <a:lnTo>
                    <a:pt x="4853" y="1426"/>
                  </a:lnTo>
                  <a:lnTo>
                    <a:pt x="3844" y="946"/>
                  </a:lnTo>
                  <a:lnTo>
                    <a:pt x="2787" y="561"/>
                  </a:lnTo>
                  <a:lnTo>
                    <a:pt x="1698" y="257"/>
                  </a:lnTo>
                  <a:lnTo>
                    <a:pt x="577" y="49"/>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5826500" y="3323375"/>
              <a:ext cx="347200" cy="347200"/>
            </a:xfrm>
            <a:custGeom>
              <a:avLst/>
              <a:gdLst/>
              <a:ahLst/>
              <a:cxnLst/>
              <a:rect l="l" t="t" r="r" b="b"/>
              <a:pathLst>
                <a:path w="13888" h="13888" extrusionOk="0">
                  <a:moveTo>
                    <a:pt x="13888" y="1"/>
                  </a:moveTo>
                  <a:lnTo>
                    <a:pt x="13167" y="17"/>
                  </a:lnTo>
                  <a:lnTo>
                    <a:pt x="11773" y="161"/>
                  </a:lnTo>
                  <a:lnTo>
                    <a:pt x="10412" y="433"/>
                  </a:lnTo>
                  <a:lnTo>
                    <a:pt x="9115" y="834"/>
                  </a:lnTo>
                  <a:lnTo>
                    <a:pt x="7865" y="1362"/>
                  </a:lnTo>
                  <a:lnTo>
                    <a:pt x="6680" y="2003"/>
                  </a:lnTo>
                  <a:lnTo>
                    <a:pt x="5575" y="2756"/>
                  </a:lnTo>
                  <a:lnTo>
                    <a:pt x="4550" y="3605"/>
                  </a:lnTo>
                  <a:lnTo>
                    <a:pt x="3605" y="4550"/>
                  </a:lnTo>
                  <a:lnTo>
                    <a:pt x="2756" y="5575"/>
                  </a:lnTo>
                  <a:lnTo>
                    <a:pt x="2003" y="6680"/>
                  </a:lnTo>
                  <a:lnTo>
                    <a:pt x="1362" y="7865"/>
                  </a:lnTo>
                  <a:lnTo>
                    <a:pt x="834" y="9114"/>
                  </a:lnTo>
                  <a:lnTo>
                    <a:pt x="433" y="10412"/>
                  </a:lnTo>
                  <a:lnTo>
                    <a:pt x="161" y="11773"/>
                  </a:lnTo>
                  <a:lnTo>
                    <a:pt x="17" y="13183"/>
                  </a:lnTo>
                  <a:lnTo>
                    <a:pt x="1" y="13887"/>
                  </a:lnTo>
                  <a:lnTo>
                    <a:pt x="722" y="13887"/>
                  </a:lnTo>
                  <a:lnTo>
                    <a:pt x="2115" y="13743"/>
                  </a:lnTo>
                  <a:lnTo>
                    <a:pt x="3477" y="13455"/>
                  </a:lnTo>
                  <a:lnTo>
                    <a:pt x="4774" y="13055"/>
                  </a:lnTo>
                  <a:lnTo>
                    <a:pt x="6023" y="12526"/>
                  </a:lnTo>
                  <a:lnTo>
                    <a:pt x="7209" y="11885"/>
                  </a:lnTo>
                  <a:lnTo>
                    <a:pt x="8314" y="11133"/>
                  </a:lnTo>
                  <a:lnTo>
                    <a:pt x="9339" y="10284"/>
                  </a:lnTo>
                  <a:lnTo>
                    <a:pt x="10284" y="9339"/>
                  </a:lnTo>
                  <a:lnTo>
                    <a:pt x="11133" y="8314"/>
                  </a:lnTo>
                  <a:lnTo>
                    <a:pt x="11885" y="7208"/>
                  </a:lnTo>
                  <a:lnTo>
                    <a:pt x="12526" y="6023"/>
                  </a:lnTo>
                  <a:lnTo>
                    <a:pt x="13055" y="4774"/>
                  </a:lnTo>
                  <a:lnTo>
                    <a:pt x="13455" y="3476"/>
                  </a:lnTo>
                  <a:lnTo>
                    <a:pt x="13743" y="2115"/>
                  </a:lnTo>
                  <a:lnTo>
                    <a:pt x="13872" y="722"/>
                  </a:lnTo>
                  <a:lnTo>
                    <a:pt x="1388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5882575" y="3323375"/>
              <a:ext cx="291125" cy="291150"/>
            </a:xfrm>
            <a:custGeom>
              <a:avLst/>
              <a:gdLst/>
              <a:ahLst/>
              <a:cxnLst/>
              <a:rect l="l" t="t" r="r" b="b"/>
              <a:pathLst>
                <a:path w="11645" h="11646" extrusionOk="0">
                  <a:moveTo>
                    <a:pt x="11645" y="1"/>
                  </a:moveTo>
                  <a:lnTo>
                    <a:pt x="11068" y="65"/>
                  </a:lnTo>
                  <a:lnTo>
                    <a:pt x="9947" y="257"/>
                  </a:lnTo>
                  <a:lnTo>
                    <a:pt x="8858" y="561"/>
                  </a:lnTo>
                  <a:lnTo>
                    <a:pt x="7801" y="946"/>
                  </a:lnTo>
                  <a:lnTo>
                    <a:pt x="6791" y="1426"/>
                  </a:lnTo>
                  <a:lnTo>
                    <a:pt x="5846" y="1987"/>
                  </a:lnTo>
                  <a:lnTo>
                    <a:pt x="4950" y="2628"/>
                  </a:lnTo>
                  <a:lnTo>
                    <a:pt x="4101" y="3332"/>
                  </a:lnTo>
                  <a:lnTo>
                    <a:pt x="3332" y="4101"/>
                  </a:lnTo>
                  <a:lnTo>
                    <a:pt x="2611" y="4950"/>
                  </a:lnTo>
                  <a:lnTo>
                    <a:pt x="1986" y="5847"/>
                  </a:lnTo>
                  <a:lnTo>
                    <a:pt x="1426" y="6808"/>
                  </a:lnTo>
                  <a:lnTo>
                    <a:pt x="945" y="7801"/>
                  </a:lnTo>
                  <a:lnTo>
                    <a:pt x="561" y="8858"/>
                  </a:lnTo>
                  <a:lnTo>
                    <a:pt x="257" y="9947"/>
                  </a:lnTo>
                  <a:lnTo>
                    <a:pt x="64" y="11068"/>
                  </a:lnTo>
                  <a:lnTo>
                    <a:pt x="0" y="11645"/>
                  </a:lnTo>
                  <a:lnTo>
                    <a:pt x="577" y="11597"/>
                  </a:lnTo>
                  <a:lnTo>
                    <a:pt x="1698" y="11389"/>
                  </a:lnTo>
                  <a:lnTo>
                    <a:pt x="2787" y="11101"/>
                  </a:lnTo>
                  <a:lnTo>
                    <a:pt x="3844" y="10700"/>
                  </a:lnTo>
                  <a:lnTo>
                    <a:pt x="4853" y="10236"/>
                  </a:lnTo>
                  <a:lnTo>
                    <a:pt x="5798" y="9675"/>
                  </a:lnTo>
                  <a:lnTo>
                    <a:pt x="6695" y="9034"/>
                  </a:lnTo>
                  <a:lnTo>
                    <a:pt x="7544" y="8330"/>
                  </a:lnTo>
                  <a:lnTo>
                    <a:pt x="8329" y="7545"/>
                  </a:lnTo>
                  <a:lnTo>
                    <a:pt x="9034" y="6712"/>
                  </a:lnTo>
                  <a:lnTo>
                    <a:pt x="9658" y="5799"/>
                  </a:lnTo>
                  <a:lnTo>
                    <a:pt x="10219" y="4854"/>
                  </a:lnTo>
                  <a:lnTo>
                    <a:pt x="10700" y="3845"/>
                  </a:lnTo>
                  <a:lnTo>
                    <a:pt x="11084" y="2788"/>
                  </a:lnTo>
                  <a:lnTo>
                    <a:pt x="11388" y="1699"/>
                  </a:lnTo>
                  <a:lnTo>
                    <a:pt x="11597" y="577"/>
                  </a:lnTo>
                  <a:lnTo>
                    <a:pt x="1164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5479750" y="3322975"/>
              <a:ext cx="347575" cy="347200"/>
            </a:xfrm>
            <a:custGeom>
              <a:avLst/>
              <a:gdLst/>
              <a:ahLst/>
              <a:cxnLst/>
              <a:rect l="l" t="t" r="r" b="b"/>
              <a:pathLst>
                <a:path w="13903" h="13888" extrusionOk="0">
                  <a:moveTo>
                    <a:pt x="0" y="1"/>
                  </a:moveTo>
                  <a:lnTo>
                    <a:pt x="16" y="721"/>
                  </a:lnTo>
                  <a:lnTo>
                    <a:pt x="160" y="2115"/>
                  </a:lnTo>
                  <a:lnTo>
                    <a:pt x="433" y="3476"/>
                  </a:lnTo>
                  <a:lnTo>
                    <a:pt x="849" y="4790"/>
                  </a:lnTo>
                  <a:lnTo>
                    <a:pt x="1378" y="6023"/>
                  </a:lnTo>
                  <a:lnTo>
                    <a:pt x="2018" y="7208"/>
                  </a:lnTo>
                  <a:lnTo>
                    <a:pt x="2771" y="8314"/>
                  </a:lnTo>
                  <a:lnTo>
                    <a:pt x="3620" y="9355"/>
                  </a:lnTo>
                  <a:lnTo>
                    <a:pt x="4549" y="10284"/>
                  </a:lnTo>
                  <a:lnTo>
                    <a:pt x="5590" y="11133"/>
                  </a:lnTo>
                  <a:lnTo>
                    <a:pt x="6695" y="11885"/>
                  </a:lnTo>
                  <a:lnTo>
                    <a:pt x="7881" y="12526"/>
                  </a:lnTo>
                  <a:lnTo>
                    <a:pt x="9114" y="13055"/>
                  </a:lnTo>
                  <a:lnTo>
                    <a:pt x="10427" y="13455"/>
                  </a:lnTo>
                  <a:lnTo>
                    <a:pt x="11789" y="13743"/>
                  </a:lnTo>
                  <a:lnTo>
                    <a:pt x="13182" y="13887"/>
                  </a:lnTo>
                  <a:lnTo>
                    <a:pt x="13903" y="13887"/>
                  </a:lnTo>
                  <a:lnTo>
                    <a:pt x="13887" y="13183"/>
                  </a:lnTo>
                  <a:lnTo>
                    <a:pt x="13743" y="11773"/>
                  </a:lnTo>
                  <a:lnTo>
                    <a:pt x="13470" y="10428"/>
                  </a:lnTo>
                  <a:lnTo>
                    <a:pt x="13054" y="9114"/>
                  </a:lnTo>
                  <a:lnTo>
                    <a:pt x="12541" y="7865"/>
                  </a:lnTo>
                  <a:lnTo>
                    <a:pt x="11885" y="6696"/>
                  </a:lnTo>
                  <a:lnTo>
                    <a:pt x="11148" y="5575"/>
                  </a:lnTo>
                  <a:lnTo>
                    <a:pt x="10299" y="4550"/>
                  </a:lnTo>
                  <a:lnTo>
                    <a:pt x="9354" y="3605"/>
                  </a:lnTo>
                  <a:lnTo>
                    <a:pt x="8329" y="2756"/>
                  </a:lnTo>
                  <a:lnTo>
                    <a:pt x="7208" y="2003"/>
                  </a:lnTo>
                  <a:lnTo>
                    <a:pt x="6039" y="1362"/>
                  </a:lnTo>
                  <a:lnTo>
                    <a:pt x="4789" y="834"/>
                  </a:lnTo>
                  <a:lnTo>
                    <a:pt x="3476" y="433"/>
                  </a:lnTo>
                  <a:lnTo>
                    <a:pt x="2130" y="161"/>
                  </a:lnTo>
                  <a:lnTo>
                    <a:pt x="721" y="17"/>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479750" y="3322975"/>
              <a:ext cx="291525" cy="291150"/>
            </a:xfrm>
            <a:custGeom>
              <a:avLst/>
              <a:gdLst/>
              <a:ahLst/>
              <a:cxnLst/>
              <a:rect l="l" t="t" r="r" b="b"/>
              <a:pathLst>
                <a:path w="11661" h="11646" extrusionOk="0">
                  <a:moveTo>
                    <a:pt x="0" y="1"/>
                  </a:moveTo>
                  <a:lnTo>
                    <a:pt x="64" y="577"/>
                  </a:lnTo>
                  <a:lnTo>
                    <a:pt x="272" y="1715"/>
                  </a:lnTo>
                  <a:lnTo>
                    <a:pt x="561" y="2804"/>
                  </a:lnTo>
                  <a:lnTo>
                    <a:pt x="961" y="3845"/>
                  </a:lnTo>
                  <a:lnTo>
                    <a:pt x="1426" y="4854"/>
                  </a:lnTo>
                  <a:lnTo>
                    <a:pt x="1986" y="5815"/>
                  </a:lnTo>
                  <a:lnTo>
                    <a:pt x="2627" y="6712"/>
                  </a:lnTo>
                  <a:lnTo>
                    <a:pt x="3332" y="7545"/>
                  </a:lnTo>
                  <a:lnTo>
                    <a:pt x="4117" y="8330"/>
                  </a:lnTo>
                  <a:lnTo>
                    <a:pt x="4949" y="9034"/>
                  </a:lnTo>
                  <a:lnTo>
                    <a:pt x="5846" y="9675"/>
                  </a:lnTo>
                  <a:lnTo>
                    <a:pt x="6807" y="10236"/>
                  </a:lnTo>
                  <a:lnTo>
                    <a:pt x="7816" y="10700"/>
                  </a:lnTo>
                  <a:lnTo>
                    <a:pt x="8858" y="11100"/>
                  </a:lnTo>
                  <a:lnTo>
                    <a:pt x="9947" y="11389"/>
                  </a:lnTo>
                  <a:lnTo>
                    <a:pt x="11084" y="11597"/>
                  </a:lnTo>
                  <a:lnTo>
                    <a:pt x="11661" y="11645"/>
                  </a:lnTo>
                  <a:lnTo>
                    <a:pt x="11661" y="11645"/>
                  </a:lnTo>
                  <a:lnTo>
                    <a:pt x="11596" y="11068"/>
                  </a:lnTo>
                  <a:lnTo>
                    <a:pt x="11404" y="9947"/>
                  </a:lnTo>
                  <a:lnTo>
                    <a:pt x="11100" y="8858"/>
                  </a:lnTo>
                  <a:lnTo>
                    <a:pt x="10716" y="7801"/>
                  </a:lnTo>
                  <a:lnTo>
                    <a:pt x="10235" y="6808"/>
                  </a:lnTo>
                  <a:lnTo>
                    <a:pt x="9674" y="5847"/>
                  </a:lnTo>
                  <a:lnTo>
                    <a:pt x="9034" y="4950"/>
                  </a:lnTo>
                  <a:lnTo>
                    <a:pt x="8329" y="4101"/>
                  </a:lnTo>
                  <a:lnTo>
                    <a:pt x="7560" y="3332"/>
                  </a:lnTo>
                  <a:lnTo>
                    <a:pt x="6711" y="2628"/>
                  </a:lnTo>
                  <a:lnTo>
                    <a:pt x="5814" y="1987"/>
                  </a:lnTo>
                  <a:lnTo>
                    <a:pt x="4853" y="1426"/>
                  </a:lnTo>
                  <a:lnTo>
                    <a:pt x="3844" y="946"/>
                  </a:lnTo>
                  <a:lnTo>
                    <a:pt x="2803" y="561"/>
                  </a:lnTo>
                  <a:lnTo>
                    <a:pt x="1714" y="257"/>
                  </a:lnTo>
                  <a:lnTo>
                    <a:pt x="577" y="65"/>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478550" y="2287475"/>
              <a:ext cx="695150" cy="694775"/>
            </a:xfrm>
            <a:custGeom>
              <a:avLst/>
              <a:gdLst/>
              <a:ahLst/>
              <a:cxnLst/>
              <a:rect l="l" t="t" r="r" b="b"/>
              <a:pathLst>
                <a:path w="27806" h="27791" extrusionOk="0">
                  <a:moveTo>
                    <a:pt x="0" y="1"/>
                  </a:moveTo>
                  <a:lnTo>
                    <a:pt x="0" y="27790"/>
                  </a:lnTo>
                  <a:lnTo>
                    <a:pt x="27806" y="27790"/>
                  </a:lnTo>
                  <a:lnTo>
                    <a:pt x="27774" y="26365"/>
                  </a:lnTo>
                  <a:lnTo>
                    <a:pt x="27485" y="23562"/>
                  </a:lnTo>
                  <a:lnTo>
                    <a:pt x="26941" y="20839"/>
                  </a:lnTo>
                  <a:lnTo>
                    <a:pt x="26124" y="18228"/>
                  </a:lnTo>
                  <a:lnTo>
                    <a:pt x="25067" y="15730"/>
                  </a:lnTo>
                  <a:lnTo>
                    <a:pt x="23785" y="13375"/>
                  </a:lnTo>
                  <a:lnTo>
                    <a:pt x="22296" y="11149"/>
                  </a:lnTo>
                  <a:lnTo>
                    <a:pt x="20582" y="9098"/>
                  </a:lnTo>
                  <a:lnTo>
                    <a:pt x="18708" y="7208"/>
                  </a:lnTo>
                  <a:lnTo>
                    <a:pt x="16642" y="5511"/>
                  </a:lnTo>
                  <a:lnTo>
                    <a:pt x="14431" y="4005"/>
                  </a:lnTo>
                  <a:lnTo>
                    <a:pt x="12061" y="2724"/>
                  </a:lnTo>
                  <a:lnTo>
                    <a:pt x="9562" y="1667"/>
                  </a:lnTo>
                  <a:lnTo>
                    <a:pt x="6952" y="866"/>
                  </a:lnTo>
                  <a:lnTo>
                    <a:pt x="4245" y="305"/>
                  </a:lnTo>
                  <a:lnTo>
                    <a:pt x="1442" y="17"/>
                  </a:lnTo>
                  <a:lnTo>
                    <a:pt x="0" y="1"/>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478550" y="2287475"/>
              <a:ext cx="491325" cy="694775"/>
            </a:xfrm>
            <a:custGeom>
              <a:avLst/>
              <a:gdLst/>
              <a:ahLst/>
              <a:cxnLst/>
              <a:rect l="l" t="t" r="r" b="b"/>
              <a:pathLst>
                <a:path w="19653" h="27791" extrusionOk="0">
                  <a:moveTo>
                    <a:pt x="0" y="1"/>
                  </a:moveTo>
                  <a:lnTo>
                    <a:pt x="0" y="27790"/>
                  </a:lnTo>
                  <a:lnTo>
                    <a:pt x="19653" y="8137"/>
                  </a:lnTo>
                  <a:lnTo>
                    <a:pt x="18708" y="7208"/>
                  </a:lnTo>
                  <a:lnTo>
                    <a:pt x="16642" y="5511"/>
                  </a:lnTo>
                  <a:lnTo>
                    <a:pt x="14431" y="4005"/>
                  </a:lnTo>
                  <a:lnTo>
                    <a:pt x="12061" y="2724"/>
                  </a:lnTo>
                  <a:lnTo>
                    <a:pt x="9562" y="1667"/>
                  </a:lnTo>
                  <a:lnTo>
                    <a:pt x="6952" y="866"/>
                  </a:lnTo>
                  <a:lnTo>
                    <a:pt x="4245" y="305"/>
                  </a:lnTo>
                  <a:lnTo>
                    <a:pt x="1442" y="17"/>
                  </a:lnTo>
                  <a:lnTo>
                    <a:pt x="0" y="1"/>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777250" y="2682700"/>
              <a:ext cx="72900" cy="73300"/>
            </a:xfrm>
            <a:custGeom>
              <a:avLst/>
              <a:gdLst/>
              <a:ahLst/>
              <a:cxnLst/>
              <a:rect l="l" t="t" r="r" b="b"/>
              <a:pathLst>
                <a:path w="2916" h="2932" extrusionOk="0">
                  <a:moveTo>
                    <a:pt x="1" y="1"/>
                  </a:moveTo>
                  <a:lnTo>
                    <a:pt x="1" y="2932"/>
                  </a:lnTo>
                  <a:lnTo>
                    <a:pt x="145" y="2772"/>
                  </a:lnTo>
                  <a:lnTo>
                    <a:pt x="369" y="2435"/>
                  </a:lnTo>
                  <a:lnTo>
                    <a:pt x="513" y="2051"/>
                  </a:lnTo>
                  <a:lnTo>
                    <a:pt x="593" y="1666"/>
                  </a:lnTo>
                  <a:lnTo>
                    <a:pt x="593" y="1458"/>
                  </a:lnTo>
                  <a:lnTo>
                    <a:pt x="738" y="1602"/>
                  </a:lnTo>
                  <a:lnTo>
                    <a:pt x="1074" y="1827"/>
                  </a:lnTo>
                  <a:lnTo>
                    <a:pt x="1442" y="1987"/>
                  </a:lnTo>
                  <a:lnTo>
                    <a:pt x="1843" y="2067"/>
                  </a:lnTo>
                  <a:lnTo>
                    <a:pt x="2051" y="2067"/>
                  </a:lnTo>
                  <a:lnTo>
                    <a:pt x="2051" y="1859"/>
                  </a:lnTo>
                  <a:lnTo>
                    <a:pt x="1971" y="1458"/>
                  </a:lnTo>
                  <a:lnTo>
                    <a:pt x="1811" y="1090"/>
                  </a:lnTo>
                  <a:lnTo>
                    <a:pt x="1586" y="753"/>
                  </a:lnTo>
                  <a:lnTo>
                    <a:pt x="1458" y="609"/>
                  </a:lnTo>
                  <a:lnTo>
                    <a:pt x="1651" y="609"/>
                  </a:lnTo>
                  <a:lnTo>
                    <a:pt x="2035" y="529"/>
                  </a:lnTo>
                  <a:lnTo>
                    <a:pt x="2419" y="385"/>
                  </a:lnTo>
                  <a:lnTo>
                    <a:pt x="2756" y="145"/>
                  </a:lnTo>
                  <a:lnTo>
                    <a:pt x="29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5704375" y="2609825"/>
              <a:ext cx="72900" cy="72900"/>
            </a:xfrm>
            <a:custGeom>
              <a:avLst/>
              <a:gdLst/>
              <a:ahLst/>
              <a:cxnLst/>
              <a:rect l="l" t="t" r="r" b="b"/>
              <a:pathLst>
                <a:path w="2916" h="2916" extrusionOk="0">
                  <a:moveTo>
                    <a:pt x="2916" y="1"/>
                  </a:moveTo>
                  <a:lnTo>
                    <a:pt x="2772" y="161"/>
                  </a:lnTo>
                  <a:lnTo>
                    <a:pt x="2531" y="497"/>
                  </a:lnTo>
                  <a:lnTo>
                    <a:pt x="2387" y="865"/>
                  </a:lnTo>
                  <a:lnTo>
                    <a:pt x="2307" y="1266"/>
                  </a:lnTo>
                  <a:lnTo>
                    <a:pt x="2307" y="1458"/>
                  </a:lnTo>
                  <a:lnTo>
                    <a:pt x="2163" y="1330"/>
                  </a:lnTo>
                  <a:lnTo>
                    <a:pt x="1827" y="1106"/>
                  </a:lnTo>
                  <a:lnTo>
                    <a:pt x="1458" y="946"/>
                  </a:lnTo>
                  <a:lnTo>
                    <a:pt x="1058" y="865"/>
                  </a:lnTo>
                  <a:lnTo>
                    <a:pt x="850" y="849"/>
                  </a:lnTo>
                  <a:lnTo>
                    <a:pt x="850" y="1074"/>
                  </a:lnTo>
                  <a:lnTo>
                    <a:pt x="930" y="1474"/>
                  </a:lnTo>
                  <a:lnTo>
                    <a:pt x="1090" y="1842"/>
                  </a:lnTo>
                  <a:lnTo>
                    <a:pt x="1314" y="2179"/>
                  </a:lnTo>
                  <a:lnTo>
                    <a:pt x="1442" y="2323"/>
                  </a:lnTo>
                  <a:lnTo>
                    <a:pt x="1250" y="2323"/>
                  </a:lnTo>
                  <a:lnTo>
                    <a:pt x="866" y="2403"/>
                  </a:lnTo>
                  <a:lnTo>
                    <a:pt x="497" y="2547"/>
                  </a:lnTo>
                  <a:lnTo>
                    <a:pt x="145" y="2771"/>
                  </a:lnTo>
                  <a:lnTo>
                    <a:pt x="1" y="2916"/>
                  </a:lnTo>
                  <a:lnTo>
                    <a:pt x="2916" y="2916"/>
                  </a:lnTo>
                  <a:lnTo>
                    <a:pt x="29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5703975" y="2682700"/>
              <a:ext cx="73300" cy="73300"/>
            </a:xfrm>
            <a:custGeom>
              <a:avLst/>
              <a:gdLst/>
              <a:ahLst/>
              <a:cxnLst/>
              <a:rect l="l" t="t" r="r" b="b"/>
              <a:pathLst>
                <a:path w="2932" h="2932" extrusionOk="0">
                  <a:moveTo>
                    <a:pt x="1" y="1"/>
                  </a:moveTo>
                  <a:lnTo>
                    <a:pt x="161" y="145"/>
                  </a:lnTo>
                  <a:lnTo>
                    <a:pt x="497" y="385"/>
                  </a:lnTo>
                  <a:lnTo>
                    <a:pt x="882" y="529"/>
                  </a:lnTo>
                  <a:lnTo>
                    <a:pt x="1266" y="609"/>
                  </a:lnTo>
                  <a:lnTo>
                    <a:pt x="1458" y="609"/>
                  </a:lnTo>
                  <a:lnTo>
                    <a:pt x="1330" y="753"/>
                  </a:lnTo>
                  <a:lnTo>
                    <a:pt x="1106" y="1090"/>
                  </a:lnTo>
                  <a:lnTo>
                    <a:pt x="946" y="1458"/>
                  </a:lnTo>
                  <a:lnTo>
                    <a:pt x="866" y="1859"/>
                  </a:lnTo>
                  <a:lnTo>
                    <a:pt x="866" y="2067"/>
                  </a:lnTo>
                  <a:lnTo>
                    <a:pt x="1074" y="2067"/>
                  </a:lnTo>
                  <a:lnTo>
                    <a:pt x="1474" y="1987"/>
                  </a:lnTo>
                  <a:lnTo>
                    <a:pt x="1843" y="1827"/>
                  </a:lnTo>
                  <a:lnTo>
                    <a:pt x="2179" y="1602"/>
                  </a:lnTo>
                  <a:lnTo>
                    <a:pt x="2323" y="1458"/>
                  </a:lnTo>
                  <a:lnTo>
                    <a:pt x="2323" y="1666"/>
                  </a:lnTo>
                  <a:lnTo>
                    <a:pt x="2403" y="2051"/>
                  </a:lnTo>
                  <a:lnTo>
                    <a:pt x="2547" y="2435"/>
                  </a:lnTo>
                  <a:lnTo>
                    <a:pt x="2788" y="2772"/>
                  </a:lnTo>
                  <a:lnTo>
                    <a:pt x="2932" y="2932"/>
                  </a:lnTo>
                  <a:lnTo>
                    <a:pt x="293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5777250" y="2609825"/>
              <a:ext cx="72500" cy="72900"/>
            </a:xfrm>
            <a:custGeom>
              <a:avLst/>
              <a:gdLst/>
              <a:ahLst/>
              <a:cxnLst/>
              <a:rect l="l" t="t" r="r" b="b"/>
              <a:pathLst>
                <a:path w="2900" h="2916" extrusionOk="0">
                  <a:moveTo>
                    <a:pt x="1" y="1"/>
                  </a:moveTo>
                  <a:lnTo>
                    <a:pt x="1" y="2916"/>
                  </a:lnTo>
                  <a:lnTo>
                    <a:pt x="2900" y="2916"/>
                  </a:lnTo>
                  <a:lnTo>
                    <a:pt x="2756" y="2771"/>
                  </a:lnTo>
                  <a:lnTo>
                    <a:pt x="2403" y="2547"/>
                  </a:lnTo>
                  <a:lnTo>
                    <a:pt x="2035" y="2403"/>
                  </a:lnTo>
                  <a:lnTo>
                    <a:pt x="1651" y="2323"/>
                  </a:lnTo>
                  <a:lnTo>
                    <a:pt x="1458" y="2323"/>
                  </a:lnTo>
                  <a:lnTo>
                    <a:pt x="1586" y="2179"/>
                  </a:lnTo>
                  <a:lnTo>
                    <a:pt x="1811" y="1842"/>
                  </a:lnTo>
                  <a:lnTo>
                    <a:pt x="1971" y="1474"/>
                  </a:lnTo>
                  <a:lnTo>
                    <a:pt x="2051" y="1074"/>
                  </a:lnTo>
                  <a:lnTo>
                    <a:pt x="2051" y="849"/>
                  </a:lnTo>
                  <a:lnTo>
                    <a:pt x="1843" y="865"/>
                  </a:lnTo>
                  <a:lnTo>
                    <a:pt x="1442" y="946"/>
                  </a:lnTo>
                  <a:lnTo>
                    <a:pt x="1074" y="1106"/>
                  </a:lnTo>
                  <a:lnTo>
                    <a:pt x="738" y="1330"/>
                  </a:lnTo>
                  <a:lnTo>
                    <a:pt x="593" y="1458"/>
                  </a:lnTo>
                  <a:lnTo>
                    <a:pt x="593" y="1266"/>
                  </a:lnTo>
                  <a:lnTo>
                    <a:pt x="513" y="865"/>
                  </a:lnTo>
                  <a:lnTo>
                    <a:pt x="369" y="497"/>
                  </a:lnTo>
                  <a:lnTo>
                    <a:pt x="145" y="161"/>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5630700" y="2536550"/>
              <a:ext cx="146575" cy="146175"/>
            </a:xfrm>
            <a:custGeom>
              <a:avLst/>
              <a:gdLst/>
              <a:ahLst/>
              <a:cxnLst/>
              <a:rect l="l" t="t" r="r" b="b"/>
              <a:pathLst>
                <a:path w="5863" h="5847" extrusionOk="0">
                  <a:moveTo>
                    <a:pt x="5863" y="0"/>
                  </a:moveTo>
                  <a:lnTo>
                    <a:pt x="4149" y="1714"/>
                  </a:lnTo>
                  <a:lnTo>
                    <a:pt x="1714" y="1714"/>
                  </a:lnTo>
                  <a:lnTo>
                    <a:pt x="1714" y="4133"/>
                  </a:lnTo>
                  <a:lnTo>
                    <a:pt x="1" y="5847"/>
                  </a:lnTo>
                  <a:lnTo>
                    <a:pt x="1442" y="5847"/>
                  </a:lnTo>
                  <a:lnTo>
                    <a:pt x="2740" y="4549"/>
                  </a:lnTo>
                  <a:lnTo>
                    <a:pt x="2740" y="2723"/>
                  </a:lnTo>
                  <a:lnTo>
                    <a:pt x="4565" y="2723"/>
                  </a:lnTo>
                  <a:lnTo>
                    <a:pt x="5863" y="1442"/>
                  </a:lnTo>
                  <a:lnTo>
                    <a:pt x="5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5777250" y="2682700"/>
              <a:ext cx="146175" cy="146175"/>
            </a:xfrm>
            <a:custGeom>
              <a:avLst/>
              <a:gdLst/>
              <a:ahLst/>
              <a:cxnLst/>
              <a:rect l="l" t="t" r="r" b="b"/>
              <a:pathLst>
                <a:path w="5847" h="5847" extrusionOk="0">
                  <a:moveTo>
                    <a:pt x="4405" y="1"/>
                  </a:moveTo>
                  <a:lnTo>
                    <a:pt x="3108" y="1298"/>
                  </a:lnTo>
                  <a:lnTo>
                    <a:pt x="3108" y="3124"/>
                  </a:lnTo>
                  <a:lnTo>
                    <a:pt x="1282" y="3124"/>
                  </a:lnTo>
                  <a:lnTo>
                    <a:pt x="1" y="4405"/>
                  </a:lnTo>
                  <a:lnTo>
                    <a:pt x="1" y="5847"/>
                  </a:lnTo>
                  <a:lnTo>
                    <a:pt x="1715" y="4133"/>
                  </a:lnTo>
                  <a:lnTo>
                    <a:pt x="4133" y="4133"/>
                  </a:lnTo>
                  <a:lnTo>
                    <a:pt x="4133" y="1714"/>
                  </a:lnTo>
                  <a:lnTo>
                    <a:pt x="58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5630700" y="2682700"/>
              <a:ext cx="146575" cy="146175"/>
            </a:xfrm>
            <a:custGeom>
              <a:avLst/>
              <a:gdLst/>
              <a:ahLst/>
              <a:cxnLst/>
              <a:rect l="l" t="t" r="r" b="b"/>
              <a:pathLst>
                <a:path w="5863" h="5847" extrusionOk="0">
                  <a:moveTo>
                    <a:pt x="1" y="1"/>
                  </a:moveTo>
                  <a:lnTo>
                    <a:pt x="1714" y="1714"/>
                  </a:lnTo>
                  <a:lnTo>
                    <a:pt x="1714" y="4133"/>
                  </a:lnTo>
                  <a:lnTo>
                    <a:pt x="4149" y="4133"/>
                  </a:lnTo>
                  <a:lnTo>
                    <a:pt x="5863" y="5847"/>
                  </a:lnTo>
                  <a:lnTo>
                    <a:pt x="5863" y="4405"/>
                  </a:lnTo>
                  <a:lnTo>
                    <a:pt x="4565" y="3124"/>
                  </a:lnTo>
                  <a:lnTo>
                    <a:pt x="2740" y="3124"/>
                  </a:lnTo>
                  <a:lnTo>
                    <a:pt x="2740" y="1298"/>
                  </a:lnTo>
                  <a:lnTo>
                    <a:pt x="1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5777250" y="2536550"/>
              <a:ext cx="146175" cy="146175"/>
            </a:xfrm>
            <a:custGeom>
              <a:avLst/>
              <a:gdLst/>
              <a:ahLst/>
              <a:cxnLst/>
              <a:rect l="l" t="t" r="r" b="b"/>
              <a:pathLst>
                <a:path w="5847" h="5847" extrusionOk="0">
                  <a:moveTo>
                    <a:pt x="1" y="0"/>
                  </a:moveTo>
                  <a:lnTo>
                    <a:pt x="1" y="1442"/>
                  </a:lnTo>
                  <a:lnTo>
                    <a:pt x="1282" y="2723"/>
                  </a:lnTo>
                  <a:lnTo>
                    <a:pt x="3108" y="2723"/>
                  </a:lnTo>
                  <a:lnTo>
                    <a:pt x="3108" y="4549"/>
                  </a:lnTo>
                  <a:lnTo>
                    <a:pt x="4405" y="5847"/>
                  </a:lnTo>
                  <a:lnTo>
                    <a:pt x="5847" y="5847"/>
                  </a:lnTo>
                  <a:lnTo>
                    <a:pt x="4133" y="4133"/>
                  </a:lnTo>
                  <a:lnTo>
                    <a:pt x="4133" y="1714"/>
                  </a:lnTo>
                  <a:lnTo>
                    <a:pt x="1715" y="171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496825" y="3081925"/>
              <a:ext cx="25" cy="25"/>
            </a:xfrm>
            <a:custGeom>
              <a:avLst/>
              <a:gdLst/>
              <a:ahLst/>
              <a:cxnLst/>
              <a:rect l="l" t="t" r="r" b="b"/>
              <a:pathLst>
                <a:path w="1" h="1" extrusionOk="0">
                  <a:moveTo>
                    <a:pt x="0" y="1"/>
                  </a:move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496425" y="3081925"/>
              <a:ext cx="25" cy="25"/>
            </a:xfrm>
            <a:custGeom>
              <a:avLst/>
              <a:gdLst/>
              <a:ahLst/>
              <a:cxnLst/>
              <a:rect l="l" t="t" r="r" b="b"/>
              <a:pathLst>
                <a:path w="1" h="1" extrusionOk="0">
                  <a:moveTo>
                    <a:pt x="0" y="1"/>
                  </a:moveTo>
                  <a:lnTo>
                    <a:pt x="0" y="1"/>
                  </a:ln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461575" y="3070725"/>
              <a:ext cx="48075" cy="34050"/>
            </a:xfrm>
            <a:custGeom>
              <a:avLst/>
              <a:gdLst/>
              <a:ahLst/>
              <a:cxnLst/>
              <a:rect l="l" t="t" r="r" b="b"/>
              <a:pathLst>
                <a:path w="1923" h="1362" extrusionOk="0">
                  <a:moveTo>
                    <a:pt x="962" y="0"/>
                  </a:moveTo>
                  <a:lnTo>
                    <a:pt x="1" y="961"/>
                  </a:lnTo>
                  <a:lnTo>
                    <a:pt x="193" y="945"/>
                  </a:lnTo>
                  <a:lnTo>
                    <a:pt x="545" y="801"/>
                  </a:lnTo>
                  <a:lnTo>
                    <a:pt x="690" y="689"/>
                  </a:lnTo>
                  <a:lnTo>
                    <a:pt x="690" y="865"/>
                  </a:lnTo>
                  <a:lnTo>
                    <a:pt x="834" y="1217"/>
                  </a:lnTo>
                  <a:lnTo>
                    <a:pt x="962" y="1361"/>
                  </a:lnTo>
                  <a:lnTo>
                    <a:pt x="1090" y="1217"/>
                  </a:lnTo>
                  <a:lnTo>
                    <a:pt x="1234" y="865"/>
                  </a:lnTo>
                  <a:lnTo>
                    <a:pt x="1250" y="689"/>
                  </a:lnTo>
                  <a:lnTo>
                    <a:pt x="1378" y="801"/>
                  </a:lnTo>
                  <a:lnTo>
                    <a:pt x="1731" y="945"/>
                  </a:lnTo>
                  <a:lnTo>
                    <a:pt x="1923" y="961"/>
                  </a:lnTo>
                  <a:lnTo>
                    <a:pt x="96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461575" y="3037075"/>
              <a:ext cx="48075" cy="33675"/>
            </a:xfrm>
            <a:custGeom>
              <a:avLst/>
              <a:gdLst/>
              <a:ahLst/>
              <a:cxnLst/>
              <a:rect l="l" t="t" r="r" b="b"/>
              <a:pathLst>
                <a:path w="1923" h="1347" extrusionOk="0">
                  <a:moveTo>
                    <a:pt x="962" y="1"/>
                  </a:moveTo>
                  <a:lnTo>
                    <a:pt x="834" y="145"/>
                  </a:lnTo>
                  <a:lnTo>
                    <a:pt x="690" y="481"/>
                  </a:lnTo>
                  <a:lnTo>
                    <a:pt x="690" y="673"/>
                  </a:lnTo>
                  <a:lnTo>
                    <a:pt x="545" y="545"/>
                  </a:lnTo>
                  <a:lnTo>
                    <a:pt x="209" y="401"/>
                  </a:lnTo>
                  <a:lnTo>
                    <a:pt x="1" y="385"/>
                  </a:lnTo>
                  <a:lnTo>
                    <a:pt x="962" y="1346"/>
                  </a:lnTo>
                  <a:lnTo>
                    <a:pt x="1923" y="385"/>
                  </a:lnTo>
                  <a:lnTo>
                    <a:pt x="1731" y="401"/>
                  </a:lnTo>
                  <a:lnTo>
                    <a:pt x="1378" y="545"/>
                  </a:lnTo>
                  <a:lnTo>
                    <a:pt x="1250" y="673"/>
                  </a:lnTo>
                  <a:lnTo>
                    <a:pt x="1234" y="481"/>
                  </a:lnTo>
                  <a:lnTo>
                    <a:pt x="1090" y="145"/>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451575" y="3046700"/>
              <a:ext cx="34050" cy="48075"/>
            </a:xfrm>
            <a:custGeom>
              <a:avLst/>
              <a:gdLst/>
              <a:ahLst/>
              <a:cxnLst/>
              <a:rect l="l" t="t" r="r" b="b"/>
              <a:pathLst>
                <a:path w="1362" h="1923" extrusionOk="0">
                  <a:moveTo>
                    <a:pt x="401" y="0"/>
                  </a:moveTo>
                  <a:lnTo>
                    <a:pt x="417" y="208"/>
                  </a:lnTo>
                  <a:lnTo>
                    <a:pt x="561" y="545"/>
                  </a:lnTo>
                  <a:lnTo>
                    <a:pt x="689" y="689"/>
                  </a:lnTo>
                  <a:lnTo>
                    <a:pt x="497" y="705"/>
                  </a:lnTo>
                  <a:lnTo>
                    <a:pt x="161" y="833"/>
                  </a:lnTo>
                  <a:lnTo>
                    <a:pt x="0" y="961"/>
                  </a:lnTo>
                  <a:lnTo>
                    <a:pt x="161" y="1089"/>
                  </a:lnTo>
                  <a:lnTo>
                    <a:pt x="497" y="1233"/>
                  </a:lnTo>
                  <a:lnTo>
                    <a:pt x="689" y="1249"/>
                  </a:lnTo>
                  <a:lnTo>
                    <a:pt x="561" y="1393"/>
                  </a:lnTo>
                  <a:lnTo>
                    <a:pt x="417" y="1730"/>
                  </a:lnTo>
                  <a:lnTo>
                    <a:pt x="401" y="1922"/>
                  </a:lnTo>
                  <a:lnTo>
                    <a:pt x="1362" y="961"/>
                  </a:lnTo>
                  <a:lnTo>
                    <a:pt x="40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6485600" y="3046700"/>
              <a:ext cx="34075" cy="48075"/>
            </a:xfrm>
            <a:custGeom>
              <a:avLst/>
              <a:gdLst/>
              <a:ahLst/>
              <a:cxnLst/>
              <a:rect l="l" t="t" r="r" b="b"/>
              <a:pathLst>
                <a:path w="1363" h="1923" extrusionOk="0">
                  <a:moveTo>
                    <a:pt x="962" y="0"/>
                  </a:moveTo>
                  <a:lnTo>
                    <a:pt x="1" y="961"/>
                  </a:lnTo>
                  <a:lnTo>
                    <a:pt x="962" y="1922"/>
                  </a:lnTo>
                  <a:lnTo>
                    <a:pt x="962" y="1922"/>
                  </a:lnTo>
                  <a:lnTo>
                    <a:pt x="946" y="1730"/>
                  </a:lnTo>
                  <a:lnTo>
                    <a:pt x="802" y="1377"/>
                  </a:lnTo>
                  <a:lnTo>
                    <a:pt x="674" y="1249"/>
                  </a:lnTo>
                  <a:lnTo>
                    <a:pt x="866" y="1233"/>
                  </a:lnTo>
                  <a:lnTo>
                    <a:pt x="1218" y="1089"/>
                  </a:lnTo>
                  <a:lnTo>
                    <a:pt x="1362" y="961"/>
                  </a:lnTo>
                  <a:lnTo>
                    <a:pt x="1218" y="833"/>
                  </a:lnTo>
                  <a:lnTo>
                    <a:pt x="866" y="705"/>
                  </a:lnTo>
                  <a:lnTo>
                    <a:pt x="674" y="689"/>
                  </a:lnTo>
                  <a:lnTo>
                    <a:pt x="802" y="545"/>
                  </a:lnTo>
                  <a:lnTo>
                    <a:pt x="946" y="208"/>
                  </a:lnTo>
                  <a:lnTo>
                    <a:pt x="96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6437550" y="3002650"/>
              <a:ext cx="96125" cy="32050"/>
            </a:xfrm>
            <a:custGeom>
              <a:avLst/>
              <a:gdLst/>
              <a:ahLst/>
              <a:cxnLst/>
              <a:rect l="l" t="t" r="r" b="b"/>
              <a:pathLst>
                <a:path w="3845" h="1282" extrusionOk="0">
                  <a:moveTo>
                    <a:pt x="1923" y="0"/>
                  </a:moveTo>
                  <a:lnTo>
                    <a:pt x="1122" y="801"/>
                  </a:lnTo>
                  <a:lnTo>
                    <a:pt x="1" y="801"/>
                  </a:lnTo>
                  <a:lnTo>
                    <a:pt x="481" y="1282"/>
                  </a:lnTo>
                  <a:lnTo>
                    <a:pt x="1330" y="1282"/>
                  </a:lnTo>
                  <a:lnTo>
                    <a:pt x="1923" y="673"/>
                  </a:lnTo>
                  <a:lnTo>
                    <a:pt x="2531" y="1282"/>
                  </a:lnTo>
                  <a:lnTo>
                    <a:pt x="3380" y="1282"/>
                  </a:lnTo>
                  <a:lnTo>
                    <a:pt x="3845" y="801"/>
                  </a:lnTo>
                  <a:lnTo>
                    <a:pt x="2724" y="801"/>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6437550" y="3107150"/>
              <a:ext cx="96125" cy="31650"/>
            </a:xfrm>
            <a:custGeom>
              <a:avLst/>
              <a:gdLst/>
              <a:ahLst/>
              <a:cxnLst/>
              <a:rect l="l" t="t" r="r" b="b"/>
              <a:pathLst>
                <a:path w="3845" h="1266" extrusionOk="0">
                  <a:moveTo>
                    <a:pt x="481" y="1"/>
                  </a:moveTo>
                  <a:lnTo>
                    <a:pt x="1" y="465"/>
                  </a:lnTo>
                  <a:lnTo>
                    <a:pt x="1122" y="465"/>
                  </a:lnTo>
                  <a:lnTo>
                    <a:pt x="1923" y="1266"/>
                  </a:lnTo>
                  <a:lnTo>
                    <a:pt x="2724" y="465"/>
                  </a:lnTo>
                  <a:lnTo>
                    <a:pt x="3845" y="465"/>
                  </a:lnTo>
                  <a:lnTo>
                    <a:pt x="3380" y="1"/>
                  </a:lnTo>
                  <a:lnTo>
                    <a:pt x="2531" y="1"/>
                  </a:lnTo>
                  <a:lnTo>
                    <a:pt x="1923" y="593"/>
                  </a:lnTo>
                  <a:lnTo>
                    <a:pt x="13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6417525" y="3022675"/>
              <a:ext cx="32075" cy="96125"/>
            </a:xfrm>
            <a:custGeom>
              <a:avLst/>
              <a:gdLst/>
              <a:ahLst/>
              <a:cxnLst/>
              <a:rect l="l" t="t" r="r" b="b"/>
              <a:pathLst>
                <a:path w="1283" h="3845" extrusionOk="0">
                  <a:moveTo>
                    <a:pt x="802" y="0"/>
                  </a:moveTo>
                  <a:lnTo>
                    <a:pt x="802" y="1121"/>
                  </a:lnTo>
                  <a:lnTo>
                    <a:pt x="1" y="1922"/>
                  </a:lnTo>
                  <a:lnTo>
                    <a:pt x="802" y="2723"/>
                  </a:lnTo>
                  <a:lnTo>
                    <a:pt x="802" y="3844"/>
                  </a:lnTo>
                  <a:lnTo>
                    <a:pt x="1282" y="3380"/>
                  </a:lnTo>
                  <a:lnTo>
                    <a:pt x="1282" y="2531"/>
                  </a:lnTo>
                  <a:lnTo>
                    <a:pt x="674" y="1922"/>
                  </a:lnTo>
                  <a:lnTo>
                    <a:pt x="1282" y="1329"/>
                  </a:lnTo>
                  <a:lnTo>
                    <a:pt x="1282" y="481"/>
                  </a:lnTo>
                  <a:lnTo>
                    <a:pt x="8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6522050" y="3022675"/>
              <a:ext cx="31650" cy="96125"/>
            </a:xfrm>
            <a:custGeom>
              <a:avLst/>
              <a:gdLst/>
              <a:ahLst/>
              <a:cxnLst/>
              <a:rect l="l" t="t" r="r" b="b"/>
              <a:pathLst>
                <a:path w="1266" h="3845" extrusionOk="0">
                  <a:moveTo>
                    <a:pt x="465" y="0"/>
                  </a:moveTo>
                  <a:lnTo>
                    <a:pt x="0" y="481"/>
                  </a:lnTo>
                  <a:lnTo>
                    <a:pt x="0" y="1329"/>
                  </a:lnTo>
                  <a:lnTo>
                    <a:pt x="593" y="1922"/>
                  </a:lnTo>
                  <a:lnTo>
                    <a:pt x="0" y="2531"/>
                  </a:lnTo>
                  <a:lnTo>
                    <a:pt x="0" y="3380"/>
                  </a:lnTo>
                  <a:lnTo>
                    <a:pt x="465" y="3844"/>
                  </a:lnTo>
                  <a:lnTo>
                    <a:pt x="465" y="2723"/>
                  </a:lnTo>
                  <a:lnTo>
                    <a:pt x="1266" y="1922"/>
                  </a:lnTo>
                  <a:lnTo>
                    <a:pt x="465" y="1121"/>
                  </a:lnTo>
                  <a:lnTo>
                    <a:pt x="4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6602125" y="3211250"/>
              <a:ext cx="48075" cy="34075"/>
            </a:xfrm>
            <a:custGeom>
              <a:avLst/>
              <a:gdLst/>
              <a:ahLst/>
              <a:cxnLst/>
              <a:rect l="l" t="t" r="r" b="b"/>
              <a:pathLst>
                <a:path w="1923" h="1363" extrusionOk="0">
                  <a:moveTo>
                    <a:pt x="962" y="1"/>
                  </a:moveTo>
                  <a:lnTo>
                    <a:pt x="1" y="962"/>
                  </a:lnTo>
                  <a:lnTo>
                    <a:pt x="193" y="946"/>
                  </a:lnTo>
                  <a:lnTo>
                    <a:pt x="529" y="802"/>
                  </a:lnTo>
                  <a:lnTo>
                    <a:pt x="673" y="674"/>
                  </a:lnTo>
                  <a:lnTo>
                    <a:pt x="689" y="866"/>
                  </a:lnTo>
                  <a:lnTo>
                    <a:pt x="834" y="1202"/>
                  </a:lnTo>
                  <a:lnTo>
                    <a:pt x="962" y="1362"/>
                  </a:lnTo>
                  <a:lnTo>
                    <a:pt x="1090" y="1202"/>
                  </a:lnTo>
                  <a:lnTo>
                    <a:pt x="1218" y="866"/>
                  </a:lnTo>
                  <a:lnTo>
                    <a:pt x="1234" y="674"/>
                  </a:lnTo>
                  <a:lnTo>
                    <a:pt x="1378" y="802"/>
                  </a:lnTo>
                  <a:lnTo>
                    <a:pt x="1715" y="946"/>
                  </a:lnTo>
                  <a:lnTo>
                    <a:pt x="1923" y="962"/>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6602125" y="3177225"/>
              <a:ext cx="48075" cy="34050"/>
            </a:xfrm>
            <a:custGeom>
              <a:avLst/>
              <a:gdLst/>
              <a:ahLst/>
              <a:cxnLst/>
              <a:rect l="l" t="t" r="r" b="b"/>
              <a:pathLst>
                <a:path w="1923" h="1362" extrusionOk="0">
                  <a:moveTo>
                    <a:pt x="962" y="1"/>
                  </a:moveTo>
                  <a:lnTo>
                    <a:pt x="834" y="145"/>
                  </a:lnTo>
                  <a:lnTo>
                    <a:pt x="689" y="497"/>
                  </a:lnTo>
                  <a:lnTo>
                    <a:pt x="673" y="689"/>
                  </a:lnTo>
                  <a:lnTo>
                    <a:pt x="529" y="561"/>
                  </a:lnTo>
                  <a:lnTo>
                    <a:pt x="193" y="417"/>
                  </a:lnTo>
                  <a:lnTo>
                    <a:pt x="1" y="401"/>
                  </a:lnTo>
                  <a:lnTo>
                    <a:pt x="1" y="401"/>
                  </a:lnTo>
                  <a:lnTo>
                    <a:pt x="962" y="1362"/>
                  </a:lnTo>
                  <a:lnTo>
                    <a:pt x="1923" y="401"/>
                  </a:lnTo>
                  <a:lnTo>
                    <a:pt x="1715" y="417"/>
                  </a:lnTo>
                  <a:lnTo>
                    <a:pt x="1378" y="561"/>
                  </a:lnTo>
                  <a:lnTo>
                    <a:pt x="1234" y="689"/>
                  </a:lnTo>
                  <a:lnTo>
                    <a:pt x="1218" y="497"/>
                  </a:lnTo>
                  <a:lnTo>
                    <a:pt x="1090" y="145"/>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6592125" y="3187225"/>
              <a:ext cx="34050" cy="48100"/>
            </a:xfrm>
            <a:custGeom>
              <a:avLst/>
              <a:gdLst/>
              <a:ahLst/>
              <a:cxnLst/>
              <a:rect l="l" t="t" r="r" b="b"/>
              <a:pathLst>
                <a:path w="1362" h="1924" extrusionOk="0">
                  <a:moveTo>
                    <a:pt x="401" y="1"/>
                  </a:moveTo>
                  <a:lnTo>
                    <a:pt x="417" y="193"/>
                  </a:lnTo>
                  <a:lnTo>
                    <a:pt x="561" y="546"/>
                  </a:lnTo>
                  <a:lnTo>
                    <a:pt x="673" y="674"/>
                  </a:lnTo>
                  <a:lnTo>
                    <a:pt x="497" y="690"/>
                  </a:lnTo>
                  <a:lnTo>
                    <a:pt x="144" y="834"/>
                  </a:lnTo>
                  <a:lnTo>
                    <a:pt x="0" y="962"/>
                  </a:lnTo>
                  <a:lnTo>
                    <a:pt x="144" y="1090"/>
                  </a:lnTo>
                  <a:lnTo>
                    <a:pt x="497" y="1234"/>
                  </a:lnTo>
                  <a:lnTo>
                    <a:pt x="673" y="1234"/>
                  </a:lnTo>
                  <a:lnTo>
                    <a:pt x="561" y="1378"/>
                  </a:lnTo>
                  <a:lnTo>
                    <a:pt x="417" y="1731"/>
                  </a:lnTo>
                  <a:lnTo>
                    <a:pt x="401" y="1923"/>
                  </a:lnTo>
                  <a:lnTo>
                    <a:pt x="1362" y="962"/>
                  </a:lnTo>
                  <a:lnTo>
                    <a:pt x="40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6626150" y="3187225"/>
              <a:ext cx="33675" cy="48100"/>
            </a:xfrm>
            <a:custGeom>
              <a:avLst/>
              <a:gdLst/>
              <a:ahLst/>
              <a:cxnLst/>
              <a:rect l="l" t="t" r="r" b="b"/>
              <a:pathLst>
                <a:path w="1347" h="1924" extrusionOk="0">
                  <a:moveTo>
                    <a:pt x="962" y="1"/>
                  </a:moveTo>
                  <a:lnTo>
                    <a:pt x="1" y="962"/>
                  </a:lnTo>
                  <a:lnTo>
                    <a:pt x="962" y="1923"/>
                  </a:lnTo>
                  <a:lnTo>
                    <a:pt x="946" y="1715"/>
                  </a:lnTo>
                  <a:lnTo>
                    <a:pt x="802" y="1378"/>
                  </a:lnTo>
                  <a:lnTo>
                    <a:pt x="673" y="1234"/>
                  </a:lnTo>
                  <a:lnTo>
                    <a:pt x="850" y="1234"/>
                  </a:lnTo>
                  <a:lnTo>
                    <a:pt x="1202" y="1090"/>
                  </a:lnTo>
                  <a:lnTo>
                    <a:pt x="1346" y="962"/>
                  </a:lnTo>
                  <a:lnTo>
                    <a:pt x="1202" y="834"/>
                  </a:lnTo>
                  <a:lnTo>
                    <a:pt x="850" y="690"/>
                  </a:lnTo>
                  <a:lnTo>
                    <a:pt x="673" y="674"/>
                  </a:lnTo>
                  <a:lnTo>
                    <a:pt x="802" y="546"/>
                  </a:lnTo>
                  <a:lnTo>
                    <a:pt x="946" y="193"/>
                  </a:lnTo>
                  <a:lnTo>
                    <a:pt x="96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6578100" y="3143200"/>
              <a:ext cx="96125" cy="31650"/>
            </a:xfrm>
            <a:custGeom>
              <a:avLst/>
              <a:gdLst/>
              <a:ahLst/>
              <a:cxnLst/>
              <a:rect l="l" t="t" r="r" b="b"/>
              <a:pathLst>
                <a:path w="3845" h="1266" extrusionOk="0">
                  <a:moveTo>
                    <a:pt x="1923" y="0"/>
                  </a:moveTo>
                  <a:lnTo>
                    <a:pt x="1122" y="801"/>
                  </a:lnTo>
                  <a:lnTo>
                    <a:pt x="1" y="801"/>
                  </a:lnTo>
                  <a:lnTo>
                    <a:pt x="465" y="1265"/>
                  </a:lnTo>
                  <a:lnTo>
                    <a:pt x="1314" y="1265"/>
                  </a:lnTo>
                  <a:lnTo>
                    <a:pt x="1923" y="673"/>
                  </a:lnTo>
                  <a:lnTo>
                    <a:pt x="2515" y="1265"/>
                  </a:lnTo>
                  <a:lnTo>
                    <a:pt x="3364" y="1265"/>
                  </a:lnTo>
                  <a:lnTo>
                    <a:pt x="3845" y="801"/>
                  </a:lnTo>
                  <a:lnTo>
                    <a:pt x="2708" y="801"/>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6578100" y="3247300"/>
              <a:ext cx="96125" cy="32050"/>
            </a:xfrm>
            <a:custGeom>
              <a:avLst/>
              <a:gdLst/>
              <a:ahLst/>
              <a:cxnLst/>
              <a:rect l="l" t="t" r="r" b="b"/>
              <a:pathLst>
                <a:path w="3845" h="1282" extrusionOk="0">
                  <a:moveTo>
                    <a:pt x="465" y="1"/>
                  </a:moveTo>
                  <a:lnTo>
                    <a:pt x="1" y="481"/>
                  </a:lnTo>
                  <a:lnTo>
                    <a:pt x="1122" y="481"/>
                  </a:lnTo>
                  <a:lnTo>
                    <a:pt x="1923" y="1282"/>
                  </a:lnTo>
                  <a:lnTo>
                    <a:pt x="2708" y="481"/>
                  </a:lnTo>
                  <a:lnTo>
                    <a:pt x="3845" y="481"/>
                  </a:lnTo>
                  <a:lnTo>
                    <a:pt x="3364" y="1"/>
                  </a:lnTo>
                  <a:lnTo>
                    <a:pt x="2515" y="1"/>
                  </a:lnTo>
                  <a:lnTo>
                    <a:pt x="1923" y="609"/>
                  </a:lnTo>
                  <a:lnTo>
                    <a:pt x="1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6558075" y="3163200"/>
              <a:ext cx="31675" cy="96150"/>
            </a:xfrm>
            <a:custGeom>
              <a:avLst/>
              <a:gdLst/>
              <a:ahLst/>
              <a:cxnLst/>
              <a:rect l="l" t="t" r="r" b="b"/>
              <a:pathLst>
                <a:path w="1267" h="3846" extrusionOk="0">
                  <a:moveTo>
                    <a:pt x="802" y="1"/>
                  </a:moveTo>
                  <a:lnTo>
                    <a:pt x="802" y="1122"/>
                  </a:lnTo>
                  <a:lnTo>
                    <a:pt x="1" y="1923"/>
                  </a:lnTo>
                  <a:lnTo>
                    <a:pt x="802" y="2708"/>
                  </a:lnTo>
                  <a:lnTo>
                    <a:pt x="802" y="3845"/>
                  </a:lnTo>
                  <a:lnTo>
                    <a:pt x="1266" y="3365"/>
                  </a:lnTo>
                  <a:lnTo>
                    <a:pt x="1266" y="2516"/>
                  </a:lnTo>
                  <a:lnTo>
                    <a:pt x="674" y="1923"/>
                  </a:lnTo>
                  <a:lnTo>
                    <a:pt x="1266" y="1314"/>
                  </a:lnTo>
                  <a:lnTo>
                    <a:pt x="1266" y="465"/>
                  </a:lnTo>
                  <a:lnTo>
                    <a:pt x="8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6662200" y="3163200"/>
              <a:ext cx="32050" cy="96150"/>
            </a:xfrm>
            <a:custGeom>
              <a:avLst/>
              <a:gdLst/>
              <a:ahLst/>
              <a:cxnLst/>
              <a:rect l="l" t="t" r="r" b="b"/>
              <a:pathLst>
                <a:path w="1282" h="3846" extrusionOk="0">
                  <a:moveTo>
                    <a:pt x="481" y="1"/>
                  </a:moveTo>
                  <a:lnTo>
                    <a:pt x="0" y="465"/>
                  </a:lnTo>
                  <a:lnTo>
                    <a:pt x="0" y="1314"/>
                  </a:lnTo>
                  <a:lnTo>
                    <a:pt x="609" y="1923"/>
                  </a:lnTo>
                  <a:lnTo>
                    <a:pt x="0" y="2516"/>
                  </a:lnTo>
                  <a:lnTo>
                    <a:pt x="0" y="3365"/>
                  </a:lnTo>
                  <a:lnTo>
                    <a:pt x="481" y="3845"/>
                  </a:lnTo>
                  <a:lnTo>
                    <a:pt x="481" y="2708"/>
                  </a:lnTo>
                  <a:lnTo>
                    <a:pt x="1282" y="1923"/>
                  </a:lnTo>
                  <a:lnTo>
                    <a:pt x="481" y="1122"/>
                  </a:ln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6742275" y="3351400"/>
              <a:ext cx="48075" cy="34075"/>
            </a:xfrm>
            <a:custGeom>
              <a:avLst/>
              <a:gdLst/>
              <a:ahLst/>
              <a:cxnLst/>
              <a:rect l="l" t="t" r="r" b="b"/>
              <a:pathLst>
                <a:path w="1923" h="1363" extrusionOk="0">
                  <a:moveTo>
                    <a:pt x="962" y="1"/>
                  </a:moveTo>
                  <a:lnTo>
                    <a:pt x="1" y="962"/>
                  </a:lnTo>
                  <a:lnTo>
                    <a:pt x="209" y="946"/>
                  </a:lnTo>
                  <a:lnTo>
                    <a:pt x="545" y="802"/>
                  </a:lnTo>
                  <a:lnTo>
                    <a:pt x="689" y="690"/>
                  </a:lnTo>
                  <a:lnTo>
                    <a:pt x="689" y="866"/>
                  </a:lnTo>
                  <a:lnTo>
                    <a:pt x="834" y="1218"/>
                  </a:lnTo>
                  <a:lnTo>
                    <a:pt x="962" y="1362"/>
                  </a:lnTo>
                  <a:lnTo>
                    <a:pt x="1090" y="1218"/>
                  </a:lnTo>
                  <a:lnTo>
                    <a:pt x="1234" y="866"/>
                  </a:lnTo>
                  <a:lnTo>
                    <a:pt x="1250" y="690"/>
                  </a:lnTo>
                  <a:lnTo>
                    <a:pt x="1378" y="802"/>
                  </a:lnTo>
                  <a:lnTo>
                    <a:pt x="1731" y="946"/>
                  </a:lnTo>
                  <a:lnTo>
                    <a:pt x="1923" y="962"/>
                  </a:lnTo>
                  <a:lnTo>
                    <a:pt x="96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6742675" y="3317775"/>
              <a:ext cx="47675" cy="33650"/>
            </a:xfrm>
            <a:custGeom>
              <a:avLst/>
              <a:gdLst/>
              <a:ahLst/>
              <a:cxnLst/>
              <a:rect l="l" t="t" r="r" b="b"/>
              <a:pathLst>
                <a:path w="1907" h="1346" extrusionOk="0">
                  <a:moveTo>
                    <a:pt x="946" y="1"/>
                  </a:moveTo>
                  <a:lnTo>
                    <a:pt x="818" y="145"/>
                  </a:lnTo>
                  <a:lnTo>
                    <a:pt x="673" y="497"/>
                  </a:lnTo>
                  <a:lnTo>
                    <a:pt x="673" y="673"/>
                  </a:lnTo>
                  <a:lnTo>
                    <a:pt x="529" y="561"/>
                  </a:lnTo>
                  <a:lnTo>
                    <a:pt x="193" y="401"/>
                  </a:lnTo>
                  <a:lnTo>
                    <a:pt x="1" y="401"/>
                  </a:lnTo>
                  <a:lnTo>
                    <a:pt x="946" y="1346"/>
                  </a:lnTo>
                  <a:lnTo>
                    <a:pt x="1907" y="401"/>
                  </a:lnTo>
                  <a:lnTo>
                    <a:pt x="1715" y="401"/>
                  </a:lnTo>
                  <a:lnTo>
                    <a:pt x="1362" y="545"/>
                  </a:lnTo>
                  <a:lnTo>
                    <a:pt x="1234" y="673"/>
                  </a:lnTo>
                  <a:lnTo>
                    <a:pt x="1218" y="497"/>
                  </a:lnTo>
                  <a:lnTo>
                    <a:pt x="1074" y="145"/>
                  </a:lnTo>
                  <a:lnTo>
                    <a:pt x="94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6732275" y="3327775"/>
              <a:ext cx="34050" cy="47675"/>
            </a:xfrm>
            <a:custGeom>
              <a:avLst/>
              <a:gdLst/>
              <a:ahLst/>
              <a:cxnLst/>
              <a:rect l="l" t="t" r="r" b="b"/>
              <a:pathLst>
                <a:path w="1362" h="1907" extrusionOk="0">
                  <a:moveTo>
                    <a:pt x="401" y="1"/>
                  </a:moveTo>
                  <a:lnTo>
                    <a:pt x="417" y="193"/>
                  </a:lnTo>
                  <a:lnTo>
                    <a:pt x="561" y="529"/>
                  </a:lnTo>
                  <a:lnTo>
                    <a:pt x="689" y="674"/>
                  </a:lnTo>
                  <a:lnTo>
                    <a:pt x="497" y="690"/>
                  </a:lnTo>
                  <a:lnTo>
                    <a:pt x="160" y="818"/>
                  </a:lnTo>
                  <a:lnTo>
                    <a:pt x="0" y="946"/>
                  </a:lnTo>
                  <a:lnTo>
                    <a:pt x="160" y="1074"/>
                  </a:lnTo>
                  <a:lnTo>
                    <a:pt x="497" y="1218"/>
                  </a:lnTo>
                  <a:lnTo>
                    <a:pt x="689" y="1234"/>
                  </a:lnTo>
                  <a:lnTo>
                    <a:pt x="561" y="1378"/>
                  </a:lnTo>
                  <a:lnTo>
                    <a:pt x="417" y="1715"/>
                  </a:lnTo>
                  <a:lnTo>
                    <a:pt x="401" y="1907"/>
                  </a:lnTo>
                  <a:lnTo>
                    <a:pt x="1362" y="946"/>
                  </a:lnTo>
                  <a:lnTo>
                    <a:pt x="417"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6766300" y="3327775"/>
              <a:ext cx="34075" cy="47675"/>
            </a:xfrm>
            <a:custGeom>
              <a:avLst/>
              <a:gdLst/>
              <a:ahLst/>
              <a:cxnLst/>
              <a:rect l="l" t="t" r="r" b="b"/>
              <a:pathLst>
                <a:path w="1363" h="1907" extrusionOk="0">
                  <a:moveTo>
                    <a:pt x="962" y="1"/>
                  </a:moveTo>
                  <a:lnTo>
                    <a:pt x="1" y="946"/>
                  </a:lnTo>
                  <a:lnTo>
                    <a:pt x="962" y="1907"/>
                  </a:lnTo>
                  <a:lnTo>
                    <a:pt x="946" y="1715"/>
                  </a:lnTo>
                  <a:lnTo>
                    <a:pt x="802" y="1378"/>
                  </a:lnTo>
                  <a:lnTo>
                    <a:pt x="689" y="1234"/>
                  </a:lnTo>
                  <a:lnTo>
                    <a:pt x="866" y="1218"/>
                  </a:lnTo>
                  <a:lnTo>
                    <a:pt x="1218" y="1074"/>
                  </a:lnTo>
                  <a:lnTo>
                    <a:pt x="1362" y="946"/>
                  </a:lnTo>
                  <a:lnTo>
                    <a:pt x="1218" y="818"/>
                  </a:lnTo>
                  <a:lnTo>
                    <a:pt x="866" y="690"/>
                  </a:lnTo>
                  <a:lnTo>
                    <a:pt x="689" y="674"/>
                  </a:lnTo>
                  <a:lnTo>
                    <a:pt x="802" y="529"/>
                  </a:lnTo>
                  <a:lnTo>
                    <a:pt x="946" y="193"/>
                  </a:lnTo>
                  <a:lnTo>
                    <a:pt x="962"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6718250" y="3283750"/>
              <a:ext cx="96125" cy="31650"/>
            </a:xfrm>
            <a:custGeom>
              <a:avLst/>
              <a:gdLst/>
              <a:ahLst/>
              <a:cxnLst/>
              <a:rect l="l" t="t" r="r" b="b"/>
              <a:pathLst>
                <a:path w="3845" h="1266" extrusionOk="0">
                  <a:moveTo>
                    <a:pt x="1923" y="0"/>
                  </a:moveTo>
                  <a:lnTo>
                    <a:pt x="1138" y="785"/>
                  </a:lnTo>
                  <a:lnTo>
                    <a:pt x="1" y="785"/>
                  </a:lnTo>
                  <a:lnTo>
                    <a:pt x="481" y="1265"/>
                  </a:lnTo>
                  <a:lnTo>
                    <a:pt x="1330" y="1265"/>
                  </a:lnTo>
                  <a:lnTo>
                    <a:pt x="1923" y="673"/>
                  </a:lnTo>
                  <a:lnTo>
                    <a:pt x="2531" y="1265"/>
                  </a:lnTo>
                  <a:lnTo>
                    <a:pt x="3380" y="1265"/>
                  </a:lnTo>
                  <a:lnTo>
                    <a:pt x="3845" y="785"/>
                  </a:lnTo>
                  <a:lnTo>
                    <a:pt x="2724" y="785"/>
                  </a:lnTo>
                  <a:lnTo>
                    <a:pt x="19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6718250" y="3387850"/>
              <a:ext cx="96125" cy="31650"/>
            </a:xfrm>
            <a:custGeom>
              <a:avLst/>
              <a:gdLst/>
              <a:ahLst/>
              <a:cxnLst/>
              <a:rect l="l" t="t" r="r" b="b"/>
              <a:pathLst>
                <a:path w="3845" h="1266" extrusionOk="0">
                  <a:moveTo>
                    <a:pt x="481" y="0"/>
                  </a:moveTo>
                  <a:lnTo>
                    <a:pt x="1" y="465"/>
                  </a:lnTo>
                  <a:lnTo>
                    <a:pt x="1138" y="465"/>
                  </a:lnTo>
                  <a:lnTo>
                    <a:pt x="1923" y="1266"/>
                  </a:lnTo>
                  <a:lnTo>
                    <a:pt x="2724" y="465"/>
                  </a:lnTo>
                  <a:lnTo>
                    <a:pt x="3845" y="465"/>
                  </a:lnTo>
                  <a:lnTo>
                    <a:pt x="3380" y="0"/>
                  </a:lnTo>
                  <a:lnTo>
                    <a:pt x="2531" y="0"/>
                  </a:lnTo>
                  <a:lnTo>
                    <a:pt x="1923" y="593"/>
                  </a:lnTo>
                  <a:lnTo>
                    <a:pt x="13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6698625" y="3303350"/>
              <a:ext cx="31675" cy="96125"/>
            </a:xfrm>
            <a:custGeom>
              <a:avLst/>
              <a:gdLst/>
              <a:ahLst/>
              <a:cxnLst/>
              <a:rect l="l" t="t" r="r" b="b"/>
              <a:pathLst>
                <a:path w="1267" h="3845" extrusionOk="0">
                  <a:moveTo>
                    <a:pt x="786" y="1"/>
                  </a:moveTo>
                  <a:lnTo>
                    <a:pt x="786" y="1138"/>
                  </a:lnTo>
                  <a:lnTo>
                    <a:pt x="1" y="1923"/>
                  </a:lnTo>
                  <a:lnTo>
                    <a:pt x="786" y="2724"/>
                  </a:lnTo>
                  <a:lnTo>
                    <a:pt x="786" y="3845"/>
                  </a:lnTo>
                  <a:lnTo>
                    <a:pt x="1266" y="3380"/>
                  </a:lnTo>
                  <a:lnTo>
                    <a:pt x="1266" y="2532"/>
                  </a:lnTo>
                  <a:lnTo>
                    <a:pt x="658" y="1923"/>
                  </a:lnTo>
                  <a:lnTo>
                    <a:pt x="1266" y="1330"/>
                  </a:lnTo>
                  <a:lnTo>
                    <a:pt x="1266" y="481"/>
                  </a:lnTo>
                  <a:lnTo>
                    <a:pt x="7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6802750" y="3303350"/>
              <a:ext cx="31650" cy="96125"/>
            </a:xfrm>
            <a:custGeom>
              <a:avLst/>
              <a:gdLst/>
              <a:ahLst/>
              <a:cxnLst/>
              <a:rect l="l" t="t" r="r" b="b"/>
              <a:pathLst>
                <a:path w="1266" h="3845" extrusionOk="0">
                  <a:moveTo>
                    <a:pt x="465" y="1"/>
                  </a:moveTo>
                  <a:lnTo>
                    <a:pt x="0" y="481"/>
                  </a:lnTo>
                  <a:lnTo>
                    <a:pt x="0" y="1330"/>
                  </a:lnTo>
                  <a:lnTo>
                    <a:pt x="593" y="1923"/>
                  </a:lnTo>
                  <a:lnTo>
                    <a:pt x="0" y="2532"/>
                  </a:lnTo>
                  <a:lnTo>
                    <a:pt x="0" y="3380"/>
                  </a:lnTo>
                  <a:lnTo>
                    <a:pt x="465" y="3845"/>
                  </a:lnTo>
                  <a:lnTo>
                    <a:pt x="465" y="2724"/>
                  </a:lnTo>
                  <a:lnTo>
                    <a:pt x="1266" y="1923"/>
                  </a:lnTo>
                  <a:lnTo>
                    <a:pt x="465" y="1138"/>
                  </a:lnTo>
                  <a:lnTo>
                    <a:pt x="4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9"/>
        <p:cNvGrpSpPr/>
        <p:nvPr/>
      </p:nvGrpSpPr>
      <p:grpSpPr>
        <a:xfrm>
          <a:off x="0" y="0"/>
          <a:ext cx="0" cy="0"/>
          <a:chOff x="0" y="0"/>
          <a:chExt cx="0" cy="0"/>
        </a:xfrm>
      </p:grpSpPr>
      <p:sp>
        <p:nvSpPr>
          <p:cNvPr id="590" name="Google Shape;590;p7"/>
          <p:cNvSpPr txBox="1">
            <a:spLocks noGrp="1"/>
          </p:cNvSpPr>
          <p:nvPr>
            <p:ph type="title"/>
          </p:nvPr>
        </p:nvSpPr>
        <p:spPr>
          <a:xfrm>
            <a:off x="734775" y="445025"/>
            <a:ext cx="7674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91" name="Google Shape;591;p7"/>
          <p:cNvSpPr/>
          <p:nvPr/>
        </p:nvSpPr>
        <p:spPr>
          <a:xfrm>
            <a:off x="736593" y="4407341"/>
            <a:ext cx="736157" cy="736157"/>
          </a:xfrm>
          <a:custGeom>
            <a:avLst/>
            <a:gdLst/>
            <a:ahLst/>
            <a:cxnLst/>
            <a:rect l="l" t="t" r="r" b="b"/>
            <a:pathLst>
              <a:path w="27790" h="27790" extrusionOk="0">
                <a:moveTo>
                  <a:pt x="0" y="0"/>
                </a:moveTo>
                <a:lnTo>
                  <a:pt x="0" y="27790"/>
                </a:lnTo>
                <a:lnTo>
                  <a:pt x="1426" y="27774"/>
                </a:lnTo>
                <a:lnTo>
                  <a:pt x="4229" y="27485"/>
                </a:lnTo>
                <a:lnTo>
                  <a:pt x="6951" y="26925"/>
                </a:lnTo>
                <a:lnTo>
                  <a:pt x="9562" y="26124"/>
                </a:lnTo>
                <a:lnTo>
                  <a:pt x="12061" y="25067"/>
                </a:lnTo>
                <a:lnTo>
                  <a:pt x="14415" y="23785"/>
                </a:lnTo>
                <a:lnTo>
                  <a:pt x="16642" y="22280"/>
                </a:lnTo>
                <a:lnTo>
                  <a:pt x="18692" y="20582"/>
                </a:lnTo>
                <a:lnTo>
                  <a:pt x="20582" y="18692"/>
                </a:lnTo>
                <a:lnTo>
                  <a:pt x="22280" y="16642"/>
                </a:lnTo>
                <a:lnTo>
                  <a:pt x="23785" y="14416"/>
                </a:lnTo>
                <a:lnTo>
                  <a:pt x="25067" y="12061"/>
                </a:lnTo>
                <a:lnTo>
                  <a:pt x="26124" y="9562"/>
                </a:lnTo>
                <a:lnTo>
                  <a:pt x="26925" y="6952"/>
                </a:lnTo>
                <a:lnTo>
                  <a:pt x="27485" y="4229"/>
                </a:lnTo>
                <a:lnTo>
                  <a:pt x="27773" y="1426"/>
                </a:lnTo>
                <a:lnTo>
                  <a:pt x="27789"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736593" y="4407341"/>
            <a:ext cx="420900" cy="420926"/>
          </a:xfrm>
          <a:custGeom>
            <a:avLst/>
            <a:gdLst/>
            <a:ahLst/>
            <a:cxnLst/>
            <a:rect l="l" t="t" r="r" b="b"/>
            <a:pathLst>
              <a:path w="15889" h="15890" extrusionOk="0">
                <a:moveTo>
                  <a:pt x="0" y="0"/>
                </a:moveTo>
                <a:lnTo>
                  <a:pt x="0" y="15889"/>
                </a:lnTo>
                <a:lnTo>
                  <a:pt x="817" y="15873"/>
                </a:lnTo>
                <a:lnTo>
                  <a:pt x="2419" y="15713"/>
                </a:lnTo>
                <a:lnTo>
                  <a:pt x="3972" y="15393"/>
                </a:lnTo>
                <a:lnTo>
                  <a:pt x="5462" y="14928"/>
                </a:lnTo>
                <a:lnTo>
                  <a:pt x="6887" y="14319"/>
                </a:lnTo>
                <a:lnTo>
                  <a:pt x="8249" y="13599"/>
                </a:lnTo>
                <a:lnTo>
                  <a:pt x="9514" y="12734"/>
                </a:lnTo>
                <a:lnTo>
                  <a:pt x="10683" y="11757"/>
                </a:lnTo>
                <a:lnTo>
                  <a:pt x="11772" y="10684"/>
                </a:lnTo>
                <a:lnTo>
                  <a:pt x="12734" y="9514"/>
                </a:lnTo>
                <a:lnTo>
                  <a:pt x="13598" y="8233"/>
                </a:lnTo>
                <a:lnTo>
                  <a:pt x="14335" y="6888"/>
                </a:lnTo>
                <a:lnTo>
                  <a:pt x="14928" y="5462"/>
                </a:lnTo>
                <a:lnTo>
                  <a:pt x="15392" y="3972"/>
                </a:lnTo>
                <a:lnTo>
                  <a:pt x="15713" y="2419"/>
                </a:lnTo>
                <a:lnTo>
                  <a:pt x="15873" y="817"/>
                </a:lnTo>
                <a:lnTo>
                  <a:pt x="15889"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736593" y="3670734"/>
            <a:ext cx="736157" cy="736607"/>
          </a:xfrm>
          <a:custGeom>
            <a:avLst/>
            <a:gdLst/>
            <a:ahLst/>
            <a:cxnLst/>
            <a:rect l="l" t="t" r="r" b="b"/>
            <a:pathLst>
              <a:path w="27790" h="27807" extrusionOk="0">
                <a:moveTo>
                  <a:pt x="0" y="1"/>
                </a:moveTo>
                <a:lnTo>
                  <a:pt x="0" y="27806"/>
                </a:lnTo>
                <a:lnTo>
                  <a:pt x="27789" y="27806"/>
                </a:lnTo>
                <a:lnTo>
                  <a:pt x="13903" y="13904"/>
                </a:lnTo>
                <a:lnTo>
                  <a:pt x="7864" y="7881"/>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879141" y="3627050"/>
            <a:ext cx="85748" cy="85722"/>
          </a:xfrm>
          <a:custGeom>
            <a:avLst/>
            <a:gdLst/>
            <a:ahLst/>
            <a:cxnLst/>
            <a:rect l="l" t="t" r="r" b="b"/>
            <a:pathLst>
              <a:path w="3237" h="3236" extrusionOk="0">
                <a:moveTo>
                  <a:pt x="1298" y="0"/>
                </a:moveTo>
                <a:lnTo>
                  <a:pt x="721" y="240"/>
                </a:lnTo>
                <a:lnTo>
                  <a:pt x="465" y="465"/>
                </a:lnTo>
                <a:lnTo>
                  <a:pt x="241" y="721"/>
                </a:lnTo>
                <a:lnTo>
                  <a:pt x="1" y="1313"/>
                </a:lnTo>
                <a:lnTo>
                  <a:pt x="1" y="1938"/>
                </a:lnTo>
                <a:lnTo>
                  <a:pt x="241" y="2531"/>
                </a:lnTo>
                <a:lnTo>
                  <a:pt x="465" y="2787"/>
                </a:lnTo>
                <a:lnTo>
                  <a:pt x="721" y="2995"/>
                </a:lnTo>
                <a:lnTo>
                  <a:pt x="1298" y="3235"/>
                </a:lnTo>
                <a:lnTo>
                  <a:pt x="1939" y="3235"/>
                </a:lnTo>
                <a:lnTo>
                  <a:pt x="2531" y="2995"/>
                </a:lnTo>
                <a:lnTo>
                  <a:pt x="2772" y="2787"/>
                </a:lnTo>
                <a:lnTo>
                  <a:pt x="2996" y="2531"/>
                </a:lnTo>
                <a:lnTo>
                  <a:pt x="3236" y="1938"/>
                </a:lnTo>
                <a:lnTo>
                  <a:pt x="3236" y="1313"/>
                </a:lnTo>
                <a:lnTo>
                  <a:pt x="2996" y="721"/>
                </a:lnTo>
                <a:lnTo>
                  <a:pt x="2772" y="465"/>
                </a:lnTo>
                <a:lnTo>
                  <a:pt x="2531" y="240"/>
                </a:lnTo>
                <a:lnTo>
                  <a:pt x="1939"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1026801" y="3776406"/>
            <a:ext cx="85748" cy="85722"/>
          </a:xfrm>
          <a:custGeom>
            <a:avLst/>
            <a:gdLst/>
            <a:ahLst/>
            <a:cxnLst/>
            <a:rect l="l" t="t" r="r" b="b"/>
            <a:pathLst>
              <a:path w="3237" h="3236" extrusionOk="0">
                <a:moveTo>
                  <a:pt x="1298" y="0"/>
                </a:moveTo>
                <a:lnTo>
                  <a:pt x="705" y="240"/>
                </a:lnTo>
                <a:lnTo>
                  <a:pt x="449" y="465"/>
                </a:lnTo>
                <a:lnTo>
                  <a:pt x="241" y="721"/>
                </a:lnTo>
                <a:lnTo>
                  <a:pt x="1" y="1297"/>
                </a:lnTo>
                <a:lnTo>
                  <a:pt x="1" y="1938"/>
                </a:lnTo>
                <a:lnTo>
                  <a:pt x="241" y="2531"/>
                </a:lnTo>
                <a:lnTo>
                  <a:pt x="449" y="2771"/>
                </a:lnTo>
                <a:lnTo>
                  <a:pt x="705" y="2995"/>
                </a:lnTo>
                <a:lnTo>
                  <a:pt x="1298" y="3235"/>
                </a:lnTo>
                <a:lnTo>
                  <a:pt x="1923" y="3235"/>
                </a:lnTo>
                <a:lnTo>
                  <a:pt x="2515" y="2995"/>
                </a:lnTo>
                <a:lnTo>
                  <a:pt x="2772" y="2771"/>
                </a:lnTo>
                <a:lnTo>
                  <a:pt x="2996" y="2531"/>
                </a:lnTo>
                <a:lnTo>
                  <a:pt x="3236" y="1938"/>
                </a:lnTo>
                <a:lnTo>
                  <a:pt x="3236" y="1297"/>
                </a:lnTo>
                <a:lnTo>
                  <a:pt x="2996" y="721"/>
                </a:lnTo>
                <a:lnTo>
                  <a:pt x="2772" y="465"/>
                </a:lnTo>
                <a:lnTo>
                  <a:pt x="2515" y="240"/>
                </a:lnTo>
                <a:lnTo>
                  <a:pt x="1923"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1174038" y="3924040"/>
            <a:ext cx="85722" cy="85324"/>
          </a:xfrm>
          <a:custGeom>
            <a:avLst/>
            <a:gdLst/>
            <a:ahLst/>
            <a:cxnLst/>
            <a:rect l="l" t="t" r="r" b="b"/>
            <a:pathLst>
              <a:path w="3236" h="3221" extrusionOk="0">
                <a:moveTo>
                  <a:pt x="1314" y="1"/>
                </a:moveTo>
                <a:lnTo>
                  <a:pt x="721" y="241"/>
                </a:lnTo>
                <a:lnTo>
                  <a:pt x="465" y="449"/>
                </a:lnTo>
                <a:lnTo>
                  <a:pt x="241" y="706"/>
                </a:lnTo>
                <a:lnTo>
                  <a:pt x="1" y="1298"/>
                </a:lnTo>
                <a:lnTo>
                  <a:pt x="1" y="1923"/>
                </a:lnTo>
                <a:lnTo>
                  <a:pt x="241" y="2516"/>
                </a:lnTo>
                <a:lnTo>
                  <a:pt x="465" y="2772"/>
                </a:lnTo>
                <a:lnTo>
                  <a:pt x="721" y="2996"/>
                </a:lnTo>
                <a:lnTo>
                  <a:pt x="1314" y="3220"/>
                </a:lnTo>
                <a:lnTo>
                  <a:pt x="1939" y="3220"/>
                </a:lnTo>
                <a:lnTo>
                  <a:pt x="2531" y="2996"/>
                </a:lnTo>
                <a:lnTo>
                  <a:pt x="2771" y="2772"/>
                </a:lnTo>
                <a:lnTo>
                  <a:pt x="2996" y="2516"/>
                </a:lnTo>
                <a:lnTo>
                  <a:pt x="3236" y="1923"/>
                </a:lnTo>
                <a:lnTo>
                  <a:pt x="3236" y="1298"/>
                </a:lnTo>
                <a:lnTo>
                  <a:pt x="2996" y="706"/>
                </a:lnTo>
                <a:lnTo>
                  <a:pt x="2771" y="449"/>
                </a:lnTo>
                <a:lnTo>
                  <a:pt x="2531" y="241"/>
                </a:lnTo>
                <a:lnTo>
                  <a:pt x="1939"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1307684" y="4057714"/>
            <a:ext cx="85748" cy="85298"/>
          </a:xfrm>
          <a:custGeom>
            <a:avLst/>
            <a:gdLst/>
            <a:ahLst/>
            <a:cxnLst/>
            <a:rect l="l" t="t" r="r" b="b"/>
            <a:pathLst>
              <a:path w="3237" h="3220" extrusionOk="0">
                <a:moveTo>
                  <a:pt x="1314" y="0"/>
                </a:moveTo>
                <a:lnTo>
                  <a:pt x="722" y="241"/>
                </a:lnTo>
                <a:lnTo>
                  <a:pt x="465" y="449"/>
                </a:lnTo>
                <a:lnTo>
                  <a:pt x="241" y="705"/>
                </a:lnTo>
                <a:lnTo>
                  <a:pt x="1" y="1298"/>
                </a:lnTo>
                <a:lnTo>
                  <a:pt x="1" y="1922"/>
                </a:lnTo>
                <a:lnTo>
                  <a:pt x="241" y="2515"/>
                </a:lnTo>
                <a:lnTo>
                  <a:pt x="465" y="2771"/>
                </a:lnTo>
                <a:lnTo>
                  <a:pt x="722" y="2979"/>
                </a:lnTo>
                <a:lnTo>
                  <a:pt x="1314" y="3220"/>
                </a:lnTo>
                <a:lnTo>
                  <a:pt x="1939" y="3220"/>
                </a:lnTo>
                <a:lnTo>
                  <a:pt x="2532" y="2979"/>
                </a:lnTo>
                <a:lnTo>
                  <a:pt x="2772" y="2771"/>
                </a:lnTo>
                <a:lnTo>
                  <a:pt x="2996" y="2515"/>
                </a:lnTo>
                <a:lnTo>
                  <a:pt x="3236" y="1922"/>
                </a:lnTo>
                <a:lnTo>
                  <a:pt x="3236" y="1298"/>
                </a:lnTo>
                <a:lnTo>
                  <a:pt x="2996" y="705"/>
                </a:lnTo>
                <a:lnTo>
                  <a:pt x="2772" y="449"/>
                </a:lnTo>
                <a:lnTo>
                  <a:pt x="2532" y="241"/>
                </a:lnTo>
                <a:lnTo>
                  <a:pt x="1939"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460975" y="4198566"/>
            <a:ext cx="85722" cy="85748"/>
          </a:xfrm>
          <a:custGeom>
            <a:avLst/>
            <a:gdLst/>
            <a:ahLst/>
            <a:cxnLst/>
            <a:rect l="l" t="t" r="r" b="b"/>
            <a:pathLst>
              <a:path w="3236" h="3237" extrusionOk="0">
                <a:moveTo>
                  <a:pt x="1314" y="1"/>
                </a:moveTo>
                <a:lnTo>
                  <a:pt x="721" y="241"/>
                </a:lnTo>
                <a:lnTo>
                  <a:pt x="465" y="449"/>
                </a:lnTo>
                <a:lnTo>
                  <a:pt x="241" y="706"/>
                </a:lnTo>
                <a:lnTo>
                  <a:pt x="0" y="1298"/>
                </a:lnTo>
                <a:lnTo>
                  <a:pt x="0" y="1923"/>
                </a:lnTo>
                <a:lnTo>
                  <a:pt x="241" y="2516"/>
                </a:lnTo>
                <a:lnTo>
                  <a:pt x="465" y="2772"/>
                </a:lnTo>
                <a:lnTo>
                  <a:pt x="721" y="2996"/>
                </a:lnTo>
                <a:lnTo>
                  <a:pt x="1314" y="3236"/>
                </a:lnTo>
                <a:lnTo>
                  <a:pt x="1939" y="3236"/>
                </a:lnTo>
                <a:lnTo>
                  <a:pt x="2531" y="2996"/>
                </a:lnTo>
                <a:lnTo>
                  <a:pt x="2787" y="2772"/>
                </a:lnTo>
                <a:lnTo>
                  <a:pt x="2996" y="2516"/>
                </a:lnTo>
                <a:lnTo>
                  <a:pt x="3236" y="1923"/>
                </a:lnTo>
                <a:lnTo>
                  <a:pt x="3236" y="1298"/>
                </a:lnTo>
                <a:lnTo>
                  <a:pt x="2996" y="706"/>
                </a:lnTo>
                <a:lnTo>
                  <a:pt x="2787" y="449"/>
                </a:lnTo>
                <a:lnTo>
                  <a:pt x="2531" y="241"/>
                </a:lnTo>
                <a:lnTo>
                  <a:pt x="1939"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2" y="3670734"/>
            <a:ext cx="736607" cy="736607"/>
          </a:xfrm>
          <a:custGeom>
            <a:avLst/>
            <a:gdLst/>
            <a:ahLst/>
            <a:cxnLst/>
            <a:rect l="l" t="t" r="r" b="b"/>
            <a:pathLst>
              <a:path w="27807" h="27807" extrusionOk="0">
                <a:moveTo>
                  <a:pt x="1" y="1"/>
                </a:moveTo>
                <a:lnTo>
                  <a:pt x="1" y="27806"/>
                </a:lnTo>
                <a:lnTo>
                  <a:pt x="27806" y="27806"/>
                </a:lnTo>
                <a:lnTo>
                  <a:pt x="27806"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12" y="3670734"/>
            <a:ext cx="736607" cy="736607"/>
          </a:xfrm>
          <a:custGeom>
            <a:avLst/>
            <a:gdLst/>
            <a:ahLst/>
            <a:cxnLst/>
            <a:rect l="l" t="t" r="r" b="b"/>
            <a:pathLst>
              <a:path w="27807" h="27807" extrusionOk="0">
                <a:moveTo>
                  <a:pt x="27806" y="1"/>
                </a:moveTo>
                <a:lnTo>
                  <a:pt x="1" y="27806"/>
                </a:lnTo>
                <a:lnTo>
                  <a:pt x="27806" y="27806"/>
                </a:lnTo>
                <a:lnTo>
                  <a:pt x="2780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12" y="3670734"/>
            <a:ext cx="736607" cy="736607"/>
          </a:xfrm>
          <a:custGeom>
            <a:avLst/>
            <a:gdLst/>
            <a:ahLst/>
            <a:cxnLst/>
            <a:rect l="l" t="t" r="r" b="b"/>
            <a:pathLst>
              <a:path w="27807" h="27807" extrusionOk="0">
                <a:moveTo>
                  <a:pt x="13903" y="1"/>
                </a:moveTo>
                <a:lnTo>
                  <a:pt x="13183" y="17"/>
                </a:lnTo>
                <a:lnTo>
                  <a:pt x="11789" y="161"/>
                </a:lnTo>
                <a:lnTo>
                  <a:pt x="10428" y="433"/>
                </a:lnTo>
                <a:lnTo>
                  <a:pt x="9130" y="850"/>
                </a:lnTo>
                <a:lnTo>
                  <a:pt x="7881" y="1378"/>
                </a:lnTo>
                <a:lnTo>
                  <a:pt x="6696" y="2019"/>
                </a:lnTo>
                <a:lnTo>
                  <a:pt x="5591" y="2772"/>
                </a:lnTo>
                <a:lnTo>
                  <a:pt x="4549" y="3621"/>
                </a:lnTo>
                <a:lnTo>
                  <a:pt x="3620" y="4550"/>
                </a:lnTo>
                <a:lnTo>
                  <a:pt x="2772" y="5591"/>
                </a:lnTo>
                <a:lnTo>
                  <a:pt x="2019" y="6696"/>
                </a:lnTo>
                <a:lnTo>
                  <a:pt x="1378" y="7881"/>
                </a:lnTo>
                <a:lnTo>
                  <a:pt x="849" y="9130"/>
                </a:lnTo>
                <a:lnTo>
                  <a:pt x="433" y="10428"/>
                </a:lnTo>
                <a:lnTo>
                  <a:pt x="161" y="11789"/>
                </a:lnTo>
                <a:lnTo>
                  <a:pt x="17" y="13183"/>
                </a:lnTo>
                <a:lnTo>
                  <a:pt x="1" y="13904"/>
                </a:lnTo>
                <a:lnTo>
                  <a:pt x="17" y="14624"/>
                </a:lnTo>
                <a:lnTo>
                  <a:pt x="161" y="16018"/>
                </a:lnTo>
                <a:lnTo>
                  <a:pt x="433" y="17379"/>
                </a:lnTo>
                <a:lnTo>
                  <a:pt x="849" y="18693"/>
                </a:lnTo>
                <a:lnTo>
                  <a:pt x="1378" y="19926"/>
                </a:lnTo>
                <a:lnTo>
                  <a:pt x="2019" y="21111"/>
                </a:lnTo>
                <a:lnTo>
                  <a:pt x="2772" y="22216"/>
                </a:lnTo>
                <a:lnTo>
                  <a:pt x="3620" y="23257"/>
                </a:lnTo>
                <a:lnTo>
                  <a:pt x="4549" y="24202"/>
                </a:lnTo>
                <a:lnTo>
                  <a:pt x="5591" y="25051"/>
                </a:lnTo>
                <a:lnTo>
                  <a:pt x="6696" y="25788"/>
                </a:lnTo>
                <a:lnTo>
                  <a:pt x="7881" y="26445"/>
                </a:lnTo>
                <a:lnTo>
                  <a:pt x="9130" y="26957"/>
                </a:lnTo>
                <a:lnTo>
                  <a:pt x="10428" y="27374"/>
                </a:lnTo>
                <a:lnTo>
                  <a:pt x="11789" y="27646"/>
                </a:lnTo>
                <a:lnTo>
                  <a:pt x="13183" y="27790"/>
                </a:lnTo>
                <a:lnTo>
                  <a:pt x="13903" y="27806"/>
                </a:lnTo>
                <a:lnTo>
                  <a:pt x="14624" y="27790"/>
                </a:lnTo>
                <a:lnTo>
                  <a:pt x="16018" y="27646"/>
                </a:lnTo>
                <a:lnTo>
                  <a:pt x="17379" y="27374"/>
                </a:lnTo>
                <a:lnTo>
                  <a:pt x="18692" y="26957"/>
                </a:lnTo>
                <a:lnTo>
                  <a:pt x="19942" y="26445"/>
                </a:lnTo>
                <a:lnTo>
                  <a:pt x="21111" y="25788"/>
                </a:lnTo>
                <a:lnTo>
                  <a:pt x="22232" y="25051"/>
                </a:lnTo>
                <a:lnTo>
                  <a:pt x="23257" y="24202"/>
                </a:lnTo>
                <a:lnTo>
                  <a:pt x="24202" y="23257"/>
                </a:lnTo>
                <a:lnTo>
                  <a:pt x="25051" y="22216"/>
                </a:lnTo>
                <a:lnTo>
                  <a:pt x="25804" y="21111"/>
                </a:lnTo>
                <a:lnTo>
                  <a:pt x="26445" y="19926"/>
                </a:lnTo>
                <a:lnTo>
                  <a:pt x="26973" y="18693"/>
                </a:lnTo>
                <a:lnTo>
                  <a:pt x="27374" y="17379"/>
                </a:lnTo>
                <a:lnTo>
                  <a:pt x="27646" y="16018"/>
                </a:lnTo>
                <a:lnTo>
                  <a:pt x="27790" y="14624"/>
                </a:lnTo>
                <a:lnTo>
                  <a:pt x="27806" y="13904"/>
                </a:lnTo>
                <a:lnTo>
                  <a:pt x="27790" y="13183"/>
                </a:lnTo>
                <a:lnTo>
                  <a:pt x="27646" y="11789"/>
                </a:lnTo>
                <a:lnTo>
                  <a:pt x="27374" y="10428"/>
                </a:lnTo>
                <a:lnTo>
                  <a:pt x="26973" y="9130"/>
                </a:lnTo>
                <a:lnTo>
                  <a:pt x="26445" y="7881"/>
                </a:lnTo>
                <a:lnTo>
                  <a:pt x="25804" y="6696"/>
                </a:lnTo>
                <a:lnTo>
                  <a:pt x="25051" y="5591"/>
                </a:lnTo>
                <a:lnTo>
                  <a:pt x="24202" y="4550"/>
                </a:lnTo>
                <a:lnTo>
                  <a:pt x="23257" y="3621"/>
                </a:lnTo>
                <a:lnTo>
                  <a:pt x="22232" y="2772"/>
                </a:lnTo>
                <a:lnTo>
                  <a:pt x="21111" y="2019"/>
                </a:lnTo>
                <a:lnTo>
                  <a:pt x="19942" y="1378"/>
                </a:lnTo>
                <a:lnTo>
                  <a:pt x="18692" y="850"/>
                </a:lnTo>
                <a:lnTo>
                  <a:pt x="17379" y="433"/>
                </a:lnTo>
                <a:lnTo>
                  <a:pt x="16018" y="161"/>
                </a:lnTo>
                <a:lnTo>
                  <a:pt x="14624" y="17"/>
                </a:lnTo>
                <a:lnTo>
                  <a:pt x="139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194325" y="3865071"/>
            <a:ext cx="347946" cy="347946"/>
          </a:xfrm>
          <a:custGeom>
            <a:avLst/>
            <a:gdLst/>
            <a:ahLst/>
            <a:cxnLst/>
            <a:rect l="l" t="t" r="r" b="b"/>
            <a:pathLst>
              <a:path w="13135" h="13135" extrusionOk="0">
                <a:moveTo>
                  <a:pt x="6567" y="1"/>
                </a:moveTo>
                <a:lnTo>
                  <a:pt x="5895" y="17"/>
                </a:lnTo>
                <a:lnTo>
                  <a:pt x="4613" y="289"/>
                </a:lnTo>
                <a:lnTo>
                  <a:pt x="3428" y="785"/>
                </a:lnTo>
                <a:lnTo>
                  <a:pt x="2387" y="1490"/>
                </a:lnTo>
                <a:lnTo>
                  <a:pt x="1490" y="2387"/>
                </a:lnTo>
                <a:lnTo>
                  <a:pt x="785" y="3428"/>
                </a:lnTo>
                <a:lnTo>
                  <a:pt x="289" y="4613"/>
                </a:lnTo>
                <a:lnTo>
                  <a:pt x="16" y="5895"/>
                </a:lnTo>
                <a:lnTo>
                  <a:pt x="0" y="6568"/>
                </a:lnTo>
                <a:lnTo>
                  <a:pt x="16" y="7240"/>
                </a:lnTo>
                <a:lnTo>
                  <a:pt x="289" y="8522"/>
                </a:lnTo>
                <a:lnTo>
                  <a:pt x="785" y="9707"/>
                </a:lnTo>
                <a:lnTo>
                  <a:pt x="1490" y="10748"/>
                </a:lnTo>
                <a:lnTo>
                  <a:pt x="2387" y="11645"/>
                </a:lnTo>
                <a:lnTo>
                  <a:pt x="3428" y="12350"/>
                </a:lnTo>
                <a:lnTo>
                  <a:pt x="4613" y="12846"/>
                </a:lnTo>
                <a:lnTo>
                  <a:pt x="5895" y="13118"/>
                </a:lnTo>
                <a:lnTo>
                  <a:pt x="6567" y="13134"/>
                </a:lnTo>
                <a:lnTo>
                  <a:pt x="7240" y="13118"/>
                </a:lnTo>
                <a:lnTo>
                  <a:pt x="8521" y="12846"/>
                </a:lnTo>
                <a:lnTo>
                  <a:pt x="9707" y="12350"/>
                </a:lnTo>
                <a:lnTo>
                  <a:pt x="10748" y="11645"/>
                </a:lnTo>
                <a:lnTo>
                  <a:pt x="11645" y="10748"/>
                </a:lnTo>
                <a:lnTo>
                  <a:pt x="12349" y="9707"/>
                </a:lnTo>
                <a:lnTo>
                  <a:pt x="12862" y="8522"/>
                </a:lnTo>
                <a:lnTo>
                  <a:pt x="13118" y="7240"/>
                </a:lnTo>
                <a:lnTo>
                  <a:pt x="13134" y="6568"/>
                </a:lnTo>
                <a:lnTo>
                  <a:pt x="13118" y="5895"/>
                </a:lnTo>
                <a:lnTo>
                  <a:pt x="12862" y="4613"/>
                </a:lnTo>
                <a:lnTo>
                  <a:pt x="12349" y="3428"/>
                </a:lnTo>
                <a:lnTo>
                  <a:pt x="11645" y="2387"/>
                </a:lnTo>
                <a:lnTo>
                  <a:pt x="10748" y="1490"/>
                </a:lnTo>
                <a:lnTo>
                  <a:pt x="9707" y="785"/>
                </a:lnTo>
                <a:lnTo>
                  <a:pt x="8521" y="289"/>
                </a:lnTo>
                <a:lnTo>
                  <a:pt x="7240" y="17"/>
                </a:lnTo>
                <a:lnTo>
                  <a:pt x="6567"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368290" y="4773923"/>
            <a:ext cx="26" cy="26"/>
          </a:xfrm>
          <a:custGeom>
            <a:avLst/>
            <a:gdLst/>
            <a:ahLst/>
            <a:cxnLst/>
            <a:rect l="l" t="t" r="r" b="b"/>
            <a:pathLst>
              <a:path w="1" h="1" extrusionOk="0">
                <a:moveTo>
                  <a:pt x="0" y="1"/>
                </a:moveTo>
                <a:lnTo>
                  <a:pt x="0" y="1"/>
                </a:lnTo>
                <a:lnTo>
                  <a:pt x="0" y="1"/>
                </a:lnTo>
                <a:lnTo>
                  <a:pt x="0" y="1"/>
                </a:ln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12" y="4407341"/>
            <a:ext cx="736607" cy="736157"/>
          </a:xfrm>
          <a:custGeom>
            <a:avLst/>
            <a:gdLst/>
            <a:ahLst/>
            <a:cxnLst/>
            <a:rect l="l" t="t" r="r" b="b"/>
            <a:pathLst>
              <a:path w="27807" h="27790" extrusionOk="0">
                <a:moveTo>
                  <a:pt x="1" y="0"/>
                </a:moveTo>
                <a:lnTo>
                  <a:pt x="1" y="27790"/>
                </a:lnTo>
                <a:lnTo>
                  <a:pt x="27806" y="27790"/>
                </a:lnTo>
                <a:lnTo>
                  <a:pt x="27806"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12" y="4775619"/>
            <a:ext cx="368317" cy="367893"/>
          </a:xfrm>
          <a:custGeom>
            <a:avLst/>
            <a:gdLst/>
            <a:ahLst/>
            <a:cxnLst/>
            <a:rect l="l" t="t" r="r" b="b"/>
            <a:pathLst>
              <a:path w="13904" h="13888" extrusionOk="0">
                <a:moveTo>
                  <a:pt x="1" y="1"/>
                </a:moveTo>
                <a:lnTo>
                  <a:pt x="1" y="13888"/>
                </a:lnTo>
                <a:lnTo>
                  <a:pt x="13903" y="13888"/>
                </a:lnTo>
                <a:lnTo>
                  <a:pt x="13903" y="13744"/>
                </a:lnTo>
                <a:lnTo>
                  <a:pt x="9883" y="9723"/>
                </a:lnTo>
                <a:lnTo>
                  <a:pt x="4181" y="9723"/>
                </a:lnTo>
                <a:lnTo>
                  <a:pt x="4181" y="4021"/>
                </a:lnTo>
                <a:lnTo>
                  <a:pt x="145"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94189" y="4775619"/>
            <a:ext cx="274119" cy="274119"/>
          </a:xfrm>
          <a:custGeom>
            <a:avLst/>
            <a:gdLst/>
            <a:ahLst/>
            <a:cxnLst/>
            <a:rect l="l" t="t" r="r" b="b"/>
            <a:pathLst>
              <a:path w="10348" h="10348" extrusionOk="0">
                <a:moveTo>
                  <a:pt x="0" y="1"/>
                </a:moveTo>
                <a:lnTo>
                  <a:pt x="3028" y="3028"/>
                </a:lnTo>
                <a:lnTo>
                  <a:pt x="3028" y="7321"/>
                </a:lnTo>
                <a:lnTo>
                  <a:pt x="7320" y="7321"/>
                </a:lnTo>
                <a:lnTo>
                  <a:pt x="10347" y="10348"/>
                </a:lnTo>
                <a:lnTo>
                  <a:pt x="10347" y="6872"/>
                </a:lnTo>
                <a:lnTo>
                  <a:pt x="10011" y="6504"/>
                </a:lnTo>
                <a:lnTo>
                  <a:pt x="9482" y="5703"/>
                </a:lnTo>
                <a:lnTo>
                  <a:pt x="9114" y="4822"/>
                </a:lnTo>
                <a:lnTo>
                  <a:pt x="8938" y="3909"/>
                </a:lnTo>
                <a:lnTo>
                  <a:pt x="8922" y="3445"/>
                </a:lnTo>
                <a:lnTo>
                  <a:pt x="8585" y="3765"/>
                </a:lnTo>
                <a:lnTo>
                  <a:pt x="7817" y="4278"/>
                </a:lnTo>
                <a:lnTo>
                  <a:pt x="6936" y="4646"/>
                </a:lnTo>
                <a:lnTo>
                  <a:pt x="5991" y="4838"/>
                </a:lnTo>
                <a:lnTo>
                  <a:pt x="5494" y="4854"/>
                </a:lnTo>
                <a:lnTo>
                  <a:pt x="5510" y="4358"/>
                </a:lnTo>
                <a:lnTo>
                  <a:pt x="5702" y="3413"/>
                </a:lnTo>
                <a:lnTo>
                  <a:pt x="6071" y="2548"/>
                </a:lnTo>
                <a:lnTo>
                  <a:pt x="6599" y="1763"/>
                </a:lnTo>
                <a:lnTo>
                  <a:pt x="6920" y="1427"/>
                </a:lnTo>
                <a:lnTo>
                  <a:pt x="6455" y="1410"/>
                </a:lnTo>
                <a:lnTo>
                  <a:pt x="5542" y="1234"/>
                </a:lnTo>
                <a:lnTo>
                  <a:pt x="4661" y="882"/>
                </a:lnTo>
                <a:lnTo>
                  <a:pt x="3844" y="353"/>
                </a:lnTo>
                <a:lnTo>
                  <a:pt x="3492"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368290" y="4501119"/>
            <a:ext cx="274542" cy="274516"/>
          </a:xfrm>
          <a:custGeom>
            <a:avLst/>
            <a:gdLst/>
            <a:ahLst/>
            <a:cxnLst/>
            <a:rect l="l" t="t" r="r" b="b"/>
            <a:pathLst>
              <a:path w="10364" h="10363" extrusionOk="0">
                <a:moveTo>
                  <a:pt x="0" y="0"/>
                </a:moveTo>
                <a:lnTo>
                  <a:pt x="0" y="3508"/>
                </a:lnTo>
                <a:lnTo>
                  <a:pt x="337" y="3876"/>
                </a:lnTo>
                <a:lnTo>
                  <a:pt x="881" y="4677"/>
                </a:lnTo>
                <a:lnTo>
                  <a:pt x="1234" y="5558"/>
                </a:lnTo>
                <a:lnTo>
                  <a:pt x="1410" y="6471"/>
                </a:lnTo>
                <a:lnTo>
                  <a:pt x="1426" y="6935"/>
                </a:lnTo>
                <a:lnTo>
                  <a:pt x="1762" y="6615"/>
                </a:lnTo>
                <a:lnTo>
                  <a:pt x="2531" y="6102"/>
                </a:lnTo>
                <a:lnTo>
                  <a:pt x="3412" y="5734"/>
                </a:lnTo>
                <a:lnTo>
                  <a:pt x="4357" y="5542"/>
                </a:lnTo>
                <a:lnTo>
                  <a:pt x="4853" y="5526"/>
                </a:lnTo>
                <a:lnTo>
                  <a:pt x="4837" y="6022"/>
                </a:lnTo>
                <a:lnTo>
                  <a:pt x="4645" y="6967"/>
                </a:lnTo>
                <a:lnTo>
                  <a:pt x="4277" y="7832"/>
                </a:lnTo>
                <a:lnTo>
                  <a:pt x="3748" y="8617"/>
                </a:lnTo>
                <a:lnTo>
                  <a:pt x="3428" y="8953"/>
                </a:lnTo>
                <a:lnTo>
                  <a:pt x="3892" y="8970"/>
                </a:lnTo>
                <a:lnTo>
                  <a:pt x="4805" y="9146"/>
                </a:lnTo>
                <a:lnTo>
                  <a:pt x="5686" y="9498"/>
                </a:lnTo>
                <a:lnTo>
                  <a:pt x="6487" y="10027"/>
                </a:lnTo>
                <a:lnTo>
                  <a:pt x="6856" y="10363"/>
                </a:lnTo>
                <a:lnTo>
                  <a:pt x="10363" y="10363"/>
                </a:lnTo>
                <a:lnTo>
                  <a:pt x="7320" y="7320"/>
                </a:lnTo>
                <a:lnTo>
                  <a:pt x="7320" y="3027"/>
                </a:lnTo>
                <a:lnTo>
                  <a:pt x="3044" y="3027"/>
                </a:lnTo>
                <a:lnTo>
                  <a:pt x="0"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368290" y="4407341"/>
            <a:ext cx="368317" cy="368290"/>
          </a:xfrm>
          <a:custGeom>
            <a:avLst/>
            <a:gdLst/>
            <a:ahLst/>
            <a:cxnLst/>
            <a:rect l="l" t="t" r="r" b="b"/>
            <a:pathLst>
              <a:path w="13904" h="13903" extrusionOk="0">
                <a:moveTo>
                  <a:pt x="0" y="0"/>
                </a:moveTo>
                <a:lnTo>
                  <a:pt x="0" y="144"/>
                </a:lnTo>
                <a:lnTo>
                  <a:pt x="4037" y="4165"/>
                </a:lnTo>
                <a:lnTo>
                  <a:pt x="9723" y="4165"/>
                </a:lnTo>
                <a:lnTo>
                  <a:pt x="9723" y="9867"/>
                </a:lnTo>
                <a:lnTo>
                  <a:pt x="13759" y="13903"/>
                </a:lnTo>
                <a:lnTo>
                  <a:pt x="13903" y="13903"/>
                </a:lnTo>
                <a:lnTo>
                  <a:pt x="1390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368290" y="4775619"/>
            <a:ext cx="182039" cy="182066"/>
          </a:xfrm>
          <a:custGeom>
            <a:avLst/>
            <a:gdLst/>
            <a:ahLst/>
            <a:cxnLst/>
            <a:rect l="l" t="t" r="r" b="b"/>
            <a:pathLst>
              <a:path w="6872" h="6873" extrusionOk="0">
                <a:moveTo>
                  <a:pt x="0" y="1"/>
                </a:moveTo>
                <a:lnTo>
                  <a:pt x="0" y="6872"/>
                </a:lnTo>
                <a:lnTo>
                  <a:pt x="337" y="6504"/>
                </a:lnTo>
                <a:lnTo>
                  <a:pt x="881" y="5703"/>
                </a:lnTo>
                <a:lnTo>
                  <a:pt x="1234" y="4822"/>
                </a:lnTo>
                <a:lnTo>
                  <a:pt x="1410" y="3909"/>
                </a:lnTo>
                <a:lnTo>
                  <a:pt x="1426" y="3445"/>
                </a:lnTo>
                <a:lnTo>
                  <a:pt x="1762" y="3765"/>
                </a:lnTo>
                <a:lnTo>
                  <a:pt x="2531" y="4278"/>
                </a:lnTo>
                <a:lnTo>
                  <a:pt x="3412" y="4646"/>
                </a:lnTo>
                <a:lnTo>
                  <a:pt x="4357" y="4838"/>
                </a:lnTo>
                <a:lnTo>
                  <a:pt x="4853" y="4854"/>
                </a:lnTo>
                <a:lnTo>
                  <a:pt x="4837" y="4358"/>
                </a:lnTo>
                <a:lnTo>
                  <a:pt x="4645" y="3413"/>
                </a:lnTo>
                <a:lnTo>
                  <a:pt x="4277" y="2548"/>
                </a:lnTo>
                <a:lnTo>
                  <a:pt x="3748" y="1763"/>
                </a:lnTo>
                <a:lnTo>
                  <a:pt x="3428" y="1427"/>
                </a:lnTo>
                <a:lnTo>
                  <a:pt x="3892" y="1410"/>
                </a:lnTo>
                <a:lnTo>
                  <a:pt x="4821" y="1234"/>
                </a:lnTo>
                <a:lnTo>
                  <a:pt x="5686" y="882"/>
                </a:lnTo>
                <a:lnTo>
                  <a:pt x="6503" y="353"/>
                </a:lnTo>
                <a:lnTo>
                  <a:pt x="6872"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187119" y="4594023"/>
            <a:ext cx="181192" cy="181615"/>
          </a:xfrm>
          <a:custGeom>
            <a:avLst/>
            <a:gdLst/>
            <a:ahLst/>
            <a:cxnLst/>
            <a:rect l="l" t="t" r="r" b="b"/>
            <a:pathLst>
              <a:path w="6840" h="6856" extrusionOk="0">
                <a:moveTo>
                  <a:pt x="6839" y="1"/>
                </a:moveTo>
                <a:lnTo>
                  <a:pt x="6503" y="369"/>
                </a:lnTo>
                <a:lnTo>
                  <a:pt x="5974" y="1170"/>
                </a:lnTo>
                <a:lnTo>
                  <a:pt x="5606" y="2051"/>
                </a:lnTo>
                <a:lnTo>
                  <a:pt x="5430" y="2964"/>
                </a:lnTo>
                <a:lnTo>
                  <a:pt x="5414" y="3428"/>
                </a:lnTo>
                <a:lnTo>
                  <a:pt x="5077" y="3108"/>
                </a:lnTo>
                <a:lnTo>
                  <a:pt x="4309" y="2595"/>
                </a:lnTo>
                <a:lnTo>
                  <a:pt x="3428" y="2227"/>
                </a:lnTo>
                <a:lnTo>
                  <a:pt x="2483" y="2035"/>
                </a:lnTo>
                <a:lnTo>
                  <a:pt x="1986" y="2019"/>
                </a:lnTo>
                <a:lnTo>
                  <a:pt x="2002" y="2515"/>
                </a:lnTo>
                <a:lnTo>
                  <a:pt x="2194" y="3460"/>
                </a:lnTo>
                <a:lnTo>
                  <a:pt x="2563" y="4325"/>
                </a:lnTo>
                <a:lnTo>
                  <a:pt x="3091" y="5094"/>
                </a:lnTo>
                <a:lnTo>
                  <a:pt x="3412" y="5446"/>
                </a:lnTo>
                <a:lnTo>
                  <a:pt x="2947" y="5463"/>
                </a:lnTo>
                <a:lnTo>
                  <a:pt x="2034" y="5639"/>
                </a:lnTo>
                <a:lnTo>
                  <a:pt x="1169" y="5991"/>
                </a:lnTo>
                <a:lnTo>
                  <a:pt x="352" y="6520"/>
                </a:lnTo>
                <a:lnTo>
                  <a:pt x="0" y="6856"/>
                </a:lnTo>
                <a:lnTo>
                  <a:pt x="6839" y="6856"/>
                </a:lnTo>
                <a:lnTo>
                  <a:pt x="683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186695" y="4775619"/>
            <a:ext cx="181615" cy="182066"/>
          </a:xfrm>
          <a:custGeom>
            <a:avLst/>
            <a:gdLst/>
            <a:ahLst/>
            <a:cxnLst/>
            <a:rect l="l" t="t" r="r" b="b"/>
            <a:pathLst>
              <a:path w="6856" h="6873" extrusionOk="0">
                <a:moveTo>
                  <a:pt x="0" y="1"/>
                </a:moveTo>
                <a:lnTo>
                  <a:pt x="352" y="353"/>
                </a:lnTo>
                <a:lnTo>
                  <a:pt x="1169" y="882"/>
                </a:lnTo>
                <a:lnTo>
                  <a:pt x="2050" y="1234"/>
                </a:lnTo>
                <a:lnTo>
                  <a:pt x="2963" y="1410"/>
                </a:lnTo>
                <a:lnTo>
                  <a:pt x="3428" y="1427"/>
                </a:lnTo>
                <a:lnTo>
                  <a:pt x="3107" y="1763"/>
                </a:lnTo>
                <a:lnTo>
                  <a:pt x="2579" y="2548"/>
                </a:lnTo>
                <a:lnTo>
                  <a:pt x="2210" y="3413"/>
                </a:lnTo>
                <a:lnTo>
                  <a:pt x="2018" y="4358"/>
                </a:lnTo>
                <a:lnTo>
                  <a:pt x="2002" y="4854"/>
                </a:lnTo>
                <a:lnTo>
                  <a:pt x="2499" y="4838"/>
                </a:lnTo>
                <a:lnTo>
                  <a:pt x="3444" y="4646"/>
                </a:lnTo>
                <a:lnTo>
                  <a:pt x="4325" y="4278"/>
                </a:lnTo>
                <a:lnTo>
                  <a:pt x="5093" y="3765"/>
                </a:lnTo>
                <a:lnTo>
                  <a:pt x="5430" y="3445"/>
                </a:lnTo>
                <a:lnTo>
                  <a:pt x="5446" y="3909"/>
                </a:lnTo>
                <a:lnTo>
                  <a:pt x="5622" y="4822"/>
                </a:lnTo>
                <a:lnTo>
                  <a:pt x="5990" y="5703"/>
                </a:lnTo>
                <a:lnTo>
                  <a:pt x="6519" y="6504"/>
                </a:lnTo>
                <a:lnTo>
                  <a:pt x="6855" y="6872"/>
                </a:lnTo>
                <a:lnTo>
                  <a:pt x="6855"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368290" y="4594023"/>
            <a:ext cx="181615" cy="181615"/>
          </a:xfrm>
          <a:custGeom>
            <a:avLst/>
            <a:gdLst/>
            <a:ahLst/>
            <a:cxnLst/>
            <a:rect l="l" t="t" r="r" b="b"/>
            <a:pathLst>
              <a:path w="6856" h="6856" extrusionOk="0">
                <a:moveTo>
                  <a:pt x="0" y="1"/>
                </a:moveTo>
                <a:lnTo>
                  <a:pt x="0" y="6856"/>
                </a:lnTo>
                <a:lnTo>
                  <a:pt x="6856" y="6856"/>
                </a:lnTo>
                <a:lnTo>
                  <a:pt x="6487" y="6520"/>
                </a:lnTo>
                <a:lnTo>
                  <a:pt x="5686" y="5991"/>
                </a:lnTo>
                <a:lnTo>
                  <a:pt x="4805" y="5639"/>
                </a:lnTo>
                <a:lnTo>
                  <a:pt x="3892" y="5463"/>
                </a:lnTo>
                <a:lnTo>
                  <a:pt x="3428" y="5446"/>
                </a:lnTo>
                <a:lnTo>
                  <a:pt x="3748" y="5110"/>
                </a:lnTo>
                <a:lnTo>
                  <a:pt x="4277" y="4325"/>
                </a:lnTo>
                <a:lnTo>
                  <a:pt x="4645" y="3460"/>
                </a:lnTo>
                <a:lnTo>
                  <a:pt x="4837" y="2515"/>
                </a:lnTo>
                <a:lnTo>
                  <a:pt x="4853" y="2019"/>
                </a:lnTo>
                <a:lnTo>
                  <a:pt x="4357" y="2035"/>
                </a:lnTo>
                <a:lnTo>
                  <a:pt x="3412" y="2227"/>
                </a:lnTo>
                <a:lnTo>
                  <a:pt x="2531" y="2595"/>
                </a:lnTo>
                <a:lnTo>
                  <a:pt x="1762" y="3108"/>
                </a:lnTo>
                <a:lnTo>
                  <a:pt x="1426" y="3428"/>
                </a:lnTo>
                <a:lnTo>
                  <a:pt x="1410" y="2964"/>
                </a:lnTo>
                <a:lnTo>
                  <a:pt x="1234" y="2051"/>
                </a:lnTo>
                <a:lnTo>
                  <a:pt x="881" y="1170"/>
                </a:lnTo>
                <a:lnTo>
                  <a:pt x="337" y="369"/>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68290" y="4775619"/>
            <a:ext cx="26" cy="26"/>
          </a:xfrm>
          <a:custGeom>
            <a:avLst/>
            <a:gdLst/>
            <a:ahLst/>
            <a:cxnLst/>
            <a:rect l="l" t="t" r="r" b="b"/>
            <a:pathLst>
              <a:path w="1" h="1" extrusionOk="0">
                <a:moveTo>
                  <a:pt x="0" y="1"/>
                </a:moveTo>
                <a:lnTo>
                  <a:pt x="0" y="1"/>
                </a:lnTo>
                <a:lnTo>
                  <a:pt x="0"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802" y="4411156"/>
            <a:ext cx="364502" cy="364476"/>
          </a:xfrm>
          <a:custGeom>
            <a:avLst/>
            <a:gdLst/>
            <a:ahLst/>
            <a:cxnLst/>
            <a:rect l="l" t="t" r="r" b="b"/>
            <a:pathLst>
              <a:path w="13760" h="13759" extrusionOk="0">
                <a:moveTo>
                  <a:pt x="13759" y="0"/>
                </a:moveTo>
                <a:lnTo>
                  <a:pt x="9739" y="4021"/>
                </a:lnTo>
                <a:lnTo>
                  <a:pt x="4037" y="4021"/>
                </a:lnTo>
                <a:lnTo>
                  <a:pt x="4037" y="9723"/>
                </a:lnTo>
                <a:lnTo>
                  <a:pt x="1" y="13759"/>
                </a:lnTo>
                <a:lnTo>
                  <a:pt x="3412" y="13759"/>
                </a:lnTo>
                <a:lnTo>
                  <a:pt x="6440" y="10716"/>
                </a:lnTo>
                <a:lnTo>
                  <a:pt x="6440" y="6423"/>
                </a:lnTo>
                <a:lnTo>
                  <a:pt x="10732" y="6423"/>
                </a:lnTo>
                <a:lnTo>
                  <a:pt x="13759" y="3396"/>
                </a:lnTo>
                <a:lnTo>
                  <a:pt x="137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3802" y="4775619"/>
            <a:ext cx="364502" cy="364079"/>
          </a:xfrm>
          <a:custGeom>
            <a:avLst/>
            <a:gdLst/>
            <a:ahLst/>
            <a:cxnLst/>
            <a:rect l="l" t="t" r="r" b="b"/>
            <a:pathLst>
              <a:path w="13760" h="13744" extrusionOk="0">
                <a:moveTo>
                  <a:pt x="1" y="1"/>
                </a:moveTo>
                <a:lnTo>
                  <a:pt x="4037" y="4021"/>
                </a:lnTo>
                <a:lnTo>
                  <a:pt x="4037" y="9723"/>
                </a:lnTo>
                <a:lnTo>
                  <a:pt x="9739" y="9723"/>
                </a:lnTo>
                <a:lnTo>
                  <a:pt x="13759" y="13744"/>
                </a:lnTo>
                <a:lnTo>
                  <a:pt x="13759" y="10348"/>
                </a:lnTo>
                <a:lnTo>
                  <a:pt x="10732" y="7321"/>
                </a:lnTo>
                <a:lnTo>
                  <a:pt x="6440" y="7321"/>
                </a:lnTo>
                <a:lnTo>
                  <a:pt x="6440" y="3028"/>
                </a:lnTo>
                <a:lnTo>
                  <a:pt x="34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368290" y="4411156"/>
            <a:ext cx="364476" cy="364476"/>
          </a:xfrm>
          <a:custGeom>
            <a:avLst/>
            <a:gdLst/>
            <a:ahLst/>
            <a:cxnLst/>
            <a:rect l="l" t="t" r="r" b="b"/>
            <a:pathLst>
              <a:path w="13759" h="13759" extrusionOk="0">
                <a:moveTo>
                  <a:pt x="0" y="0"/>
                </a:moveTo>
                <a:lnTo>
                  <a:pt x="0" y="3396"/>
                </a:lnTo>
                <a:lnTo>
                  <a:pt x="3044" y="6423"/>
                </a:lnTo>
                <a:lnTo>
                  <a:pt x="7320" y="6423"/>
                </a:lnTo>
                <a:lnTo>
                  <a:pt x="7320" y="10716"/>
                </a:lnTo>
                <a:lnTo>
                  <a:pt x="10363" y="13759"/>
                </a:lnTo>
                <a:lnTo>
                  <a:pt x="13759" y="13759"/>
                </a:lnTo>
                <a:lnTo>
                  <a:pt x="9723" y="9723"/>
                </a:lnTo>
                <a:lnTo>
                  <a:pt x="9723" y="4021"/>
                </a:lnTo>
                <a:lnTo>
                  <a:pt x="4037" y="4021"/>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1104870" y="4039037"/>
            <a:ext cx="160000" cy="227019"/>
          </a:xfrm>
          <a:custGeom>
            <a:avLst/>
            <a:gdLst/>
            <a:ahLst/>
            <a:cxnLst/>
            <a:rect l="l" t="t" r="r" b="b"/>
            <a:pathLst>
              <a:path w="6040" h="8570" extrusionOk="0">
                <a:moveTo>
                  <a:pt x="1" y="1"/>
                </a:moveTo>
                <a:lnTo>
                  <a:pt x="1" y="8570"/>
                </a:lnTo>
                <a:lnTo>
                  <a:pt x="417" y="8121"/>
                </a:lnTo>
                <a:lnTo>
                  <a:pt x="1090" y="7112"/>
                </a:lnTo>
                <a:lnTo>
                  <a:pt x="1522" y="6023"/>
                </a:lnTo>
                <a:lnTo>
                  <a:pt x="1747" y="4870"/>
                </a:lnTo>
                <a:lnTo>
                  <a:pt x="1763" y="4293"/>
                </a:lnTo>
                <a:lnTo>
                  <a:pt x="2195" y="4694"/>
                </a:lnTo>
                <a:lnTo>
                  <a:pt x="3156" y="5350"/>
                </a:lnTo>
                <a:lnTo>
                  <a:pt x="4245" y="5799"/>
                </a:lnTo>
                <a:lnTo>
                  <a:pt x="5414" y="6039"/>
                </a:lnTo>
                <a:lnTo>
                  <a:pt x="6039" y="6071"/>
                </a:lnTo>
                <a:lnTo>
                  <a:pt x="6039" y="6055"/>
                </a:lnTo>
                <a:lnTo>
                  <a:pt x="1"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878717" y="3879509"/>
            <a:ext cx="226172" cy="159549"/>
          </a:xfrm>
          <a:custGeom>
            <a:avLst/>
            <a:gdLst/>
            <a:ahLst/>
            <a:cxnLst/>
            <a:rect l="l" t="t" r="r" b="b"/>
            <a:pathLst>
              <a:path w="8538" h="6023" extrusionOk="0">
                <a:moveTo>
                  <a:pt x="2483" y="0"/>
                </a:moveTo>
                <a:lnTo>
                  <a:pt x="2499" y="609"/>
                </a:lnTo>
                <a:lnTo>
                  <a:pt x="2740" y="1794"/>
                </a:lnTo>
                <a:lnTo>
                  <a:pt x="3204" y="2883"/>
                </a:lnTo>
                <a:lnTo>
                  <a:pt x="3861" y="3844"/>
                </a:lnTo>
                <a:lnTo>
                  <a:pt x="4261" y="4277"/>
                </a:lnTo>
                <a:lnTo>
                  <a:pt x="3685" y="4293"/>
                </a:lnTo>
                <a:lnTo>
                  <a:pt x="2547" y="4501"/>
                </a:lnTo>
                <a:lnTo>
                  <a:pt x="1458" y="4949"/>
                </a:lnTo>
                <a:lnTo>
                  <a:pt x="449" y="5606"/>
                </a:lnTo>
                <a:lnTo>
                  <a:pt x="1" y="6023"/>
                </a:lnTo>
                <a:lnTo>
                  <a:pt x="8538" y="6023"/>
                </a:lnTo>
                <a:lnTo>
                  <a:pt x="2499"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878293" y="4039037"/>
            <a:ext cx="226595" cy="227019"/>
          </a:xfrm>
          <a:custGeom>
            <a:avLst/>
            <a:gdLst/>
            <a:ahLst/>
            <a:cxnLst/>
            <a:rect l="l" t="t" r="r" b="b"/>
            <a:pathLst>
              <a:path w="8554" h="8570" extrusionOk="0">
                <a:moveTo>
                  <a:pt x="17" y="1"/>
                </a:moveTo>
                <a:lnTo>
                  <a:pt x="1" y="17"/>
                </a:lnTo>
                <a:lnTo>
                  <a:pt x="449" y="449"/>
                </a:lnTo>
                <a:lnTo>
                  <a:pt x="1458" y="1106"/>
                </a:lnTo>
                <a:lnTo>
                  <a:pt x="2547" y="1554"/>
                </a:lnTo>
                <a:lnTo>
                  <a:pt x="3685" y="1778"/>
                </a:lnTo>
                <a:lnTo>
                  <a:pt x="4277" y="1794"/>
                </a:lnTo>
                <a:lnTo>
                  <a:pt x="3877" y="2211"/>
                </a:lnTo>
                <a:lnTo>
                  <a:pt x="3220" y="3188"/>
                </a:lnTo>
                <a:lnTo>
                  <a:pt x="2756" y="4261"/>
                </a:lnTo>
                <a:lnTo>
                  <a:pt x="2515" y="5446"/>
                </a:lnTo>
                <a:lnTo>
                  <a:pt x="2499" y="6071"/>
                </a:lnTo>
                <a:lnTo>
                  <a:pt x="3124" y="6039"/>
                </a:lnTo>
                <a:lnTo>
                  <a:pt x="4309" y="5799"/>
                </a:lnTo>
                <a:lnTo>
                  <a:pt x="5382" y="5350"/>
                </a:lnTo>
                <a:lnTo>
                  <a:pt x="6359" y="4694"/>
                </a:lnTo>
                <a:lnTo>
                  <a:pt x="6776" y="4293"/>
                </a:lnTo>
                <a:lnTo>
                  <a:pt x="6792" y="4870"/>
                </a:lnTo>
                <a:lnTo>
                  <a:pt x="7016" y="6023"/>
                </a:lnTo>
                <a:lnTo>
                  <a:pt x="7465" y="7112"/>
                </a:lnTo>
                <a:lnTo>
                  <a:pt x="8121" y="8121"/>
                </a:lnTo>
                <a:lnTo>
                  <a:pt x="8554" y="8570"/>
                </a:lnTo>
                <a:lnTo>
                  <a:pt x="8554" y="1"/>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flipH="1">
            <a:off x="8412797" y="0"/>
            <a:ext cx="731203" cy="731367"/>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1"/>
        <p:cNvGrpSpPr/>
        <p:nvPr/>
      </p:nvGrpSpPr>
      <p:grpSpPr>
        <a:xfrm>
          <a:off x="0" y="0"/>
          <a:ext cx="0" cy="0"/>
          <a:chOff x="0" y="0"/>
          <a:chExt cx="0" cy="0"/>
        </a:xfrm>
      </p:grpSpPr>
      <p:sp>
        <p:nvSpPr>
          <p:cNvPr id="622" name="Google Shape;622;p8"/>
          <p:cNvSpPr txBox="1">
            <a:spLocks noGrp="1"/>
          </p:cNvSpPr>
          <p:nvPr>
            <p:ph type="title"/>
          </p:nvPr>
        </p:nvSpPr>
        <p:spPr>
          <a:xfrm>
            <a:off x="1191975" y="1034100"/>
            <a:ext cx="3610200" cy="755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a:endParaRPr/>
          </a:p>
        </p:txBody>
      </p:sp>
      <p:sp>
        <p:nvSpPr>
          <p:cNvPr id="623" name="Google Shape;623;p8"/>
          <p:cNvSpPr txBox="1">
            <a:spLocks noGrp="1"/>
          </p:cNvSpPr>
          <p:nvPr>
            <p:ph type="body" idx="1"/>
          </p:nvPr>
        </p:nvSpPr>
        <p:spPr>
          <a:xfrm>
            <a:off x="1191975" y="1821875"/>
            <a:ext cx="3610200" cy="2088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a:p>
        </p:txBody>
      </p:sp>
      <p:grpSp>
        <p:nvGrpSpPr>
          <p:cNvPr id="624" name="Google Shape;624;p8"/>
          <p:cNvGrpSpPr/>
          <p:nvPr/>
        </p:nvGrpSpPr>
        <p:grpSpPr>
          <a:xfrm>
            <a:off x="8409491" y="92"/>
            <a:ext cx="734605" cy="734605"/>
            <a:chOff x="8287205" y="3428644"/>
            <a:chExt cx="856582" cy="856582"/>
          </a:xfrm>
        </p:grpSpPr>
        <p:grpSp>
          <p:nvGrpSpPr>
            <p:cNvPr id="625" name="Google Shape;625;p8"/>
            <p:cNvGrpSpPr/>
            <p:nvPr/>
          </p:nvGrpSpPr>
          <p:grpSpPr>
            <a:xfrm>
              <a:off x="8287205" y="3428644"/>
              <a:ext cx="856582" cy="856582"/>
              <a:chOff x="8287205" y="-231"/>
              <a:chExt cx="856582" cy="856583"/>
            </a:xfrm>
          </p:grpSpPr>
          <p:sp>
            <p:nvSpPr>
              <p:cNvPr id="626" name="Google Shape;626;p8"/>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8"/>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8"/>
          <p:cNvGrpSpPr/>
          <p:nvPr/>
        </p:nvGrpSpPr>
        <p:grpSpPr>
          <a:xfrm>
            <a:off x="8409152" y="734518"/>
            <a:ext cx="734881" cy="735220"/>
            <a:chOff x="4595925" y="3627700"/>
            <a:chExt cx="1358125" cy="1358750"/>
          </a:xfrm>
        </p:grpSpPr>
        <p:sp>
          <p:nvSpPr>
            <p:cNvPr id="637" name="Google Shape;637;p8"/>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8"/>
          <p:cNvSpPr/>
          <p:nvPr/>
        </p:nvSpPr>
        <p:spPr>
          <a:xfrm>
            <a:off x="-8" y="4409543"/>
            <a:ext cx="734150" cy="733967"/>
          </a:xfrm>
          <a:custGeom>
            <a:avLst/>
            <a:gdLst/>
            <a:ahLst/>
            <a:cxnLst/>
            <a:rect l="l" t="t" r="r" b="b"/>
            <a:pathLst>
              <a:path w="40186" h="40176" extrusionOk="0">
                <a:moveTo>
                  <a:pt x="0" y="0"/>
                </a:moveTo>
                <a:lnTo>
                  <a:pt x="0" y="40176"/>
                </a:lnTo>
                <a:lnTo>
                  <a:pt x="40185" y="40176"/>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8" y="4409543"/>
            <a:ext cx="734150" cy="733967"/>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8" y="3675411"/>
            <a:ext cx="734150" cy="734150"/>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8" y="3675411"/>
            <a:ext cx="734150" cy="733986"/>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367048" y="3675411"/>
            <a:ext cx="367093" cy="733986"/>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191357" y="3840671"/>
            <a:ext cx="347016" cy="347016"/>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216806" y="4625700"/>
            <a:ext cx="300522" cy="300522"/>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308972" y="4709225"/>
            <a:ext cx="119770" cy="119606"/>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358572" y="4013439"/>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358572" y="4014097"/>
            <a:ext cx="78154" cy="78154"/>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280582" y="3936107"/>
            <a:ext cx="78008" cy="77990"/>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280418" y="4014097"/>
            <a:ext cx="78172" cy="78154"/>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358572" y="3936107"/>
            <a:ext cx="77825" cy="77990"/>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358572" y="4014097"/>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5400000">
            <a:off x="734767" y="4409436"/>
            <a:ext cx="734198" cy="7341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5400000">
            <a:off x="734684" y="4409519"/>
            <a:ext cx="734198" cy="734034"/>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5400000">
            <a:off x="918225" y="4226002"/>
            <a:ext cx="367117" cy="734034"/>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5400000">
            <a:off x="900026" y="4605230"/>
            <a:ext cx="347039" cy="347039"/>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5400000">
            <a:off x="1072794" y="4785036"/>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5400000">
            <a:off x="1073452" y="4706896"/>
            <a:ext cx="78159" cy="78159"/>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5400000">
            <a:off x="995453" y="4785040"/>
            <a:ext cx="78013" cy="77995"/>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5400000">
            <a:off x="1073443" y="4785040"/>
            <a:ext cx="78177" cy="78159"/>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5400000">
            <a:off x="995545" y="4707142"/>
            <a:ext cx="77830" cy="77995"/>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5400000">
            <a:off x="1073443" y="4785046"/>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8"/>
          <p:cNvGrpSpPr/>
          <p:nvPr/>
        </p:nvGrpSpPr>
        <p:grpSpPr>
          <a:xfrm rot="5400000">
            <a:off x="7675292" y="311"/>
            <a:ext cx="734198" cy="734198"/>
            <a:chOff x="6764142" y="555011"/>
            <a:chExt cx="734198" cy="734198"/>
          </a:xfrm>
        </p:grpSpPr>
        <p:sp>
          <p:nvSpPr>
            <p:cNvPr id="673" name="Google Shape;673;p8"/>
            <p:cNvSpPr/>
            <p:nvPr/>
          </p:nvSpPr>
          <p:spPr>
            <a:xfrm>
              <a:off x="6764142" y="555011"/>
              <a:ext cx="734198" cy="734198"/>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6764142" y="555011"/>
              <a:ext cx="734198" cy="734034"/>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7131198" y="555011"/>
              <a:ext cx="367117" cy="734034"/>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6955507" y="720271"/>
              <a:ext cx="347039" cy="347039"/>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7122722" y="893039"/>
              <a:ext cx="18" cy="18"/>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7122722" y="893697"/>
              <a:ext cx="78159" cy="78159"/>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7044732" y="815707"/>
              <a:ext cx="78013" cy="77995"/>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7044568" y="893697"/>
              <a:ext cx="78177" cy="78159"/>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7122722" y="815707"/>
              <a:ext cx="77830" cy="77995"/>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7122722" y="893697"/>
              <a:ext cx="18"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83"/>
        <p:cNvGrpSpPr/>
        <p:nvPr/>
      </p:nvGrpSpPr>
      <p:grpSpPr>
        <a:xfrm>
          <a:off x="0" y="0"/>
          <a:ext cx="0" cy="0"/>
          <a:chOff x="0" y="0"/>
          <a:chExt cx="0" cy="0"/>
        </a:xfrm>
      </p:grpSpPr>
      <p:sp>
        <p:nvSpPr>
          <p:cNvPr id="684" name="Google Shape;684;p9"/>
          <p:cNvSpPr txBox="1">
            <a:spLocks noGrp="1"/>
          </p:cNvSpPr>
          <p:nvPr>
            <p:ph type="title"/>
          </p:nvPr>
        </p:nvSpPr>
        <p:spPr>
          <a:xfrm>
            <a:off x="1388100" y="1587000"/>
            <a:ext cx="6367800" cy="196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grpSp>
        <p:nvGrpSpPr>
          <p:cNvPr id="685" name="Google Shape;685;p9"/>
          <p:cNvGrpSpPr/>
          <p:nvPr/>
        </p:nvGrpSpPr>
        <p:grpSpPr>
          <a:xfrm>
            <a:off x="-219" y="-394"/>
            <a:ext cx="733729" cy="733729"/>
            <a:chOff x="1666575" y="729800"/>
            <a:chExt cx="1357500" cy="1357500"/>
          </a:xfrm>
        </p:grpSpPr>
        <p:sp>
          <p:nvSpPr>
            <p:cNvPr id="686" name="Google Shape;686;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9"/>
          <p:cNvGrpSpPr/>
          <p:nvPr/>
        </p:nvGrpSpPr>
        <p:grpSpPr>
          <a:xfrm>
            <a:off x="733692" y="-1089"/>
            <a:ext cx="734150" cy="1468099"/>
            <a:chOff x="5286826" y="2572144"/>
            <a:chExt cx="1285952" cy="2571552"/>
          </a:xfrm>
        </p:grpSpPr>
        <p:sp>
          <p:nvSpPr>
            <p:cNvPr id="697" name="Google Shape;697;p9"/>
            <p:cNvSpPr/>
            <p:nvPr/>
          </p:nvSpPr>
          <p:spPr>
            <a:xfrm>
              <a:off x="5286826" y="3858064"/>
              <a:ext cx="1285952" cy="1285632"/>
            </a:xfrm>
            <a:custGeom>
              <a:avLst/>
              <a:gdLst/>
              <a:ahLst/>
              <a:cxnLst/>
              <a:rect l="l" t="t" r="r" b="b"/>
              <a:pathLst>
                <a:path w="40186" h="40176" extrusionOk="0">
                  <a:moveTo>
                    <a:pt x="0" y="0"/>
                  </a:moveTo>
                  <a:lnTo>
                    <a:pt x="0" y="40176"/>
                  </a:lnTo>
                  <a:lnTo>
                    <a:pt x="40185" y="40176"/>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5286826" y="3858064"/>
              <a:ext cx="1285952" cy="1285632"/>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5286826" y="2572144"/>
              <a:ext cx="1285952" cy="1285952"/>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286826" y="2572144"/>
              <a:ext cx="1285952" cy="1285664"/>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5929770" y="2572144"/>
              <a:ext cx="643008" cy="1285664"/>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5622026" y="2861616"/>
              <a:ext cx="607840" cy="607840"/>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5666602" y="4236688"/>
              <a:ext cx="526400" cy="526400"/>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5828042" y="4382992"/>
              <a:ext cx="209792" cy="209504"/>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914922" y="3164240"/>
              <a:ext cx="32" cy="32"/>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5914922" y="3165392"/>
              <a:ext cx="136896" cy="136896"/>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5778314" y="3028784"/>
              <a:ext cx="136640" cy="136608"/>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5778026" y="3165392"/>
              <a:ext cx="136928" cy="136896"/>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5914922" y="3028784"/>
              <a:ext cx="136320" cy="136608"/>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914922" y="3165392"/>
              <a:ext cx="32"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9"/>
          <p:cNvGrpSpPr/>
          <p:nvPr/>
        </p:nvGrpSpPr>
        <p:grpSpPr>
          <a:xfrm>
            <a:off x="7676270" y="4409534"/>
            <a:ext cx="734150" cy="733967"/>
            <a:chOff x="2715274" y="3858064"/>
            <a:chExt cx="1285952" cy="1285632"/>
          </a:xfrm>
        </p:grpSpPr>
        <p:sp>
          <p:nvSpPr>
            <p:cNvPr id="712" name="Google Shape;712;p9"/>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9"/>
          <p:cNvGrpSpPr/>
          <p:nvPr/>
        </p:nvGrpSpPr>
        <p:grpSpPr>
          <a:xfrm rot="10800000">
            <a:off x="8410427" y="-394"/>
            <a:ext cx="734206" cy="5142632"/>
            <a:chOff x="7120752" y="-394"/>
            <a:chExt cx="734206" cy="5142632"/>
          </a:xfrm>
        </p:grpSpPr>
        <p:grpSp>
          <p:nvGrpSpPr>
            <p:cNvPr id="716" name="Google Shape;716;p9"/>
            <p:cNvGrpSpPr/>
            <p:nvPr/>
          </p:nvGrpSpPr>
          <p:grpSpPr>
            <a:xfrm>
              <a:off x="7121031" y="-394"/>
              <a:ext cx="733729" cy="733729"/>
              <a:chOff x="1666575" y="729800"/>
              <a:chExt cx="1357500" cy="1357500"/>
            </a:xfrm>
          </p:grpSpPr>
          <p:sp>
            <p:nvSpPr>
              <p:cNvPr id="717" name="Google Shape;717;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9"/>
            <p:cNvGrpSpPr/>
            <p:nvPr/>
          </p:nvGrpSpPr>
          <p:grpSpPr>
            <a:xfrm>
              <a:off x="7120752" y="2202571"/>
              <a:ext cx="734067" cy="734404"/>
              <a:chOff x="4595925" y="3627700"/>
              <a:chExt cx="1358125" cy="1358750"/>
            </a:xfrm>
          </p:grpSpPr>
          <p:sp>
            <p:nvSpPr>
              <p:cNvPr id="728" name="Google Shape;728;p9"/>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9"/>
            <p:cNvGrpSpPr/>
            <p:nvPr/>
          </p:nvGrpSpPr>
          <p:grpSpPr>
            <a:xfrm>
              <a:off x="7120983" y="2938136"/>
              <a:ext cx="733729" cy="733729"/>
              <a:chOff x="3131575" y="2179075"/>
              <a:chExt cx="1357500" cy="1357500"/>
            </a:xfrm>
          </p:grpSpPr>
          <p:sp>
            <p:nvSpPr>
              <p:cNvPr id="740" name="Google Shape;740;p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9"/>
            <p:cNvGrpSpPr/>
            <p:nvPr/>
          </p:nvGrpSpPr>
          <p:grpSpPr>
            <a:xfrm>
              <a:off x="7121031" y="1468894"/>
              <a:ext cx="733729" cy="733729"/>
              <a:chOff x="1666575" y="729800"/>
              <a:chExt cx="1357500" cy="1357500"/>
            </a:xfrm>
          </p:grpSpPr>
          <p:sp>
            <p:nvSpPr>
              <p:cNvPr id="756" name="Google Shape;756;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9"/>
            <p:cNvGrpSpPr/>
            <p:nvPr/>
          </p:nvGrpSpPr>
          <p:grpSpPr>
            <a:xfrm>
              <a:off x="7121031" y="3673018"/>
              <a:ext cx="733729" cy="733729"/>
              <a:chOff x="1666575" y="729800"/>
              <a:chExt cx="1357500" cy="1357500"/>
            </a:xfrm>
          </p:grpSpPr>
          <p:sp>
            <p:nvSpPr>
              <p:cNvPr id="767" name="Google Shape;767;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9"/>
            <p:cNvGrpSpPr/>
            <p:nvPr/>
          </p:nvGrpSpPr>
          <p:grpSpPr>
            <a:xfrm>
              <a:off x="7120858" y="732307"/>
              <a:ext cx="734100" cy="734424"/>
              <a:chOff x="1713450" y="856352"/>
              <a:chExt cx="856993" cy="857371"/>
            </a:xfrm>
          </p:grpSpPr>
          <p:grpSp>
            <p:nvGrpSpPr>
              <p:cNvPr id="778" name="Google Shape;778;p9"/>
              <p:cNvGrpSpPr/>
              <p:nvPr/>
            </p:nvGrpSpPr>
            <p:grpSpPr>
              <a:xfrm>
                <a:off x="1713450" y="856352"/>
                <a:ext cx="856993" cy="857371"/>
                <a:chOff x="1713450" y="856352"/>
                <a:chExt cx="856993" cy="857371"/>
              </a:xfrm>
            </p:grpSpPr>
            <p:sp>
              <p:nvSpPr>
                <p:cNvPr id="779" name="Google Shape;779;p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9"/>
            <p:cNvGrpSpPr/>
            <p:nvPr/>
          </p:nvGrpSpPr>
          <p:grpSpPr>
            <a:xfrm>
              <a:off x="7120752" y="4407833"/>
              <a:ext cx="734067" cy="734404"/>
              <a:chOff x="4595925" y="3627700"/>
              <a:chExt cx="1358125" cy="1358750"/>
            </a:xfrm>
          </p:grpSpPr>
          <p:sp>
            <p:nvSpPr>
              <p:cNvPr id="807" name="Google Shape;807;p9"/>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8" name="Google Shape;818;p9"/>
          <p:cNvGrpSpPr/>
          <p:nvPr/>
        </p:nvGrpSpPr>
        <p:grpSpPr>
          <a:xfrm>
            <a:off x="-498" y="2202571"/>
            <a:ext cx="734067" cy="734404"/>
            <a:chOff x="4595925" y="3627700"/>
            <a:chExt cx="1358125" cy="1358750"/>
          </a:xfrm>
        </p:grpSpPr>
        <p:sp>
          <p:nvSpPr>
            <p:cNvPr id="819" name="Google Shape;819;p9"/>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9"/>
          <p:cNvGrpSpPr/>
          <p:nvPr/>
        </p:nvGrpSpPr>
        <p:grpSpPr>
          <a:xfrm>
            <a:off x="-267" y="2938136"/>
            <a:ext cx="733729" cy="733729"/>
            <a:chOff x="3131575" y="2179075"/>
            <a:chExt cx="1357500" cy="1357500"/>
          </a:xfrm>
        </p:grpSpPr>
        <p:sp>
          <p:nvSpPr>
            <p:cNvPr id="831" name="Google Shape;831;p9"/>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9"/>
          <p:cNvGrpSpPr/>
          <p:nvPr/>
        </p:nvGrpSpPr>
        <p:grpSpPr>
          <a:xfrm>
            <a:off x="-219" y="1468894"/>
            <a:ext cx="733729" cy="733729"/>
            <a:chOff x="1666575" y="729800"/>
            <a:chExt cx="1357500" cy="1357500"/>
          </a:xfrm>
        </p:grpSpPr>
        <p:sp>
          <p:nvSpPr>
            <p:cNvPr id="847" name="Google Shape;847;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9"/>
          <p:cNvGrpSpPr/>
          <p:nvPr/>
        </p:nvGrpSpPr>
        <p:grpSpPr>
          <a:xfrm>
            <a:off x="-219" y="3673018"/>
            <a:ext cx="733729" cy="733729"/>
            <a:chOff x="1666575" y="729800"/>
            <a:chExt cx="1357500" cy="1357500"/>
          </a:xfrm>
        </p:grpSpPr>
        <p:sp>
          <p:nvSpPr>
            <p:cNvPr id="858" name="Google Shape;858;p9"/>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9"/>
          <p:cNvGrpSpPr/>
          <p:nvPr/>
        </p:nvGrpSpPr>
        <p:grpSpPr>
          <a:xfrm>
            <a:off x="-392" y="732307"/>
            <a:ext cx="734100" cy="734424"/>
            <a:chOff x="1713450" y="856352"/>
            <a:chExt cx="856993" cy="857371"/>
          </a:xfrm>
        </p:grpSpPr>
        <p:grpSp>
          <p:nvGrpSpPr>
            <p:cNvPr id="869" name="Google Shape;869;p9"/>
            <p:cNvGrpSpPr/>
            <p:nvPr/>
          </p:nvGrpSpPr>
          <p:grpSpPr>
            <a:xfrm>
              <a:off x="1713450" y="856352"/>
              <a:ext cx="856993" cy="857371"/>
              <a:chOff x="1713450" y="856352"/>
              <a:chExt cx="856993" cy="857371"/>
            </a:xfrm>
          </p:grpSpPr>
          <p:sp>
            <p:nvSpPr>
              <p:cNvPr id="870" name="Google Shape;870;p9"/>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9"/>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9"/>
          <p:cNvGrpSpPr/>
          <p:nvPr/>
        </p:nvGrpSpPr>
        <p:grpSpPr>
          <a:xfrm>
            <a:off x="-498" y="4407833"/>
            <a:ext cx="734067" cy="734404"/>
            <a:chOff x="4595925" y="3627700"/>
            <a:chExt cx="1358125" cy="1358750"/>
          </a:xfrm>
        </p:grpSpPr>
        <p:sp>
          <p:nvSpPr>
            <p:cNvPr id="898" name="Google Shape;898;p9"/>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9"/>
        <p:cNvGrpSpPr/>
        <p:nvPr/>
      </p:nvGrpSpPr>
      <p:grpSpPr>
        <a:xfrm>
          <a:off x="0" y="0"/>
          <a:ext cx="0" cy="0"/>
          <a:chOff x="0" y="0"/>
          <a:chExt cx="0" cy="0"/>
        </a:xfrm>
      </p:grpSpPr>
      <p:sp>
        <p:nvSpPr>
          <p:cNvPr id="910" name="Google Shape;910;p10"/>
          <p:cNvSpPr txBox="1">
            <a:spLocks noGrp="1"/>
          </p:cNvSpPr>
          <p:nvPr>
            <p:ph type="title"/>
          </p:nvPr>
        </p:nvSpPr>
        <p:spPr>
          <a:xfrm>
            <a:off x="814400" y="999950"/>
            <a:ext cx="3837300" cy="14823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3600"/>
              <a:buNone/>
              <a:defRPr sz="3600"/>
            </a:lvl1pPr>
            <a:lvl2pPr lvl="1">
              <a:lnSpc>
                <a:spcPct val="100000"/>
              </a:lnSpc>
              <a:spcBef>
                <a:spcPts val="0"/>
              </a:spcBef>
              <a:spcAft>
                <a:spcPts val="0"/>
              </a:spcAft>
              <a:buSzPts val="3600"/>
              <a:buNone/>
              <a:defRPr sz="3600"/>
            </a:lvl2pPr>
            <a:lvl3pPr lvl="2">
              <a:lnSpc>
                <a:spcPct val="100000"/>
              </a:lnSpc>
              <a:spcBef>
                <a:spcPts val="0"/>
              </a:spcBef>
              <a:spcAft>
                <a:spcPts val="0"/>
              </a:spcAft>
              <a:buSzPts val="3600"/>
              <a:buNone/>
              <a:defRPr sz="3600"/>
            </a:lvl3pPr>
            <a:lvl4pPr lvl="3">
              <a:lnSpc>
                <a:spcPct val="100000"/>
              </a:lnSpc>
              <a:spcBef>
                <a:spcPts val="0"/>
              </a:spcBef>
              <a:spcAft>
                <a:spcPts val="0"/>
              </a:spcAft>
              <a:buSzPts val="3600"/>
              <a:buNone/>
              <a:defRPr sz="3600"/>
            </a:lvl4pPr>
            <a:lvl5pPr lvl="4">
              <a:lnSpc>
                <a:spcPct val="100000"/>
              </a:lnSpc>
              <a:spcBef>
                <a:spcPts val="0"/>
              </a:spcBef>
              <a:spcAft>
                <a:spcPts val="0"/>
              </a:spcAft>
              <a:buSzPts val="3600"/>
              <a:buNone/>
              <a:defRPr sz="3600"/>
            </a:lvl5pPr>
            <a:lvl6pPr lvl="5">
              <a:lnSpc>
                <a:spcPct val="100000"/>
              </a:lnSpc>
              <a:spcBef>
                <a:spcPts val="0"/>
              </a:spcBef>
              <a:spcAft>
                <a:spcPts val="0"/>
              </a:spcAft>
              <a:buSzPts val="3600"/>
              <a:buNone/>
              <a:defRPr sz="3600"/>
            </a:lvl6pPr>
            <a:lvl7pPr lvl="6">
              <a:lnSpc>
                <a:spcPct val="100000"/>
              </a:lnSpc>
              <a:spcBef>
                <a:spcPts val="0"/>
              </a:spcBef>
              <a:spcAft>
                <a:spcPts val="0"/>
              </a:spcAft>
              <a:buSzPts val="3600"/>
              <a:buNone/>
              <a:defRPr sz="3600"/>
            </a:lvl7pPr>
            <a:lvl8pPr lvl="7">
              <a:lnSpc>
                <a:spcPct val="100000"/>
              </a:lnSpc>
              <a:spcBef>
                <a:spcPts val="0"/>
              </a:spcBef>
              <a:spcAft>
                <a:spcPts val="0"/>
              </a:spcAft>
              <a:buSzPts val="3600"/>
              <a:buNone/>
              <a:defRPr sz="3600"/>
            </a:lvl8pPr>
            <a:lvl9pPr lvl="8">
              <a:lnSpc>
                <a:spcPct val="100000"/>
              </a:lnSpc>
              <a:spcBef>
                <a:spcPts val="0"/>
              </a:spcBef>
              <a:spcAft>
                <a:spcPts val="0"/>
              </a:spcAft>
              <a:buSzPts val="3600"/>
              <a:buNone/>
              <a:defRPr sz="3600"/>
            </a:lvl9pPr>
          </a:lstStyle>
          <a:p>
            <a:endParaRPr/>
          </a:p>
        </p:txBody>
      </p:sp>
      <p:sp>
        <p:nvSpPr>
          <p:cNvPr id="911" name="Google Shape;911;p10"/>
          <p:cNvSpPr txBox="1">
            <a:spLocks noGrp="1"/>
          </p:cNvSpPr>
          <p:nvPr>
            <p:ph type="subTitle" idx="1"/>
          </p:nvPr>
        </p:nvSpPr>
        <p:spPr>
          <a:xfrm>
            <a:off x="814400" y="2558450"/>
            <a:ext cx="3837300" cy="435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1pPr>
            <a:lvl2pPr lvl="1">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2pPr>
            <a:lvl3pPr lvl="2">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3pPr>
            <a:lvl4pPr lvl="3">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4pPr>
            <a:lvl5pPr lvl="4">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5pPr>
            <a:lvl6pPr lvl="5">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6pPr>
            <a:lvl7pPr lvl="6">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7pPr>
            <a:lvl8pPr lvl="7">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8pPr>
            <a:lvl9pPr lvl="8">
              <a:lnSpc>
                <a:spcPct val="100000"/>
              </a:lnSpc>
              <a:spcBef>
                <a:spcPts val="0"/>
              </a:spcBef>
              <a:spcAft>
                <a:spcPts val="0"/>
              </a:spcAft>
              <a:buClr>
                <a:schemeClr val="accent5"/>
              </a:buClr>
              <a:buSzPts val="1800"/>
              <a:buFont typeface="Oswald Regular"/>
              <a:buNone/>
              <a:defRPr sz="1800">
                <a:solidFill>
                  <a:schemeClr val="accent5"/>
                </a:solidFill>
                <a:latin typeface="Oswald Regular"/>
                <a:ea typeface="Oswald Regular"/>
                <a:cs typeface="Oswald Regular"/>
                <a:sym typeface="Oswald Regular"/>
              </a:defRPr>
            </a:lvl9pPr>
          </a:lstStyle>
          <a:p>
            <a:endParaRPr/>
          </a:p>
        </p:txBody>
      </p:sp>
      <p:sp>
        <p:nvSpPr>
          <p:cNvPr id="912" name="Google Shape;912;p10"/>
          <p:cNvSpPr txBox="1">
            <a:spLocks noGrp="1"/>
          </p:cNvSpPr>
          <p:nvPr>
            <p:ph type="subTitle" idx="2"/>
          </p:nvPr>
        </p:nvSpPr>
        <p:spPr>
          <a:xfrm>
            <a:off x="837625" y="2910125"/>
            <a:ext cx="3837300" cy="806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nSpc>
                <a:spcPct val="100000"/>
              </a:lnSpc>
              <a:spcBef>
                <a:spcPts val="160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a:endParaRPr/>
          </a:p>
        </p:txBody>
      </p:sp>
      <p:sp>
        <p:nvSpPr>
          <p:cNvPr id="913" name="Google Shape;913;p10"/>
          <p:cNvSpPr/>
          <p:nvPr/>
        </p:nvSpPr>
        <p:spPr>
          <a:xfrm>
            <a:off x="-2" y="2"/>
            <a:ext cx="733112" cy="733276"/>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0"/>
          <p:cNvGrpSpPr/>
          <p:nvPr/>
        </p:nvGrpSpPr>
        <p:grpSpPr>
          <a:xfrm rot="-5400000">
            <a:off x="733376" y="4409842"/>
            <a:ext cx="733732" cy="733586"/>
            <a:chOff x="-43200" y="1004600"/>
            <a:chExt cx="1005525" cy="1005325"/>
          </a:xfrm>
        </p:grpSpPr>
        <p:sp>
          <p:nvSpPr>
            <p:cNvPr id="915" name="Google Shape;915;p10"/>
            <p:cNvSpPr/>
            <p:nvPr/>
          </p:nvSpPr>
          <p:spPr>
            <a:xfrm rot="5400000" flipH="1">
              <a:off x="-43100" y="1004500"/>
              <a:ext cx="1005325" cy="1005525"/>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rot="5400000" flipH="1">
              <a:off x="-43200" y="1507150"/>
              <a:ext cx="502775" cy="502775"/>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rot="5400000" flipH="1">
              <a:off x="459650" y="1004500"/>
              <a:ext cx="502575" cy="502775"/>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
            <p:cNvSpPr/>
            <p:nvPr/>
          </p:nvSpPr>
          <p:spPr>
            <a:xfrm rot="5400000" flipH="1">
              <a:off x="261200" y="1309025"/>
              <a:ext cx="396750" cy="396500"/>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rot="5400000" flipH="1">
              <a:off x="3675" y="1051275"/>
              <a:ext cx="911775" cy="911775"/>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
            <p:cNvSpPr/>
            <p:nvPr/>
          </p:nvSpPr>
          <p:spPr>
            <a:xfrm rot="5400000" flipH="1">
              <a:off x="288550" y="1359125"/>
              <a:ext cx="342275" cy="296275"/>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
            <p:cNvSpPr/>
            <p:nvPr/>
          </p:nvSpPr>
          <p:spPr>
            <a:xfrm rot="5400000" flipH="1">
              <a:off x="380200" y="1438500"/>
              <a:ext cx="158750" cy="13755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rot="5400000" flipH="1">
              <a:off x="730350" y="1777950"/>
              <a:ext cx="231975" cy="231975"/>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
            <p:cNvSpPr/>
            <p:nvPr/>
          </p:nvSpPr>
          <p:spPr>
            <a:xfrm rot="5400000" flipH="1">
              <a:off x="730338" y="1004613"/>
              <a:ext cx="232000" cy="231975"/>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
            <p:cNvSpPr/>
            <p:nvPr/>
          </p:nvSpPr>
          <p:spPr>
            <a:xfrm rot="5400000" flipH="1">
              <a:off x="-43100" y="1004500"/>
              <a:ext cx="232000" cy="232200"/>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
            <p:cNvSpPr/>
            <p:nvPr/>
          </p:nvSpPr>
          <p:spPr>
            <a:xfrm rot="5400000" flipH="1">
              <a:off x="-43087" y="1777838"/>
              <a:ext cx="231975" cy="232200"/>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0"/>
          <p:cNvGrpSpPr/>
          <p:nvPr/>
        </p:nvGrpSpPr>
        <p:grpSpPr>
          <a:xfrm>
            <a:off x="202" y="3676617"/>
            <a:ext cx="733729" cy="733729"/>
            <a:chOff x="3131575" y="2179075"/>
            <a:chExt cx="1357500" cy="1357500"/>
          </a:xfrm>
        </p:grpSpPr>
        <p:sp>
          <p:nvSpPr>
            <p:cNvPr id="927" name="Google Shape;927;p10"/>
            <p:cNvSpPr/>
            <p:nvPr/>
          </p:nvSpPr>
          <p:spPr>
            <a:xfrm>
              <a:off x="3810000" y="2854975"/>
              <a:ext cx="0" cy="25"/>
            </a:xfrm>
            <a:custGeom>
              <a:avLst/>
              <a:gdLst/>
              <a:ahLst/>
              <a:cxnLst/>
              <a:rect l="l" t="t" r="r" b="b"/>
              <a:pathLst>
                <a:path h="1" extrusionOk="0">
                  <a:moveTo>
                    <a:pt x="0" y="0"/>
                  </a:moveTo>
                  <a:lnTo>
                    <a:pt x="0" y="0"/>
                  </a:lnTo>
                  <a:lnTo>
                    <a:pt x="0" y="0"/>
                  </a:lnTo>
                  <a:lnTo>
                    <a:pt x="0" y="0"/>
                  </a:ln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
            <p:cNvSpPr/>
            <p:nvPr/>
          </p:nvSpPr>
          <p:spPr>
            <a:xfrm>
              <a:off x="3131575" y="2179075"/>
              <a:ext cx="1357500" cy="1357500"/>
            </a:xfrm>
            <a:custGeom>
              <a:avLst/>
              <a:gdLst/>
              <a:ahLst/>
              <a:cxnLst/>
              <a:rect l="l" t="t" r="r" b="b"/>
              <a:pathLst>
                <a:path w="54300" h="54300" extrusionOk="0">
                  <a:moveTo>
                    <a:pt x="0" y="0"/>
                  </a:moveTo>
                  <a:lnTo>
                    <a:pt x="0" y="54299"/>
                  </a:lnTo>
                  <a:lnTo>
                    <a:pt x="54299" y="54299"/>
                  </a:lnTo>
                  <a:lnTo>
                    <a:pt x="54299"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
            <p:cNvSpPr/>
            <p:nvPr/>
          </p:nvSpPr>
          <p:spPr>
            <a:xfrm>
              <a:off x="3131575" y="2857500"/>
              <a:ext cx="678425" cy="679075"/>
            </a:xfrm>
            <a:custGeom>
              <a:avLst/>
              <a:gdLst/>
              <a:ahLst/>
              <a:cxnLst/>
              <a:rect l="l" t="t" r="r" b="b"/>
              <a:pathLst>
                <a:path w="27137" h="27163" extrusionOk="0">
                  <a:moveTo>
                    <a:pt x="0" y="0"/>
                  </a:moveTo>
                  <a:lnTo>
                    <a:pt x="0" y="27162"/>
                  </a:lnTo>
                  <a:lnTo>
                    <a:pt x="27137" y="27162"/>
                  </a:lnTo>
                  <a:lnTo>
                    <a:pt x="27137" y="26860"/>
                  </a:lnTo>
                  <a:lnTo>
                    <a:pt x="19265" y="19013"/>
                  </a:lnTo>
                  <a:lnTo>
                    <a:pt x="8149" y="19013"/>
                  </a:lnTo>
                  <a:lnTo>
                    <a:pt x="8149" y="7872"/>
                  </a:lnTo>
                  <a:lnTo>
                    <a:pt x="277"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3304475" y="2857500"/>
              <a:ext cx="505525" cy="506150"/>
            </a:xfrm>
            <a:custGeom>
              <a:avLst/>
              <a:gdLst/>
              <a:ahLst/>
              <a:cxnLst/>
              <a:rect l="l" t="t" r="r" b="b"/>
              <a:pathLst>
                <a:path w="20221" h="20246" extrusionOk="0">
                  <a:moveTo>
                    <a:pt x="0" y="0"/>
                  </a:moveTo>
                  <a:lnTo>
                    <a:pt x="5911" y="5935"/>
                  </a:lnTo>
                  <a:lnTo>
                    <a:pt x="5911" y="14310"/>
                  </a:lnTo>
                  <a:lnTo>
                    <a:pt x="14286" y="14310"/>
                  </a:lnTo>
                  <a:lnTo>
                    <a:pt x="20221" y="20246"/>
                  </a:lnTo>
                  <a:lnTo>
                    <a:pt x="20221" y="13430"/>
                  </a:lnTo>
                  <a:lnTo>
                    <a:pt x="19567" y="12726"/>
                  </a:lnTo>
                  <a:lnTo>
                    <a:pt x="18511" y="11141"/>
                  </a:lnTo>
                  <a:lnTo>
                    <a:pt x="17832" y="9431"/>
                  </a:lnTo>
                  <a:lnTo>
                    <a:pt x="17480" y="7646"/>
                  </a:lnTo>
                  <a:lnTo>
                    <a:pt x="17455" y="6740"/>
                  </a:lnTo>
                  <a:lnTo>
                    <a:pt x="16775" y="7369"/>
                  </a:lnTo>
                  <a:lnTo>
                    <a:pt x="15266" y="8375"/>
                  </a:lnTo>
                  <a:lnTo>
                    <a:pt x="13581" y="9104"/>
                  </a:lnTo>
                  <a:lnTo>
                    <a:pt x="11720" y="9482"/>
                  </a:lnTo>
                  <a:lnTo>
                    <a:pt x="10739" y="9507"/>
                  </a:lnTo>
                  <a:lnTo>
                    <a:pt x="10790" y="8526"/>
                  </a:lnTo>
                  <a:lnTo>
                    <a:pt x="11167" y="6690"/>
                  </a:lnTo>
                  <a:lnTo>
                    <a:pt x="11871" y="4980"/>
                  </a:lnTo>
                  <a:lnTo>
                    <a:pt x="12902" y="3471"/>
                  </a:lnTo>
                  <a:lnTo>
                    <a:pt x="13531" y="2817"/>
                  </a:lnTo>
                  <a:lnTo>
                    <a:pt x="12601" y="2767"/>
                  </a:lnTo>
                  <a:lnTo>
                    <a:pt x="10815" y="2440"/>
                  </a:lnTo>
                  <a:lnTo>
                    <a:pt x="9105" y="1735"/>
                  </a:lnTo>
                  <a:lnTo>
                    <a:pt x="7520" y="704"/>
                  </a:lnTo>
                  <a:lnTo>
                    <a:pt x="6816" y="25"/>
                  </a:lnTo>
                  <a:lnTo>
                    <a:pt x="6841" y="25"/>
                  </a:lnTo>
                  <a:lnTo>
                    <a:pt x="684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3810000" y="2351975"/>
              <a:ext cx="506150" cy="505525"/>
            </a:xfrm>
            <a:custGeom>
              <a:avLst/>
              <a:gdLst/>
              <a:ahLst/>
              <a:cxnLst/>
              <a:rect l="l" t="t" r="r" b="b"/>
              <a:pathLst>
                <a:path w="20246" h="20221" extrusionOk="0">
                  <a:moveTo>
                    <a:pt x="0" y="0"/>
                  </a:moveTo>
                  <a:lnTo>
                    <a:pt x="0" y="6841"/>
                  </a:lnTo>
                  <a:lnTo>
                    <a:pt x="679" y="7571"/>
                  </a:lnTo>
                  <a:lnTo>
                    <a:pt x="1710" y="9130"/>
                  </a:lnTo>
                  <a:lnTo>
                    <a:pt x="2414" y="10840"/>
                  </a:lnTo>
                  <a:lnTo>
                    <a:pt x="2741" y="12651"/>
                  </a:lnTo>
                  <a:lnTo>
                    <a:pt x="2792" y="13556"/>
                  </a:lnTo>
                  <a:lnTo>
                    <a:pt x="3446" y="12927"/>
                  </a:lnTo>
                  <a:lnTo>
                    <a:pt x="4955" y="11896"/>
                  </a:lnTo>
                  <a:lnTo>
                    <a:pt x="6665" y="11192"/>
                  </a:lnTo>
                  <a:lnTo>
                    <a:pt x="8501" y="10815"/>
                  </a:lnTo>
                  <a:lnTo>
                    <a:pt x="9482" y="10765"/>
                  </a:lnTo>
                  <a:lnTo>
                    <a:pt x="9456" y="11745"/>
                  </a:lnTo>
                  <a:lnTo>
                    <a:pt x="9079" y="13607"/>
                  </a:lnTo>
                  <a:lnTo>
                    <a:pt x="8350" y="15292"/>
                  </a:lnTo>
                  <a:lnTo>
                    <a:pt x="7319" y="16801"/>
                  </a:lnTo>
                  <a:lnTo>
                    <a:pt x="6715" y="17480"/>
                  </a:lnTo>
                  <a:lnTo>
                    <a:pt x="7620" y="17505"/>
                  </a:lnTo>
                  <a:lnTo>
                    <a:pt x="9381" y="17857"/>
                  </a:lnTo>
                  <a:lnTo>
                    <a:pt x="11091" y="18536"/>
                  </a:lnTo>
                  <a:lnTo>
                    <a:pt x="12676" y="19567"/>
                  </a:lnTo>
                  <a:lnTo>
                    <a:pt x="13380" y="20221"/>
                  </a:lnTo>
                  <a:lnTo>
                    <a:pt x="20246" y="20221"/>
                  </a:lnTo>
                  <a:lnTo>
                    <a:pt x="14310" y="14286"/>
                  </a:lnTo>
                  <a:lnTo>
                    <a:pt x="14310" y="5911"/>
                  </a:lnTo>
                  <a:lnTo>
                    <a:pt x="5935" y="5911"/>
                  </a:lnTo>
                  <a:lnTo>
                    <a:pt x="0"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3810000" y="2179075"/>
              <a:ext cx="679075" cy="678425"/>
            </a:xfrm>
            <a:custGeom>
              <a:avLst/>
              <a:gdLst/>
              <a:ahLst/>
              <a:cxnLst/>
              <a:rect l="l" t="t" r="r" b="b"/>
              <a:pathLst>
                <a:path w="27163" h="27137" extrusionOk="0">
                  <a:moveTo>
                    <a:pt x="0" y="0"/>
                  </a:moveTo>
                  <a:lnTo>
                    <a:pt x="0" y="277"/>
                  </a:lnTo>
                  <a:lnTo>
                    <a:pt x="7872" y="8149"/>
                  </a:lnTo>
                  <a:lnTo>
                    <a:pt x="19013" y="8149"/>
                  </a:lnTo>
                  <a:lnTo>
                    <a:pt x="19013" y="19265"/>
                  </a:lnTo>
                  <a:lnTo>
                    <a:pt x="26860" y="27137"/>
                  </a:lnTo>
                  <a:lnTo>
                    <a:pt x="27162" y="27137"/>
                  </a:lnTo>
                  <a:lnTo>
                    <a:pt x="27162"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
            <p:cNvSpPr/>
            <p:nvPr/>
          </p:nvSpPr>
          <p:spPr>
            <a:xfrm>
              <a:off x="3810000" y="2857500"/>
              <a:ext cx="335125" cy="335775"/>
            </a:xfrm>
            <a:custGeom>
              <a:avLst/>
              <a:gdLst/>
              <a:ahLst/>
              <a:cxnLst/>
              <a:rect l="l" t="t" r="r" b="b"/>
              <a:pathLst>
                <a:path w="13405" h="13431" extrusionOk="0">
                  <a:moveTo>
                    <a:pt x="0" y="0"/>
                  </a:moveTo>
                  <a:lnTo>
                    <a:pt x="0" y="13430"/>
                  </a:lnTo>
                  <a:lnTo>
                    <a:pt x="679" y="12726"/>
                  </a:lnTo>
                  <a:lnTo>
                    <a:pt x="1710" y="11141"/>
                  </a:lnTo>
                  <a:lnTo>
                    <a:pt x="2414" y="9431"/>
                  </a:lnTo>
                  <a:lnTo>
                    <a:pt x="2741" y="7646"/>
                  </a:lnTo>
                  <a:lnTo>
                    <a:pt x="2792" y="6740"/>
                  </a:lnTo>
                  <a:lnTo>
                    <a:pt x="3446" y="7369"/>
                  </a:lnTo>
                  <a:lnTo>
                    <a:pt x="4955" y="8375"/>
                  </a:lnTo>
                  <a:lnTo>
                    <a:pt x="6665" y="9104"/>
                  </a:lnTo>
                  <a:lnTo>
                    <a:pt x="8501" y="9482"/>
                  </a:lnTo>
                  <a:lnTo>
                    <a:pt x="9482" y="9507"/>
                  </a:lnTo>
                  <a:lnTo>
                    <a:pt x="9456" y="8526"/>
                  </a:lnTo>
                  <a:lnTo>
                    <a:pt x="9079" y="6690"/>
                  </a:lnTo>
                  <a:lnTo>
                    <a:pt x="8350" y="4980"/>
                  </a:lnTo>
                  <a:lnTo>
                    <a:pt x="7319" y="3471"/>
                  </a:lnTo>
                  <a:lnTo>
                    <a:pt x="6715" y="2817"/>
                  </a:lnTo>
                  <a:lnTo>
                    <a:pt x="7620" y="2767"/>
                  </a:lnTo>
                  <a:lnTo>
                    <a:pt x="9406" y="2440"/>
                  </a:lnTo>
                  <a:lnTo>
                    <a:pt x="11116" y="1735"/>
                  </a:lnTo>
                  <a:lnTo>
                    <a:pt x="12701" y="704"/>
                  </a:lnTo>
                  <a:lnTo>
                    <a:pt x="13405" y="25"/>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
            <p:cNvSpPr/>
            <p:nvPr/>
          </p:nvSpPr>
          <p:spPr>
            <a:xfrm>
              <a:off x="3475500" y="2523000"/>
              <a:ext cx="334500" cy="334500"/>
            </a:xfrm>
            <a:custGeom>
              <a:avLst/>
              <a:gdLst/>
              <a:ahLst/>
              <a:cxnLst/>
              <a:rect l="l" t="t" r="r" b="b"/>
              <a:pathLst>
                <a:path w="13380" h="13380" extrusionOk="0">
                  <a:moveTo>
                    <a:pt x="13380" y="0"/>
                  </a:moveTo>
                  <a:lnTo>
                    <a:pt x="12726" y="730"/>
                  </a:lnTo>
                  <a:lnTo>
                    <a:pt x="11670" y="2289"/>
                  </a:lnTo>
                  <a:lnTo>
                    <a:pt x="10991" y="3999"/>
                  </a:lnTo>
                  <a:lnTo>
                    <a:pt x="10639" y="5810"/>
                  </a:lnTo>
                  <a:lnTo>
                    <a:pt x="10614" y="6715"/>
                  </a:lnTo>
                  <a:lnTo>
                    <a:pt x="9934" y="6086"/>
                  </a:lnTo>
                  <a:lnTo>
                    <a:pt x="8425" y="5055"/>
                  </a:lnTo>
                  <a:lnTo>
                    <a:pt x="6740" y="4351"/>
                  </a:lnTo>
                  <a:lnTo>
                    <a:pt x="4879" y="3974"/>
                  </a:lnTo>
                  <a:lnTo>
                    <a:pt x="3898" y="3924"/>
                  </a:lnTo>
                  <a:lnTo>
                    <a:pt x="3949" y="4904"/>
                  </a:lnTo>
                  <a:lnTo>
                    <a:pt x="4326" y="6766"/>
                  </a:lnTo>
                  <a:lnTo>
                    <a:pt x="5030" y="8451"/>
                  </a:lnTo>
                  <a:lnTo>
                    <a:pt x="6061" y="9960"/>
                  </a:lnTo>
                  <a:lnTo>
                    <a:pt x="6690" y="10639"/>
                  </a:lnTo>
                  <a:lnTo>
                    <a:pt x="5785" y="10664"/>
                  </a:lnTo>
                  <a:lnTo>
                    <a:pt x="3999" y="11016"/>
                  </a:lnTo>
                  <a:lnTo>
                    <a:pt x="2289" y="11695"/>
                  </a:lnTo>
                  <a:lnTo>
                    <a:pt x="730" y="12726"/>
                  </a:lnTo>
                  <a:lnTo>
                    <a:pt x="0" y="13380"/>
                  </a:lnTo>
                  <a:lnTo>
                    <a:pt x="13380" y="13380"/>
                  </a:lnTo>
                  <a:lnTo>
                    <a:pt x="13380" y="0"/>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3474875" y="2857500"/>
              <a:ext cx="335125" cy="335775"/>
            </a:xfrm>
            <a:custGeom>
              <a:avLst/>
              <a:gdLst/>
              <a:ahLst/>
              <a:cxnLst/>
              <a:rect l="l" t="t" r="r" b="b"/>
              <a:pathLst>
                <a:path w="13405" h="13431" extrusionOk="0">
                  <a:moveTo>
                    <a:pt x="25" y="0"/>
                  </a:moveTo>
                  <a:lnTo>
                    <a:pt x="25" y="25"/>
                  </a:lnTo>
                  <a:lnTo>
                    <a:pt x="0" y="25"/>
                  </a:lnTo>
                  <a:lnTo>
                    <a:pt x="704" y="704"/>
                  </a:lnTo>
                  <a:lnTo>
                    <a:pt x="2289" y="1735"/>
                  </a:lnTo>
                  <a:lnTo>
                    <a:pt x="3999" y="2440"/>
                  </a:lnTo>
                  <a:lnTo>
                    <a:pt x="5785" y="2767"/>
                  </a:lnTo>
                  <a:lnTo>
                    <a:pt x="6715" y="2817"/>
                  </a:lnTo>
                  <a:lnTo>
                    <a:pt x="6086" y="3471"/>
                  </a:lnTo>
                  <a:lnTo>
                    <a:pt x="5055" y="4980"/>
                  </a:lnTo>
                  <a:lnTo>
                    <a:pt x="4351" y="6690"/>
                  </a:lnTo>
                  <a:lnTo>
                    <a:pt x="3974" y="8526"/>
                  </a:lnTo>
                  <a:lnTo>
                    <a:pt x="3923" y="9507"/>
                  </a:lnTo>
                  <a:lnTo>
                    <a:pt x="4904" y="9482"/>
                  </a:lnTo>
                  <a:lnTo>
                    <a:pt x="6765" y="9104"/>
                  </a:lnTo>
                  <a:lnTo>
                    <a:pt x="8450" y="8375"/>
                  </a:lnTo>
                  <a:lnTo>
                    <a:pt x="9959" y="7369"/>
                  </a:lnTo>
                  <a:lnTo>
                    <a:pt x="10639" y="6740"/>
                  </a:lnTo>
                  <a:lnTo>
                    <a:pt x="10664" y="7646"/>
                  </a:lnTo>
                  <a:lnTo>
                    <a:pt x="11016" y="9431"/>
                  </a:lnTo>
                  <a:lnTo>
                    <a:pt x="11695" y="11141"/>
                  </a:lnTo>
                  <a:lnTo>
                    <a:pt x="12751" y="12726"/>
                  </a:lnTo>
                  <a:lnTo>
                    <a:pt x="13405" y="13430"/>
                  </a:lnTo>
                  <a:lnTo>
                    <a:pt x="13405"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3810000" y="2523000"/>
              <a:ext cx="334500" cy="334500"/>
            </a:xfrm>
            <a:custGeom>
              <a:avLst/>
              <a:gdLst/>
              <a:ahLst/>
              <a:cxnLst/>
              <a:rect l="l" t="t" r="r" b="b"/>
              <a:pathLst>
                <a:path w="13380" h="13380" extrusionOk="0">
                  <a:moveTo>
                    <a:pt x="0" y="0"/>
                  </a:moveTo>
                  <a:lnTo>
                    <a:pt x="0" y="13380"/>
                  </a:lnTo>
                  <a:lnTo>
                    <a:pt x="13380" y="13380"/>
                  </a:lnTo>
                  <a:lnTo>
                    <a:pt x="12676" y="12726"/>
                  </a:lnTo>
                  <a:lnTo>
                    <a:pt x="11091" y="11695"/>
                  </a:lnTo>
                  <a:lnTo>
                    <a:pt x="9381" y="11016"/>
                  </a:lnTo>
                  <a:lnTo>
                    <a:pt x="7620" y="10664"/>
                  </a:lnTo>
                  <a:lnTo>
                    <a:pt x="6715" y="10639"/>
                  </a:lnTo>
                  <a:lnTo>
                    <a:pt x="7319" y="9960"/>
                  </a:lnTo>
                  <a:lnTo>
                    <a:pt x="8350" y="8451"/>
                  </a:lnTo>
                  <a:lnTo>
                    <a:pt x="9079" y="6766"/>
                  </a:lnTo>
                  <a:lnTo>
                    <a:pt x="9456" y="4904"/>
                  </a:lnTo>
                  <a:lnTo>
                    <a:pt x="9482" y="3924"/>
                  </a:lnTo>
                  <a:lnTo>
                    <a:pt x="8501" y="3974"/>
                  </a:lnTo>
                  <a:lnTo>
                    <a:pt x="6665" y="4351"/>
                  </a:lnTo>
                  <a:lnTo>
                    <a:pt x="4955" y="5055"/>
                  </a:lnTo>
                  <a:lnTo>
                    <a:pt x="3446" y="6086"/>
                  </a:lnTo>
                  <a:lnTo>
                    <a:pt x="2792" y="6715"/>
                  </a:lnTo>
                  <a:lnTo>
                    <a:pt x="2741" y="5810"/>
                  </a:lnTo>
                  <a:lnTo>
                    <a:pt x="2414" y="3999"/>
                  </a:lnTo>
                  <a:lnTo>
                    <a:pt x="1710" y="2289"/>
                  </a:lnTo>
                  <a:lnTo>
                    <a:pt x="679" y="730"/>
                  </a:lnTo>
                  <a:lnTo>
                    <a:pt x="0"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3810000" y="2857500"/>
              <a:ext cx="0" cy="0"/>
            </a:xfrm>
            <a:custGeom>
              <a:avLst/>
              <a:gdLst/>
              <a:ahLst/>
              <a:cxnLst/>
              <a:rect l="l" t="t" r="r" b="b"/>
              <a:pathLst>
                <a:path extrusionOk="0">
                  <a:moveTo>
                    <a:pt x="0" y="0"/>
                  </a:moveTo>
                  <a:close/>
                </a:path>
              </a:pathLst>
            </a:custGeom>
            <a:solidFill>
              <a:srgbClr val="A1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3138475" y="2185975"/>
              <a:ext cx="671525" cy="671525"/>
            </a:xfrm>
            <a:custGeom>
              <a:avLst/>
              <a:gdLst/>
              <a:ahLst/>
              <a:cxnLst/>
              <a:rect l="l" t="t" r="r" b="b"/>
              <a:pathLst>
                <a:path w="26861" h="26861" extrusionOk="0">
                  <a:moveTo>
                    <a:pt x="26861" y="1"/>
                  </a:moveTo>
                  <a:lnTo>
                    <a:pt x="18989" y="7873"/>
                  </a:lnTo>
                  <a:lnTo>
                    <a:pt x="7873" y="7873"/>
                  </a:lnTo>
                  <a:lnTo>
                    <a:pt x="7873" y="18989"/>
                  </a:lnTo>
                  <a:lnTo>
                    <a:pt x="1" y="26861"/>
                  </a:lnTo>
                  <a:lnTo>
                    <a:pt x="6640" y="26861"/>
                  </a:lnTo>
                  <a:lnTo>
                    <a:pt x="12551" y="20926"/>
                  </a:lnTo>
                  <a:lnTo>
                    <a:pt x="12551" y="12551"/>
                  </a:lnTo>
                  <a:lnTo>
                    <a:pt x="20926" y="12551"/>
                  </a:lnTo>
                  <a:lnTo>
                    <a:pt x="26861" y="6640"/>
                  </a:lnTo>
                  <a:lnTo>
                    <a:pt x="26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3810000" y="2857500"/>
              <a:ext cx="671525" cy="671525"/>
            </a:xfrm>
            <a:custGeom>
              <a:avLst/>
              <a:gdLst/>
              <a:ahLst/>
              <a:cxnLst/>
              <a:rect l="l" t="t" r="r" b="b"/>
              <a:pathLst>
                <a:path w="26861" h="26861" extrusionOk="0">
                  <a:moveTo>
                    <a:pt x="20246" y="0"/>
                  </a:moveTo>
                  <a:lnTo>
                    <a:pt x="14310" y="5935"/>
                  </a:lnTo>
                  <a:lnTo>
                    <a:pt x="14310" y="14310"/>
                  </a:lnTo>
                  <a:lnTo>
                    <a:pt x="5935" y="14310"/>
                  </a:lnTo>
                  <a:lnTo>
                    <a:pt x="0" y="20246"/>
                  </a:lnTo>
                  <a:lnTo>
                    <a:pt x="0" y="26860"/>
                  </a:lnTo>
                  <a:lnTo>
                    <a:pt x="7872" y="19013"/>
                  </a:lnTo>
                  <a:lnTo>
                    <a:pt x="19013" y="19013"/>
                  </a:lnTo>
                  <a:lnTo>
                    <a:pt x="19013" y="7872"/>
                  </a:lnTo>
                  <a:lnTo>
                    <a:pt x="268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3138475" y="2857500"/>
              <a:ext cx="671525" cy="671525"/>
            </a:xfrm>
            <a:custGeom>
              <a:avLst/>
              <a:gdLst/>
              <a:ahLst/>
              <a:cxnLst/>
              <a:rect l="l" t="t" r="r" b="b"/>
              <a:pathLst>
                <a:path w="26861" h="26861" extrusionOk="0">
                  <a:moveTo>
                    <a:pt x="1" y="0"/>
                  </a:moveTo>
                  <a:lnTo>
                    <a:pt x="7873" y="7872"/>
                  </a:lnTo>
                  <a:lnTo>
                    <a:pt x="7873" y="19013"/>
                  </a:lnTo>
                  <a:lnTo>
                    <a:pt x="18989" y="19013"/>
                  </a:lnTo>
                  <a:lnTo>
                    <a:pt x="26861" y="26860"/>
                  </a:lnTo>
                  <a:lnTo>
                    <a:pt x="26861" y="20246"/>
                  </a:lnTo>
                  <a:lnTo>
                    <a:pt x="20926" y="14310"/>
                  </a:lnTo>
                  <a:lnTo>
                    <a:pt x="12551" y="14310"/>
                  </a:lnTo>
                  <a:lnTo>
                    <a:pt x="12551" y="5935"/>
                  </a:lnTo>
                  <a:lnTo>
                    <a:pt x="6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3810000" y="2185975"/>
              <a:ext cx="671525" cy="671525"/>
            </a:xfrm>
            <a:custGeom>
              <a:avLst/>
              <a:gdLst/>
              <a:ahLst/>
              <a:cxnLst/>
              <a:rect l="l" t="t" r="r" b="b"/>
              <a:pathLst>
                <a:path w="26861" h="26861" extrusionOk="0">
                  <a:moveTo>
                    <a:pt x="0" y="1"/>
                  </a:moveTo>
                  <a:lnTo>
                    <a:pt x="0" y="6640"/>
                  </a:lnTo>
                  <a:lnTo>
                    <a:pt x="5935" y="12551"/>
                  </a:lnTo>
                  <a:lnTo>
                    <a:pt x="14310" y="12551"/>
                  </a:lnTo>
                  <a:lnTo>
                    <a:pt x="14310" y="20926"/>
                  </a:lnTo>
                  <a:lnTo>
                    <a:pt x="20246" y="26861"/>
                  </a:lnTo>
                  <a:lnTo>
                    <a:pt x="26860" y="26861"/>
                  </a:lnTo>
                  <a:lnTo>
                    <a:pt x="19013" y="18989"/>
                  </a:lnTo>
                  <a:lnTo>
                    <a:pt x="19013" y="7873"/>
                  </a:lnTo>
                  <a:lnTo>
                    <a:pt x="7872" y="7873"/>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0"/>
          <p:cNvGrpSpPr/>
          <p:nvPr/>
        </p:nvGrpSpPr>
        <p:grpSpPr>
          <a:xfrm rot="5400000" flipH="1">
            <a:off x="275" y="4410088"/>
            <a:ext cx="733075" cy="733075"/>
            <a:chOff x="-42300" y="0"/>
            <a:chExt cx="1004625" cy="1004625"/>
          </a:xfrm>
        </p:grpSpPr>
        <p:sp>
          <p:nvSpPr>
            <p:cNvPr id="943" name="Google Shape;943;p10"/>
            <p:cNvSpPr/>
            <p:nvPr/>
          </p:nvSpPr>
          <p:spPr>
            <a:xfrm rot="5400000" flipH="1">
              <a:off x="-42300" y="0"/>
              <a:ext cx="1004625" cy="1004625"/>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rot="5400000" flipH="1">
              <a:off x="104813" y="147113"/>
              <a:ext cx="710400" cy="1004625"/>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rot="5400000" flipH="1">
              <a:off x="285313" y="467588"/>
              <a:ext cx="105400" cy="105625"/>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rot="5400000" flipH="1">
              <a:off x="390800" y="573075"/>
              <a:ext cx="105400" cy="105400"/>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rot="5400000" flipH="1">
              <a:off x="285200" y="573075"/>
              <a:ext cx="105625" cy="105625"/>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rot="5400000" flipH="1">
              <a:off x="390913" y="467813"/>
              <a:ext cx="105175" cy="105400"/>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rot="5400000" flipH="1">
              <a:off x="390800" y="573075"/>
              <a:ext cx="211650" cy="211650"/>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rot="5400000" flipH="1">
              <a:off x="179375" y="361650"/>
              <a:ext cx="211450" cy="211450"/>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rot="5400000" flipH="1">
              <a:off x="179275" y="573175"/>
              <a:ext cx="211650" cy="211450"/>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rot="5400000" flipH="1">
              <a:off x="390900" y="361550"/>
              <a:ext cx="211450" cy="211650"/>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3"/>
        <p:cNvGrpSpPr/>
        <p:nvPr/>
      </p:nvGrpSpPr>
      <p:grpSpPr>
        <a:xfrm>
          <a:off x="0" y="0"/>
          <a:ext cx="0" cy="0"/>
          <a:chOff x="0" y="0"/>
          <a:chExt cx="0" cy="0"/>
        </a:xfrm>
      </p:grpSpPr>
      <p:sp>
        <p:nvSpPr>
          <p:cNvPr id="954" name="Google Shape;954;p11"/>
          <p:cNvSpPr txBox="1">
            <a:spLocks noGrp="1"/>
          </p:cNvSpPr>
          <p:nvPr>
            <p:ph type="body" idx="1"/>
          </p:nvPr>
        </p:nvSpPr>
        <p:spPr>
          <a:xfrm>
            <a:off x="734775" y="2208275"/>
            <a:ext cx="36849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rgbClr val="FFFFFF"/>
              </a:buClr>
              <a:buSzPts val="6000"/>
              <a:buFont typeface="Oswald Regular"/>
              <a:buNone/>
              <a:defRPr sz="6000">
                <a:solidFill>
                  <a:srgbClr val="FFFFFF"/>
                </a:solidFill>
                <a:latin typeface="Oswald Regular"/>
                <a:ea typeface="Oswald Regular"/>
                <a:cs typeface="Oswald Regular"/>
                <a:sym typeface="Oswald Regular"/>
              </a:defRPr>
            </a:lvl1pPr>
          </a:lstStyle>
          <a:p>
            <a:endParaRPr/>
          </a:p>
        </p:txBody>
      </p:sp>
      <p:grpSp>
        <p:nvGrpSpPr>
          <p:cNvPr id="955" name="Google Shape;955;p11"/>
          <p:cNvGrpSpPr/>
          <p:nvPr/>
        </p:nvGrpSpPr>
        <p:grpSpPr>
          <a:xfrm rot="-5400000" flipH="1">
            <a:off x="6949310" y="4413367"/>
            <a:ext cx="729928" cy="729928"/>
            <a:chOff x="1666575" y="729800"/>
            <a:chExt cx="1357500" cy="1357500"/>
          </a:xfrm>
        </p:grpSpPr>
        <p:sp>
          <p:nvSpPr>
            <p:cNvPr id="956" name="Google Shape;956;p11"/>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1"/>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1"/>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11"/>
          <p:cNvGrpSpPr/>
          <p:nvPr/>
        </p:nvGrpSpPr>
        <p:grpSpPr>
          <a:xfrm rot="-5400000" flipH="1">
            <a:off x="8409157" y="3682955"/>
            <a:ext cx="730329" cy="730652"/>
            <a:chOff x="1713450" y="856352"/>
            <a:chExt cx="856993" cy="857371"/>
          </a:xfrm>
        </p:grpSpPr>
        <p:grpSp>
          <p:nvGrpSpPr>
            <p:cNvPr id="967" name="Google Shape;967;p11"/>
            <p:cNvGrpSpPr/>
            <p:nvPr/>
          </p:nvGrpSpPr>
          <p:grpSpPr>
            <a:xfrm>
              <a:off x="1713450" y="856352"/>
              <a:ext cx="856993" cy="857371"/>
              <a:chOff x="1713450" y="856352"/>
              <a:chExt cx="856993" cy="857371"/>
            </a:xfrm>
          </p:grpSpPr>
          <p:sp>
            <p:nvSpPr>
              <p:cNvPr id="968" name="Google Shape;968;p11"/>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1"/>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1"/>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1"/>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1"/>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1"/>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1"/>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1"/>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1"/>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1"/>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1"/>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1"/>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1"/>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1"/>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1"/>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1"/>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1"/>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1"/>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1"/>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11"/>
          <p:cNvGrpSpPr/>
          <p:nvPr/>
        </p:nvGrpSpPr>
        <p:grpSpPr>
          <a:xfrm>
            <a:off x="8409107" y="4413205"/>
            <a:ext cx="730280" cy="730280"/>
            <a:chOff x="7679257" y="2952930"/>
            <a:chExt cx="730280" cy="730280"/>
          </a:xfrm>
        </p:grpSpPr>
        <p:sp>
          <p:nvSpPr>
            <p:cNvPr id="996" name="Google Shape;996;p11"/>
            <p:cNvSpPr/>
            <p:nvPr/>
          </p:nvSpPr>
          <p:spPr>
            <a:xfrm rot="-5400000" flipH="1">
              <a:off x="7679257" y="2952930"/>
              <a:ext cx="730280" cy="730280"/>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rot="-5400000" flipH="1">
              <a:off x="7679175" y="2953012"/>
              <a:ext cx="730280" cy="730117"/>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rot="-5400000" flipH="1">
              <a:off x="7861736" y="3135560"/>
              <a:ext cx="365158" cy="730117"/>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11"/>
          <p:cNvGrpSpPr/>
          <p:nvPr/>
        </p:nvGrpSpPr>
        <p:grpSpPr>
          <a:xfrm rot="-5400000" flipH="1">
            <a:off x="8409275" y="2953083"/>
            <a:ext cx="729928" cy="729928"/>
            <a:chOff x="1666575" y="729800"/>
            <a:chExt cx="1357500" cy="1357500"/>
          </a:xfrm>
        </p:grpSpPr>
        <p:sp>
          <p:nvSpPr>
            <p:cNvPr id="1000" name="Google Shape;1000;p11"/>
            <p:cNvSpPr/>
            <p:nvPr/>
          </p:nvSpPr>
          <p:spPr>
            <a:xfrm>
              <a:off x="1666575" y="729800"/>
              <a:ext cx="1357500" cy="1357500"/>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2048850" y="947350"/>
              <a:ext cx="592950" cy="922400"/>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1666575" y="1112075"/>
              <a:ext cx="460900" cy="592300"/>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2563175" y="1112075"/>
              <a:ext cx="460900" cy="592300"/>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1666575" y="729800"/>
              <a:ext cx="296175" cy="460900"/>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2727900" y="729800"/>
              <a:ext cx="296175" cy="460900"/>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1884125" y="729800"/>
              <a:ext cx="922400" cy="296150"/>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1666575" y="1625775"/>
              <a:ext cx="296175" cy="461525"/>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2727900" y="1625775"/>
              <a:ext cx="296175" cy="461525"/>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1884125" y="1791125"/>
              <a:ext cx="922400" cy="296175"/>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1"/>
          <p:cNvGrpSpPr/>
          <p:nvPr/>
        </p:nvGrpSpPr>
        <p:grpSpPr>
          <a:xfrm rot="-5400000" flipH="1">
            <a:off x="7679119" y="4413017"/>
            <a:ext cx="730329" cy="730652"/>
            <a:chOff x="1713450" y="856352"/>
            <a:chExt cx="856993" cy="857371"/>
          </a:xfrm>
        </p:grpSpPr>
        <p:grpSp>
          <p:nvGrpSpPr>
            <p:cNvPr id="1011" name="Google Shape;1011;p11"/>
            <p:cNvGrpSpPr/>
            <p:nvPr/>
          </p:nvGrpSpPr>
          <p:grpSpPr>
            <a:xfrm>
              <a:off x="1713450" y="856352"/>
              <a:ext cx="856993" cy="857371"/>
              <a:chOff x="1713450" y="856352"/>
              <a:chExt cx="856993" cy="857371"/>
            </a:xfrm>
          </p:grpSpPr>
          <p:sp>
            <p:nvSpPr>
              <p:cNvPr id="1012" name="Google Shape;1012;p11"/>
              <p:cNvSpPr/>
              <p:nvPr/>
            </p:nvSpPr>
            <p:spPr>
              <a:xfrm>
                <a:off x="1713860" y="856352"/>
                <a:ext cx="856583" cy="856977"/>
              </a:xfrm>
              <a:custGeom>
                <a:avLst/>
                <a:gdLst/>
                <a:ahLst/>
                <a:cxnLst/>
                <a:rect l="l" t="t" r="r" b="b"/>
                <a:pathLst>
                  <a:path w="54300" h="54325" extrusionOk="0">
                    <a:moveTo>
                      <a:pt x="0" y="1"/>
                    </a:moveTo>
                    <a:lnTo>
                      <a:pt x="0" y="54325"/>
                    </a:lnTo>
                    <a:lnTo>
                      <a:pt x="54299" y="54325"/>
                    </a:lnTo>
                    <a:lnTo>
                      <a:pt x="54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2141946" y="856352"/>
                <a:ext cx="428496" cy="428496"/>
              </a:xfrm>
              <a:custGeom>
                <a:avLst/>
                <a:gdLst/>
                <a:ahLst/>
                <a:cxnLst/>
                <a:rect l="l" t="t" r="r" b="b"/>
                <a:pathLst>
                  <a:path w="27163" h="27163" extrusionOk="0">
                    <a:moveTo>
                      <a:pt x="0" y="1"/>
                    </a:moveTo>
                    <a:lnTo>
                      <a:pt x="0" y="27163"/>
                    </a:lnTo>
                    <a:lnTo>
                      <a:pt x="27162" y="27163"/>
                    </a:lnTo>
                    <a:lnTo>
                      <a:pt x="271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1713450" y="1284832"/>
                <a:ext cx="428496" cy="428496"/>
              </a:xfrm>
              <a:custGeom>
                <a:avLst/>
                <a:gdLst/>
                <a:ahLst/>
                <a:cxnLst/>
                <a:rect l="l" t="t" r="r" b="b"/>
                <a:pathLst>
                  <a:path w="27163" h="27163" extrusionOk="0">
                    <a:moveTo>
                      <a:pt x="1" y="1"/>
                    </a:moveTo>
                    <a:lnTo>
                      <a:pt x="1" y="27163"/>
                    </a:lnTo>
                    <a:lnTo>
                      <a:pt x="27163" y="27163"/>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1951100" y="1094002"/>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1951100" y="856352"/>
                <a:ext cx="190846" cy="190846"/>
              </a:xfrm>
              <a:custGeom>
                <a:avLst/>
                <a:gdLst/>
                <a:ahLst/>
                <a:cxnLst/>
                <a:rect l="l" t="t" r="r" b="b"/>
                <a:pathLst>
                  <a:path w="12098" h="12098"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1736860"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2141946" y="1094002"/>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2379581" y="1094002"/>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2379581" y="856352"/>
                <a:ext cx="190862" cy="190846"/>
              </a:xfrm>
              <a:custGeom>
                <a:avLst/>
                <a:gdLst/>
                <a:ahLst/>
                <a:cxnLst/>
                <a:rect l="l" t="t" r="r" b="b"/>
                <a:pathLst>
                  <a:path w="12099" h="12098"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2165341" y="879762"/>
                <a:ext cx="381692" cy="381676"/>
              </a:xfrm>
              <a:custGeom>
                <a:avLst/>
                <a:gdLst/>
                <a:ahLst/>
                <a:cxnLst/>
                <a:rect l="l" t="t" r="r" b="b"/>
                <a:pathLst>
                  <a:path w="24196" h="24195"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2293497"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2141946" y="856352"/>
                <a:ext cx="190846" cy="190846"/>
              </a:xfrm>
              <a:custGeom>
                <a:avLst/>
                <a:gdLst/>
                <a:ahLst/>
                <a:cxnLst/>
                <a:rect l="l" t="t" r="r" b="b"/>
                <a:pathLst>
                  <a:path w="12098" h="12098" extrusionOk="0">
                    <a:moveTo>
                      <a:pt x="0" y="1"/>
                    </a:moveTo>
                    <a:lnTo>
                      <a:pt x="0" y="12098"/>
                    </a:lnTo>
                    <a:lnTo>
                      <a:pt x="12097"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1951100" y="1522877"/>
                <a:ext cx="190846" cy="190846"/>
              </a:xfrm>
              <a:custGeom>
                <a:avLst/>
                <a:gdLst/>
                <a:ahLst/>
                <a:cxnLst/>
                <a:rect l="l" t="t" r="r" b="b"/>
                <a:pathLst>
                  <a:path w="12098" h="12098" extrusionOk="0">
                    <a:moveTo>
                      <a:pt x="12098" y="1"/>
                    </a:moveTo>
                    <a:lnTo>
                      <a:pt x="1" y="12098"/>
                    </a:ln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1951100" y="1285227"/>
                <a:ext cx="190846" cy="190862"/>
              </a:xfrm>
              <a:custGeom>
                <a:avLst/>
                <a:gdLst/>
                <a:ahLst/>
                <a:cxnLst/>
                <a:rect l="l" t="t" r="r" b="b"/>
                <a:pathLst>
                  <a:path w="12098" h="12099" extrusionOk="0">
                    <a:moveTo>
                      <a:pt x="1" y="1"/>
                    </a:moveTo>
                    <a:lnTo>
                      <a:pt x="12098"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1736860"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013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2141946" y="1522877"/>
                <a:ext cx="190846" cy="190846"/>
              </a:xfrm>
              <a:custGeom>
                <a:avLst/>
                <a:gdLst/>
                <a:ahLst/>
                <a:cxnLst/>
                <a:rect l="l" t="t" r="r" b="b"/>
                <a:pathLst>
                  <a:path w="12098" h="12098" extrusionOk="0">
                    <a:moveTo>
                      <a:pt x="0" y="1"/>
                    </a:moveTo>
                    <a:lnTo>
                      <a:pt x="0" y="12098"/>
                    </a:lnTo>
                    <a:lnTo>
                      <a:pt x="12097"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2379581" y="1522877"/>
                <a:ext cx="190862" cy="190846"/>
              </a:xfrm>
              <a:custGeom>
                <a:avLst/>
                <a:gdLst/>
                <a:ahLst/>
                <a:cxnLst/>
                <a:rect l="l" t="t" r="r" b="b"/>
                <a:pathLst>
                  <a:path w="12099" h="12098" extrusionOk="0">
                    <a:moveTo>
                      <a:pt x="12098" y="1"/>
                    </a:moveTo>
                    <a:lnTo>
                      <a:pt x="1" y="12098"/>
                    </a:ln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2379581" y="1285227"/>
                <a:ext cx="190862" cy="190862"/>
              </a:xfrm>
              <a:custGeom>
                <a:avLst/>
                <a:gdLst/>
                <a:ahLst/>
                <a:cxnLst/>
                <a:rect l="l" t="t" r="r" b="b"/>
                <a:pathLst>
                  <a:path w="12099" h="12099" extrusionOk="0">
                    <a:moveTo>
                      <a:pt x="1" y="1"/>
                    </a:moveTo>
                    <a:lnTo>
                      <a:pt x="12098" y="12098"/>
                    </a:lnTo>
                    <a:lnTo>
                      <a:pt x="12098"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2165341" y="1308637"/>
                <a:ext cx="381692" cy="381692"/>
              </a:xfrm>
              <a:custGeom>
                <a:avLst/>
                <a:gdLst/>
                <a:ahLst/>
                <a:cxnLst/>
                <a:rect l="l" t="t" r="r" b="b"/>
                <a:pathLst>
                  <a:path w="24196" h="24196" extrusionOk="0">
                    <a:moveTo>
                      <a:pt x="12098" y="1"/>
                    </a:moveTo>
                    <a:lnTo>
                      <a:pt x="1" y="12098"/>
                    </a:lnTo>
                    <a:lnTo>
                      <a:pt x="12098" y="24195"/>
                    </a:lnTo>
                    <a:lnTo>
                      <a:pt x="24195" y="12098"/>
                    </a:lnTo>
                    <a:lnTo>
                      <a:pt x="12098"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2280009"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2141946" y="1285227"/>
                <a:ext cx="190846" cy="190862"/>
              </a:xfrm>
              <a:custGeom>
                <a:avLst/>
                <a:gdLst/>
                <a:ahLst/>
                <a:cxnLst/>
                <a:rect l="l" t="t" r="r" b="b"/>
                <a:pathLst>
                  <a:path w="12098" h="12099" extrusionOk="0">
                    <a:moveTo>
                      <a:pt x="0" y="1"/>
                    </a:moveTo>
                    <a:lnTo>
                      <a:pt x="0" y="12098"/>
                    </a:lnTo>
                    <a:lnTo>
                      <a:pt x="12097"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1"/>
            <p:cNvSpPr/>
            <p:nvPr/>
          </p:nvSpPr>
          <p:spPr>
            <a:xfrm>
              <a:off x="1713860" y="1094002"/>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1851923" y="994825"/>
              <a:ext cx="151961" cy="151961"/>
            </a:xfrm>
            <a:custGeom>
              <a:avLst/>
              <a:gdLst/>
              <a:ahLst/>
              <a:cxnLst/>
              <a:rect l="l" t="t" r="r" b="b"/>
              <a:pathLst>
                <a:path w="9633" h="9633" extrusionOk="0">
                  <a:moveTo>
                    <a:pt x="4804" y="0"/>
                  </a:moveTo>
                  <a:lnTo>
                    <a:pt x="0" y="4804"/>
                  </a:lnTo>
                  <a:lnTo>
                    <a:pt x="4804" y="9633"/>
                  </a:lnTo>
                  <a:lnTo>
                    <a:pt x="9633" y="4804"/>
                  </a:lnTo>
                  <a:lnTo>
                    <a:pt x="4804"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1713860" y="856352"/>
              <a:ext cx="190452" cy="190846"/>
            </a:xfrm>
            <a:custGeom>
              <a:avLst/>
              <a:gdLst/>
              <a:ahLst/>
              <a:cxnLst/>
              <a:rect l="l" t="t" r="r" b="b"/>
              <a:pathLst>
                <a:path w="12073" h="12098" extrusionOk="0">
                  <a:moveTo>
                    <a:pt x="0" y="1"/>
                  </a:moveTo>
                  <a:lnTo>
                    <a:pt x="0" y="12098"/>
                  </a:lnTo>
                  <a:lnTo>
                    <a:pt x="12072" y="1"/>
                  </a:lnTo>
                  <a:close/>
                </a:path>
              </a:pathLst>
            </a:custGeom>
            <a:solidFill>
              <a:srgbClr val="003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1713860" y="1522877"/>
              <a:ext cx="190452" cy="190846"/>
            </a:xfrm>
            <a:custGeom>
              <a:avLst/>
              <a:gdLst/>
              <a:ahLst/>
              <a:cxnLst/>
              <a:rect l="l" t="t" r="r" b="b"/>
              <a:pathLst>
                <a:path w="12073" h="12098" extrusionOk="0">
                  <a:moveTo>
                    <a:pt x="0" y="1"/>
                  </a:moveTo>
                  <a:lnTo>
                    <a:pt x="0" y="12098"/>
                  </a:lnTo>
                  <a:lnTo>
                    <a:pt x="12072" y="12098"/>
                  </a:lnTo>
                  <a:lnTo>
                    <a:pt x="0"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1865016" y="1423305"/>
              <a:ext cx="151961" cy="151961"/>
            </a:xfrm>
            <a:custGeom>
              <a:avLst/>
              <a:gdLst/>
              <a:ahLst/>
              <a:cxnLst/>
              <a:rect l="l" t="t" r="r" b="b"/>
              <a:pathLst>
                <a:path w="9633" h="9633" extrusionOk="0">
                  <a:moveTo>
                    <a:pt x="4829" y="0"/>
                  </a:moveTo>
                  <a:lnTo>
                    <a:pt x="0" y="4829"/>
                  </a:lnTo>
                  <a:lnTo>
                    <a:pt x="4829" y="9633"/>
                  </a:lnTo>
                  <a:lnTo>
                    <a:pt x="9633" y="4829"/>
                  </a:lnTo>
                  <a:lnTo>
                    <a:pt x="4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1713860" y="1285227"/>
              <a:ext cx="190452" cy="190862"/>
            </a:xfrm>
            <a:custGeom>
              <a:avLst/>
              <a:gdLst/>
              <a:ahLst/>
              <a:cxnLst/>
              <a:rect l="l" t="t" r="r" b="b"/>
              <a:pathLst>
                <a:path w="12073" h="12099" extrusionOk="0">
                  <a:moveTo>
                    <a:pt x="0" y="1"/>
                  </a:moveTo>
                  <a:lnTo>
                    <a:pt x="0" y="12098"/>
                  </a:lnTo>
                  <a:lnTo>
                    <a:pt x="12072" y="1"/>
                  </a:lnTo>
                  <a:close/>
                </a:path>
              </a:pathLst>
            </a:custGeom>
            <a:solidFill>
              <a:srgbClr val="FE9A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11"/>
          <p:cNvSpPr/>
          <p:nvPr/>
        </p:nvSpPr>
        <p:spPr>
          <a:xfrm>
            <a:off x="0" y="0"/>
            <a:ext cx="738435" cy="738600"/>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775" y="445025"/>
            <a:ext cx="7674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775" y="1152475"/>
            <a:ext cx="7674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rgbClr val="434343"/>
              </a:buClr>
              <a:buSzPts val="1400"/>
              <a:buFont typeface="Open Sans" panose="020B0606030504020204"/>
              <a:buChar char="■"/>
              <a:defRPr>
                <a:solidFill>
                  <a:srgbClr val="434343"/>
                </a:solidFill>
                <a:latin typeface="Open Sans" panose="020B0606030504020204"/>
                <a:ea typeface="Open Sans" panose="020B0606030504020204"/>
                <a:cs typeface="Open Sans" panose="020B0606030504020204"/>
                <a:sym typeface="Open Sans" panose="020B06060305040202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6" r:id="rId15"/>
    <p:sldLayoutId id="2147483667" r:id="rId16"/>
    <p:sldLayoutId id="2147483669"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65"/>
        <p:cNvGrpSpPr/>
        <p:nvPr/>
      </p:nvGrpSpPr>
      <p:grpSpPr>
        <a:xfrm>
          <a:off x="0" y="0"/>
          <a:ext cx="0" cy="0"/>
          <a:chOff x="0" y="0"/>
          <a:chExt cx="0" cy="0"/>
        </a:xfrm>
      </p:grpSpPr>
      <p:grpSp>
        <p:nvGrpSpPr>
          <p:cNvPr id="4366" name="Google Shape;4366;p43"/>
          <p:cNvGrpSpPr/>
          <p:nvPr/>
        </p:nvGrpSpPr>
        <p:grpSpPr>
          <a:xfrm>
            <a:off x="7674725" y="-5494"/>
            <a:ext cx="741710" cy="741736"/>
            <a:chOff x="2366299" y="4672193"/>
            <a:chExt cx="720386" cy="720412"/>
          </a:xfrm>
        </p:grpSpPr>
        <p:sp>
          <p:nvSpPr>
            <p:cNvPr id="4367" name="Google Shape;4367;p43"/>
            <p:cNvSpPr/>
            <p:nvPr/>
          </p:nvSpPr>
          <p:spPr>
            <a:xfrm>
              <a:off x="2366299" y="4672193"/>
              <a:ext cx="720386" cy="720412"/>
            </a:xfrm>
            <a:custGeom>
              <a:avLst/>
              <a:gdLst/>
              <a:ahLst/>
              <a:cxnLst/>
              <a:rect l="l" t="t" r="r" b="b"/>
              <a:pathLst>
                <a:path w="27790" h="27791" extrusionOk="0">
                  <a:moveTo>
                    <a:pt x="0" y="1"/>
                  </a:moveTo>
                  <a:lnTo>
                    <a:pt x="0" y="27790"/>
                  </a:lnTo>
                  <a:lnTo>
                    <a:pt x="27790" y="27790"/>
                  </a:lnTo>
                  <a:lnTo>
                    <a:pt x="27790" y="1"/>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3"/>
            <p:cNvSpPr/>
            <p:nvPr/>
          </p:nvSpPr>
          <p:spPr>
            <a:xfrm>
              <a:off x="2745363" y="4672193"/>
              <a:ext cx="341322" cy="341322"/>
            </a:xfrm>
            <a:custGeom>
              <a:avLst/>
              <a:gdLst/>
              <a:ahLst/>
              <a:cxnLst/>
              <a:rect l="l" t="t" r="r" b="b"/>
              <a:pathLst>
                <a:path w="13167" h="13167" extrusionOk="0">
                  <a:moveTo>
                    <a:pt x="1" y="1"/>
                  </a:moveTo>
                  <a:lnTo>
                    <a:pt x="1394" y="145"/>
                  </a:lnTo>
                  <a:lnTo>
                    <a:pt x="2756" y="433"/>
                  </a:lnTo>
                  <a:lnTo>
                    <a:pt x="4053" y="834"/>
                  </a:lnTo>
                  <a:lnTo>
                    <a:pt x="5303" y="1362"/>
                  </a:lnTo>
                  <a:lnTo>
                    <a:pt x="6488" y="2003"/>
                  </a:lnTo>
                  <a:lnTo>
                    <a:pt x="7593" y="2756"/>
                  </a:lnTo>
                  <a:lnTo>
                    <a:pt x="8618" y="3605"/>
                  </a:lnTo>
                  <a:lnTo>
                    <a:pt x="9099" y="4069"/>
                  </a:lnTo>
                  <a:lnTo>
                    <a:pt x="9563" y="4550"/>
                  </a:lnTo>
                  <a:lnTo>
                    <a:pt x="10412" y="5575"/>
                  </a:lnTo>
                  <a:lnTo>
                    <a:pt x="11165" y="6680"/>
                  </a:lnTo>
                  <a:lnTo>
                    <a:pt x="11805" y="7865"/>
                  </a:lnTo>
                  <a:lnTo>
                    <a:pt x="12334" y="9114"/>
                  </a:lnTo>
                  <a:lnTo>
                    <a:pt x="12734" y="10412"/>
                  </a:lnTo>
                  <a:lnTo>
                    <a:pt x="13023" y="11773"/>
                  </a:lnTo>
                  <a:lnTo>
                    <a:pt x="13167" y="13167"/>
                  </a:lnTo>
                  <a:lnTo>
                    <a:pt x="13167"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3"/>
            <p:cNvSpPr/>
            <p:nvPr/>
          </p:nvSpPr>
          <p:spPr>
            <a:xfrm>
              <a:off x="2366299" y="4672193"/>
              <a:ext cx="720386" cy="360012"/>
            </a:xfrm>
            <a:custGeom>
              <a:avLst/>
              <a:gdLst/>
              <a:ahLst/>
              <a:cxnLst/>
              <a:rect l="l" t="t" r="r" b="b"/>
              <a:pathLst>
                <a:path w="27790" h="13888" extrusionOk="0">
                  <a:moveTo>
                    <a:pt x="0" y="1"/>
                  </a:moveTo>
                  <a:lnTo>
                    <a:pt x="17" y="705"/>
                  </a:lnTo>
                  <a:lnTo>
                    <a:pt x="161" y="2115"/>
                  </a:lnTo>
                  <a:lnTo>
                    <a:pt x="433" y="3476"/>
                  </a:lnTo>
                  <a:lnTo>
                    <a:pt x="833" y="4774"/>
                  </a:lnTo>
                  <a:lnTo>
                    <a:pt x="1362" y="6023"/>
                  </a:lnTo>
                  <a:lnTo>
                    <a:pt x="2003" y="7208"/>
                  </a:lnTo>
                  <a:lnTo>
                    <a:pt x="2755" y="8314"/>
                  </a:lnTo>
                  <a:lnTo>
                    <a:pt x="3604" y="9339"/>
                  </a:lnTo>
                  <a:lnTo>
                    <a:pt x="4549" y="10284"/>
                  </a:lnTo>
                  <a:lnTo>
                    <a:pt x="5574" y="11133"/>
                  </a:lnTo>
                  <a:lnTo>
                    <a:pt x="6696" y="11885"/>
                  </a:lnTo>
                  <a:lnTo>
                    <a:pt x="7865" y="12526"/>
                  </a:lnTo>
                  <a:lnTo>
                    <a:pt x="9114" y="13055"/>
                  </a:lnTo>
                  <a:lnTo>
                    <a:pt x="10428" y="13455"/>
                  </a:lnTo>
                  <a:lnTo>
                    <a:pt x="11773" y="13743"/>
                  </a:lnTo>
                  <a:lnTo>
                    <a:pt x="13182" y="13871"/>
                  </a:lnTo>
                  <a:lnTo>
                    <a:pt x="13903" y="13887"/>
                  </a:lnTo>
                  <a:lnTo>
                    <a:pt x="27790" y="13887"/>
                  </a:lnTo>
                  <a:lnTo>
                    <a:pt x="27790" y="13167"/>
                  </a:lnTo>
                  <a:lnTo>
                    <a:pt x="27646" y="11773"/>
                  </a:lnTo>
                  <a:lnTo>
                    <a:pt x="27357" y="10412"/>
                  </a:lnTo>
                  <a:lnTo>
                    <a:pt x="26957" y="9114"/>
                  </a:lnTo>
                  <a:lnTo>
                    <a:pt x="26428" y="7865"/>
                  </a:lnTo>
                  <a:lnTo>
                    <a:pt x="25788" y="6680"/>
                  </a:lnTo>
                  <a:lnTo>
                    <a:pt x="25035" y="5575"/>
                  </a:lnTo>
                  <a:lnTo>
                    <a:pt x="24186" y="4550"/>
                  </a:lnTo>
                  <a:lnTo>
                    <a:pt x="23241" y="3605"/>
                  </a:lnTo>
                  <a:lnTo>
                    <a:pt x="22216" y="2756"/>
                  </a:lnTo>
                  <a:lnTo>
                    <a:pt x="21111" y="2003"/>
                  </a:lnTo>
                  <a:lnTo>
                    <a:pt x="19926" y="1362"/>
                  </a:lnTo>
                  <a:lnTo>
                    <a:pt x="18676" y="834"/>
                  </a:lnTo>
                  <a:lnTo>
                    <a:pt x="17379" y="433"/>
                  </a:lnTo>
                  <a:lnTo>
                    <a:pt x="16017" y="145"/>
                  </a:lnTo>
                  <a:lnTo>
                    <a:pt x="14608"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0" name="Google Shape;4370;p43"/>
          <p:cNvSpPr/>
          <p:nvPr/>
        </p:nvSpPr>
        <p:spPr>
          <a:xfrm>
            <a:off x="8411262" y="4421968"/>
            <a:ext cx="720801" cy="720801"/>
          </a:xfrm>
          <a:custGeom>
            <a:avLst/>
            <a:gdLst/>
            <a:ahLst/>
            <a:cxnLst/>
            <a:rect l="l" t="t" r="r" b="b"/>
            <a:pathLst>
              <a:path w="27806" h="27806" extrusionOk="0">
                <a:moveTo>
                  <a:pt x="1" y="0"/>
                </a:moveTo>
                <a:lnTo>
                  <a:pt x="1" y="27806"/>
                </a:lnTo>
                <a:lnTo>
                  <a:pt x="13903" y="27806"/>
                </a:lnTo>
                <a:lnTo>
                  <a:pt x="14624" y="27790"/>
                </a:lnTo>
                <a:lnTo>
                  <a:pt x="16017" y="27646"/>
                </a:lnTo>
                <a:lnTo>
                  <a:pt x="17379" y="27373"/>
                </a:lnTo>
                <a:lnTo>
                  <a:pt x="18676" y="26957"/>
                </a:lnTo>
                <a:lnTo>
                  <a:pt x="19926" y="26428"/>
                </a:lnTo>
                <a:lnTo>
                  <a:pt x="21111" y="25788"/>
                </a:lnTo>
                <a:lnTo>
                  <a:pt x="22216" y="25035"/>
                </a:lnTo>
                <a:lnTo>
                  <a:pt x="23257" y="24186"/>
                </a:lnTo>
                <a:lnTo>
                  <a:pt x="24186" y="23241"/>
                </a:lnTo>
                <a:lnTo>
                  <a:pt x="25051" y="22216"/>
                </a:lnTo>
                <a:lnTo>
                  <a:pt x="25788" y="21111"/>
                </a:lnTo>
                <a:lnTo>
                  <a:pt x="26429" y="19925"/>
                </a:lnTo>
                <a:lnTo>
                  <a:pt x="26957" y="18676"/>
                </a:lnTo>
                <a:lnTo>
                  <a:pt x="27374" y="17379"/>
                </a:lnTo>
                <a:lnTo>
                  <a:pt x="27646" y="16017"/>
                </a:lnTo>
                <a:lnTo>
                  <a:pt x="27790" y="14624"/>
                </a:lnTo>
                <a:lnTo>
                  <a:pt x="27806" y="13903"/>
                </a:lnTo>
                <a:lnTo>
                  <a:pt x="27790" y="13182"/>
                </a:lnTo>
                <a:lnTo>
                  <a:pt x="27646" y="11789"/>
                </a:lnTo>
                <a:lnTo>
                  <a:pt x="27374" y="10427"/>
                </a:lnTo>
                <a:lnTo>
                  <a:pt x="26957" y="9114"/>
                </a:lnTo>
                <a:lnTo>
                  <a:pt x="26429" y="7865"/>
                </a:lnTo>
                <a:lnTo>
                  <a:pt x="25788" y="6695"/>
                </a:lnTo>
                <a:lnTo>
                  <a:pt x="25051" y="5574"/>
                </a:lnTo>
                <a:lnTo>
                  <a:pt x="24186" y="4549"/>
                </a:lnTo>
                <a:lnTo>
                  <a:pt x="23257" y="3604"/>
                </a:lnTo>
                <a:lnTo>
                  <a:pt x="22216" y="2755"/>
                </a:lnTo>
                <a:lnTo>
                  <a:pt x="21111" y="2002"/>
                </a:lnTo>
                <a:lnTo>
                  <a:pt x="19926" y="1362"/>
                </a:lnTo>
                <a:lnTo>
                  <a:pt x="18676" y="833"/>
                </a:lnTo>
                <a:lnTo>
                  <a:pt x="17379" y="433"/>
                </a:lnTo>
                <a:lnTo>
                  <a:pt x="16017" y="160"/>
                </a:lnTo>
                <a:lnTo>
                  <a:pt x="14624" y="16"/>
                </a:lnTo>
                <a:lnTo>
                  <a:pt x="13903"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1" name="Google Shape;4371;p43"/>
          <p:cNvGrpSpPr/>
          <p:nvPr/>
        </p:nvGrpSpPr>
        <p:grpSpPr>
          <a:xfrm>
            <a:off x="7675528" y="4408419"/>
            <a:ext cx="738244" cy="737846"/>
            <a:chOff x="3812437" y="4672193"/>
            <a:chExt cx="720801" cy="720412"/>
          </a:xfrm>
        </p:grpSpPr>
        <p:sp>
          <p:nvSpPr>
            <p:cNvPr id="4372" name="Google Shape;4372;p43"/>
            <p:cNvSpPr/>
            <p:nvPr/>
          </p:nvSpPr>
          <p:spPr>
            <a:xfrm>
              <a:off x="3812437" y="4672193"/>
              <a:ext cx="720801" cy="720412"/>
            </a:xfrm>
            <a:custGeom>
              <a:avLst/>
              <a:gdLst/>
              <a:ahLst/>
              <a:cxnLst/>
              <a:rect l="l" t="t" r="r" b="b"/>
              <a:pathLst>
                <a:path w="27806" h="27791" extrusionOk="0">
                  <a:moveTo>
                    <a:pt x="1" y="1"/>
                  </a:moveTo>
                  <a:lnTo>
                    <a:pt x="1" y="27790"/>
                  </a:lnTo>
                  <a:lnTo>
                    <a:pt x="27806" y="27790"/>
                  </a:lnTo>
                  <a:lnTo>
                    <a:pt x="27806"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3"/>
            <p:cNvSpPr/>
            <p:nvPr/>
          </p:nvSpPr>
          <p:spPr>
            <a:xfrm>
              <a:off x="3812437" y="4672193"/>
              <a:ext cx="720801" cy="720412"/>
            </a:xfrm>
            <a:custGeom>
              <a:avLst/>
              <a:gdLst/>
              <a:ahLst/>
              <a:cxnLst/>
              <a:rect l="l" t="t" r="r" b="b"/>
              <a:pathLst>
                <a:path w="27806"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27806" y="27790"/>
                  </a:lnTo>
                  <a:lnTo>
                    <a:pt x="27806" y="13887"/>
                  </a:lnTo>
                  <a:lnTo>
                    <a:pt x="27790" y="13167"/>
                  </a:lnTo>
                  <a:lnTo>
                    <a:pt x="27646" y="11773"/>
                  </a:lnTo>
                  <a:lnTo>
                    <a:pt x="27374" y="10412"/>
                  </a:lnTo>
                  <a:lnTo>
                    <a:pt x="26957" y="9114"/>
                  </a:lnTo>
                  <a:lnTo>
                    <a:pt x="26429" y="7865"/>
                  </a:lnTo>
                  <a:lnTo>
                    <a:pt x="25788" y="6680"/>
                  </a:lnTo>
                  <a:lnTo>
                    <a:pt x="25051" y="5575"/>
                  </a:lnTo>
                  <a:lnTo>
                    <a:pt x="24202" y="4550"/>
                  </a:lnTo>
                  <a:lnTo>
                    <a:pt x="23257" y="3605"/>
                  </a:lnTo>
                  <a:lnTo>
                    <a:pt x="22216" y="2756"/>
                  </a:lnTo>
                  <a:lnTo>
                    <a:pt x="21111" y="2003"/>
                  </a:lnTo>
                  <a:lnTo>
                    <a:pt x="19926" y="1362"/>
                  </a:lnTo>
                  <a:lnTo>
                    <a:pt x="18676" y="834"/>
                  </a:lnTo>
                  <a:lnTo>
                    <a:pt x="17379" y="433"/>
                  </a:lnTo>
                  <a:lnTo>
                    <a:pt x="16017" y="145"/>
                  </a:lnTo>
                  <a:lnTo>
                    <a:pt x="146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3"/>
            <p:cNvSpPr/>
            <p:nvPr/>
          </p:nvSpPr>
          <p:spPr>
            <a:xfrm>
              <a:off x="3812437" y="4672193"/>
              <a:ext cx="360426" cy="720412"/>
            </a:xfrm>
            <a:custGeom>
              <a:avLst/>
              <a:gdLst/>
              <a:ahLst/>
              <a:cxnLst/>
              <a:rect l="l" t="t" r="r" b="b"/>
              <a:pathLst>
                <a:path w="13904"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13903" y="27790"/>
                  </a:lnTo>
                  <a:lnTo>
                    <a:pt x="13903"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3"/>
            <p:cNvSpPr/>
            <p:nvPr/>
          </p:nvSpPr>
          <p:spPr>
            <a:xfrm>
              <a:off x="4004678" y="4889761"/>
              <a:ext cx="340492" cy="340492"/>
            </a:xfrm>
            <a:custGeom>
              <a:avLst/>
              <a:gdLst/>
              <a:ahLst/>
              <a:cxnLst/>
              <a:rect l="l" t="t" r="r" b="b"/>
              <a:pathLst>
                <a:path w="13135" h="13135" extrusionOk="0">
                  <a:moveTo>
                    <a:pt x="6567" y="1"/>
                  </a:moveTo>
                  <a:lnTo>
                    <a:pt x="5895" y="17"/>
                  </a:lnTo>
                  <a:lnTo>
                    <a:pt x="4613" y="289"/>
                  </a:lnTo>
                  <a:lnTo>
                    <a:pt x="3428" y="785"/>
                  </a:lnTo>
                  <a:lnTo>
                    <a:pt x="2387" y="1490"/>
                  </a:lnTo>
                  <a:lnTo>
                    <a:pt x="1490" y="2387"/>
                  </a:lnTo>
                  <a:lnTo>
                    <a:pt x="785" y="3428"/>
                  </a:lnTo>
                  <a:lnTo>
                    <a:pt x="289" y="4614"/>
                  </a:lnTo>
                  <a:lnTo>
                    <a:pt x="32" y="5895"/>
                  </a:lnTo>
                  <a:lnTo>
                    <a:pt x="0" y="6568"/>
                  </a:lnTo>
                  <a:lnTo>
                    <a:pt x="32" y="7240"/>
                  </a:lnTo>
                  <a:lnTo>
                    <a:pt x="289" y="8522"/>
                  </a:lnTo>
                  <a:lnTo>
                    <a:pt x="785" y="9707"/>
                  </a:lnTo>
                  <a:lnTo>
                    <a:pt x="1490" y="10748"/>
                  </a:lnTo>
                  <a:lnTo>
                    <a:pt x="2387" y="11645"/>
                  </a:lnTo>
                  <a:lnTo>
                    <a:pt x="3428" y="12350"/>
                  </a:lnTo>
                  <a:lnTo>
                    <a:pt x="4613" y="12846"/>
                  </a:lnTo>
                  <a:lnTo>
                    <a:pt x="5895" y="13119"/>
                  </a:lnTo>
                  <a:lnTo>
                    <a:pt x="6567" y="13135"/>
                  </a:lnTo>
                  <a:lnTo>
                    <a:pt x="7240" y="13119"/>
                  </a:lnTo>
                  <a:lnTo>
                    <a:pt x="8537" y="12846"/>
                  </a:lnTo>
                  <a:lnTo>
                    <a:pt x="9707" y="12350"/>
                  </a:lnTo>
                  <a:lnTo>
                    <a:pt x="10764" y="11645"/>
                  </a:lnTo>
                  <a:lnTo>
                    <a:pt x="11645" y="10748"/>
                  </a:lnTo>
                  <a:lnTo>
                    <a:pt x="12365" y="9707"/>
                  </a:lnTo>
                  <a:lnTo>
                    <a:pt x="12862" y="8522"/>
                  </a:lnTo>
                  <a:lnTo>
                    <a:pt x="13118" y="7240"/>
                  </a:lnTo>
                  <a:lnTo>
                    <a:pt x="13134" y="6568"/>
                  </a:lnTo>
                  <a:lnTo>
                    <a:pt x="13118" y="5895"/>
                  </a:lnTo>
                  <a:lnTo>
                    <a:pt x="12862" y="4614"/>
                  </a:lnTo>
                  <a:lnTo>
                    <a:pt x="12365" y="3428"/>
                  </a:lnTo>
                  <a:lnTo>
                    <a:pt x="11645" y="2387"/>
                  </a:lnTo>
                  <a:lnTo>
                    <a:pt x="10764" y="1490"/>
                  </a:lnTo>
                  <a:lnTo>
                    <a:pt x="9707" y="785"/>
                  </a:lnTo>
                  <a:lnTo>
                    <a:pt x="8537" y="289"/>
                  </a:lnTo>
                  <a:lnTo>
                    <a:pt x="7240" y="17"/>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6" name="Google Shape;4376;p43"/>
          <p:cNvSpPr/>
          <p:nvPr/>
        </p:nvSpPr>
        <p:spPr>
          <a:xfrm>
            <a:off x="8633838" y="4633272"/>
            <a:ext cx="295231" cy="294843"/>
          </a:xfrm>
          <a:custGeom>
            <a:avLst/>
            <a:gdLst/>
            <a:ahLst/>
            <a:cxnLst/>
            <a:rect l="l" t="t" r="r" b="b"/>
            <a:pathLst>
              <a:path w="11389" h="11374" extrusionOk="0">
                <a:moveTo>
                  <a:pt x="5702" y="1"/>
                </a:moveTo>
                <a:lnTo>
                  <a:pt x="0" y="5687"/>
                </a:lnTo>
                <a:lnTo>
                  <a:pt x="5702" y="11373"/>
                </a:lnTo>
                <a:lnTo>
                  <a:pt x="11388" y="5687"/>
                </a:lnTo>
                <a:lnTo>
                  <a:pt x="5702" y="1"/>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3"/>
          <p:cNvSpPr/>
          <p:nvPr/>
        </p:nvSpPr>
        <p:spPr>
          <a:xfrm>
            <a:off x="8716038" y="4720061"/>
            <a:ext cx="117533" cy="117533"/>
          </a:xfrm>
          <a:custGeom>
            <a:avLst/>
            <a:gdLst/>
            <a:ahLst/>
            <a:cxnLst/>
            <a:rect l="l" t="t" r="r" b="b"/>
            <a:pathLst>
              <a:path w="4534" h="4534" extrusionOk="0">
                <a:moveTo>
                  <a:pt x="2259" y="1"/>
                </a:moveTo>
                <a:lnTo>
                  <a:pt x="1" y="2275"/>
                </a:lnTo>
                <a:lnTo>
                  <a:pt x="2259" y="4533"/>
                </a:lnTo>
                <a:lnTo>
                  <a:pt x="4533" y="2275"/>
                </a:lnTo>
                <a:lnTo>
                  <a:pt x="22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8" name="Google Shape;4378;p43"/>
          <p:cNvGrpSpPr/>
          <p:nvPr/>
        </p:nvGrpSpPr>
        <p:grpSpPr>
          <a:xfrm>
            <a:off x="8414015" y="-5546"/>
            <a:ext cx="741704" cy="741277"/>
            <a:chOff x="3812437" y="3234791"/>
            <a:chExt cx="720801" cy="720386"/>
          </a:xfrm>
        </p:grpSpPr>
        <p:sp>
          <p:nvSpPr>
            <p:cNvPr id="4379" name="Google Shape;4379;p43"/>
            <p:cNvSpPr/>
            <p:nvPr/>
          </p:nvSpPr>
          <p:spPr>
            <a:xfrm>
              <a:off x="3812437" y="3234791"/>
              <a:ext cx="720801" cy="720386"/>
            </a:xfrm>
            <a:custGeom>
              <a:avLst/>
              <a:gdLst/>
              <a:ahLst/>
              <a:cxnLst/>
              <a:rect l="l" t="t" r="r" b="b"/>
              <a:pathLst>
                <a:path w="27806" h="27790" extrusionOk="0">
                  <a:moveTo>
                    <a:pt x="1" y="0"/>
                  </a:moveTo>
                  <a:lnTo>
                    <a:pt x="1" y="27789"/>
                  </a:lnTo>
                  <a:lnTo>
                    <a:pt x="27806" y="27789"/>
                  </a:lnTo>
                  <a:lnTo>
                    <a:pt x="27806"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3"/>
            <p:cNvSpPr/>
            <p:nvPr/>
          </p:nvSpPr>
          <p:spPr>
            <a:xfrm>
              <a:off x="3812437" y="3234791"/>
              <a:ext cx="720801" cy="720386"/>
            </a:xfrm>
            <a:custGeom>
              <a:avLst/>
              <a:gdLst/>
              <a:ahLst/>
              <a:cxnLst/>
              <a:rect l="l" t="t" r="r" b="b"/>
              <a:pathLst>
                <a:path w="27806"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27806" y="27789"/>
                  </a:lnTo>
                  <a:lnTo>
                    <a:pt x="27806" y="13903"/>
                  </a:lnTo>
                  <a:lnTo>
                    <a:pt x="27790" y="13182"/>
                  </a:lnTo>
                  <a:lnTo>
                    <a:pt x="27646" y="11772"/>
                  </a:lnTo>
                  <a:lnTo>
                    <a:pt x="27374" y="10427"/>
                  </a:lnTo>
                  <a:lnTo>
                    <a:pt x="26957" y="9114"/>
                  </a:lnTo>
                  <a:lnTo>
                    <a:pt x="26429" y="7864"/>
                  </a:lnTo>
                  <a:lnTo>
                    <a:pt x="25788" y="6695"/>
                  </a:lnTo>
                  <a:lnTo>
                    <a:pt x="25051" y="5574"/>
                  </a:lnTo>
                  <a:lnTo>
                    <a:pt x="24202" y="4549"/>
                  </a:lnTo>
                  <a:lnTo>
                    <a:pt x="23257" y="3604"/>
                  </a:lnTo>
                  <a:lnTo>
                    <a:pt x="22216" y="2755"/>
                  </a:lnTo>
                  <a:lnTo>
                    <a:pt x="21111" y="2002"/>
                  </a:lnTo>
                  <a:lnTo>
                    <a:pt x="19926" y="1361"/>
                  </a:lnTo>
                  <a:lnTo>
                    <a:pt x="18676" y="833"/>
                  </a:lnTo>
                  <a:lnTo>
                    <a:pt x="17379" y="432"/>
                  </a:lnTo>
                  <a:lnTo>
                    <a:pt x="16017" y="160"/>
                  </a:lnTo>
                  <a:lnTo>
                    <a:pt x="14624" y="16"/>
                  </a:lnTo>
                  <a:lnTo>
                    <a:pt x="13903"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3"/>
            <p:cNvSpPr/>
            <p:nvPr/>
          </p:nvSpPr>
          <p:spPr>
            <a:xfrm>
              <a:off x="3812437" y="3234791"/>
              <a:ext cx="360426" cy="720386"/>
            </a:xfrm>
            <a:custGeom>
              <a:avLst/>
              <a:gdLst/>
              <a:ahLst/>
              <a:cxnLst/>
              <a:rect l="l" t="t" r="r" b="b"/>
              <a:pathLst>
                <a:path w="13904" h="27790" extrusionOk="0">
                  <a:moveTo>
                    <a:pt x="13903" y="0"/>
                  </a:moveTo>
                  <a:lnTo>
                    <a:pt x="13182" y="16"/>
                  </a:lnTo>
                  <a:lnTo>
                    <a:pt x="11789" y="160"/>
                  </a:lnTo>
                  <a:lnTo>
                    <a:pt x="10428" y="432"/>
                  </a:lnTo>
                  <a:lnTo>
                    <a:pt x="9114" y="833"/>
                  </a:lnTo>
                  <a:lnTo>
                    <a:pt x="7881" y="1361"/>
                  </a:lnTo>
                  <a:lnTo>
                    <a:pt x="6696" y="2002"/>
                  </a:lnTo>
                  <a:lnTo>
                    <a:pt x="5590" y="2755"/>
                  </a:lnTo>
                  <a:lnTo>
                    <a:pt x="4549" y="3604"/>
                  </a:lnTo>
                  <a:lnTo>
                    <a:pt x="3604" y="4549"/>
                  </a:lnTo>
                  <a:lnTo>
                    <a:pt x="2755" y="5574"/>
                  </a:lnTo>
                  <a:lnTo>
                    <a:pt x="2019" y="6695"/>
                  </a:lnTo>
                  <a:lnTo>
                    <a:pt x="1362" y="7864"/>
                  </a:lnTo>
                  <a:lnTo>
                    <a:pt x="849" y="9114"/>
                  </a:lnTo>
                  <a:lnTo>
                    <a:pt x="433" y="10427"/>
                  </a:lnTo>
                  <a:lnTo>
                    <a:pt x="161" y="11772"/>
                  </a:lnTo>
                  <a:lnTo>
                    <a:pt x="17" y="13182"/>
                  </a:lnTo>
                  <a:lnTo>
                    <a:pt x="1" y="13903"/>
                  </a:lnTo>
                  <a:lnTo>
                    <a:pt x="1" y="27789"/>
                  </a:lnTo>
                  <a:lnTo>
                    <a:pt x="13903" y="27789"/>
                  </a:lnTo>
                  <a:lnTo>
                    <a:pt x="1390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3"/>
            <p:cNvSpPr/>
            <p:nvPr/>
          </p:nvSpPr>
          <p:spPr>
            <a:xfrm>
              <a:off x="4004678" y="3452332"/>
              <a:ext cx="340492" cy="340907"/>
            </a:xfrm>
            <a:custGeom>
              <a:avLst/>
              <a:gdLst/>
              <a:ahLst/>
              <a:cxnLst/>
              <a:rect l="l" t="t" r="r" b="b"/>
              <a:pathLst>
                <a:path w="13135" h="13151" extrusionOk="0">
                  <a:moveTo>
                    <a:pt x="6567" y="1"/>
                  </a:moveTo>
                  <a:lnTo>
                    <a:pt x="5895" y="33"/>
                  </a:lnTo>
                  <a:lnTo>
                    <a:pt x="4613" y="289"/>
                  </a:lnTo>
                  <a:lnTo>
                    <a:pt x="3428" y="786"/>
                  </a:lnTo>
                  <a:lnTo>
                    <a:pt x="2387" y="1490"/>
                  </a:lnTo>
                  <a:lnTo>
                    <a:pt x="1490" y="2387"/>
                  </a:lnTo>
                  <a:lnTo>
                    <a:pt x="785" y="3445"/>
                  </a:lnTo>
                  <a:lnTo>
                    <a:pt x="289" y="4614"/>
                  </a:lnTo>
                  <a:lnTo>
                    <a:pt x="32" y="5895"/>
                  </a:lnTo>
                  <a:lnTo>
                    <a:pt x="0" y="6568"/>
                  </a:lnTo>
                  <a:lnTo>
                    <a:pt x="32" y="7257"/>
                  </a:lnTo>
                  <a:lnTo>
                    <a:pt x="289" y="8538"/>
                  </a:lnTo>
                  <a:lnTo>
                    <a:pt x="785" y="9707"/>
                  </a:lnTo>
                  <a:lnTo>
                    <a:pt x="1490" y="10764"/>
                  </a:lnTo>
                  <a:lnTo>
                    <a:pt x="2387" y="11645"/>
                  </a:lnTo>
                  <a:lnTo>
                    <a:pt x="3428" y="12366"/>
                  </a:lnTo>
                  <a:lnTo>
                    <a:pt x="4613" y="12863"/>
                  </a:lnTo>
                  <a:lnTo>
                    <a:pt x="5895" y="13119"/>
                  </a:lnTo>
                  <a:lnTo>
                    <a:pt x="6567" y="13151"/>
                  </a:lnTo>
                  <a:lnTo>
                    <a:pt x="7240" y="13119"/>
                  </a:lnTo>
                  <a:lnTo>
                    <a:pt x="8537" y="12863"/>
                  </a:lnTo>
                  <a:lnTo>
                    <a:pt x="9707" y="12366"/>
                  </a:lnTo>
                  <a:lnTo>
                    <a:pt x="10764" y="11645"/>
                  </a:lnTo>
                  <a:lnTo>
                    <a:pt x="11645" y="10764"/>
                  </a:lnTo>
                  <a:lnTo>
                    <a:pt x="12365" y="9707"/>
                  </a:lnTo>
                  <a:lnTo>
                    <a:pt x="12862" y="8538"/>
                  </a:lnTo>
                  <a:lnTo>
                    <a:pt x="13118" y="7257"/>
                  </a:lnTo>
                  <a:lnTo>
                    <a:pt x="13134" y="6568"/>
                  </a:lnTo>
                  <a:lnTo>
                    <a:pt x="13118" y="5895"/>
                  </a:lnTo>
                  <a:lnTo>
                    <a:pt x="12862" y="4614"/>
                  </a:lnTo>
                  <a:lnTo>
                    <a:pt x="12365" y="3445"/>
                  </a:lnTo>
                  <a:lnTo>
                    <a:pt x="11645" y="2387"/>
                  </a:lnTo>
                  <a:lnTo>
                    <a:pt x="10764" y="1490"/>
                  </a:lnTo>
                  <a:lnTo>
                    <a:pt x="9707" y="786"/>
                  </a:lnTo>
                  <a:lnTo>
                    <a:pt x="8537" y="289"/>
                  </a:lnTo>
                  <a:lnTo>
                    <a:pt x="7240" y="33"/>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3" name="Google Shape;4383;p43"/>
          <p:cNvGrpSpPr/>
          <p:nvPr/>
        </p:nvGrpSpPr>
        <p:grpSpPr>
          <a:xfrm>
            <a:off x="8413802" y="734660"/>
            <a:ext cx="729956" cy="730086"/>
            <a:chOff x="8420259" y="717416"/>
            <a:chExt cx="721229" cy="721358"/>
          </a:xfrm>
        </p:grpSpPr>
        <p:sp>
          <p:nvSpPr>
            <p:cNvPr id="4384" name="Google Shape;4384;p43"/>
            <p:cNvSpPr/>
            <p:nvPr/>
          </p:nvSpPr>
          <p:spPr>
            <a:xfrm>
              <a:off x="8420272" y="717416"/>
              <a:ext cx="721216" cy="721216"/>
            </a:xfrm>
            <a:custGeom>
              <a:avLst/>
              <a:gdLst/>
              <a:ahLst/>
              <a:cxnLst/>
              <a:rect l="l" t="t" r="r" b="b"/>
              <a:pathLst>
                <a:path w="27822" h="27822" extrusionOk="0">
                  <a:moveTo>
                    <a:pt x="0" y="0"/>
                  </a:moveTo>
                  <a:lnTo>
                    <a:pt x="0" y="27821"/>
                  </a:lnTo>
                  <a:lnTo>
                    <a:pt x="27822" y="27821"/>
                  </a:lnTo>
                  <a:lnTo>
                    <a:pt x="2782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3"/>
            <p:cNvSpPr/>
            <p:nvPr/>
          </p:nvSpPr>
          <p:spPr>
            <a:xfrm>
              <a:off x="8420284" y="1078347"/>
              <a:ext cx="360841" cy="360426"/>
            </a:xfrm>
            <a:custGeom>
              <a:avLst/>
              <a:gdLst/>
              <a:ahLst/>
              <a:cxnLst/>
              <a:rect l="l" t="t" r="r" b="b"/>
              <a:pathLst>
                <a:path w="13920" h="13904" extrusionOk="0">
                  <a:moveTo>
                    <a:pt x="1" y="1"/>
                  </a:moveTo>
                  <a:lnTo>
                    <a:pt x="1" y="13903"/>
                  </a:lnTo>
                  <a:lnTo>
                    <a:pt x="13920" y="13903"/>
                  </a:lnTo>
                  <a:lnTo>
                    <a:pt x="13920"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3"/>
            <p:cNvSpPr/>
            <p:nvPr/>
          </p:nvSpPr>
          <p:spPr>
            <a:xfrm>
              <a:off x="8781062" y="717416"/>
              <a:ext cx="360426" cy="360815"/>
            </a:xfrm>
            <a:custGeom>
              <a:avLst/>
              <a:gdLst/>
              <a:ahLst/>
              <a:cxnLst/>
              <a:rect l="l" t="t" r="r" b="b"/>
              <a:pathLst>
                <a:path w="13904" h="13919" extrusionOk="0">
                  <a:moveTo>
                    <a:pt x="1" y="0"/>
                  </a:moveTo>
                  <a:lnTo>
                    <a:pt x="1" y="13919"/>
                  </a:lnTo>
                  <a:lnTo>
                    <a:pt x="13904" y="13919"/>
                  </a:lnTo>
                  <a:lnTo>
                    <a:pt x="1390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3"/>
            <p:cNvSpPr/>
            <p:nvPr/>
          </p:nvSpPr>
          <p:spPr>
            <a:xfrm>
              <a:off x="8453894" y="751037"/>
              <a:ext cx="653973" cy="653973"/>
            </a:xfrm>
            <a:custGeom>
              <a:avLst/>
              <a:gdLst/>
              <a:ahLst/>
              <a:cxnLst/>
              <a:rect l="l" t="t" r="r" b="b"/>
              <a:pathLst>
                <a:path w="25228" h="25228" extrusionOk="0">
                  <a:moveTo>
                    <a:pt x="14896" y="7128"/>
                  </a:moveTo>
                  <a:lnTo>
                    <a:pt x="18100" y="10347"/>
                  </a:lnTo>
                  <a:lnTo>
                    <a:pt x="18100" y="14880"/>
                  </a:lnTo>
                  <a:lnTo>
                    <a:pt x="14896" y="18100"/>
                  </a:lnTo>
                  <a:lnTo>
                    <a:pt x="10347" y="18100"/>
                  </a:lnTo>
                  <a:lnTo>
                    <a:pt x="7128" y="14880"/>
                  </a:lnTo>
                  <a:lnTo>
                    <a:pt x="7128" y="10347"/>
                  </a:lnTo>
                  <a:lnTo>
                    <a:pt x="10347" y="7128"/>
                  </a:lnTo>
                  <a:close/>
                  <a:moveTo>
                    <a:pt x="12622" y="0"/>
                  </a:moveTo>
                  <a:lnTo>
                    <a:pt x="9579" y="5270"/>
                  </a:lnTo>
                  <a:lnTo>
                    <a:pt x="3700" y="3700"/>
                  </a:lnTo>
                  <a:lnTo>
                    <a:pt x="5270" y="9579"/>
                  </a:lnTo>
                  <a:lnTo>
                    <a:pt x="0" y="12622"/>
                  </a:lnTo>
                  <a:lnTo>
                    <a:pt x="5270" y="15665"/>
                  </a:lnTo>
                  <a:lnTo>
                    <a:pt x="3700" y="21527"/>
                  </a:lnTo>
                  <a:lnTo>
                    <a:pt x="9579" y="19958"/>
                  </a:lnTo>
                  <a:lnTo>
                    <a:pt x="12622" y="25227"/>
                  </a:lnTo>
                  <a:lnTo>
                    <a:pt x="15665" y="19958"/>
                  </a:lnTo>
                  <a:lnTo>
                    <a:pt x="21543" y="21527"/>
                  </a:lnTo>
                  <a:lnTo>
                    <a:pt x="19958" y="15665"/>
                  </a:lnTo>
                  <a:lnTo>
                    <a:pt x="25227" y="12622"/>
                  </a:lnTo>
                  <a:lnTo>
                    <a:pt x="19958" y="9579"/>
                  </a:lnTo>
                  <a:lnTo>
                    <a:pt x="21543" y="3700"/>
                  </a:lnTo>
                  <a:lnTo>
                    <a:pt x="15665" y="5270"/>
                  </a:lnTo>
                  <a:lnTo>
                    <a:pt x="126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3"/>
            <p:cNvSpPr/>
            <p:nvPr/>
          </p:nvSpPr>
          <p:spPr>
            <a:xfrm>
              <a:off x="8653601" y="968190"/>
              <a:ext cx="245823" cy="212590"/>
            </a:xfrm>
            <a:custGeom>
              <a:avLst/>
              <a:gdLst/>
              <a:ahLst/>
              <a:cxnLst/>
              <a:rect l="l" t="t" r="r" b="b"/>
              <a:pathLst>
                <a:path w="9483" h="8201" extrusionOk="0">
                  <a:moveTo>
                    <a:pt x="2371" y="0"/>
                  </a:moveTo>
                  <a:lnTo>
                    <a:pt x="1" y="4101"/>
                  </a:lnTo>
                  <a:lnTo>
                    <a:pt x="2371" y="8201"/>
                  </a:lnTo>
                  <a:lnTo>
                    <a:pt x="7112" y="8201"/>
                  </a:lnTo>
                  <a:lnTo>
                    <a:pt x="9483" y="4101"/>
                  </a:lnTo>
                  <a:lnTo>
                    <a:pt x="711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3"/>
            <p:cNvSpPr/>
            <p:nvPr/>
          </p:nvSpPr>
          <p:spPr>
            <a:xfrm>
              <a:off x="8719625" y="1025064"/>
              <a:ext cx="113774" cy="98842"/>
            </a:xfrm>
            <a:custGeom>
              <a:avLst/>
              <a:gdLst/>
              <a:ahLst/>
              <a:cxnLst/>
              <a:rect l="l" t="t" r="r" b="b"/>
              <a:pathLst>
                <a:path w="4389" h="3813" extrusionOk="0">
                  <a:moveTo>
                    <a:pt x="1089" y="1"/>
                  </a:moveTo>
                  <a:lnTo>
                    <a:pt x="0" y="1907"/>
                  </a:lnTo>
                  <a:lnTo>
                    <a:pt x="1089" y="3813"/>
                  </a:lnTo>
                  <a:lnTo>
                    <a:pt x="3300" y="3813"/>
                  </a:lnTo>
                  <a:lnTo>
                    <a:pt x="4389" y="1907"/>
                  </a:lnTo>
                  <a:lnTo>
                    <a:pt x="330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3"/>
            <p:cNvSpPr/>
            <p:nvPr/>
          </p:nvSpPr>
          <p:spPr>
            <a:xfrm>
              <a:off x="8420272" y="717416"/>
              <a:ext cx="166500" cy="166500"/>
            </a:xfrm>
            <a:custGeom>
              <a:avLst/>
              <a:gdLst/>
              <a:ahLst/>
              <a:cxnLst/>
              <a:rect l="l" t="t" r="r" b="b"/>
              <a:pathLst>
                <a:path w="6423" h="6423" extrusionOk="0">
                  <a:moveTo>
                    <a:pt x="2787" y="0"/>
                  </a:moveTo>
                  <a:lnTo>
                    <a:pt x="2787" y="1153"/>
                  </a:lnTo>
                  <a:lnTo>
                    <a:pt x="1153" y="2787"/>
                  </a:lnTo>
                  <a:lnTo>
                    <a:pt x="0" y="2787"/>
                  </a:lnTo>
                  <a:lnTo>
                    <a:pt x="0" y="6423"/>
                  </a:lnTo>
                  <a:lnTo>
                    <a:pt x="1554" y="3732"/>
                  </a:lnTo>
                  <a:lnTo>
                    <a:pt x="4549" y="4533"/>
                  </a:lnTo>
                  <a:lnTo>
                    <a:pt x="3748" y="1554"/>
                  </a:lnTo>
                  <a:lnTo>
                    <a:pt x="642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3"/>
            <p:cNvSpPr/>
            <p:nvPr/>
          </p:nvSpPr>
          <p:spPr>
            <a:xfrm>
              <a:off x="8974962" y="717416"/>
              <a:ext cx="166526" cy="166500"/>
            </a:xfrm>
            <a:custGeom>
              <a:avLst/>
              <a:gdLst/>
              <a:ahLst/>
              <a:cxnLst/>
              <a:rect l="l" t="t" r="r" b="b"/>
              <a:pathLst>
                <a:path w="6424" h="6423" extrusionOk="0">
                  <a:moveTo>
                    <a:pt x="1" y="0"/>
                  </a:moveTo>
                  <a:lnTo>
                    <a:pt x="2692" y="1554"/>
                  </a:lnTo>
                  <a:lnTo>
                    <a:pt x="1891" y="4533"/>
                  </a:lnTo>
                  <a:lnTo>
                    <a:pt x="4886" y="3732"/>
                  </a:lnTo>
                  <a:lnTo>
                    <a:pt x="6424" y="6423"/>
                  </a:lnTo>
                  <a:lnTo>
                    <a:pt x="6424" y="2787"/>
                  </a:lnTo>
                  <a:lnTo>
                    <a:pt x="5270" y="2787"/>
                  </a:lnTo>
                  <a:lnTo>
                    <a:pt x="3637" y="1153"/>
                  </a:lnTo>
                  <a:lnTo>
                    <a:pt x="3637"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3"/>
            <p:cNvSpPr/>
            <p:nvPr/>
          </p:nvSpPr>
          <p:spPr>
            <a:xfrm>
              <a:off x="8970814" y="1268787"/>
              <a:ext cx="166111" cy="166111"/>
            </a:xfrm>
            <a:custGeom>
              <a:avLst/>
              <a:gdLst/>
              <a:ahLst/>
              <a:cxnLst/>
              <a:rect l="l" t="t" r="r" b="b"/>
              <a:pathLst>
                <a:path w="6408" h="6408" extrusionOk="0">
                  <a:moveTo>
                    <a:pt x="6407" y="1"/>
                  </a:moveTo>
                  <a:lnTo>
                    <a:pt x="4870" y="2675"/>
                  </a:lnTo>
                  <a:lnTo>
                    <a:pt x="1875" y="1875"/>
                  </a:lnTo>
                  <a:lnTo>
                    <a:pt x="2675" y="4870"/>
                  </a:lnTo>
                  <a:lnTo>
                    <a:pt x="1" y="6407"/>
                  </a:lnTo>
                  <a:lnTo>
                    <a:pt x="3620" y="6407"/>
                  </a:lnTo>
                  <a:lnTo>
                    <a:pt x="3620" y="5254"/>
                  </a:lnTo>
                  <a:lnTo>
                    <a:pt x="5254" y="3620"/>
                  </a:lnTo>
                  <a:lnTo>
                    <a:pt x="6407" y="3620"/>
                  </a:lnTo>
                  <a:lnTo>
                    <a:pt x="6407"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3"/>
            <p:cNvSpPr/>
            <p:nvPr/>
          </p:nvSpPr>
          <p:spPr>
            <a:xfrm>
              <a:off x="8420259" y="1272662"/>
              <a:ext cx="166526" cy="166111"/>
            </a:xfrm>
            <a:custGeom>
              <a:avLst/>
              <a:gdLst/>
              <a:ahLst/>
              <a:cxnLst/>
              <a:rect l="l" t="t" r="r" b="b"/>
              <a:pathLst>
                <a:path w="6424" h="6408" extrusionOk="0">
                  <a:moveTo>
                    <a:pt x="1" y="1"/>
                  </a:moveTo>
                  <a:lnTo>
                    <a:pt x="1" y="3620"/>
                  </a:lnTo>
                  <a:lnTo>
                    <a:pt x="1170" y="3620"/>
                  </a:lnTo>
                  <a:lnTo>
                    <a:pt x="2804" y="5254"/>
                  </a:lnTo>
                  <a:lnTo>
                    <a:pt x="2804" y="6407"/>
                  </a:lnTo>
                  <a:lnTo>
                    <a:pt x="6424" y="6407"/>
                  </a:lnTo>
                  <a:lnTo>
                    <a:pt x="3749" y="4870"/>
                  </a:lnTo>
                  <a:lnTo>
                    <a:pt x="4550" y="1875"/>
                  </a:lnTo>
                  <a:lnTo>
                    <a:pt x="1555" y="2675"/>
                  </a:lnTo>
                  <a:lnTo>
                    <a:pt x="1"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4" name="Google Shape;4394;p43"/>
          <p:cNvSpPr txBox="1">
            <a:spLocks noGrp="1"/>
          </p:cNvSpPr>
          <p:nvPr>
            <p:ph type="ctrTitle"/>
          </p:nvPr>
        </p:nvSpPr>
        <p:spPr>
          <a:xfrm>
            <a:off x="482099" y="1670186"/>
            <a:ext cx="4711065" cy="2052320"/>
          </a:xfrm>
          <a:prstGeom prst="rect">
            <a:avLst/>
          </a:prstGeom>
        </p:spPr>
        <p:txBody>
          <a:bodyPr spcFirstLastPara="1" wrap="square" lIns="91425" tIns="91425" rIns="91425" bIns="91425" anchor="b" anchorCtr="0">
            <a:noAutofit/>
          </a:bodyPr>
          <a:lstStyle/>
          <a:p>
            <a:pPr marL="0" lvl="0" indent="0" algn="ctr" rtl="0">
              <a:lnSpc>
                <a:spcPct val="120000"/>
              </a:lnSpc>
              <a:spcBef>
                <a:spcPts val="0"/>
              </a:spcBef>
              <a:spcAft>
                <a:spcPts val="0"/>
              </a:spcAft>
              <a:buNone/>
            </a:pPr>
            <a:r>
              <a:rPr lang="en-US" altLang="en-GB" sz="4400" dirty="0" err="1" smtClean="0"/>
              <a:t>Tiết</a:t>
            </a:r>
            <a:r>
              <a:rPr lang="en-US" altLang="en-GB" sz="4400" dirty="0" smtClean="0"/>
              <a:t> 3 – </a:t>
            </a:r>
            <a:r>
              <a:rPr lang="en-US" altLang="en-GB" sz="4400" dirty="0" err="1" smtClean="0"/>
              <a:t>Bài</a:t>
            </a:r>
            <a:r>
              <a:rPr lang="en-US" altLang="en-GB" sz="4400" dirty="0" smtClean="0"/>
              <a:t> 2:</a:t>
            </a:r>
            <a:br>
              <a:rPr lang="en-US" altLang="en-GB" sz="4400" dirty="0" smtClean="0"/>
            </a:br>
            <a:r>
              <a:rPr lang="en-US" altLang="en-GB" sz="4400" dirty="0" smtClean="0"/>
              <a:t>BẢO TỒN DI SẢN </a:t>
            </a:r>
            <a:br>
              <a:rPr lang="en-US" altLang="en-GB" sz="4400" dirty="0" smtClean="0"/>
            </a:br>
            <a:r>
              <a:rPr lang="en-US" altLang="en-GB" sz="4400" dirty="0" smtClean="0"/>
              <a:t>VĂN HOÁ</a:t>
            </a:r>
            <a:endParaRPr lang="vi-VN" altLang="en-GB" sz="4400" dirty="0"/>
          </a:p>
        </p:txBody>
      </p:sp>
      <p:sp>
        <p:nvSpPr>
          <p:cNvPr id="4396" name="Google Shape;4396;p43"/>
          <p:cNvSpPr/>
          <p:nvPr/>
        </p:nvSpPr>
        <p:spPr>
          <a:xfrm>
            <a:off x="6202828" y="1473462"/>
            <a:ext cx="737112" cy="737093"/>
          </a:xfrm>
          <a:custGeom>
            <a:avLst/>
            <a:gdLst/>
            <a:ahLst/>
            <a:cxnLst/>
            <a:rect l="l" t="t" r="r" b="b"/>
            <a:pathLst>
              <a:path w="40186" h="40185" extrusionOk="0">
                <a:moveTo>
                  <a:pt x="0" y="0"/>
                </a:moveTo>
                <a:lnTo>
                  <a:pt x="0" y="40185"/>
                </a:lnTo>
                <a:lnTo>
                  <a:pt x="40185" y="40185"/>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3"/>
          <p:cNvSpPr/>
          <p:nvPr/>
        </p:nvSpPr>
        <p:spPr>
          <a:xfrm rot="-5400000">
            <a:off x="7677031" y="3684810"/>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3"/>
          <p:cNvSpPr/>
          <p:nvPr/>
        </p:nvSpPr>
        <p:spPr>
          <a:xfrm rot="-5400000">
            <a:off x="7677031" y="4000447"/>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3"/>
          <p:cNvSpPr/>
          <p:nvPr/>
        </p:nvSpPr>
        <p:spPr>
          <a:xfrm>
            <a:off x="5465809" y="2947633"/>
            <a:ext cx="736947" cy="737112"/>
          </a:xfrm>
          <a:custGeom>
            <a:avLst/>
            <a:gdLst/>
            <a:ahLst/>
            <a:cxnLst/>
            <a:rect l="l" t="t" r="r" b="b"/>
            <a:pathLst>
              <a:path w="40177" h="40186" extrusionOk="0">
                <a:moveTo>
                  <a:pt x="40176" y="0"/>
                </a:moveTo>
                <a:lnTo>
                  <a:pt x="0" y="40185"/>
                </a:lnTo>
                <a:lnTo>
                  <a:pt x="40176" y="40185"/>
                </a:lnTo>
                <a:lnTo>
                  <a:pt x="40176"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3"/>
          <p:cNvSpPr/>
          <p:nvPr/>
        </p:nvSpPr>
        <p:spPr>
          <a:xfrm>
            <a:off x="7677031" y="2947633"/>
            <a:ext cx="737093" cy="737112"/>
          </a:xfrm>
          <a:custGeom>
            <a:avLst/>
            <a:gdLst/>
            <a:ahLst/>
            <a:cxnLst/>
            <a:rect l="l" t="t" r="r" b="b"/>
            <a:pathLst>
              <a:path w="40185" h="40186" extrusionOk="0">
                <a:moveTo>
                  <a:pt x="0" y="0"/>
                </a:moveTo>
                <a:lnTo>
                  <a:pt x="0" y="40185"/>
                </a:lnTo>
                <a:lnTo>
                  <a:pt x="40185" y="40185"/>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3"/>
          <p:cNvSpPr/>
          <p:nvPr/>
        </p:nvSpPr>
        <p:spPr>
          <a:xfrm>
            <a:off x="7677031" y="2947633"/>
            <a:ext cx="737093" cy="736947"/>
          </a:xfrm>
          <a:custGeom>
            <a:avLst/>
            <a:gdLst/>
            <a:ahLst/>
            <a:cxnLst/>
            <a:rect l="l" t="t" r="r" b="b"/>
            <a:pathLst>
              <a:path w="40185" h="40177" extrusionOk="0">
                <a:moveTo>
                  <a:pt x="0" y="0"/>
                </a:moveTo>
                <a:lnTo>
                  <a:pt x="0" y="40176"/>
                </a:lnTo>
                <a:lnTo>
                  <a:pt x="40185" y="40176"/>
                </a:lnTo>
                <a:lnTo>
                  <a:pt x="20093" y="20093"/>
                </a:lnTo>
                <a:lnTo>
                  <a:pt x="11377" y="11377"/>
                </a:lnTo>
                <a:lnTo>
                  <a:pt x="0"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3"/>
          <p:cNvSpPr/>
          <p:nvPr/>
        </p:nvSpPr>
        <p:spPr>
          <a:xfrm>
            <a:off x="7677025" y="2210625"/>
            <a:ext cx="741715" cy="736947"/>
          </a:xfrm>
          <a:custGeom>
            <a:avLst/>
            <a:gdLst/>
            <a:ahLst/>
            <a:cxnLst/>
            <a:rect l="l" t="t" r="r" b="b"/>
            <a:pathLst>
              <a:path w="40185" h="40177" extrusionOk="0">
                <a:moveTo>
                  <a:pt x="0" y="1"/>
                </a:moveTo>
                <a:lnTo>
                  <a:pt x="0" y="40176"/>
                </a:lnTo>
                <a:lnTo>
                  <a:pt x="40185" y="1"/>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3"/>
          <p:cNvSpPr/>
          <p:nvPr/>
        </p:nvSpPr>
        <p:spPr>
          <a:xfrm>
            <a:off x="6940012" y="2210621"/>
            <a:ext cx="736947" cy="736947"/>
          </a:xfrm>
          <a:custGeom>
            <a:avLst/>
            <a:gdLst/>
            <a:ahLst/>
            <a:cxnLst/>
            <a:rect l="l" t="t" r="r" b="b"/>
            <a:pathLst>
              <a:path w="40177" h="40177" extrusionOk="0">
                <a:moveTo>
                  <a:pt x="0" y="1"/>
                </a:moveTo>
                <a:lnTo>
                  <a:pt x="0" y="40176"/>
                </a:lnTo>
                <a:lnTo>
                  <a:pt x="40176" y="40176"/>
                </a:lnTo>
                <a:lnTo>
                  <a:pt x="40176"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3"/>
          <p:cNvSpPr/>
          <p:nvPr/>
        </p:nvSpPr>
        <p:spPr>
          <a:xfrm>
            <a:off x="6940012" y="2210621"/>
            <a:ext cx="736947" cy="736947"/>
          </a:xfrm>
          <a:custGeom>
            <a:avLst/>
            <a:gdLst/>
            <a:ahLst/>
            <a:cxnLst/>
            <a:rect l="l" t="t" r="r" b="b"/>
            <a:pathLst>
              <a:path w="40177" h="40177" extrusionOk="0">
                <a:moveTo>
                  <a:pt x="40176" y="1"/>
                </a:moveTo>
                <a:lnTo>
                  <a:pt x="0" y="40176"/>
                </a:lnTo>
                <a:lnTo>
                  <a:pt x="40176" y="40176"/>
                </a:lnTo>
                <a:lnTo>
                  <a:pt x="4017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3"/>
          <p:cNvSpPr/>
          <p:nvPr/>
        </p:nvSpPr>
        <p:spPr>
          <a:xfrm>
            <a:off x="6202828" y="1473462"/>
            <a:ext cx="737112" cy="737093"/>
          </a:xfrm>
          <a:custGeom>
            <a:avLst/>
            <a:gdLst/>
            <a:ahLst/>
            <a:cxnLst/>
            <a:rect l="l" t="t" r="r" b="b"/>
            <a:pathLst>
              <a:path w="40186" h="40185" extrusionOk="0">
                <a:moveTo>
                  <a:pt x="0" y="0"/>
                </a:moveTo>
                <a:lnTo>
                  <a:pt x="9" y="1036"/>
                </a:lnTo>
                <a:lnTo>
                  <a:pt x="116" y="3090"/>
                </a:lnTo>
                <a:lnTo>
                  <a:pt x="322" y="5117"/>
                </a:lnTo>
                <a:lnTo>
                  <a:pt x="625" y="7117"/>
                </a:lnTo>
                <a:lnTo>
                  <a:pt x="1027" y="9073"/>
                </a:lnTo>
                <a:lnTo>
                  <a:pt x="1527" y="11002"/>
                </a:lnTo>
                <a:lnTo>
                  <a:pt x="2108" y="12886"/>
                </a:lnTo>
                <a:lnTo>
                  <a:pt x="2786" y="14734"/>
                </a:lnTo>
                <a:lnTo>
                  <a:pt x="3554" y="16538"/>
                </a:lnTo>
                <a:lnTo>
                  <a:pt x="4394" y="18297"/>
                </a:lnTo>
                <a:lnTo>
                  <a:pt x="5323" y="20003"/>
                </a:lnTo>
                <a:lnTo>
                  <a:pt x="6332" y="21655"/>
                </a:lnTo>
                <a:lnTo>
                  <a:pt x="7412" y="23262"/>
                </a:lnTo>
                <a:lnTo>
                  <a:pt x="8573" y="24807"/>
                </a:lnTo>
                <a:lnTo>
                  <a:pt x="9796" y="26299"/>
                </a:lnTo>
                <a:lnTo>
                  <a:pt x="11100" y="27727"/>
                </a:lnTo>
                <a:lnTo>
                  <a:pt x="12458" y="29085"/>
                </a:lnTo>
                <a:lnTo>
                  <a:pt x="13886" y="30389"/>
                </a:lnTo>
                <a:lnTo>
                  <a:pt x="15378" y="31612"/>
                </a:lnTo>
                <a:lnTo>
                  <a:pt x="16923" y="32773"/>
                </a:lnTo>
                <a:lnTo>
                  <a:pt x="18530" y="33853"/>
                </a:lnTo>
                <a:lnTo>
                  <a:pt x="20182" y="34862"/>
                </a:lnTo>
                <a:lnTo>
                  <a:pt x="21888" y="35791"/>
                </a:lnTo>
                <a:lnTo>
                  <a:pt x="23647" y="36631"/>
                </a:lnTo>
                <a:lnTo>
                  <a:pt x="25451" y="37399"/>
                </a:lnTo>
                <a:lnTo>
                  <a:pt x="27299" y="38077"/>
                </a:lnTo>
                <a:lnTo>
                  <a:pt x="29183" y="38658"/>
                </a:lnTo>
                <a:lnTo>
                  <a:pt x="31112" y="39158"/>
                </a:lnTo>
                <a:lnTo>
                  <a:pt x="33068" y="39560"/>
                </a:lnTo>
                <a:lnTo>
                  <a:pt x="35068" y="39863"/>
                </a:lnTo>
                <a:lnTo>
                  <a:pt x="37095" y="40069"/>
                </a:lnTo>
                <a:lnTo>
                  <a:pt x="39149" y="40176"/>
                </a:lnTo>
                <a:lnTo>
                  <a:pt x="40185" y="40185"/>
                </a:lnTo>
                <a:lnTo>
                  <a:pt x="40185" y="0"/>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3"/>
          <p:cNvSpPr/>
          <p:nvPr/>
        </p:nvSpPr>
        <p:spPr>
          <a:xfrm>
            <a:off x="7677031" y="736312"/>
            <a:ext cx="737093" cy="737093"/>
          </a:xfrm>
          <a:custGeom>
            <a:avLst/>
            <a:gdLst/>
            <a:ahLst/>
            <a:cxnLst/>
            <a:rect l="l" t="t" r="r" b="b"/>
            <a:pathLst>
              <a:path w="40185" h="40185" extrusionOk="0">
                <a:moveTo>
                  <a:pt x="0" y="0"/>
                </a:moveTo>
                <a:lnTo>
                  <a:pt x="0" y="40185"/>
                </a:lnTo>
                <a:lnTo>
                  <a:pt x="40185" y="40185"/>
                </a:lnTo>
                <a:lnTo>
                  <a:pt x="40176" y="39140"/>
                </a:lnTo>
                <a:lnTo>
                  <a:pt x="40069" y="37086"/>
                </a:lnTo>
                <a:lnTo>
                  <a:pt x="39863" y="35059"/>
                </a:lnTo>
                <a:lnTo>
                  <a:pt x="39560" y="33068"/>
                </a:lnTo>
                <a:lnTo>
                  <a:pt x="39158" y="31103"/>
                </a:lnTo>
                <a:lnTo>
                  <a:pt x="38667" y="29183"/>
                </a:lnTo>
                <a:lnTo>
                  <a:pt x="38077" y="27290"/>
                </a:lnTo>
                <a:lnTo>
                  <a:pt x="37399" y="25441"/>
                </a:lnTo>
                <a:lnTo>
                  <a:pt x="36640" y="23646"/>
                </a:lnTo>
                <a:lnTo>
                  <a:pt x="35791" y="21887"/>
                </a:lnTo>
                <a:lnTo>
                  <a:pt x="34863" y="20182"/>
                </a:lnTo>
                <a:lnTo>
                  <a:pt x="33854" y="18521"/>
                </a:lnTo>
                <a:lnTo>
                  <a:pt x="32773" y="16922"/>
                </a:lnTo>
                <a:lnTo>
                  <a:pt x="31621" y="15368"/>
                </a:lnTo>
                <a:lnTo>
                  <a:pt x="30389" y="13886"/>
                </a:lnTo>
                <a:lnTo>
                  <a:pt x="29094" y="12457"/>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518D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3"/>
          <p:cNvSpPr/>
          <p:nvPr/>
        </p:nvSpPr>
        <p:spPr>
          <a:xfrm>
            <a:off x="5465809" y="3316212"/>
            <a:ext cx="736947" cy="368574"/>
          </a:xfrm>
          <a:custGeom>
            <a:avLst/>
            <a:gdLst/>
            <a:ahLst/>
            <a:cxnLst/>
            <a:rect l="l" t="t" r="r" b="b"/>
            <a:pathLst>
              <a:path w="40177" h="20094" extrusionOk="0">
                <a:moveTo>
                  <a:pt x="20093" y="1"/>
                </a:moveTo>
                <a:lnTo>
                  <a:pt x="0" y="20093"/>
                </a:lnTo>
                <a:lnTo>
                  <a:pt x="40176" y="20093"/>
                </a:lnTo>
                <a:lnTo>
                  <a:pt x="20093" y="1"/>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3"/>
          <p:cNvSpPr/>
          <p:nvPr/>
        </p:nvSpPr>
        <p:spPr>
          <a:xfrm>
            <a:off x="8243187" y="2775781"/>
            <a:ext cx="171007" cy="342033"/>
          </a:xfrm>
          <a:custGeom>
            <a:avLst/>
            <a:gdLst/>
            <a:ahLst/>
            <a:cxnLst/>
            <a:rect l="l" t="t" r="r" b="b"/>
            <a:pathLst>
              <a:path w="9323" h="18647" extrusionOk="0">
                <a:moveTo>
                  <a:pt x="9323" y="1"/>
                </a:moveTo>
                <a:lnTo>
                  <a:pt x="0" y="9324"/>
                </a:lnTo>
                <a:lnTo>
                  <a:pt x="9323" y="18647"/>
                </a:lnTo>
                <a:lnTo>
                  <a:pt x="9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3"/>
          <p:cNvSpPr/>
          <p:nvPr/>
        </p:nvSpPr>
        <p:spPr>
          <a:xfrm>
            <a:off x="6202828" y="1473462"/>
            <a:ext cx="737112" cy="521220"/>
          </a:xfrm>
          <a:custGeom>
            <a:avLst/>
            <a:gdLst/>
            <a:ahLst/>
            <a:cxnLst/>
            <a:rect l="l" t="t" r="r" b="b"/>
            <a:pathLst>
              <a:path w="40186" h="28416" extrusionOk="0">
                <a:moveTo>
                  <a:pt x="0" y="0"/>
                </a:moveTo>
                <a:lnTo>
                  <a:pt x="9" y="1036"/>
                </a:lnTo>
                <a:lnTo>
                  <a:pt x="116" y="3090"/>
                </a:lnTo>
                <a:lnTo>
                  <a:pt x="322" y="5117"/>
                </a:lnTo>
                <a:lnTo>
                  <a:pt x="625" y="7117"/>
                </a:lnTo>
                <a:lnTo>
                  <a:pt x="1027" y="9073"/>
                </a:lnTo>
                <a:lnTo>
                  <a:pt x="1527" y="11002"/>
                </a:lnTo>
                <a:lnTo>
                  <a:pt x="2117" y="12886"/>
                </a:lnTo>
                <a:lnTo>
                  <a:pt x="2786" y="14734"/>
                </a:lnTo>
                <a:lnTo>
                  <a:pt x="3554" y="16538"/>
                </a:lnTo>
                <a:lnTo>
                  <a:pt x="4394" y="18297"/>
                </a:lnTo>
                <a:lnTo>
                  <a:pt x="5323" y="20003"/>
                </a:lnTo>
                <a:lnTo>
                  <a:pt x="6332" y="21655"/>
                </a:lnTo>
                <a:lnTo>
                  <a:pt x="7412" y="23262"/>
                </a:lnTo>
                <a:lnTo>
                  <a:pt x="8573" y="24807"/>
                </a:lnTo>
                <a:lnTo>
                  <a:pt x="9796" y="26299"/>
                </a:lnTo>
                <a:lnTo>
                  <a:pt x="11100" y="27727"/>
                </a:lnTo>
                <a:lnTo>
                  <a:pt x="11770" y="28415"/>
                </a:lnTo>
                <a:lnTo>
                  <a:pt x="4018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3"/>
          <p:cNvSpPr/>
          <p:nvPr/>
        </p:nvSpPr>
        <p:spPr>
          <a:xfrm>
            <a:off x="7677025" y="2210625"/>
            <a:ext cx="741715" cy="368409"/>
          </a:xfrm>
          <a:custGeom>
            <a:avLst/>
            <a:gdLst/>
            <a:ahLst/>
            <a:cxnLst/>
            <a:rect l="l" t="t" r="r" b="b"/>
            <a:pathLst>
              <a:path w="40185" h="20085" extrusionOk="0">
                <a:moveTo>
                  <a:pt x="0" y="1"/>
                </a:moveTo>
                <a:lnTo>
                  <a:pt x="20093" y="20084"/>
                </a:lnTo>
                <a:lnTo>
                  <a:pt x="40185" y="1"/>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1" name="Google Shape;4411;p43"/>
          <p:cNvGrpSpPr/>
          <p:nvPr/>
        </p:nvGrpSpPr>
        <p:grpSpPr>
          <a:xfrm rot="-5400000">
            <a:off x="2775269" y="685056"/>
            <a:ext cx="124724" cy="724460"/>
            <a:chOff x="5900672" y="2154041"/>
            <a:chExt cx="92988" cy="540118"/>
          </a:xfrm>
        </p:grpSpPr>
        <p:sp>
          <p:nvSpPr>
            <p:cNvPr id="4412" name="Google Shape;4412;p43"/>
            <p:cNvSpPr/>
            <p:nvPr/>
          </p:nvSpPr>
          <p:spPr>
            <a:xfrm>
              <a:off x="5900672" y="2154041"/>
              <a:ext cx="92988" cy="92988"/>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3"/>
            <p:cNvSpPr/>
            <p:nvPr/>
          </p:nvSpPr>
          <p:spPr>
            <a:xfrm>
              <a:off x="5900672" y="2377704"/>
              <a:ext cx="92988" cy="92968"/>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3"/>
            <p:cNvSpPr/>
            <p:nvPr/>
          </p:nvSpPr>
          <p:spPr>
            <a:xfrm>
              <a:off x="5900672" y="2601171"/>
              <a:ext cx="92988" cy="92988"/>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5" name="Google Shape;4415;p43"/>
          <p:cNvSpPr/>
          <p:nvPr/>
        </p:nvSpPr>
        <p:spPr>
          <a:xfrm>
            <a:off x="8202223" y="2612624"/>
            <a:ext cx="86503" cy="86503"/>
          </a:xfrm>
          <a:custGeom>
            <a:avLst/>
            <a:gdLst/>
            <a:ahLst/>
            <a:cxnLst/>
            <a:rect l="l" t="t" r="r" b="b"/>
            <a:pathLst>
              <a:path w="4716" h="4716" extrusionOk="0">
                <a:moveTo>
                  <a:pt x="2135" y="1"/>
                </a:moveTo>
                <a:lnTo>
                  <a:pt x="1679" y="90"/>
                </a:lnTo>
                <a:lnTo>
                  <a:pt x="1260" y="260"/>
                </a:lnTo>
                <a:lnTo>
                  <a:pt x="867" y="528"/>
                </a:lnTo>
                <a:lnTo>
                  <a:pt x="688" y="688"/>
                </a:lnTo>
                <a:lnTo>
                  <a:pt x="519" y="867"/>
                </a:lnTo>
                <a:lnTo>
                  <a:pt x="260" y="1260"/>
                </a:lnTo>
                <a:lnTo>
                  <a:pt x="90" y="1689"/>
                </a:lnTo>
                <a:lnTo>
                  <a:pt x="1" y="2135"/>
                </a:lnTo>
                <a:lnTo>
                  <a:pt x="1" y="2590"/>
                </a:lnTo>
                <a:lnTo>
                  <a:pt x="90" y="3037"/>
                </a:lnTo>
                <a:lnTo>
                  <a:pt x="260" y="3466"/>
                </a:lnTo>
                <a:lnTo>
                  <a:pt x="519" y="3858"/>
                </a:lnTo>
                <a:lnTo>
                  <a:pt x="688" y="4037"/>
                </a:lnTo>
                <a:lnTo>
                  <a:pt x="867" y="4198"/>
                </a:lnTo>
                <a:lnTo>
                  <a:pt x="1260" y="4457"/>
                </a:lnTo>
                <a:lnTo>
                  <a:pt x="1679" y="4635"/>
                </a:lnTo>
                <a:lnTo>
                  <a:pt x="2135" y="4716"/>
                </a:lnTo>
                <a:lnTo>
                  <a:pt x="2581" y="4716"/>
                </a:lnTo>
                <a:lnTo>
                  <a:pt x="3037" y="4635"/>
                </a:lnTo>
                <a:lnTo>
                  <a:pt x="3456" y="4457"/>
                </a:lnTo>
                <a:lnTo>
                  <a:pt x="3849" y="4198"/>
                </a:lnTo>
                <a:lnTo>
                  <a:pt x="4028" y="4037"/>
                </a:lnTo>
                <a:lnTo>
                  <a:pt x="4198" y="3858"/>
                </a:lnTo>
                <a:lnTo>
                  <a:pt x="4457" y="3466"/>
                </a:lnTo>
                <a:lnTo>
                  <a:pt x="4626" y="3037"/>
                </a:lnTo>
                <a:lnTo>
                  <a:pt x="4716" y="2590"/>
                </a:lnTo>
                <a:lnTo>
                  <a:pt x="4716" y="2135"/>
                </a:lnTo>
                <a:lnTo>
                  <a:pt x="4626" y="1689"/>
                </a:lnTo>
                <a:lnTo>
                  <a:pt x="4457" y="1260"/>
                </a:lnTo>
                <a:lnTo>
                  <a:pt x="4198" y="867"/>
                </a:lnTo>
                <a:lnTo>
                  <a:pt x="4028" y="688"/>
                </a:lnTo>
                <a:lnTo>
                  <a:pt x="3849" y="528"/>
                </a:lnTo>
                <a:lnTo>
                  <a:pt x="3456" y="260"/>
                </a:lnTo>
                <a:lnTo>
                  <a:pt x="3037" y="90"/>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3"/>
          <p:cNvSpPr/>
          <p:nvPr/>
        </p:nvSpPr>
        <p:spPr>
          <a:xfrm>
            <a:off x="8054621" y="2760224"/>
            <a:ext cx="86503" cy="86668"/>
          </a:xfrm>
          <a:custGeom>
            <a:avLst/>
            <a:gdLst/>
            <a:ahLst/>
            <a:cxnLst/>
            <a:rect l="l" t="t" r="r" b="b"/>
            <a:pathLst>
              <a:path w="4716" h="4725" extrusionOk="0">
                <a:moveTo>
                  <a:pt x="2135" y="1"/>
                </a:moveTo>
                <a:lnTo>
                  <a:pt x="1680" y="90"/>
                </a:lnTo>
                <a:lnTo>
                  <a:pt x="1260" y="269"/>
                </a:lnTo>
                <a:lnTo>
                  <a:pt x="867" y="527"/>
                </a:lnTo>
                <a:lnTo>
                  <a:pt x="688" y="688"/>
                </a:lnTo>
                <a:lnTo>
                  <a:pt x="519" y="867"/>
                </a:lnTo>
                <a:lnTo>
                  <a:pt x="260" y="1260"/>
                </a:lnTo>
                <a:lnTo>
                  <a:pt x="90" y="1688"/>
                </a:lnTo>
                <a:lnTo>
                  <a:pt x="1" y="2135"/>
                </a:lnTo>
                <a:lnTo>
                  <a:pt x="1" y="2590"/>
                </a:lnTo>
                <a:lnTo>
                  <a:pt x="90" y="3037"/>
                </a:lnTo>
                <a:lnTo>
                  <a:pt x="260" y="3465"/>
                </a:lnTo>
                <a:lnTo>
                  <a:pt x="519" y="3858"/>
                </a:lnTo>
                <a:lnTo>
                  <a:pt x="688" y="4037"/>
                </a:lnTo>
                <a:lnTo>
                  <a:pt x="867" y="4198"/>
                </a:lnTo>
                <a:lnTo>
                  <a:pt x="1260" y="4457"/>
                </a:lnTo>
                <a:lnTo>
                  <a:pt x="1680" y="4635"/>
                </a:lnTo>
                <a:lnTo>
                  <a:pt x="2135" y="4725"/>
                </a:lnTo>
                <a:lnTo>
                  <a:pt x="2581" y="4725"/>
                </a:lnTo>
                <a:lnTo>
                  <a:pt x="3028" y="4635"/>
                </a:lnTo>
                <a:lnTo>
                  <a:pt x="3457" y="4457"/>
                </a:lnTo>
                <a:lnTo>
                  <a:pt x="3849" y="4198"/>
                </a:lnTo>
                <a:lnTo>
                  <a:pt x="4028" y="4037"/>
                </a:lnTo>
                <a:lnTo>
                  <a:pt x="4198" y="3858"/>
                </a:lnTo>
                <a:lnTo>
                  <a:pt x="4457" y="3465"/>
                </a:lnTo>
                <a:lnTo>
                  <a:pt x="4626" y="3037"/>
                </a:lnTo>
                <a:lnTo>
                  <a:pt x="4716" y="2590"/>
                </a:lnTo>
                <a:lnTo>
                  <a:pt x="4716" y="2135"/>
                </a:lnTo>
                <a:lnTo>
                  <a:pt x="4626" y="1688"/>
                </a:lnTo>
                <a:lnTo>
                  <a:pt x="4457" y="1260"/>
                </a:lnTo>
                <a:lnTo>
                  <a:pt x="4198" y="867"/>
                </a:lnTo>
                <a:lnTo>
                  <a:pt x="4028" y="688"/>
                </a:lnTo>
                <a:lnTo>
                  <a:pt x="3849" y="527"/>
                </a:lnTo>
                <a:lnTo>
                  <a:pt x="3457" y="269"/>
                </a:lnTo>
                <a:lnTo>
                  <a:pt x="3028" y="90"/>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3"/>
          <p:cNvSpPr/>
          <p:nvPr/>
        </p:nvSpPr>
        <p:spPr>
          <a:xfrm>
            <a:off x="7907019" y="2907990"/>
            <a:ext cx="86503" cy="86503"/>
          </a:xfrm>
          <a:custGeom>
            <a:avLst/>
            <a:gdLst/>
            <a:ahLst/>
            <a:cxnLst/>
            <a:rect l="l" t="t" r="r" b="b"/>
            <a:pathLst>
              <a:path w="4716" h="4716" extrusionOk="0">
                <a:moveTo>
                  <a:pt x="2126" y="0"/>
                </a:moveTo>
                <a:lnTo>
                  <a:pt x="1680" y="81"/>
                </a:lnTo>
                <a:lnTo>
                  <a:pt x="1251" y="259"/>
                </a:lnTo>
                <a:lnTo>
                  <a:pt x="858" y="518"/>
                </a:lnTo>
                <a:lnTo>
                  <a:pt x="679" y="679"/>
                </a:lnTo>
                <a:lnTo>
                  <a:pt x="519" y="858"/>
                </a:lnTo>
                <a:lnTo>
                  <a:pt x="260" y="1251"/>
                </a:lnTo>
                <a:lnTo>
                  <a:pt x="81" y="1679"/>
                </a:lnTo>
                <a:lnTo>
                  <a:pt x="1" y="2126"/>
                </a:lnTo>
                <a:lnTo>
                  <a:pt x="1" y="2581"/>
                </a:lnTo>
                <a:lnTo>
                  <a:pt x="81" y="3028"/>
                </a:lnTo>
                <a:lnTo>
                  <a:pt x="260" y="3456"/>
                </a:lnTo>
                <a:lnTo>
                  <a:pt x="519" y="3849"/>
                </a:lnTo>
                <a:lnTo>
                  <a:pt x="679" y="4028"/>
                </a:lnTo>
                <a:lnTo>
                  <a:pt x="858" y="4189"/>
                </a:lnTo>
                <a:lnTo>
                  <a:pt x="1251" y="4456"/>
                </a:lnTo>
                <a:lnTo>
                  <a:pt x="1680" y="4626"/>
                </a:lnTo>
                <a:lnTo>
                  <a:pt x="2126" y="4715"/>
                </a:lnTo>
                <a:lnTo>
                  <a:pt x="2582" y="4715"/>
                </a:lnTo>
                <a:lnTo>
                  <a:pt x="3028" y="4626"/>
                </a:lnTo>
                <a:lnTo>
                  <a:pt x="3457" y="4456"/>
                </a:lnTo>
                <a:lnTo>
                  <a:pt x="3850" y="4189"/>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50" y="518"/>
                </a:lnTo>
                <a:lnTo>
                  <a:pt x="3457" y="259"/>
                </a:lnTo>
                <a:lnTo>
                  <a:pt x="3028" y="81"/>
                </a:lnTo>
                <a:lnTo>
                  <a:pt x="258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3"/>
          <p:cNvSpPr/>
          <p:nvPr/>
        </p:nvSpPr>
        <p:spPr>
          <a:xfrm>
            <a:off x="8054621" y="3057388"/>
            <a:ext cx="86503" cy="86503"/>
          </a:xfrm>
          <a:custGeom>
            <a:avLst/>
            <a:gdLst/>
            <a:ahLst/>
            <a:cxnLst/>
            <a:rect l="l" t="t" r="r" b="b"/>
            <a:pathLst>
              <a:path w="4716" h="4716" extrusionOk="0">
                <a:moveTo>
                  <a:pt x="2135" y="1"/>
                </a:moveTo>
                <a:lnTo>
                  <a:pt x="1680" y="81"/>
                </a:lnTo>
                <a:lnTo>
                  <a:pt x="1260" y="259"/>
                </a:lnTo>
                <a:lnTo>
                  <a:pt x="867" y="518"/>
                </a:lnTo>
                <a:lnTo>
                  <a:pt x="688" y="679"/>
                </a:lnTo>
                <a:lnTo>
                  <a:pt x="519" y="858"/>
                </a:lnTo>
                <a:lnTo>
                  <a:pt x="260" y="1251"/>
                </a:lnTo>
                <a:lnTo>
                  <a:pt x="90" y="1679"/>
                </a:lnTo>
                <a:lnTo>
                  <a:pt x="1" y="2126"/>
                </a:lnTo>
                <a:lnTo>
                  <a:pt x="1" y="2581"/>
                </a:lnTo>
                <a:lnTo>
                  <a:pt x="90" y="3028"/>
                </a:lnTo>
                <a:lnTo>
                  <a:pt x="260" y="3456"/>
                </a:lnTo>
                <a:lnTo>
                  <a:pt x="519" y="3849"/>
                </a:lnTo>
                <a:lnTo>
                  <a:pt x="688" y="4028"/>
                </a:lnTo>
                <a:lnTo>
                  <a:pt x="867" y="4198"/>
                </a:lnTo>
                <a:lnTo>
                  <a:pt x="1260" y="4457"/>
                </a:lnTo>
                <a:lnTo>
                  <a:pt x="1680" y="4626"/>
                </a:lnTo>
                <a:lnTo>
                  <a:pt x="2135" y="4716"/>
                </a:lnTo>
                <a:lnTo>
                  <a:pt x="2581" y="4716"/>
                </a:lnTo>
                <a:lnTo>
                  <a:pt x="3028" y="4626"/>
                </a:lnTo>
                <a:lnTo>
                  <a:pt x="3457" y="4457"/>
                </a:lnTo>
                <a:lnTo>
                  <a:pt x="3849" y="4198"/>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49" y="518"/>
                </a:lnTo>
                <a:lnTo>
                  <a:pt x="3457" y="259"/>
                </a:lnTo>
                <a:lnTo>
                  <a:pt x="3028" y="81"/>
                </a:lnTo>
                <a:lnTo>
                  <a:pt x="258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3"/>
          <p:cNvSpPr/>
          <p:nvPr/>
        </p:nvSpPr>
        <p:spPr>
          <a:xfrm>
            <a:off x="8202223" y="3204989"/>
            <a:ext cx="86503" cy="86503"/>
          </a:xfrm>
          <a:custGeom>
            <a:avLst/>
            <a:gdLst/>
            <a:ahLst/>
            <a:cxnLst/>
            <a:rect l="l" t="t" r="r" b="b"/>
            <a:pathLst>
              <a:path w="4716" h="4716" extrusionOk="0">
                <a:moveTo>
                  <a:pt x="2135" y="0"/>
                </a:moveTo>
                <a:lnTo>
                  <a:pt x="1679" y="81"/>
                </a:lnTo>
                <a:lnTo>
                  <a:pt x="1260" y="259"/>
                </a:lnTo>
                <a:lnTo>
                  <a:pt x="867" y="518"/>
                </a:lnTo>
                <a:lnTo>
                  <a:pt x="688" y="679"/>
                </a:lnTo>
                <a:lnTo>
                  <a:pt x="519" y="858"/>
                </a:lnTo>
                <a:lnTo>
                  <a:pt x="260" y="1251"/>
                </a:lnTo>
                <a:lnTo>
                  <a:pt x="90" y="1679"/>
                </a:lnTo>
                <a:lnTo>
                  <a:pt x="1" y="2126"/>
                </a:lnTo>
                <a:lnTo>
                  <a:pt x="1" y="2581"/>
                </a:lnTo>
                <a:lnTo>
                  <a:pt x="90" y="3028"/>
                </a:lnTo>
                <a:lnTo>
                  <a:pt x="260" y="3456"/>
                </a:lnTo>
                <a:lnTo>
                  <a:pt x="519" y="3849"/>
                </a:lnTo>
                <a:lnTo>
                  <a:pt x="688" y="4028"/>
                </a:lnTo>
                <a:lnTo>
                  <a:pt x="867" y="4197"/>
                </a:lnTo>
                <a:lnTo>
                  <a:pt x="1260" y="4456"/>
                </a:lnTo>
                <a:lnTo>
                  <a:pt x="1679" y="4626"/>
                </a:lnTo>
                <a:lnTo>
                  <a:pt x="2135" y="4715"/>
                </a:lnTo>
                <a:lnTo>
                  <a:pt x="2581" y="4715"/>
                </a:lnTo>
                <a:lnTo>
                  <a:pt x="3037" y="4626"/>
                </a:lnTo>
                <a:lnTo>
                  <a:pt x="3456" y="4456"/>
                </a:lnTo>
                <a:lnTo>
                  <a:pt x="3849" y="4197"/>
                </a:lnTo>
                <a:lnTo>
                  <a:pt x="4028" y="4028"/>
                </a:lnTo>
                <a:lnTo>
                  <a:pt x="4198" y="3849"/>
                </a:lnTo>
                <a:lnTo>
                  <a:pt x="4457" y="3456"/>
                </a:lnTo>
                <a:lnTo>
                  <a:pt x="4626" y="3028"/>
                </a:lnTo>
                <a:lnTo>
                  <a:pt x="4716" y="2581"/>
                </a:lnTo>
                <a:lnTo>
                  <a:pt x="4716" y="2126"/>
                </a:lnTo>
                <a:lnTo>
                  <a:pt x="4626" y="1679"/>
                </a:lnTo>
                <a:lnTo>
                  <a:pt x="4457" y="1251"/>
                </a:lnTo>
                <a:lnTo>
                  <a:pt x="4198" y="858"/>
                </a:lnTo>
                <a:lnTo>
                  <a:pt x="4028" y="679"/>
                </a:lnTo>
                <a:lnTo>
                  <a:pt x="3849" y="518"/>
                </a:lnTo>
                <a:lnTo>
                  <a:pt x="3456" y="259"/>
                </a:lnTo>
                <a:lnTo>
                  <a:pt x="3037" y="81"/>
                </a:lnTo>
                <a:lnTo>
                  <a:pt x="258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3"/>
          <p:cNvSpPr/>
          <p:nvPr/>
        </p:nvSpPr>
        <p:spPr>
          <a:xfrm>
            <a:off x="7677031" y="736312"/>
            <a:ext cx="521220" cy="737093"/>
          </a:xfrm>
          <a:custGeom>
            <a:avLst/>
            <a:gdLst/>
            <a:ahLst/>
            <a:cxnLst/>
            <a:rect l="l" t="t" r="r" b="b"/>
            <a:pathLst>
              <a:path w="28416" h="40185" extrusionOk="0">
                <a:moveTo>
                  <a:pt x="0" y="0"/>
                </a:moveTo>
                <a:lnTo>
                  <a:pt x="0" y="40185"/>
                </a:lnTo>
                <a:lnTo>
                  <a:pt x="28415" y="11770"/>
                </a:lnTo>
                <a:lnTo>
                  <a:pt x="27728" y="11091"/>
                </a:lnTo>
                <a:lnTo>
                  <a:pt x="26299" y="9796"/>
                </a:lnTo>
                <a:lnTo>
                  <a:pt x="24816" y="8564"/>
                </a:lnTo>
                <a:lnTo>
                  <a:pt x="23263" y="7412"/>
                </a:lnTo>
                <a:lnTo>
                  <a:pt x="21664" y="6331"/>
                </a:lnTo>
                <a:lnTo>
                  <a:pt x="20003" y="5322"/>
                </a:lnTo>
                <a:lnTo>
                  <a:pt x="18298" y="4394"/>
                </a:lnTo>
                <a:lnTo>
                  <a:pt x="16538" y="3545"/>
                </a:lnTo>
                <a:lnTo>
                  <a:pt x="14743" y="2786"/>
                </a:lnTo>
                <a:lnTo>
                  <a:pt x="12895" y="2107"/>
                </a:lnTo>
                <a:lnTo>
                  <a:pt x="11002" y="1518"/>
                </a:lnTo>
                <a:lnTo>
                  <a:pt x="9082" y="1027"/>
                </a:lnTo>
                <a:lnTo>
                  <a:pt x="7117" y="625"/>
                </a:lnTo>
                <a:lnTo>
                  <a:pt x="5126" y="321"/>
                </a:lnTo>
                <a:lnTo>
                  <a:pt x="3099" y="116"/>
                </a:lnTo>
                <a:lnTo>
                  <a:pt x="1045" y="9"/>
                </a:lnTo>
                <a:lnTo>
                  <a:pt x="0" y="0"/>
                </a:lnTo>
                <a:close/>
              </a:path>
            </a:pathLst>
          </a:custGeom>
          <a:solidFill>
            <a:srgbClr val="3171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3"/>
          <p:cNvSpPr/>
          <p:nvPr/>
        </p:nvSpPr>
        <p:spPr>
          <a:xfrm>
            <a:off x="6940012" y="2210621"/>
            <a:ext cx="736947" cy="736947"/>
          </a:xfrm>
          <a:custGeom>
            <a:avLst/>
            <a:gdLst/>
            <a:ahLst/>
            <a:cxnLst/>
            <a:rect l="l" t="t" r="r" b="b"/>
            <a:pathLst>
              <a:path w="40177" h="40177" extrusionOk="0">
                <a:moveTo>
                  <a:pt x="19575" y="1"/>
                </a:moveTo>
                <a:lnTo>
                  <a:pt x="18548" y="54"/>
                </a:lnTo>
                <a:lnTo>
                  <a:pt x="17530" y="153"/>
                </a:lnTo>
                <a:lnTo>
                  <a:pt x="16530" y="304"/>
                </a:lnTo>
                <a:lnTo>
                  <a:pt x="15556" y="510"/>
                </a:lnTo>
                <a:lnTo>
                  <a:pt x="14592" y="760"/>
                </a:lnTo>
                <a:lnTo>
                  <a:pt x="13645" y="1046"/>
                </a:lnTo>
                <a:lnTo>
                  <a:pt x="12725" y="1385"/>
                </a:lnTo>
                <a:lnTo>
                  <a:pt x="11823" y="1769"/>
                </a:lnTo>
                <a:lnTo>
                  <a:pt x="10939" y="2189"/>
                </a:lnTo>
                <a:lnTo>
                  <a:pt x="10091" y="2653"/>
                </a:lnTo>
                <a:lnTo>
                  <a:pt x="9261" y="3162"/>
                </a:lnTo>
                <a:lnTo>
                  <a:pt x="8457" y="3698"/>
                </a:lnTo>
                <a:lnTo>
                  <a:pt x="7689" y="4278"/>
                </a:lnTo>
                <a:lnTo>
                  <a:pt x="6939" y="4894"/>
                </a:lnTo>
                <a:lnTo>
                  <a:pt x="6224" y="5546"/>
                </a:lnTo>
                <a:lnTo>
                  <a:pt x="5546" y="6225"/>
                </a:lnTo>
                <a:lnTo>
                  <a:pt x="4894" y="6939"/>
                </a:lnTo>
                <a:lnTo>
                  <a:pt x="4287" y="7680"/>
                </a:lnTo>
                <a:lnTo>
                  <a:pt x="3706" y="8457"/>
                </a:lnTo>
                <a:lnTo>
                  <a:pt x="3161" y="9261"/>
                </a:lnTo>
                <a:lnTo>
                  <a:pt x="2661" y="10083"/>
                </a:lnTo>
                <a:lnTo>
                  <a:pt x="2197" y="10940"/>
                </a:lnTo>
                <a:lnTo>
                  <a:pt x="1777" y="11815"/>
                </a:lnTo>
                <a:lnTo>
                  <a:pt x="1393" y="12717"/>
                </a:lnTo>
                <a:lnTo>
                  <a:pt x="1054" y="13646"/>
                </a:lnTo>
                <a:lnTo>
                  <a:pt x="759" y="14583"/>
                </a:lnTo>
                <a:lnTo>
                  <a:pt x="509" y="15548"/>
                </a:lnTo>
                <a:lnTo>
                  <a:pt x="313" y="16530"/>
                </a:lnTo>
                <a:lnTo>
                  <a:pt x="161" y="17530"/>
                </a:lnTo>
                <a:lnTo>
                  <a:pt x="54" y="18539"/>
                </a:lnTo>
                <a:lnTo>
                  <a:pt x="0" y="19566"/>
                </a:lnTo>
                <a:lnTo>
                  <a:pt x="0" y="20084"/>
                </a:lnTo>
                <a:lnTo>
                  <a:pt x="0" y="20602"/>
                </a:lnTo>
                <a:lnTo>
                  <a:pt x="54" y="21629"/>
                </a:lnTo>
                <a:lnTo>
                  <a:pt x="161" y="22647"/>
                </a:lnTo>
                <a:lnTo>
                  <a:pt x="313" y="23647"/>
                </a:lnTo>
                <a:lnTo>
                  <a:pt x="509" y="24621"/>
                </a:lnTo>
                <a:lnTo>
                  <a:pt x="759" y="25585"/>
                </a:lnTo>
                <a:lnTo>
                  <a:pt x="1054" y="26532"/>
                </a:lnTo>
                <a:lnTo>
                  <a:pt x="1393" y="27451"/>
                </a:lnTo>
                <a:lnTo>
                  <a:pt x="1777" y="28353"/>
                </a:lnTo>
                <a:lnTo>
                  <a:pt x="2197" y="29237"/>
                </a:lnTo>
                <a:lnTo>
                  <a:pt x="2661" y="30086"/>
                </a:lnTo>
                <a:lnTo>
                  <a:pt x="3161" y="30916"/>
                </a:lnTo>
                <a:lnTo>
                  <a:pt x="3706" y="31720"/>
                </a:lnTo>
                <a:lnTo>
                  <a:pt x="4287" y="32488"/>
                </a:lnTo>
                <a:lnTo>
                  <a:pt x="4894" y="33238"/>
                </a:lnTo>
                <a:lnTo>
                  <a:pt x="5546" y="33952"/>
                </a:lnTo>
                <a:lnTo>
                  <a:pt x="6224" y="34631"/>
                </a:lnTo>
                <a:lnTo>
                  <a:pt x="6939" y="35283"/>
                </a:lnTo>
                <a:lnTo>
                  <a:pt x="7689" y="35890"/>
                </a:lnTo>
                <a:lnTo>
                  <a:pt x="8457" y="36471"/>
                </a:lnTo>
                <a:lnTo>
                  <a:pt x="9261" y="37015"/>
                </a:lnTo>
                <a:lnTo>
                  <a:pt x="10091" y="37515"/>
                </a:lnTo>
                <a:lnTo>
                  <a:pt x="10939" y="37980"/>
                </a:lnTo>
                <a:lnTo>
                  <a:pt x="11823" y="38399"/>
                </a:lnTo>
                <a:lnTo>
                  <a:pt x="12725" y="38783"/>
                </a:lnTo>
                <a:lnTo>
                  <a:pt x="13645" y="39123"/>
                </a:lnTo>
                <a:lnTo>
                  <a:pt x="14592" y="39417"/>
                </a:lnTo>
                <a:lnTo>
                  <a:pt x="15556" y="39667"/>
                </a:lnTo>
                <a:lnTo>
                  <a:pt x="16530" y="39864"/>
                </a:lnTo>
                <a:lnTo>
                  <a:pt x="17530" y="40016"/>
                </a:lnTo>
                <a:lnTo>
                  <a:pt x="18548" y="40123"/>
                </a:lnTo>
                <a:lnTo>
                  <a:pt x="19575" y="40168"/>
                </a:lnTo>
                <a:lnTo>
                  <a:pt x="20093" y="40176"/>
                </a:lnTo>
                <a:lnTo>
                  <a:pt x="20611" y="40168"/>
                </a:lnTo>
                <a:lnTo>
                  <a:pt x="21637" y="40123"/>
                </a:lnTo>
                <a:lnTo>
                  <a:pt x="22647" y="40016"/>
                </a:lnTo>
                <a:lnTo>
                  <a:pt x="23647" y="39864"/>
                </a:lnTo>
                <a:lnTo>
                  <a:pt x="24629" y="39667"/>
                </a:lnTo>
                <a:lnTo>
                  <a:pt x="25593" y="39417"/>
                </a:lnTo>
                <a:lnTo>
                  <a:pt x="26531" y="39123"/>
                </a:lnTo>
                <a:lnTo>
                  <a:pt x="27460" y="38783"/>
                </a:lnTo>
                <a:lnTo>
                  <a:pt x="28362" y="38399"/>
                </a:lnTo>
                <a:lnTo>
                  <a:pt x="29237" y="37980"/>
                </a:lnTo>
                <a:lnTo>
                  <a:pt x="30094" y="37515"/>
                </a:lnTo>
                <a:lnTo>
                  <a:pt x="30925" y="37015"/>
                </a:lnTo>
                <a:lnTo>
                  <a:pt x="31719" y="36471"/>
                </a:lnTo>
                <a:lnTo>
                  <a:pt x="32496" y="35890"/>
                </a:lnTo>
                <a:lnTo>
                  <a:pt x="33238" y="35283"/>
                </a:lnTo>
                <a:lnTo>
                  <a:pt x="33952" y="34631"/>
                </a:lnTo>
                <a:lnTo>
                  <a:pt x="34631" y="33952"/>
                </a:lnTo>
                <a:lnTo>
                  <a:pt x="35282" y="33238"/>
                </a:lnTo>
                <a:lnTo>
                  <a:pt x="35899" y="32488"/>
                </a:lnTo>
                <a:lnTo>
                  <a:pt x="36479" y="31720"/>
                </a:lnTo>
                <a:lnTo>
                  <a:pt x="37015" y="30916"/>
                </a:lnTo>
                <a:lnTo>
                  <a:pt x="37524" y="30086"/>
                </a:lnTo>
                <a:lnTo>
                  <a:pt x="37988" y="29237"/>
                </a:lnTo>
                <a:lnTo>
                  <a:pt x="38408" y="28353"/>
                </a:lnTo>
                <a:lnTo>
                  <a:pt x="38792" y="27451"/>
                </a:lnTo>
                <a:lnTo>
                  <a:pt x="39131" y="26532"/>
                </a:lnTo>
                <a:lnTo>
                  <a:pt x="39417" y="25585"/>
                </a:lnTo>
                <a:lnTo>
                  <a:pt x="39667" y="24621"/>
                </a:lnTo>
                <a:lnTo>
                  <a:pt x="39872" y="23647"/>
                </a:lnTo>
                <a:lnTo>
                  <a:pt x="40024" y="22647"/>
                </a:lnTo>
                <a:lnTo>
                  <a:pt x="40123" y="21629"/>
                </a:lnTo>
                <a:lnTo>
                  <a:pt x="40176" y="20602"/>
                </a:lnTo>
                <a:lnTo>
                  <a:pt x="40176" y="20084"/>
                </a:lnTo>
                <a:lnTo>
                  <a:pt x="40176" y="19566"/>
                </a:lnTo>
                <a:lnTo>
                  <a:pt x="40123" y="18539"/>
                </a:lnTo>
                <a:lnTo>
                  <a:pt x="40024" y="17530"/>
                </a:lnTo>
                <a:lnTo>
                  <a:pt x="39872" y="16530"/>
                </a:lnTo>
                <a:lnTo>
                  <a:pt x="39667" y="15548"/>
                </a:lnTo>
                <a:lnTo>
                  <a:pt x="39417" y="14583"/>
                </a:lnTo>
                <a:lnTo>
                  <a:pt x="39131" y="13646"/>
                </a:lnTo>
                <a:lnTo>
                  <a:pt x="38792" y="12717"/>
                </a:lnTo>
                <a:lnTo>
                  <a:pt x="38408" y="11815"/>
                </a:lnTo>
                <a:lnTo>
                  <a:pt x="37988" y="10940"/>
                </a:lnTo>
                <a:lnTo>
                  <a:pt x="37524" y="10083"/>
                </a:lnTo>
                <a:lnTo>
                  <a:pt x="37015" y="9261"/>
                </a:lnTo>
                <a:lnTo>
                  <a:pt x="36479" y="8457"/>
                </a:lnTo>
                <a:lnTo>
                  <a:pt x="35899" y="7680"/>
                </a:lnTo>
                <a:lnTo>
                  <a:pt x="35282" y="6939"/>
                </a:lnTo>
                <a:lnTo>
                  <a:pt x="34631" y="6225"/>
                </a:lnTo>
                <a:lnTo>
                  <a:pt x="33952" y="5546"/>
                </a:lnTo>
                <a:lnTo>
                  <a:pt x="33238" y="4894"/>
                </a:lnTo>
                <a:lnTo>
                  <a:pt x="32496" y="4278"/>
                </a:lnTo>
                <a:lnTo>
                  <a:pt x="31719" y="3698"/>
                </a:lnTo>
                <a:lnTo>
                  <a:pt x="30925" y="3162"/>
                </a:lnTo>
                <a:lnTo>
                  <a:pt x="30094" y="2653"/>
                </a:lnTo>
                <a:lnTo>
                  <a:pt x="29237" y="2189"/>
                </a:lnTo>
                <a:lnTo>
                  <a:pt x="28362" y="1769"/>
                </a:lnTo>
                <a:lnTo>
                  <a:pt x="27460" y="1385"/>
                </a:lnTo>
                <a:lnTo>
                  <a:pt x="26531" y="1046"/>
                </a:lnTo>
                <a:lnTo>
                  <a:pt x="25593" y="760"/>
                </a:lnTo>
                <a:lnTo>
                  <a:pt x="24629" y="510"/>
                </a:lnTo>
                <a:lnTo>
                  <a:pt x="23647" y="304"/>
                </a:lnTo>
                <a:lnTo>
                  <a:pt x="22647" y="153"/>
                </a:lnTo>
                <a:lnTo>
                  <a:pt x="21637" y="54"/>
                </a:lnTo>
                <a:lnTo>
                  <a:pt x="2061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3"/>
          <p:cNvSpPr/>
          <p:nvPr/>
        </p:nvSpPr>
        <p:spPr>
          <a:xfrm>
            <a:off x="7134301" y="2404908"/>
            <a:ext cx="348416" cy="348416"/>
          </a:xfrm>
          <a:custGeom>
            <a:avLst/>
            <a:gdLst/>
            <a:ahLst/>
            <a:cxnLst/>
            <a:rect l="l" t="t" r="r" b="b"/>
            <a:pathLst>
              <a:path w="18995" h="18995" extrusionOk="0">
                <a:moveTo>
                  <a:pt x="9502" y="1"/>
                </a:moveTo>
                <a:lnTo>
                  <a:pt x="9010" y="10"/>
                </a:lnTo>
                <a:lnTo>
                  <a:pt x="8055" y="108"/>
                </a:lnTo>
                <a:lnTo>
                  <a:pt x="7126" y="295"/>
                </a:lnTo>
                <a:lnTo>
                  <a:pt x="6233" y="572"/>
                </a:lnTo>
                <a:lnTo>
                  <a:pt x="5376" y="929"/>
                </a:lnTo>
                <a:lnTo>
                  <a:pt x="4572" y="1367"/>
                </a:lnTo>
                <a:lnTo>
                  <a:pt x="3813" y="1885"/>
                </a:lnTo>
                <a:lnTo>
                  <a:pt x="3108" y="2465"/>
                </a:lnTo>
                <a:lnTo>
                  <a:pt x="2465" y="3108"/>
                </a:lnTo>
                <a:lnTo>
                  <a:pt x="1884" y="3814"/>
                </a:lnTo>
                <a:lnTo>
                  <a:pt x="1375" y="4573"/>
                </a:lnTo>
                <a:lnTo>
                  <a:pt x="938" y="5376"/>
                </a:lnTo>
                <a:lnTo>
                  <a:pt x="572" y="6225"/>
                </a:lnTo>
                <a:lnTo>
                  <a:pt x="295" y="7118"/>
                </a:lnTo>
                <a:lnTo>
                  <a:pt x="107" y="8046"/>
                </a:lnTo>
                <a:lnTo>
                  <a:pt x="9" y="9002"/>
                </a:lnTo>
                <a:lnTo>
                  <a:pt x="0" y="9493"/>
                </a:lnTo>
                <a:lnTo>
                  <a:pt x="9" y="9984"/>
                </a:lnTo>
                <a:lnTo>
                  <a:pt x="107" y="10940"/>
                </a:lnTo>
                <a:lnTo>
                  <a:pt x="295" y="11868"/>
                </a:lnTo>
                <a:lnTo>
                  <a:pt x="572" y="12761"/>
                </a:lnTo>
                <a:lnTo>
                  <a:pt x="938" y="13619"/>
                </a:lnTo>
                <a:lnTo>
                  <a:pt x="1375" y="14422"/>
                </a:lnTo>
                <a:lnTo>
                  <a:pt x="1884" y="15181"/>
                </a:lnTo>
                <a:lnTo>
                  <a:pt x="2465" y="15887"/>
                </a:lnTo>
                <a:lnTo>
                  <a:pt x="3108" y="16530"/>
                </a:lnTo>
                <a:lnTo>
                  <a:pt x="3813" y="17110"/>
                </a:lnTo>
                <a:lnTo>
                  <a:pt x="4572" y="17619"/>
                </a:lnTo>
                <a:lnTo>
                  <a:pt x="5376" y="18057"/>
                </a:lnTo>
                <a:lnTo>
                  <a:pt x="6233" y="18423"/>
                </a:lnTo>
                <a:lnTo>
                  <a:pt x="7126" y="18700"/>
                </a:lnTo>
                <a:lnTo>
                  <a:pt x="8055" y="18887"/>
                </a:lnTo>
                <a:lnTo>
                  <a:pt x="9010" y="18986"/>
                </a:lnTo>
                <a:lnTo>
                  <a:pt x="9502" y="18995"/>
                </a:lnTo>
                <a:lnTo>
                  <a:pt x="9993" y="18986"/>
                </a:lnTo>
                <a:lnTo>
                  <a:pt x="10948" y="18887"/>
                </a:lnTo>
                <a:lnTo>
                  <a:pt x="11877" y="18700"/>
                </a:lnTo>
                <a:lnTo>
                  <a:pt x="12770" y="18423"/>
                </a:lnTo>
                <a:lnTo>
                  <a:pt x="13618" y="18057"/>
                </a:lnTo>
                <a:lnTo>
                  <a:pt x="14431" y="17619"/>
                </a:lnTo>
                <a:lnTo>
                  <a:pt x="15181" y="17110"/>
                </a:lnTo>
                <a:lnTo>
                  <a:pt x="15887" y="16530"/>
                </a:lnTo>
                <a:lnTo>
                  <a:pt x="16529" y="15887"/>
                </a:lnTo>
                <a:lnTo>
                  <a:pt x="17110" y="15181"/>
                </a:lnTo>
                <a:lnTo>
                  <a:pt x="17628" y="14422"/>
                </a:lnTo>
                <a:lnTo>
                  <a:pt x="18065" y="13619"/>
                </a:lnTo>
                <a:lnTo>
                  <a:pt x="18423" y="12761"/>
                </a:lnTo>
                <a:lnTo>
                  <a:pt x="18699" y="11868"/>
                </a:lnTo>
                <a:lnTo>
                  <a:pt x="18896" y="10940"/>
                </a:lnTo>
                <a:lnTo>
                  <a:pt x="18985" y="9984"/>
                </a:lnTo>
                <a:lnTo>
                  <a:pt x="18994" y="9493"/>
                </a:lnTo>
                <a:lnTo>
                  <a:pt x="18985" y="9002"/>
                </a:lnTo>
                <a:lnTo>
                  <a:pt x="18896" y="8046"/>
                </a:lnTo>
                <a:lnTo>
                  <a:pt x="18699" y="7118"/>
                </a:lnTo>
                <a:lnTo>
                  <a:pt x="18423" y="6225"/>
                </a:lnTo>
                <a:lnTo>
                  <a:pt x="18065" y="5376"/>
                </a:lnTo>
                <a:lnTo>
                  <a:pt x="17628" y="4573"/>
                </a:lnTo>
                <a:lnTo>
                  <a:pt x="17110" y="3814"/>
                </a:lnTo>
                <a:lnTo>
                  <a:pt x="16529" y="3108"/>
                </a:lnTo>
                <a:lnTo>
                  <a:pt x="15887" y="2465"/>
                </a:lnTo>
                <a:lnTo>
                  <a:pt x="15181" y="1885"/>
                </a:lnTo>
                <a:lnTo>
                  <a:pt x="14431" y="1367"/>
                </a:lnTo>
                <a:lnTo>
                  <a:pt x="13618" y="929"/>
                </a:lnTo>
                <a:lnTo>
                  <a:pt x="12770" y="572"/>
                </a:lnTo>
                <a:lnTo>
                  <a:pt x="11877" y="295"/>
                </a:lnTo>
                <a:lnTo>
                  <a:pt x="10948" y="108"/>
                </a:lnTo>
                <a:lnTo>
                  <a:pt x="9993" y="10"/>
                </a:lnTo>
                <a:lnTo>
                  <a:pt x="9502"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3"/>
          <p:cNvSpPr/>
          <p:nvPr/>
        </p:nvSpPr>
        <p:spPr>
          <a:xfrm>
            <a:off x="5465809" y="3684810"/>
            <a:ext cx="736616" cy="736616"/>
          </a:xfrm>
          <a:custGeom>
            <a:avLst/>
            <a:gdLst/>
            <a:ahLst/>
            <a:cxnLst/>
            <a:rect l="l" t="t" r="r" b="b"/>
            <a:pathLst>
              <a:path w="40159" h="40159" extrusionOk="0">
                <a:moveTo>
                  <a:pt x="0" y="0"/>
                </a:moveTo>
                <a:lnTo>
                  <a:pt x="0" y="40158"/>
                </a:lnTo>
                <a:lnTo>
                  <a:pt x="40158" y="40158"/>
                </a:lnTo>
                <a:lnTo>
                  <a:pt x="4015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3"/>
          <p:cNvSpPr/>
          <p:nvPr/>
        </p:nvSpPr>
        <p:spPr>
          <a:xfrm>
            <a:off x="5465809" y="3684810"/>
            <a:ext cx="369051" cy="369051"/>
          </a:xfrm>
          <a:custGeom>
            <a:avLst/>
            <a:gdLst/>
            <a:ahLst/>
            <a:cxnLst/>
            <a:rect l="l" t="t" r="r" b="b"/>
            <a:pathLst>
              <a:path w="20120" h="20120" extrusionOk="0">
                <a:moveTo>
                  <a:pt x="0" y="0"/>
                </a:moveTo>
                <a:lnTo>
                  <a:pt x="0" y="20119"/>
                </a:lnTo>
                <a:lnTo>
                  <a:pt x="20120" y="20119"/>
                </a:lnTo>
                <a:lnTo>
                  <a:pt x="2012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3"/>
          <p:cNvSpPr/>
          <p:nvPr/>
        </p:nvSpPr>
        <p:spPr>
          <a:xfrm>
            <a:off x="5833750" y="4052728"/>
            <a:ext cx="369051" cy="369051"/>
          </a:xfrm>
          <a:custGeom>
            <a:avLst/>
            <a:gdLst/>
            <a:ahLst/>
            <a:cxnLst/>
            <a:rect l="l" t="t" r="r" b="b"/>
            <a:pathLst>
              <a:path w="20120" h="20120" extrusionOk="0">
                <a:moveTo>
                  <a:pt x="0" y="1"/>
                </a:moveTo>
                <a:lnTo>
                  <a:pt x="0" y="20120"/>
                </a:lnTo>
                <a:lnTo>
                  <a:pt x="20119" y="20120"/>
                </a:lnTo>
                <a:lnTo>
                  <a:pt x="2011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3"/>
          <p:cNvSpPr/>
          <p:nvPr/>
        </p:nvSpPr>
        <p:spPr>
          <a:xfrm>
            <a:off x="5466635" y="3685140"/>
            <a:ext cx="368226" cy="368226"/>
          </a:xfrm>
          <a:custGeom>
            <a:avLst/>
            <a:gdLst/>
            <a:ahLst/>
            <a:cxnLst/>
            <a:rect l="l" t="t" r="r" b="b"/>
            <a:pathLst>
              <a:path w="20075" h="20075" extrusionOk="0">
                <a:moveTo>
                  <a:pt x="19557" y="0"/>
                </a:moveTo>
                <a:lnTo>
                  <a:pt x="18530" y="54"/>
                </a:lnTo>
                <a:lnTo>
                  <a:pt x="17521" y="161"/>
                </a:lnTo>
                <a:lnTo>
                  <a:pt x="16520" y="313"/>
                </a:lnTo>
                <a:lnTo>
                  <a:pt x="15538" y="509"/>
                </a:lnTo>
                <a:lnTo>
                  <a:pt x="14583" y="759"/>
                </a:lnTo>
                <a:lnTo>
                  <a:pt x="13636" y="1054"/>
                </a:lnTo>
                <a:lnTo>
                  <a:pt x="12716" y="1393"/>
                </a:lnTo>
                <a:lnTo>
                  <a:pt x="11814" y="1768"/>
                </a:lnTo>
                <a:lnTo>
                  <a:pt x="10930" y="2197"/>
                </a:lnTo>
                <a:lnTo>
                  <a:pt x="10082" y="2661"/>
                </a:lnTo>
                <a:lnTo>
                  <a:pt x="9251" y="3161"/>
                </a:lnTo>
                <a:lnTo>
                  <a:pt x="8448" y="3697"/>
                </a:lnTo>
                <a:lnTo>
                  <a:pt x="7680" y="4277"/>
                </a:lnTo>
                <a:lnTo>
                  <a:pt x="6939" y="4894"/>
                </a:lnTo>
                <a:lnTo>
                  <a:pt x="6224" y="5546"/>
                </a:lnTo>
                <a:lnTo>
                  <a:pt x="5537" y="6224"/>
                </a:lnTo>
                <a:lnTo>
                  <a:pt x="4894" y="6939"/>
                </a:lnTo>
                <a:lnTo>
                  <a:pt x="4278" y="7680"/>
                </a:lnTo>
                <a:lnTo>
                  <a:pt x="3697" y="8457"/>
                </a:lnTo>
                <a:lnTo>
                  <a:pt x="3161" y="9251"/>
                </a:lnTo>
                <a:lnTo>
                  <a:pt x="2652" y="10082"/>
                </a:lnTo>
                <a:lnTo>
                  <a:pt x="2188" y="10939"/>
                </a:lnTo>
                <a:lnTo>
                  <a:pt x="1768" y="11814"/>
                </a:lnTo>
                <a:lnTo>
                  <a:pt x="1384" y="12716"/>
                </a:lnTo>
                <a:lnTo>
                  <a:pt x="1054" y="13636"/>
                </a:lnTo>
                <a:lnTo>
                  <a:pt x="759" y="14583"/>
                </a:lnTo>
                <a:lnTo>
                  <a:pt x="509" y="15547"/>
                </a:lnTo>
                <a:lnTo>
                  <a:pt x="313" y="16520"/>
                </a:lnTo>
                <a:lnTo>
                  <a:pt x="161" y="17521"/>
                </a:lnTo>
                <a:lnTo>
                  <a:pt x="54" y="18530"/>
                </a:lnTo>
                <a:lnTo>
                  <a:pt x="0" y="19557"/>
                </a:lnTo>
                <a:lnTo>
                  <a:pt x="0" y="20075"/>
                </a:lnTo>
                <a:lnTo>
                  <a:pt x="518" y="20075"/>
                </a:lnTo>
                <a:lnTo>
                  <a:pt x="1545" y="20021"/>
                </a:lnTo>
                <a:lnTo>
                  <a:pt x="2554" y="19923"/>
                </a:lnTo>
                <a:lnTo>
                  <a:pt x="3554" y="19771"/>
                </a:lnTo>
                <a:lnTo>
                  <a:pt x="4536" y="19566"/>
                </a:lnTo>
                <a:lnTo>
                  <a:pt x="5492" y="19315"/>
                </a:lnTo>
                <a:lnTo>
                  <a:pt x="6439" y="19021"/>
                </a:lnTo>
                <a:lnTo>
                  <a:pt x="7358" y="18690"/>
                </a:lnTo>
                <a:lnTo>
                  <a:pt x="8260" y="18306"/>
                </a:lnTo>
                <a:lnTo>
                  <a:pt x="9135" y="17887"/>
                </a:lnTo>
                <a:lnTo>
                  <a:pt x="9993" y="17422"/>
                </a:lnTo>
                <a:lnTo>
                  <a:pt x="10823" y="16913"/>
                </a:lnTo>
                <a:lnTo>
                  <a:pt x="11618" y="16378"/>
                </a:lnTo>
                <a:lnTo>
                  <a:pt x="12395" y="15797"/>
                </a:lnTo>
                <a:lnTo>
                  <a:pt x="13136" y="15181"/>
                </a:lnTo>
                <a:lnTo>
                  <a:pt x="13850" y="14538"/>
                </a:lnTo>
                <a:lnTo>
                  <a:pt x="14538" y="13850"/>
                </a:lnTo>
                <a:lnTo>
                  <a:pt x="15181" y="13136"/>
                </a:lnTo>
                <a:lnTo>
                  <a:pt x="15797" y="12395"/>
                </a:lnTo>
                <a:lnTo>
                  <a:pt x="16378" y="11627"/>
                </a:lnTo>
                <a:lnTo>
                  <a:pt x="16913" y="10823"/>
                </a:lnTo>
                <a:lnTo>
                  <a:pt x="17422" y="9993"/>
                </a:lnTo>
                <a:lnTo>
                  <a:pt x="17878" y="9144"/>
                </a:lnTo>
                <a:lnTo>
                  <a:pt x="18306" y="8260"/>
                </a:lnTo>
                <a:lnTo>
                  <a:pt x="18682" y="7358"/>
                </a:lnTo>
                <a:lnTo>
                  <a:pt x="19021" y="6439"/>
                </a:lnTo>
                <a:lnTo>
                  <a:pt x="19316" y="5492"/>
                </a:lnTo>
                <a:lnTo>
                  <a:pt x="19566" y="4536"/>
                </a:lnTo>
                <a:lnTo>
                  <a:pt x="19762" y="3554"/>
                </a:lnTo>
                <a:lnTo>
                  <a:pt x="19914" y="2554"/>
                </a:lnTo>
                <a:lnTo>
                  <a:pt x="20021" y="1545"/>
                </a:lnTo>
                <a:lnTo>
                  <a:pt x="20075" y="518"/>
                </a:lnTo>
                <a:lnTo>
                  <a:pt x="20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3"/>
          <p:cNvSpPr/>
          <p:nvPr/>
        </p:nvSpPr>
        <p:spPr>
          <a:xfrm>
            <a:off x="5466635" y="3744595"/>
            <a:ext cx="308778" cy="308778"/>
          </a:xfrm>
          <a:custGeom>
            <a:avLst/>
            <a:gdLst/>
            <a:ahLst/>
            <a:cxnLst/>
            <a:rect l="l" t="t" r="r" b="b"/>
            <a:pathLst>
              <a:path w="16834" h="16834" extrusionOk="0">
                <a:moveTo>
                  <a:pt x="16833" y="1"/>
                </a:moveTo>
                <a:lnTo>
                  <a:pt x="16003" y="81"/>
                </a:lnTo>
                <a:lnTo>
                  <a:pt x="14377" y="376"/>
                </a:lnTo>
                <a:lnTo>
                  <a:pt x="12797" y="804"/>
                </a:lnTo>
                <a:lnTo>
                  <a:pt x="11279" y="1367"/>
                </a:lnTo>
                <a:lnTo>
                  <a:pt x="9832" y="2054"/>
                </a:lnTo>
                <a:lnTo>
                  <a:pt x="8448" y="2858"/>
                </a:lnTo>
                <a:lnTo>
                  <a:pt x="7144" y="3778"/>
                </a:lnTo>
                <a:lnTo>
                  <a:pt x="5930" y="4805"/>
                </a:lnTo>
                <a:lnTo>
                  <a:pt x="4804" y="5930"/>
                </a:lnTo>
                <a:lnTo>
                  <a:pt x="3777" y="7145"/>
                </a:lnTo>
                <a:lnTo>
                  <a:pt x="2858" y="8448"/>
                </a:lnTo>
                <a:lnTo>
                  <a:pt x="2054" y="9832"/>
                </a:lnTo>
                <a:lnTo>
                  <a:pt x="1366" y="11279"/>
                </a:lnTo>
                <a:lnTo>
                  <a:pt x="804" y="12797"/>
                </a:lnTo>
                <a:lnTo>
                  <a:pt x="375" y="14378"/>
                </a:lnTo>
                <a:lnTo>
                  <a:pt x="80" y="16003"/>
                </a:lnTo>
                <a:lnTo>
                  <a:pt x="0" y="16834"/>
                </a:lnTo>
                <a:lnTo>
                  <a:pt x="831" y="16753"/>
                </a:lnTo>
                <a:lnTo>
                  <a:pt x="2456" y="16458"/>
                </a:lnTo>
                <a:lnTo>
                  <a:pt x="4036" y="16030"/>
                </a:lnTo>
                <a:lnTo>
                  <a:pt x="5554" y="15467"/>
                </a:lnTo>
                <a:lnTo>
                  <a:pt x="7010" y="14780"/>
                </a:lnTo>
                <a:lnTo>
                  <a:pt x="8385" y="13976"/>
                </a:lnTo>
                <a:lnTo>
                  <a:pt x="9689" y="13056"/>
                </a:lnTo>
                <a:lnTo>
                  <a:pt x="10904" y="12029"/>
                </a:lnTo>
                <a:lnTo>
                  <a:pt x="12029" y="10904"/>
                </a:lnTo>
                <a:lnTo>
                  <a:pt x="13056" y="9690"/>
                </a:lnTo>
                <a:lnTo>
                  <a:pt x="13975" y="8386"/>
                </a:lnTo>
                <a:lnTo>
                  <a:pt x="14779" y="7011"/>
                </a:lnTo>
                <a:lnTo>
                  <a:pt x="15467" y="5555"/>
                </a:lnTo>
                <a:lnTo>
                  <a:pt x="16029" y="4037"/>
                </a:lnTo>
                <a:lnTo>
                  <a:pt x="16458" y="2456"/>
                </a:lnTo>
                <a:lnTo>
                  <a:pt x="16753" y="831"/>
                </a:lnTo>
                <a:lnTo>
                  <a:pt x="16833"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3"/>
          <p:cNvSpPr/>
          <p:nvPr/>
        </p:nvSpPr>
        <p:spPr>
          <a:xfrm>
            <a:off x="5834227" y="3685452"/>
            <a:ext cx="368244" cy="368409"/>
          </a:xfrm>
          <a:custGeom>
            <a:avLst/>
            <a:gdLst/>
            <a:ahLst/>
            <a:cxnLst/>
            <a:rect l="l" t="t" r="r" b="b"/>
            <a:pathLst>
              <a:path w="20076" h="20085" extrusionOk="0">
                <a:moveTo>
                  <a:pt x="1" y="1"/>
                </a:moveTo>
                <a:lnTo>
                  <a:pt x="1" y="519"/>
                </a:lnTo>
                <a:lnTo>
                  <a:pt x="54" y="1546"/>
                </a:lnTo>
                <a:lnTo>
                  <a:pt x="153" y="2564"/>
                </a:lnTo>
                <a:lnTo>
                  <a:pt x="305" y="3555"/>
                </a:lnTo>
                <a:lnTo>
                  <a:pt x="510" y="4537"/>
                </a:lnTo>
                <a:lnTo>
                  <a:pt x="760" y="5502"/>
                </a:lnTo>
                <a:lnTo>
                  <a:pt x="1055" y="6439"/>
                </a:lnTo>
                <a:lnTo>
                  <a:pt x="1385" y="7368"/>
                </a:lnTo>
                <a:lnTo>
                  <a:pt x="1769" y="8270"/>
                </a:lnTo>
                <a:lnTo>
                  <a:pt x="2189" y="9145"/>
                </a:lnTo>
                <a:lnTo>
                  <a:pt x="2653" y="10002"/>
                </a:lnTo>
                <a:lnTo>
                  <a:pt x="3162" y="10824"/>
                </a:lnTo>
                <a:lnTo>
                  <a:pt x="3698" y="11628"/>
                </a:lnTo>
                <a:lnTo>
                  <a:pt x="4278" y="12405"/>
                </a:lnTo>
                <a:lnTo>
                  <a:pt x="4895" y="13146"/>
                </a:lnTo>
                <a:lnTo>
                  <a:pt x="5537" y="13860"/>
                </a:lnTo>
                <a:lnTo>
                  <a:pt x="6225" y="14539"/>
                </a:lnTo>
                <a:lnTo>
                  <a:pt x="6939" y="15191"/>
                </a:lnTo>
                <a:lnTo>
                  <a:pt x="7681" y="15798"/>
                </a:lnTo>
                <a:lnTo>
                  <a:pt x="8449" y="16378"/>
                </a:lnTo>
                <a:lnTo>
                  <a:pt x="9252" y="16923"/>
                </a:lnTo>
                <a:lnTo>
                  <a:pt x="10083" y="17423"/>
                </a:lnTo>
                <a:lnTo>
                  <a:pt x="10931" y="17888"/>
                </a:lnTo>
                <a:lnTo>
                  <a:pt x="11815" y="18307"/>
                </a:lnTo>
                <a:lnTo>
                  <a:pt x="12717" y="18691"/>
                </a:lnTo>
                <a:lnTo>
                  <a:pt x="13637" y="19031"/>
                </a:lnTo>
                <a:lnTo>
                  <a:pt x="14584" y="19325"/>
                </a:lnTo>
                <a:lnTo>
                  <a:pt x="15539" y="19566"/>
                </a:lnTo>
                <a:lnTo>
                  <a:pt x="16521" y="19772"/>
                </a:lnTo>
                <a:lnTo>
                  <a:pt x="17521" y="19924"/>
                </a:lnTo>
                <a:lnTo>
                  <a:pt x="18531" y="20022"/>
                </a:lnTo>
                <a:lnTo>
                  <a:pt x="19558" y="20075"/>
                </a:lnTo>
                <a:lnTo>
                  <a:pt x="20075" y="20084"/>
                </a:lnTo>
                <a:lnTo>
                  <a:pt x="20075" y="19566"/>
                </a:lnTo>
                <a:lnTo>
                  <a:pt x="20022" y="18539"/>
                </a:lnTo>
                <a:lnTo>
                  <a:pt x="19915" y="17521"/>
                </a:lnTo>
                <a:lnTo>
                  <a:pt x="19763" y="16530"/>
                </a:lnTo>
                <a:lnTo>
                  <a:pt x="19566" y="15548"/>
                </a:lnTo>
                <a:lnTo>
                  <a:pt x="19316" y="14583"/>
                </a:lnTo>
                <a:lnTo>
                  <a:pt x="19022" y="13637"/>
                </a:lnTo>
                <a:lnTo>
                  <a:pt x="18682" y="12717"/>
                </a:lnTo>
                <a:lnTo>
                  <a:pt x="18307" y="11815"/>
                </a:lnTo>
                <a:lnTo>
                  <a:pt x="17879" y="10940"/>
                </a:lnTo>
                <a:lnTo>
                  <a:pt x="17414" y="10083"/>
                </a:lnTo>
                <a:lnTo>
                  <a:pt x="16914" y="9261"/>
                </a:lnTo>
                <a:lnTo>
                  <a:pt x="16378" y="8458"/>
                </a:lnTo>
                <a:lnTo>
                  <a:pt x="15798" y="7681"/>
                </a:lnTo>
                <a:lnTo>
                  <a:pt x="15182" y="6939"/>
                </a:lnTo>
                <a:lnTo>
                  <a:pt x="14530" y="6225"/>
                </a:lnTo>
                <a:lnTo>
                  <a:pt x="13851" y="5546"/>
                </a:lnTo>
                <a:lnTo>
                  <a:pt x="13137" y="4894"/>
                </a:lnTo>
                <a:lnTo>
                  <a:pt x="12396" y="4287"/>
                </a:lnTo>
                <a:lnTo>
                  <a:pt x="11619" y="3707"/>
                </a:lnTo>
                <a:lnTo>
                  <a:pt x="10824" y="3162"/>
                </a:lnTo>
                <a:lnTo>
                  <a:pt x="9994" y="2662"/>
                </a:lnTo>
                <a:lnTo>
                  <a:pt x="9136" y="2198"/>
                </a:lnTo>
                <a:lnTo>
                  <a:pt x="8261" y="1778"/>
                </a:lnTo>
                <a:lnTo>
                  <a:pt x="7359" y="1394"/>
                </a:lnTo>
                <a:lnTo>
                  <a:pt x="6439" y="1055"/>
                </a:lnTo>
                <a:lnTo>
                  <a:pt x="5493" y="760"/>
                </a:lnTo>
                <a:lnTo>
                  <a:pt x="4528" y="519"/>
                </a:lnTo>
                <a:lnTo>
                  <a:pt x="3555" y="313"/>
                </a:lnTo>
                <a:lnTo>
                  <a:pt x="2555" y="162"/>
                </a:lnTo>
                <a:lnTo>
                  <a:pt x="1546" y="54"/>
                </a:lnTo>
                <a:lnTo>
                  <a:pt x="519" y="10"/>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3"/>
          <p:cNvSpPr/>
          <p:nvPr/>
        </p:nvSpPr>
        <p:spPr>
          <a:xfrm>
            <a:off x="5893536" y="3744925"/>
            <a:ext cx="308943" cy="308943"/>
          </a:xfrm>
          <a:custGeom>
            <a:avLst/>
            <a:gdLst/>
            <a:ahLst/>
            <a:cxnLst/>
            <a:rect l="l" t="t" r="r" b="b"/>
            <a:pathLst>
              <a:path w="16843" h="16843" extrusionOk="0">
                <a:moveTo>
                  <a:pt x="1" y="0"/>
                </a:moveTo>
                <a:lnTo>
                  <a:pt x="90" y="831"/>
                </a:lnTo>
                <a:lnTo>
                  <a:pt x="385" y="2465"/>
                </a:lnTo>
                <a:lnTo>
                  <a:pt x="813" y="4037"/>
                </a:lnTo>
                <a:lnTo>
                  <a:pt x="1376" y="5555"/>
                </a:lnTo>
                <a:lnTo>
                  <a:pt x="2063" y="7010"/>
                </a:lnTo>
                <a:lnTo>
                  <a:pt x="2867" y="8386"/>
                </a:lnTo>
                <a:lnTo>
                  <a:pt x="3787" y="9689"/>
                </a:lnTo>
                <a:lnTo>
                  <a:pt x="4814" y="10904"/>
                </a:lnTo>
                <a:lnTo>
                  <a:pt x="5939" y="12029"/>
                </a:lnTo>
                <a:lnTo>
                  <a:pt x="7153" y="13056"/>
                </a:lnTo>
                <a:lnTo>
                  <a:pt x="8457" y="13976"/>
                </a:lnTo>
                <a:lnTo>
                  <a:pt x="9832" y="14779"/>
                </a:lnTo>
                <a:lnTo>
                  <a:pt x="11288" y="15467"/>
                </a:lnTo>
                <a:lnTo>
                  <a:pt x="12806" y="16030"/>
                </a:lnTo>
                <a:lnTo>
                  <a:pt x="14378" y="16467"/>
                </a:lnTo>
                <a:lnTo>
                  <a:pt x="16012" y="16753"/>
                </a:lnTo>
                <a:lnTo>
                  <a:pt x="16842" y="16842"/>
                </a:lnTo>
                <a:lnTo>
                  <a:pt x="16842" y="16842"/>
                </a:lnTo>
                <a:lnTo>
                  <a:pt x="16762" y="16003"/>
                </a:lnTo>
                <a:lnTo>
                  <a:pt x="16467" y="14378"/>
                </a:lnTo>
                <a:lnTo>
                  <a:pt x="16039" y="12797"/>
                </a:lnTo>
                <a:lnTo>
                  <a:pt x="15476" y="11288"/>
                </a:lnTo>
                <a:lnTo>
                  <a:pt x="14789" y="9832"/>
                </a:lnTo>
                <a:lnTo>
                  <a:pt x="13976" y="8448"/>
                </a:lnTo>
                <a:lnTo>
                  <a:pt x="13056" y="7153"/>
                </a:lnTo>
                <a:lnTo>
                  <a:pt x="12038" y="5930"/>
                </a:lnTo>
                <a:lnTo>
                  <a:pt x="10913" y="4814"/>
                </a:lnTo>
                <a:lnTo>
                  <a:pt x="9698" y="3787"/>
                </a:lnTo>
                <a:lnTo>
                  <a:pt x="8395" y="2867"/>
                </a:lnTo>
                <a:lnTo>
                  <a:pt x="7011" y="2054"/>
                </a:lnTo>
                <a:lnTo>
                  <a:pt x="5564" y="1367"/>
                </a:lnTo>
                <a:lnTo>
                  <a:pt x="4046" y="804"/>
                </a:lnTo>
                <a:lnTo>
                  <a:pt x="2465" y="376"/>
                </a:lnTo>
                <a:lnTo>
                  <a:pt x="840" y="90"/>
                </a:lnTo>
                <a:lnTo>
                  <a:pt x="1"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3"/>
          <p:cNvSpPr/>
          <p:nvPr/>
        </p:nvSpPr>
        <p:spPr>
          <a:xfrm>
            <a:off x="5834227" y="4046510"/>
            <a:ext cx="368244" cy="368391"/>
          </a:xfrm>
          <a:custGeom>
            <a:avLst/>
            <a:gdLst/>
            <a:ahLst/>
            <a:cxnLst/>
            <a:rect l="l" t="t" r="r" b="b"/>
            <a:pathLst>
              <a:path w="20076" h="20084" extrusionOk="0">
                <a:moveTo>
                  <a:pt x="20075" y="0"/>
                </a:moveTo>
                <a:lnTo>
                  <a:pt x="19558" y="9"/>
                </a:lnTo>
                <a:lnTo>
                  <a:pt x="18531" y="63"/>
                </a:lnTo>
                <a:lnTo>
                  <a:pt x="17521" y="161"/>
                </a:lnTo>
                <a:lnTo>
                  <a:pt x="16521" y="313"/>
                </a:lnTo>
                <a:lnTo>
                  <a:pt x="15539" y="518"/>
                </a:lnTo>
                <a:lnTo>
                  <a:pt x="14584" y="768"/>
                </a:lnTo>
                <a:lnTo>
                  <a:pt x="13637" y="1054"/>
                </a:lnTo>
                <a:lnTo>
                  <a:pt x="12717" y="1394"/>
                </a:lnTo>
                <a:lnTo>
                  <a:pt x="11815" y="1778"/>
                </a:lnTo>
                <a:lnTo>
                  <a:pt x="10931" y="2197"/>
                </a:lnTo>
                <a:lnTo>
                  <a:pt x="10083" y="2662"/>
                </a:lnTo>
                <a:lnTo>
                  <a:pt x="9252" y="3171"/>
                </a:lnTo>
                <a:lnTo>
                  <a:pt x="8449" y="3706"/>
                </a:lnTo>
                <a:lnTo>
                  <a:pt x="7681" y="4287"/>
                </a:lnTo>
                <a:lnTo>
                  <a:pt x="6939" y="4903"/>
                </a:lnTo>
                <a:lnTo>
                  <a:pt x="6225" y="5546"/>
                </a:lnTo>
                <a:lnTo>
                  <a:pt x="5537" y="6225"/>
                </a:lnTo>
                <a:lnTo>
                  <a:pt x="4895" y="6939"/>
                </a:lnTo>
                <a:lnTo>
                  <a:pt x="4278" y="7689"/>
                </a:lnTo>
                <a:lnTo>
                  <a:pt x="3698" y="8457"/>
                </a:lnTo>
                <a:lnTo>
                  <a:pt x="3162" y="9261"/>
                </a:lnTo>
                <a:lnTo>
                  <a:pt x="2653" y="10091"/>
                </a:lnTo>
                <a:lnTo>
                  <a:pt x="2189" y="10940"/>
                </a:lnTo>
                <a:lnTo>
                  <a:pt x="1769" y="11824"/>
                </a:lnTo>
                <a:lnTo>
                  <a:pt x="1385" y="12717"/>
                </a:lnTo>
                <a:lnTo>
                  <a:pt x="1055" y="13645"/>
                </a:lnTo>
                <a:lnTo>
                  <a:pt x="760" y="14583"/>
                </a:lnTo>
                <a:lnTo>
                  <a:pt x="510" y="15547"/>
                </a:lnTo>
                <a:lnTo>
                  <a:pt x="305" y="16530"/>
                </a:lnTo>
                <a:lnTo>
                  <a:pt x="153" y="17530"/>
                </a:lnTo>
                <a:lnTo>
                  <a:pt x="54" y="18539"/>
                </a:lnTo>
                <a:lnTo>
                  <a:pt x="1" y="19566"/>
                </a:lnTo>
                <a:lnTo>
                  <a:pt x="1" y="20084"/>
                </a:lnTo>
                <a:lnTo>
                  <a:pt x="519" y="20084"/>
                </a:lnTo>
                <a:lnTo>
                  <a:pt x="1546" y="20030"/>
                </a:lnTo>
                <a:lnTo>
                  <a:pt x="2555" y="19923"/>
                </a:lnTo>
                <a:lnTo>
                  <a:pt x="3555" y="19771"/>
                </a:lnTo>
                <a:lnTo>
                  <a:pt x="4528" y="19575"/>
                </a:lnTo>
                <a:lnTo>
                  <a:pt x="5493" y="19325"/>
                </a:lnTo>
                <a:lnTo>
                  <a:pt x="6439" y="19030"/>
                </a:lnTo>
                <a:lnTo>
                  <a:pt x="7359" y="18691"/>
                </a:lnTo>
                <a:lnTo>
                  <a:pt x="8261" y="18316"/>
                </a:lnTo>
                <a:lnTo>
                  <a:pt x="9136" y="17887"/>
                </a:lnTo>
                <a:lnTo>
                  <a:pt x="9994" y="17423"/>
                </a:lnTo>
                <a:lnTo>
                  <a:pt x="10824" y="16923"/>
                </a:lnTo>
                <a:lnTo>
                  <a:pt x="11619" y="16378"/>
                </a:lnTo>
                <a:lnTo>
                  <a:pt x="12396" y="15806"/>
                </a:lnTo>
                <a:lnTo>
                  <a:pt x="13137" y="15190"/>
                </a:lnTo>
                <a:lnTo>
                  <a:pt x="13851" y="14538"/>
                </a:lnTo>
                <a:lnTo>
                  <a:pt x="14530" y="13860"/>
                </a:lnTo>
                <a:lnTo>
                  <a:pt x="15182" y="13145"/>
                </a:lnTo>
                <a:lnTo>
                  <a:pt x="15798" y="12404"/>
                </a:lnTo>
                <a:lnTo>
                  <a:pt x="16378" y="11627"/>
                </a:lnTo>
                <a:lnTo>
                  <a:pt x="16914" y="10832"/>
                </a:lnTo>
                <a:lnTo>
                  <a:pt x="17414" y="10002"/>
                </a:lnTo>
                <a:lnTo>
                  <a:pt x="17879" y="9145"/>
                </a:lnTo>
                <a:lnTo>
                  <a:pt x="18307" y="8270"/>
                </a:lnTo>
                <a:lnTo>
                  <a:pt x="18682" y="7368"/>
                </a:lnTo>
                <a:lnTo>
                  <a:pt x="19022" y="6448"/>
                </a:lnTo>
                <a:lnTo>
                  <a:pt x="19316" y="5501"/>
                </a:lnTo>
                <a:lnTo>
                  <a:pt x="19566" y="4537"/>
                </a:lnTo>
                <a:lnTo>
                  <a:pt x="19763" y="3564"/>
                </a:lnTo>
                <a:lnTo>
                  <a:pt x="19915" y="2563"/>
                </a:lnTo>
                <a:lnTo>
                  <a:pt x="20022" y="1554"/>
                </a:lnTo>
                <a:lnTo>
                  <a:pt x="20075" y="527"/>
                </a:lnTo>
                <a:lnTo>
                  <a:pt x="20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3"/>
          <p:cNvSpPr/>
          <p:nvPr/>
        </p:nvSpPr>
        <p:spPr>
          <a:xfrm>
            <a:off x="5893536" y="4046510"/>
            <a:ext cx="308943" cy="308943"/>
          </a:xfrm>
          <a:custGeom>
            <a:avLst/>
            <a:gdLst/>
            <a:ahLst/>
            <a:cxnLst/>
            <a:rect l="l" t="t" r="r" b="b"/>
            <a:pathLst>
              <a:path w="16843" h="16843" extrusionOk="0">
                <a:moveTo>
                  <a:pt x="16842" y="0"/>
                </a:moveTo>
                <a:lnTo>
                  <a:pt x="16012" y="90"/>
                </a:lnTo>
                <a:lnTo>
                  <a:pt x="14378" y="384"/>
                </a:lnTo>
                <a:lnTo>
                  <a:pt x="12806" y="813"/>
                </a:lnTo>
                <a:lnTo>
                  <a:pt x="11288" y="1376"/>
                </a:lnTo>
                <a:lnTo>
                  <a:pt x="9832" y="2063"/>
                </a:lnTo>
                <a:lnTo>
                  <a:pt x="8457" y="2867"/>
                </a:lnTo>
                <a:lnTo>
                  <a:pt x="7153" y="3787"/>
                </a:lnTo>
                <a:lnTo>
                  <a:pt x="5939" y="4814"/>
                </a:lnTo>
                <a:lnTo>
                  <a:pt x="4814" y="5939"/>
                </a:lnTo>
                <a:lnTo>
                  <a:pt x="3787" y="7153"/>
                </a:lnTo>
                <a:lnTo>
                  <a:pt x="2867" y="8457"/>
                </a:lnTo>
                <a:lnTo>
                  <a:pt x="2063" y="9832"/>
                </a:lnTo>
                <a:lnTo>
                  <a:pt x="1376" y="11288"/>
                </a:lnTo>
                <a:lnTo>
                  <a:pt x="813" y="12806"/>
                </a:lnTo>
                <a:lnTo>
                  <a:pt x="385" y="14378"/>
                </a:lnTo>
                <a:lnTo>
                  <a:pt x="90" y="16012"/>
                </a:lnTo>
                <a:lnTo>
                  <a:pt x="1" y="16842"/>
                </a:lnTo>
                <a:lnTo>
                  <a:pt x="1" y="16842"/>
                </a:lnTo>
                <a:lnTo>
                  <a:pt x="840" y="16762"/>
                </a:lnTo>
                <a:lnTo>
                  <a:pt x="2465" y="16467"/>
                </a:lnTo>
                <a:lnTo>
                  <a:pt x="4046" y="16039"/>
                </a:lnTo>
                <a:lnTo>
                  <a:pt x="5564" y="15476"/>
                </a:lnTo>
                <a:lnTo>
                  <a:pt x="7011" y="14788"/>
                </a:lnTo>
                <a:lnTo>
                  <a:pt x="8395" y="13976"/>
                </a:lnTo>
                <a:lnTo>
                  <a:pt x="9698" y="13056"/>
                </a:lnTo>
                <a:lnTo>
                  <a:pt x="10913" y="12038"/>
                </a:lnTo>
                <a:lnTo>
                  <a:pt x="12038" y="10913"/>
                </a:lnTo>
                <a:lnTo>
                  <a:pt x="13056" y="9698"/>
                </a:lnTo>
                <a:lnTo>
                  <a:pt x="13976" y="8395"/>
                </a:lnTo>
                <a:lnTo>
                  <a:pt x="14789" y="7010"/>
                </a:lnTo>
                <a:lnTo>
                  <a:pt x="15476" y="5564"/>
                </a:lnTo>
                <a:lnTo>
                  <a:pt x="16039" y="4046"/>
                </a:lnTo>
                <a:lnTo>
                  <a:pt x="16467" y="2465"/>
                </a:lnTo>
                <a:lnTo>
                  <a:pt x="16762" y="840"/>
                </a:lnTo>
                <a:lnTo>
                  <a:pt x="1684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3"/>
          <p:cNvSpPr/>
          <p:nvPr/>
        </p:nvSpPr>
        <p:spPr>
          <a:xfrm>
            <a:off x="5466635" y="4046179"/>
            <a:ext cx="368226" cy="368409"/>
          </a:xfrm>
          <a:custGeom>
            <a:avLst/>
            <a:gdLst/>
            <a:ahLst/>
            <a:cxnLst/>
            <a:rect l="l" t="t" r="r" b="b"/>
            <a:pathLst>
              <a:path w="20075" h="20085" extrusionOk="0">
                <a:moveTo>
                  <a:pt x="0" y="1"/>
                </a:moveTo>
                <a:lnTo>
                  <a:pt x="0" y="519"/>
                </a:lnTo>
                <a:lnTo>
                  <a:pt x="54" y="1545"/>
                </a:lnTo>
                <a:lnTo>
                  <a:pt x="161" y="2563"/>
                </a:lnTo>
                <a:lnTo>
                  <a:pt x="313" y="3555"/>
                </a:lnTo>
                <a:lnTo>
                  <a:pt x="509" y="4537"/>
                </a:lnTo>
                <a:lnTo>
                  <a:pt x="759" y="5501"/>
                </a:lnTo>
                <a:lnTo>
                  <a:pt x="1054" y="6439"/>
                </a:lnTo>
                <a:lnTo>
                  <a:pt x="1384" y="7368"/>
                </a:lnTo>
                <a:lnTo>
                  <a:pt x="1768" y="8270"/>
                </a:lnTo>
                <a:lnTo>
                  <a:pt x="2188" y="9145"/>
                </a:lnTo>
                <a:lnTo>
                  <a:pt x="2652" y="9993"/>
                </a:lnTo>
                <a:lnTo>
                  <a:pt x="3161" y="10824"/>
                </a:lnTo>
                <a:lnTo>
                  <a:pt x="3697" y="11627"/>
                </a:lnTo>
                <a:lnTo>
                  <a:pt x="4278" y="12395"/>
                </a:lnTo>
                <a:lnTo>
                  <a:pt x="4894" y="13145"/>
                </a:lnTo>
                <a:lnTo>
                  <a:pt x="5537" y="13860"/>
                </a:lnTo>
                <a:lnTo>
                  <a:pt x="6224" y="14539"/>
                </a:lnTo>
                <a:lnTo>
                  <a:pt x="6939" y="15190"/>
                </a:lnTo>
                <a:lnTo>
                  <a:pt x="7680" y="15798"/>
                </a:lnTo>
                <a:lnTo>
                  <a:pt x="8448" y="16378"/>
                </a:lnTo>
                <a:lnTo>
                  <a:pt x="9251" y="16923"/>
                </a:lnTo>
                <a:lnTo>
                  <a:pt x="10082" y="17423"/>
                </a:lnTo>
                <a:lnTo>
                  <a:pt x="10930" y="17887"/>
                </a:lnTo>
                <a:lnTo>
                  <a:pt x="11814" y="18307"/>
                </a:lnTo>
                <a:lnTo>
                  <a:pt x="12716" y="18691"/>
                </a:lnTo>
                <a:lnTo>
                  <a:pt x="13636" y="19030"/>
                </a:lnTo>
                <a:lnTo>
                  <a:pt x="14583" y="19325"/>
                </a:lnTo>
                <a:lnTo>
                  <a:pt x="15538" y="19566"/>
                </a:lnTo>
                <a:lnTo>
                  <a:pt x="16520" y="19771"/>
                </a:lnTo>
                <a:lnTo>
                  <a:pt x="17521" y="19923"/>
                </a:lnTo>
                <a:lnTo>
                  <a:pt x="18530" y="20022"/>
                </a:lnTo>
                <a:lnTo>
                  <a:pt x="19557" y="20075"/>
                </a:lnTo>
                <a:lnTo>
                  <a:pt x="20075" y="20084"/>
                </a:lnTo>
                <a:lnTo>
                  <a:pt x="20075" y="19566"/>
                </a:lnTo>
                <a:lnTo>
                  <a:pt x="20021" y="18539"/>
                </a:lnTo>
                <a:lnTo>
                  <a:pt x="19914" y="17521"/>
                </a:lnTo>
                <a:lnTo>
                  <a:pt x="19762" y="16530"/>
                </a:lnTo>
                <a:lnTo>
                  <a:pt x="19566" y="15548"/>
                </a:lnTo>
                <a:lnTo>
                  <a:pt x="19316" y="14583"/>
                </a:lnTo>
                <a:lnTo>
                  <a:pt x="19021" y="13637"/>
                </a:lnTo>
                <a:lnTo>
                  <a:pt x="18682" y="12717"/>
                </a:lnTo>
                <a:lnTo>
                  <a:pt x="18306" y="11815"/>
                </a:lnTo>
                <a:lnTo>
                  <a:pt x="17878" y="10940"/>
                </a:lnTo>
                <a:lnTo>
                  <a:pt x="17422" y="10082"/>
                </a:lnTo>
                <a:lnTo>
                  <a:pt x="16913" y="9261"/>
                </a:lnTo>
                <a:lnTo>
                  <a:pt x="16378" y="8457"/>
                </a:lnTo>
                <a:lnTo>
                  <a:pt x="15797" y="7680"/>
                </a:lnTo>
                <a:lnTo>
                  <a:pt x="15181" y="6939"/>
                </a:lnTo>
                <a:lnTo>
                  <a:pt x="14538" y="6225"/>
                </a:lnTo>
                <a:lnTo>
                  <a:pt x="13850" y="5546"/>
                </a:lnTo>
                <a:lnTo>
                  <a:pt x="13136" y="4894"/>
                </a:lnTo>
                <a:lnTo>
                  <a:pt x="12395" y="4287"/>
                </a:lnTo>
                <a:lnTo>
                  <a:pt x="11618" y="3707"/>
                </a:lnTo>
                <a:lnTo>
                  <a:pt x="10823" y="3162"/>
                </a:lnTo>
                <a:lnTo>
                  <a:pt x="9993" y="2662"/>
                </a:lnTo>
                <a:lnTo>
                  <a:pt x="9135" y="2197"/>
                </a:lnTo>
                <a:lnTo>
                  <a:pt x="8260" y="1778"/>
                </a:lnTo>
                <a:lnTo>
                  <a:pt x="7358" y="1394"/>
                </a:lnTo>
                <a:lnTo>
                  <a:pt x="6439" y="1054"/>
                </a:lnTo>
                <a:lnTo>
                  <a:pt x="5492" y="760"/>
                </a:lnTo>
                <a:lnTo>
                  <a:pt x="4536" y="510"/>
                </a:lnTo>
                <a:lnTo>
                  <a:pt x="3554" y="313"/>
                </a:lnTo>
                <a:lnTo>
                  <a:pt x="2554" y="161"/>
                </a:lnTo>
                <a:lnTo>
                  <a:pt x="1545" y="54"/>
                </a:lnTo>
                <a:lnTo>
                  <a:pt x="518" y="10"/>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3"/>
          <p:cNvSpPr/>
          <p:nvPr/>
        </p:nvSpPr>
        <p:spPr>
          <a:xfrm>
            <a:off x="5466635" y="4046179"/>
            <a:ext cx="308778" cy="308943"/>
          </a:xfrm>
          <a:custGeom>
            <a:avLst/>
            <a:gdLst/>
            <a:ahLst/>
            <a:cxnLst/>
            <a:rect l="l" t="t" r="r" b="b"/>
            <a:pathLst>
              <a:path w="16834" h="16843" extrusionOk="0">
                <a:moveTo>
                  <a:pt x="0" y="1"/>
                </a:moveTo>
                <a:lnTo>
                  <a:pt x="80" y="831"/>
                </a:lnTo>
                <a:lnTo>
                  <a:pt x="375" y="2465"/>
                </a:lnTo>
                <a:lnTo>
                  <a:pt x="804" y="4037"/>
                </a:lnTo>
                <a:lnTo>
                  <a:pt x="1366" y="5555"/>
                </a:lnTo>
                <a:lnTo>
                  <a:pt x="2054" y="7011"/>
                </a:lnTo>
                <a:lnTo>
                  <a:pt x="2858" y="8395"/>
                </a:lnTo>
                <a:lnTo>
                  <a:pt x="3777" y="9690"/>
                </a:lnTo>
                <a:lnTo>
                  <a:pt x="4804" y="10904"/>
                </a:lnTo>
                <a:lnTo>
                  <a:pt x="5930" y="12029"/>
                </a:lnTo>
                <a:lnTo>
                  <a:pt x="7144" y="13056"/>
                </a:lnTo>
                <a:lnTo>
                  <a:pt x="8448" y="13976"/>
                </a:lnTo>
                <a:lnTo>
                  <a:pt x="9832" y="14780"/>
                </a:lnTo>
                <a:lnTo>
                  <a:pt x="11279" y="15467"/>
                </a:lnTo>
                <a:lnTo>
                  <a:pt x="12797" y="16030"/>
                </a:lnTo>
                <a:lnTo>
                  <a:pt x="14377" y="16467"/>
                </a:lnTo>
                <a:lnTo>
                  <a:pt x="16003" y="16753"/>
                </a:lnTo>
                <a:lnTo>
                  <a:pt x="16833" y="16842"/>
                </a:lnTo>
                <a:lnTo>
                  <a:pt x="16753" y="16003"/>
                </a:lnTo>
                <a:lnTo>
                  <a:pt x="16458" y="14378"/>
                </a:lnTo>
                <a:lnTo>
                  <a:pt x="16029" y="12806"/>
                </a:lnTo>
                <a:lnTo>
                  <a:pt x="15467" y="11288"/>
                </a:lnTo>
                <a:lnTo>
                  <a:pt x="14779" y="9832"/>
                </a:lnTo>
                <a:lnTo>
                  <a:pt x="13975" y="8448"/>
                </a:lnTo>
                <a:lnTo>
                  <a:pt x="13056" y="7153"/>
                </a:lnTo>
                <a:lnTo>
                  <a:pt x="12029" y="5939"/>
                </a:lnTo>
                <a:lnTo>
                  <a:pt x="10904" y="4814"/>
                </a:lnTo>
                <a:lnTo>
                  <a:pt x="9689" y="3787"/>
                </a:lnTo>
                <a:lnTo>
                  <a:pt x="8385" y="2867"/>
                </a:lnTo>
                <a:lnTo>
                  <a:pt x="7010" y="2063"/>
                </a:lnTo>
                <a:lnTo>
                  <a:pt x="5554" y="1367"/>
                </a:lnTo>
                <a:lnTo>
                  <a:pt x="4036" y="804"/>
                </a:lnTo>
                <a:lnTo>
                  <a:pt x="2456" y="376"/>
                </a:lnTo>
                <a:lnTo>
                  <a:pt x="831" y="90"/>
                </a:lnTo>
                <a:lnTo>
                  <a:pt x="0"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3"/>
          <p:cNvSpPr/>
          <p:nvPr/>
        </p:nvSpPr>
        <p:spPr>
          <a:xfrm>
            <a:off x="6571411" y="2577402"/>
            <a:ext cx="18" cy="18"/>
          </a:xfrm>
          <a:custGeom>
            <a:avLst/>
            <a:gdLst/>
            <a:ahLst/>
            <a:cxnLst/>
            <a:rect l="l" t="t" r="r" b="b"/>
            <a:pathLst>
              <a:path w="1" h="1" extrusionOk="0">
                <a:moveTo>
                  <a:pt x="1" y="1"/>
                </a:moveTo>
                <a:lnTo>
                  <a:pt x="1" y="1"/>
                </a:lnTo>
                <a:lnTo>
                  <a:pt x="1" y="1"/>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3"/>
          <p:cNvSpPr/>
          <p:nvPr/>
        </p:nvSpPr>
        <p:spPr>
          <a:xfrm>
            <a:off x="6198600" y="2210300"/>
            <a:ext cx="741331" cy="737112"/>
          </a:xfrm>
          <a:custGeom>
            <a:avLst/>
            <a:gdLst/>
            <a:ahLst/>
            <a:cxnLst/>
            <a:rect l="l" t="t" r="r" b="b"/>
            <a:pathLst>
              <a:path w="40186" h="40186" extrusionOk="0">
                <a:moveTo>
                  <a:pt x="0" y="1"/>
                </a:moveTo>
                <a:lnTo>
                  <a:pt x="0" y="40186"/>
                </a:lnTo>
                <a:lnTo>
                  <a:pt x="40185" y="40186"/>
                </a:lnTo>
                <a:lnTo>
                  <a:pt x="4018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3"/>
          <p:cNvSpPr/>
          <p:nvPr/>
        </p:nvSpPr>
        <p:spPr>
          <a:xfrm>
            <a:off x="6202828" y="2578888"/>
            <a:ext cx="368556" cy="368556"/>
          </a:xfrm>
          <a:custGeom>
            <a:avLst/>
            <a:gdLst/>
            <a:ahLst/>
            <a:cxnLst/>
            <a:rect l="l" t="t" r="r" b="b"/>
            <a:pathLst>
              <a:path w="20093" h="20093" extrusionOk="0">
                <a:moveTo>
                  <a:pt x="0" y="0"/>
                </a:moveTo>
                <a:lnTo>
                  <a:pt x="0" y="20093"/>
                </a:lnTo>
                <a:lnTo>
                  <a:pt x="20093" y="20093"/>
                </a:lnTo>
                <a:lnTo>
                  <a:pt x="20093" y="19878"/>
                </a:lnTo>
                <a:lnTo>
                  <a:pt x="14270" y="14056"/>
                </a:lnTo>
                <a:lnTo>
                  <a:pt x="6037" y="14056"/>
                </a:lnTo>
                <a:lnTo>
                  <a:pt x="6037" y="5823"/>
                </a:lnTo>
                <a:lnTo>
                  <a:pt x="215"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3"/>
          <p:cNvSpPr/>
          <p:nvPr/>
        </p:nvSpPr>
        <p:spPr>
          <a:xfrm>
            <a:off x="6296863" y="2578888"/>
            <a:ext cx="274532" cy="274532"/>
          </a:xfrm>
          <a:custGeom>
            <a:avLst/>
            <a:gdLst/>
            <a:ahLst/>
            <a:cxnLst/>
            <a:rect l="l" t="t" r="r" b="b"/>
            <a:pathLst>
              <a:path w="14967" h="14967" extrusionOk="0">
                <a:moveTo>
                  <a:pt x="0" y="0"/>
                </a:moveTo>
                <a:lnTo>
                  <a:pt x="4385" y="4385"/>
                </a:lnTo>
                <a:lnTo>
                  <a:pt x="4385" y="10582"/>
                </a:lnTo>
                <a:lnTo>
                  <a:pt x="10582" y="10582"/>
                </a:lnTo>
                <a:lnTo>
                  <a:pt x="14967" y="14967"/>
                </a:lnTo>
                <a:lnTo>
                  <a:pt x="14967" y="9939"/>
                </a:lnTo>
                <a:lnTo>
                  <a:pt x="14717" y="9680"/>
                </a:lnTo>
                <a:lnTo>
                  <a:pt x="14270" y="9127"/>
                </a:lnTo>
                <a:lnTo>
                  <a:pt x="13886" y="8546"/>
                </a:lnTo>
                <a:lnTo>
                  <a:pt x="13565" y="7939"/>
                </a:lnTo>
                <a:lnTo>
                  <a:pt x="13306" y="7305"/>
                </a:lnTo>
                <a:lnTo>
                  <a:pt x="13109" y="6653"/>
                </a:lnTo>
                <a:lnTo>
                  <a:pt x="12984" y="5992"/>
                </a:lnTo>
                <a:lnTo>
                  <a:pt x="12922" y="5314"/>
                </a:lnTo>
                <a:lnTo>
                  <a:pt x="12913" y="4983"/>
                </a:lnTo>
                <a:lnTo>
                  <a:pt x="12672" y="5215"/>
                </a:lnTo>
                <a:lnTo>
                  <a:pt x="12154" y="5644"/>
                </a:lnTo>
                <a:lnTo>
                  <a:pt x="11591" y="6019"/>
                </a:lnTo>
                <a:lnTo>
                  <a:pt x="10993" y="6349"/>
                </a:lnTo>
                <a:lnTo>
                  <a:pt x="10368" y="6608"/>
                </a:lnTo>
                <a:lnTo>
                  <a:pt x="9707" y="6814"/>
                </a:lnTo>
                <a:lnTo>
                  <a:pt x="9028" y="6957"/>
                </a:lnTo>
                <a:lnTo>
                  <a:pt x="8314" y="7028"/>
                </a:lnTo>
                <a:lnTo>
                  <a:pt x="7957" y="7037"/>
                </a:lnTo>
                <a:lnTo>
                  <a:pt x="7966" y="6671"/>
                </a:lnTo>
                <a:lnTo>
                  <a:pt x="8037" y="5965"/>
                </a:lnTo>
                <a:lnTo>
                  <a:pt x="8171" y="5278"/>
                </a:lnTo>
                <a:lnTo>
                  <a:pt x="8376" y="4626"/>
                </a:lnTo>
                <a:lnTo>
                  <a:pt x="8644" y="3992"/>
                </a:lnTo>
                <a:lnTo>
                  <a:pt x="8966" y="3394"/>
                </a:lnTo>
                <a:lnTo>
                  <a:pt x="9350" y="2840"/>
                </a:lnTo>
                <a:lnTo>
                  <a:pt x="9778" y="2313"/>
                </a:lnTo>
                <a:lnTo>
                  <a:pt x="10011" y="2072"/>
                </a:lnTo>
                <a:lnTo>
                  <a:pt x="9671" y="2072"/>
                </a:lnTo>
                <a:lnTo>
                  <a:pt x="9002" y="2009"/>
                </a:lnTo>
                <a:lnTo>
                  <a:pt x="8341" y="1875"/>
                </a:lnTo>
                <a:lnTo>
                  <a:pt x="7689" y="1688"/>
                </a:lnTo>
                <a:lnTo>
                  <a:pt x="7055" y="1429"/>
                </a:lnTo>
                <a:lnTo>
                  <a:pt x="6448" y="1108"/>
                </a:lnTo>
                <a:lnTo>
                  <a:pt x="5858" y="724"/>
                </a:lnTo>
                <a:lnTo>
                  <a:pt x="5313" y="268"/>
                </a:lnTo>
                <a:lnTo>
                  <a:pt x="5046" y="18"/>
                </a:lnTo>
                <a:lnTo>
                  <a:pt x="5072"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3"/>
          <p:cNvSpPr/>
          <p:nvPr/>
        </p:nvSpPr>
        <p:spPr>
          <a:xfrm>
            <a:off x="6571411" y="2304325"/>
            <a:ext cx="274716" cy="274551"/>
          </a:xfrm>
          <a:custGeom>
            <a:avLst/>
            <a:gdLst/>
            <a:ahLst/>
            <a:cxnLst/>
            <a:rect l="l" t="t" r="r" b="b"/>
            <a:pathLst>
              <a:path w="14977" h="14968" extrusionOk="0">
                <a:moveTo>
                  <a:pt x="1" y="1"/>
                </a:moveTo>
                <a:lnTo>
                  <a:pt x="1" y="5073"/>
                </a:lnTo>
                <a:lnTo>
                  <a:pt x="251" y="5332"/>
                </a:lnTo>
                <a:lnTo>
                  <a:pt x="706" y="5877"/>
                </a:lnTo>
                <a:lnTo>
                  <a:pt x="1090" y="6466"/>
                </a:lnTo>
                <a:lnTo>
                  <a:pt x="1412" y="7073"/>
                </a:lnTo>
                <a:lnTo>
                  <a:pt x="1671" y="7707"/>
                </a:lnTo>
                <a:lnTo>
                  <a:pt x="1858" y="8359"/>
                </a:lnTo>
                <a:lnTo>
                  <a:pt x="1992" y="9020"/>
                </a:lnTo>
                <a:lnTo>
                  <a:pt x="2055" y="9690"/>
                </a:lnTo>
                <a:lnTo>
                  <a:pt x="2055" y="10029"/>
                </a:lnTo>
                <a:lnTo>
                  <a:pt x="2296" y="9797"/>
                </a:lnTo>
                <a:lnTo>
                  <a:pt x="2823" y="9368"/>
                </a:lnTo>
                <a:lnTo>
                  <a:pt x="3376" y="8984"/>
                </a:lnTo>
                <a:lnTo>
                  <a:pt x="3975" y="8663"/>
                </a:lnTo>
                <a:lnTo>
                  <a:pt x="4609" y="8395"/>
                </a:lnTo>
                <a:lnTo>
                  <a:pt x="5260" y="8189"/>
                </a:lnTo>
                <a:lnTo>
                  <a:pt x="5948" y="8055"/>
                </a:lnTo>
                <a:lnTo>
                  <a:pt x="6654" y="7984"/>
                </a:lnTo>
                <a:lnTo>
                  <a:pt x="7020" y="7975"/>
                </a:lnTo>
                <a:lnTo>
                  <a:pt x="7011" y="8332"/>
                </a:lnTo>
                <a:lnTo>
                  <a:pt x="6939" y="9047"/>
                </a:lnTo>
                <a:lnTo>
                  <a:pt x="6796" y="9725"/>
                </a:lnTo>
                <a:lnTo>
                  <a:pt x="6591" y="10386"/>
                </a:lnTo>
                <a:lnTo>
                  <a:pt x="6332" y="11020"/>
                </a:lnTo>
                <a:lnTo>
                  <a:pt x="6002" y="11610"/>
                </a:lnTo>
                <a:lnTo>
                  <a:pt x="5627" y="12172"/>
                </a:lnTo>
                <a:lnTo>
                  <a:pt x="5198" y="12690"/>
                </a:lnTo>
                <a:lnTo>
                  <a:pt x="4966" y="12931"/>
                </a:lnTo>
                <a:lnTo>
                  <a:pt x="5296" y="12940"/>
                </a:lnTo>
                <a:lnTo>
                  <a:pt x="5966" y="13003"/>
                </a:lnTo>
                <a:lnTo>
                  <a:pt x="6627" y="13128"/>
                </a:lnTo>
                <a:lnTo>
                  <a:pt x="7270" y="13324"/>
                </a:lnTo>
                <a:lnTo>
                  <a:pt x="7904" y="13574"/>
                </a:lnTo>
                <a:lnTo>
                  <a:pt x="8511" y="13896"/>
                </a:lnTo>
                <a:lnTo>
                  <a:pt x="9091" y="14271"/>
                </a:lnTo>
                <a:lnTo>
                  <a:pt x="9636" y="14717"/>
                </a:lnTo>
                <a:lnTo>
                  <a:pt x="9895" y="14967"/>
                </a:lnTo>
                <a:lnTo>
                  <a:pt x="14976" y="14967"/>
                </a:lnTo>
                <a:lnTo>
                  <a:pt x="10592" y="10583"/>
                </a:lnTo>
                <a:lnTo>
                  <a:pt x="10592" y="4385"/>
                </a:lnTo>
                <a:lnTo>
                  <a:pt x="4385" y="4385"/>
                </a:lnTo>
                <a:lnTo>
                  <a:pt x="1"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3"/>
          <p:cNvSpPr/>
          <p:nvPr/>
        </p:nvSpPr>
        <p:spPr>
          <a:xfrm>
            <a:off x="6571411" y="2210291"/>
            <a:ext cx="368574" cy="368574"/>
          </a:xfrm>
          <a:custGeom>
            <a:avLst/>
            <a:gdLst/>
            <a:ahLst/>
            <a:cxnLst/>
            <a:rect l="l" t="t" r="r" b="b"/>
            <a:pathLst>
              <a:path w="20094" h="20094" extrusionOk="0">
                <a:moveTo>
                  <a:pt x="1" y="1"/>
                </a:moveTo>
                <a:lnTo>
                  <a:pt x="1" y="215"/>
                </a:lnTo>
                <a:lnTo>
                  <a:pt x="5823" y="6037"/>
                </a:lnTo>
                <a:lnTo>
                  <a:pt x="14057" y="6037"/>
                </a:lnTo>
                <a:lnTo>
                  <a:pt x="14057" y="14271"/>
                </a:lnTo>
                <a:lnTo>
                  <a:pt x="19888" y="20093"/>
                </a:lnTo>
                <a:lnTo>
                  <a:pt x="20093" y="20093"/>
                </a:lnTo>
                <a:lnTo>
                  <a:pt x="20093"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3"/>
          <p:cNvSpPr/>
          <p:nvPr/>
        </p:nvSpPr>
        <p:spPr>
          <a:xfrm>
            <a:off x="6571411" y="2578888"/>
            <a:ext cx="181994" cy="182324"/>
          </a:xfrm>
          <a:custGeom>
            <a:avLst/>
            <a:gdLst/>
            <a:ahLst/>
            <a:cxnLst/>
            <a:rect l="l" t="t" r="r" b="b"/>
            <a:pathLst>
              <a:path w="9922" h="9940" extrusionOk="0">
                <a:moveTo>
                  <a:pt x="1" y="0"/>
                </a:moveTo>
                <a:lnTo>
                  <a:pt x="1" y="9939"/>
                </a:lnTo>
                <a:lnTo>
                  <a:pt x="251" y="9680"/>
                </a:lnTo>
                <a:lnTo>
                  <a:pt x="706" y="9127"/>
                </a:lnTo>
                <a:lnTo>
                  <a:pt x="1090" y="8546"/>
                </a:lnTo>
                <a:lnTo>
                  <a:pt x="1412" y="7939"/>
                </a:lnTo>
                <a:lnTo>
                  <a:pt x="1671" y="7305"/>
                </a:lnTo>
                <a:lnTo>
                  <a:pt x="1858" y="6653"/>
                </a:lnTo>
                <a:lnTo>
                  <a:pt x="1992" y="5992"/>
                </a:lnTo>
                <a:lnTo>
                  <a:pt x="2055" y="5314"/>
                </a:lnTo>
                <a:lnTo>
                  <a:pt x="2055" y="4983"/>
                </a:lnTo>
                <a:lnTo>
                  <a:pt x="2296" y="5215"/>
                </a:lnTo>
                <a:lnTo>
                  <a:pt x="2823" y="5644"/>
                </a:lnTo>
                <a:lnTo>
                  <a:pt x="3376" y="6019"/>
                </a:lnTo>
                <a:lnTo>
                  <a:pt x="3975" y="6349"/>
                </a:lnTo>
                <a:lnTo>
                  <a:pt x="4609" y="6608"/>
                </a:lnTo>
                <a:lnTo>
                  <a:pt x="5260" y="6814"/>
                </a:lnTo>
                <a:lnTo>
                  <a:pt x="5948" y="6957"/>
                </a:lnTo>
                <a:lnTo>
                  <a:pt x="6654" y="7028"/>
                </a:lnTo>
                <a:lnTo>
                  <a:pt x="7020" y="7037"/>
                </a:lnTo>
                <a:lnTo>
                  <a:pt x="7011" y="6671"/>
                </a:lnTo>
                <a:lnTo>
                  <a:pt x="6939" y="5965"/>
                </a:lnTo>
                <a:lnTo>
                  <a:pt x="6796" y="5278"/>
                </a:lnTo>
                <a:lnTo>
                  <a:pt x="6591" y="4626"/>
                </a:lnTo>
                <a:lnTo>
                  <a:pt x="6332" y="3992"/>
                </a:lnTo>
                <a:lnTo>
                  <a:pt x="6002" y="3394"/>
                </a:lnTo>
                <a:lnTo>
                  <a:pt x="5627" y="2840"/>
                </a:lnTo>
                <a:lnTo>
                  <a:pt x="5198" y="2313"/>
                </a:lnTo>
                <a:lnTo>
                  <a:pt x="4966" y="2072"/>
                </a:lnTo>
                <a:lnTo>
                  <a:pt x="5296" y="2072"/>
                </a:lnTo>
                <a:lnTo>
                  <a:pt x="5966" y="2009"/>
                </a:lnTo>
                <a:lnTo>
                  <a:pt x="6636" y="1875"/>
                </a:lnTo>
                <a:lnTo>
                  <a:pt x="7288" y="1688"/>
                </a:lnTo>
                <a:lnTo>
                  <a:pt x="7913" y="1429"/>
                </a:lnTo>
                <a:lnTo>
                  <a:pt x="8529" y="1108"/>
                </a:lnTo>
                <a:lnTo>
                  <a:pt x="9109" y="724"/>
                </a:lnTo>
                <a:lnTo>
                  <a:pt x="9663" y="268"/>
                </a:lnTo>
                <a:lnTo>
                  <a:pt x="9922" y="18"/>
                </a:lnTo>
                <a:lnTo>
                  <a:pt x="989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3"/>
          <p:cNvSpPr/>
          <p:nvPr/>
        </p:nvSpPr>
        <p:spPr>
          <a:xfrm>
            <a:off x="6389908" y="2397369"/>
            <a:ext cx="181499" cy="181517"/>
          </a:xfrm>
          <a:custGeom>
            <a:avLst/>
            <a:gdLst/>
            <a:ahLst/>
            <a:cxnLst/>
            <a:rect l="l" t="t" r="r" b="b"/>
            <a:pathLst>
              <a:path w="9895" h="9896" extrusionOk="0">
                <a:moveTo>
                  <a:pt x="9895" y="1"/>
                </a:moveTo>
                <a:lnTo>
                  <a:pt x="9645" y="260"/>
                </a:lnTo>
                <a:lnTo>
                  <a:pt x="9198" y="805"/>
                </a:lnTo>
                <a:lnTo>
                  <a:pt x="8814" y="1394"/>
                </a:lnTo>
                <a:lnTo>
                  <a:pt x="8493" y="2001"/>
                </a:lnTo>
                <a:lnTo>
                  <a:pt x="8234" y="2635"/>
                </a:lnTo>
                <a:lnTo>
                  <a:pt x="8037" y="3287"/>
                </a:lnTo>
                <a:lnTo>
                  <a:pt x="7912" y="3948"/>
                </a:lnTo>
                <a:lnTo>
                  <a:pt x="7850" y="4618"/>
                </a:lnTo>
                <a:lnTo>
                  <a:pt x="7841" y="4957"/>
                </a:lnTo>
                <a:lnTo>
                  <a:pt x="7600" y="4725"/>
                </a:lnTo>
                <a:lnTo>
                  <a:pt x="7082" y="4296"/>
                </a:lnTo>
                <a:lnTo>
                  <a:pt x="6519" y="3912"/>
                </a:lnTo>
                <a:lnTo>
                  <a:pt x="5921" y="3591"/>
                </a:lnTo>
                <a:lnTo>
                  <a:pt x="5296" y="3323"/>
                </a:lnTo>
                <a:lnTo>
                  <a:pt x="4635" y="3117"/>
                </a:lnTo>
                <a:lnTo>
                  <a:pt x="3956" y="2983"/>
                </a:lnTo>
                <a:lnTo>
                  <a:pt x="3242" y="2912"/>
                </a:lnTo>
                <a:lnTo>
                  <a:pt x="2885" y="2903"/>
                </a:lnTo>
                <a:lnTo>
                  <a:pt x="2894" y="3260"/>
                </a:lnTo>
                <a:lnTo>
                  <a:pt x="2965" y="3975"/>
                </a:lnTo>
                <a:lnTo>
                  <a:pt x="3099" y="4653"/>
                </a:lnTo>
                <a:lnTo>
                  <a:pt x="3304" y="5314"/>
                </a:lnTo>
                <a:lnTo>
                  <a:pt x="3572" y="5948"/>
                </a:lnTo>
                <a:lnTo>
                  <a:pt x="3894" y="6538"/>
                </a:lnTo>
                <a:lnTo>
                  <a:pt x="4278" y="7100"/>
                </a:lnTo>
                <a:lnTo>
                  <a:pt x="4706" y="7618"/>
                </a:lnTo>
                <a:lnTo>
                  <a:pt x="4939" y="7859"/>
                </a:lnTo>
                <a:lnTo>
                  <a:pt x="4599" y="7868"/>
                </a:lnTo>
                <a:lnTo>
                  <a:pt x="3938" y="7931"/>
                </a:lnTo>
                <a:lnTo>
                  <a:pt x="3278" y="8056"/>
                </a:lnTo>
                <a:lnTo>
                  <a:pt x="2626" y="8252"/>
                </a:lnTo>
                <a:lnTo>
                  <a:pt x="2001" y="8502"/>
                </a:lnTo>
                <a:lnTo>
                  <a:pt x="1393" y="8824"/>
                </a:lnTo>
                <a:lnTo>
                  <a:pt x="813" y="9199"/>
                </a:lnTo>
                <a:lnTo>
                  <a:pt x="259" y="9645"/>
                </a:lnTo>
                <a:lnTo>
                  <a:pt x="0" y="9895"/>
                </a:lnTo>
                <a:lnTo>
                  <a:pt x="9895" y="9895"/>
                </a:lnTo>
                <a:lnTo>
                  <a:pt x="9895"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3"/>
          <p:cNvSpPr/>
          <p:nvPr/>
        </p:nvSpPr>
        <p:spPr>
          <a:xfrm>
            <a:off x="6389413" y="2578888"/>
            <a:ext cx="181994" cy="182324"/>
          </a:xfrm>
          <a:custGeom>
            <a:avLst/>
            <a:gdLst/>
            <a:ahLst/>
            <a:cxnLst/>
            <a:rect l="l" t="t" r="r" b="b"/>
            <a:pathLst>
              <a:path w="9922" h="9940" extrusionOk="0">
                <a:moveTo>
                  <a:pt x="27" y="0"/>
                </a:moveTo>
                <a:lnTo>
                  <a:pt x="1" y="18"/>
                </a:lnTo>
                <a:lnTo>
                  <a:pt x="268" y="268"/>
                </a:lnTo>
                <a:lnTo>
                  <a:pt x="813" y="724"/>
                </a:lnTo>
                <a:lnTo>
                  <a:pt x="1403" y="1108"/>
                </a:lnTo>
                <a:lnTo>
                  <a:pt x="2010" y="1429"/>
                </a:lnTo>
                <a:lnTo>
                  <a:pt x="2644" y="1688"/>
                </a:lnTo>
                <a:lnTo>
                  <a:pt x="3296" y="1875"/>
                </a:lnTo>
                <a:lnTo>
                  <a:pt x="3957" y="2009"/>
                </a:lnTo>
                <a:lnTo>
                  <a:pt x="4626" y="2072"/>
                </a:lnTo>
                <a:lnTo>
                  <a:pt x="4966" y="2072"/>
                </a:lnTo>
                <a:lnTo>
                  <a:pt x="4733" y="2313"/>
                </a:lnTo>
                <a:lnTo>
                  <a:pt x="4305" y="2840"/>
                </a:lnTo>
                <a:lnTo>
                  <a:pt x="3921" y="3394"/>
                </a:lnTo>
                <a:lnTo>
                  <a:pt x="3599" y="3992"/>
                </a:lnTo>
                <a:lnTo>
                  <a:pt x="3331" y="4626"/>
                </a:lnTo>
                <a:lnTo>
                  <a:pt x="3126" y="5278"/>
                </a:lnTo>
                <a:lnTo>
                  <a:pt x="2992" y="5965"/>
                </a:lnTo>
                <a:lnTo>
                  <a:pt x="2921" y="6671"/>
                </a:lnTo>
                <a:lnTo>
                  <a:pt x="2912" y="7037"/>
                </a:lnTo>
                <a:lnTo>
                  <a:pt x="3269" y="7028"/>
                </a:lnTo>
                <a:lnTo>
                  <a:pt x="3983" y="6957"/>
                </a:lnTo>
                <a:lnTo>
                  <a:pt x="4662" y="6814"/>
                </a:lnTo>
                <a:lnTo>
                  <a:pt x="5323" y="6608"/>
                </a:lnTo>
                <a:lnTo>
                  <a:pt x="5948" y="6349"/>
                </a:lnTo>
                <a:lnTo>
                  <a:pt x="6546" y="6019"/>
                </a:lnTo>
                <a:lnTo>
                  <a:pt x="7109" y="5644"/>
                </a:lnTo>
                <a:lnTo>
                  <a:pt x="7627" y="5215"/>
                </a:lnTo>
                <a:lnTo>
                  <a:pt x="7868" y="4983"/>
                </a:lnTo>
                <a:lnTo>
                  <a:pt x="7877" y="5314"/>
                </a:lnTo>
                <a:lnTo>
                  <a:pt x="7939" y="5992"/>
                </a:lnTo>
                <a:lnTo>
                  <a:pt x="8064" y="6653"/>
                </a:lnTo>
                <a:lnTo>
                  <a:pt x="8261" y="7305"/>
                </a:lnTo>
                <a:lnTo>
                  <a:pt x="8520" y="7939"/>
                </a:lnTo>
                <a:lnTo>
                  <a:pt x="8841" y="8546"/>
                </a:lnTo>
                <a:lnTo>
                  <a:pt x="9225" y="9127"/>
                </a:lnTo>
                <a:lnTo>
                  <a:pt x="9672" y="9680"/>
                </a:lnTo>
                <a:lnTo>
                  <a:pt x="9922" y="9939"/>
                </a:lnTo>
                <a:lnTo>
                  <a:pt x="9922"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3"/>
          <p:cNvSpPr/>
          <p:nvPr/>
        </p:nvSpPr>
        <p:spPr>
          <a:xfrm>
            <a:off x="6571411" y="2397369"/>
            <a:ext cx="181517" cy="181517"/>
          </a:xfrm>
          <a:custGeom>
            <a:avLst/>
            <a:gdLst/>
            <a:ahLst/>
            <a:cxnLst/>
            <a:rect l="l" t="t" r="r" b="b"/>
            <a:pathLst>
              <a:path w="9896" h="9896" extrusionOk="0">
                <a:moveTo>
                  <a:pt x="1" y="1"/>
                </a:moveTo>
                <a:lnTo>
                  <a:pt x="1" y="9895"/>
                </a:lnTo>
                <a:lnTo>
                  <a:pt x="9895" y="9895"/>
                </a:lnTo>
                <a:lnTo>
                  <a:pt x="9636" y="9645"/>
                </a:lnTo>
                <a:lnTo>
                  <a:pt x="9091" y="9199"/>
                </a:lnTo>
                <a:lnTo>
                  <a:pt x="8511" y="8824"/>
                </a:lnTo>
                <a:lnTo>
                  <a:pt x="7904" y="8502"/>
                </a:lnTo>
                <a:lnTo>
                  <a:pt x="7270" y="8252"/>
                </a:lnTo>
                <a:lnTo>
                  <a:pt x="6627" y="8056"/>
                </a:lnTo>
                <a:lnTo>
                  <a:pt x="5966" y="7931"/>
                </a:lnTo>
                <a:lnTo>
                  <a:pt x="5296" y="7868"/>
                </a:lnTo>
                <a:lnTo>
                  <a:pt x="4966" y="7859"/>
                </a:lnTo>
                <a:lnTo>
                  <a:pt x="5198" y="7618"/>
                </a:lnTo>
                <a:lnTo>
                  <a:pt x="5627" y="7100"/>
                </a:lnTo>
                <a:lnTo>
                  <a:pt x="6002" y="6538"/>
                </a:lnTo>
                <a:lnTo>
                  <a:pt x="6332" y="5948"/>
                </a:lnTo>
                <a:lnTo>
                  <a:pt x="6591" y="5314"/>
                </a:lnTo>
                <a:lnTo>
                  <a:pt x="6796" y="4653"/>
                </a:lnTo>
                <a:lnTo>
                  <a:pt x="6939" y="3975"/>
                </a:lnTo>
                <a:lnTo>
                  <a:pt x="7011" y="3260"/>
                </a:lnTo>
                <a:lnTo>
                  <a:pt x="7020" y="2903"/>
                </a:lnTo>
                <a:lnTo>
                  <a:pt x="6654" y="2912"/>
                </a:lnTo>
                <a:lnTo>
                  <a:pt x="5948" y="2983"/>
                </a:lnTo>
                <a:lnTo>
                  <a:pt x="5260" y="3117"/>
                </a:lnTo>
                <a:lnTo>
                  <a:pt x="4609" y="3323"/>
                </a:lnTo>
                <a:lnTo>
                  <a:pt x="3975" y="3591"/>
                </a:lnTo>
                <a:lnTo>
                  <a:pt x="3376" y="3912"/>
                </a:lnTo>
                <a:lnTo>
                  <a:pt x="2823" y="4296"/>
                </a:lnTo>
                <a:lnTo>
                  <a:pt x="2296" y="4725"/>
                </a:lnTo>
                <a:lnTo>
                  <a:pt x="2055" y="4957"/>
                </a:lnTo>
                <a:lnTo>
                  <a:pt x="2055" y="4618"/>
                </a:lnTo>
                <a:lnTo>
                  <a:pt x="1992" y="3948"/>
                </a:lnTo>
                <a:lnTo>
                  <a:pt x="1858" y="3287"/>
                </a:lnTo>
                <a:lnTo>
                  <a:pt x="1671" y="2635"/>
                </a:lnTo>
                <a:lnTo>
                  <a:pt x="1412" y="2001"/>
                </a:lnTo>
                <a:lnTo>
                  <a:pt x="1090" y="1394"/>
                </a:lnTo>
                <a:lnTo>
                  <a:pt x="706" y="805"/>
                </a:lnTo>
                <a:lnTo>
                  <a:pt x="251" y="260"/>
                </a:lnTo>
                <a:lnTo>
                  <a:pt x="1"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3"/>
          <p:cNvSpPr/>
          <p:nvPr/>
        </p:nvSpPr>
        <p:spPr>
          <a:xfrm>
            <a:off x="6571411" y="2578888"/>
            <a:ext cx="18" cy="18"/>
          </a:xfrm>
          <a:custGeom>
            <a:avLst/>
            <a:gdLst/>
            <a:ahLst/>
            <a:cxnLst/>
            <a:rect l="l" t="t" r="r" b="b"/>
            <a:pathLst>
              <a:path w="1" h="1" extrusionOk="0">
                <a:moveTo>
                  <a:pt x="1" y="0"/>
                </a:moveTo>
                <a:lnTo>
                  <a:pt x="1" y="0"/>
                </a:lnTo>
                <a:lnTo>
                  <a:pt x="1" y="0"/>
                </a:lnTo>
                <a:lnTo>
                  <a:pt x="1" y="0"/>
                </a:lnTo>
                <a:lnTo>
                  <a:pt x="1"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3"/>
          <p:cNvSpPr/>
          <p:nvPr/>
        </p:nvSpPr>
        <p:spPr>
          <a:xfrm>
            <a:off x="6206754" y="2214235"/>
            <a:ext cx="364631" cy="364631"/>
          </a:xfrm>
          <a:custGeom>
            <a:avLst/>
            <a:gdLst/>
            <a:ahLst/>
            <a:cxnLst/>
            <a:rect l="l" t="t" r="r" b="b"/>
            <a:pathLst>
              <a:path w="19879" h="19879" extrusionOk="0">
                <a:moveTo>
                  <a:pt x="19879" y="0"/>
                </a:moveTo>
                <a:lnTo>
                  <a:pt x="14056" y="5822"/>
                </a:lnTo>
                <a:lnTo>
                  <a:pt x="5823" y="5822"/>
                </a:lnTo>
                <a:lnTo>
                  <a:pt x="5823" y="14056"/>
                </a:lnTo>
                <a:lnTo>
                  <a:pt x="1" y="19878"/>
                </a:lnTo>
                <a:lnTo>
                  <a:pt x="4912" y="19878"/>
                </a:lnTo>
                <a:lnTo>
                  <a:pt x="9297" y="15494"/>
                </a:lnTo>
                <a:lnTo>
                  <a:pt x="9297" y="9296"/>
                </a:lnTo>
                <a:lnTo>
                  <a:pt x="15494" y="9296"/>
                </a:lnTo>
                <a:lnTo>
                  <a:pt x="19879" y="4912"/>
                </a:lnTo>
                <a:lnTo>
                  <a:pt x="1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3"/>
          <p:cNvSpPr/>
          <p:nvPr/>
        </p:nvSpPr>
        <p:spPr>
          <a:xfrm>
            <a:off x="6571411" y="2578888"/>
            <a:ext cx="364796" cy="364631"/>
          </a:xfrm>
          <a:custGeom>
            <a:avLst/>
            <a:gdLst/>
            <a:ahLst/>
            <a:cxnLst/>
            <a:rect l="l" t="t" r="r" b="b"/>
            <a:pathLst>
              <a:path w="19888" h="19879" extrusionOk="0">
                <a:moveTo>
                  <a:pt x="14976" y="0"/>
                </a:moveTo>
                <a:lnTo>
                  <a:pt x="10592" y="4385"/>
                </a:lnTo>
                <a:lnTo>
                  <a:pt x="10592" y="10582"/>
                </a:lnTo>
                <a:lnTo>
                  <a:pt x="4385" y="10582"/>
                </a:lnTo>
                <a:lnTo>
                  <a:pt x="1" y="14967"/>
                </a:lnTo>
                <a:lnTo>
                  <a:pt x="1" y="19878"/>
                </a:lnTo>
                <a:lnTo>
                  <a:pt x="5823" y="14056"/>
                </a:lnTo>
                <a:lnTo>
                  <a:pt x="14057" y="14056"/>
                </a:lnTo>
                <a:lnTo>
                  <a:pt x="14057" y="5823"/>
                </a:lnTo>
                <a:lnTo>
                  <a:pt x="198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43"/>
          <p:cNvSpPr/>
          <p:nvPr/>
        </p:nvSpPr>
        <p:spPr>
          <a:xfrm>
            <a:off x="6206754" y="2578888"/>
            <a:ext cx="364631" cy="364631"/>
          </a:xfrm>
          <a:custGeom>
            <a:avLst/>
            <a:gdLst/>
            <a:ahLst/>
            <a:cxnLst/>
            <a:rect l="l" t="t" r="r" b="b"/>
            <a:pathLst>
              <a:path w="19879" h="19879" extrusionOk="0">
                <a:moveTo>
                  <a:pt x="1" y="0"/>
                </a:moveTo>
                <a:lnTo>
                  <a:pt x="5823" y="5823"/>
                </a:lnTo>
                <a:lnTo>
                  <a:pt x="5823" y="14056"/>
                </a:lnTo>
                <a:lnTo>
                  <a:pt x="14056" y="14056"/>
                </a:lnTo>
                <a:lnTo>
                  <a:pt x="19879" y="19878"/>
                </a:lnTo>
                <a:lnTo>
                  <a:pt x="19879" y="14967"/>
                </a:lnTo>
                <a:lnTo>
                  <a:pt x="15494" y="10582"/>
                </a:lnTo>
                <a:lnTo>
                  <a:pt x="9297" y="10582"/>
                </a:lnTo>
                <a:lnTo>
                  <a:pt x="9297" y="4385"/>
                </a:lnTo>
                <a:lnTo>
                  <a:pt x="49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43"/>
          <p:cNvSpPr/>
          <p:nvPr/>
        </p:nvSpPr>
        <p:spPr>
          <a:xfrm>
            <a:off x="6571411" y="2214235"/>
            <a:ext cx="364796" cy="364631"/>
          </a:xfrm>
          <a:custGeom>
            <a:avLst/>
            <a:gdLst/>
            <a:ahLst/>
            <a:cxnLst/>
            <a:rect l="l" t="t" r="r" b="b"/>
            <a:pathLst>
              <a:path w="19888" h="19879" extrusionOk="0">
                <a:moveTo>
                  <a:pt x="1" y="0"/>
                </a:moveTo>
                <a:lnTo>
                  <a:pt x="1" y="4912"/>
                </a:lnTo>
                <a:lnTo>
                  <a:pt x="4385" y="9296"/>
                </a:lnTo>
                <a:lnTo>
                  <a:pt x="10592" y="9296"/>
                </a:lnTo>
                <a:lnTo>
                  <a:pt x="10592" y="15494"/>
                </a:lnTo>
                <a:lnTo>
                  <a:pt x="14976" y="19878"/>
                </a:lnTo>
                <a:lnTo>
                  <a:pt x="19888" y="19878"/>
                </a:lnTo>
                <a:lnTo>
                  <a:pt x="14057" y="14056"/>
                </a:lnTo>
                <a:lnTo>
                  <a:pt x="14057" y="5822"/>
                </a:lnTo>
                <a:lnTo>
                  <a:pt x="5823" y="582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43"/>
          <p:cNvSpPr/>
          <p:nvPr/>
        </p:nvSpPr>
        <p:spPr>
          <a:xfrm>
            <a:off x="5981352" y="3447266"/>
            <a:ext cx="77479" cy="77662"/>
          </a:xfrm>
          <a:custGeom>
            <a:avLst/>
            <a:gdLst/>
            <a:ahLst/>
            <a:cxnLst/>
            <a:rect l="l" t="t" r="r" b="b"/>
            <a:pathLst>
              <a:path w="4224" h="4234" extrusionOk="0">
                <a:moveTo>
                  <a:pt x="0" y="1"/>
                </a:moveTo>
                <a:lnTo>
                  <a:pt x="0" y="4234"/>
                </a:lnTo>
                <a:lnTo>
                  <a:pt x="205" y="4010"/>
                </a:lnTo>
                <a:lnTo>
                  <a:pt x="536" y="3510"/>
                </a:lnTo>
                <a:lnTo>
                  <a:pt x="759" y="2974"/>
                </a:lnTo>
                <a:lnTo>
                  <a:pt x="866" y="2403"/>
                </a:lnTo>
                <a:lnTo>
                  <a:pt x="875" y="2117"/>
                </a:lnTo>
                <a:lnTo>
                  <a:pt x="1081" y="2314"/>
                </a:lnTo>
                <a:lnTo>
                  <a:pt x="1563" y="2635"/>
                </a:lnTo>
                <a:lnTo>
                  <a:pt x="2099" y="2867"/>
                </a:lnTo>
                <a:lnTo>
                  <a:pt x="2679" y="2983"/>
                </a:lnTo>
                <a:lnTo>
                  <a:pt x="2983" y="2992"/>
                </a:lnTo>
                <a:lnTo>
                  <a:pt x="2974" y="2689"/>
                </a:lnTo>
                <a:lnTo>
                  <a:pt x="2858" y="2108"/>
                </a:lnTo>
                <a:lnTo>
                  <a:pt x="2625" y="1572"/>
                </a:lnTo>
                <a:lnTo>
                  <a:pt x="2304" y="1090"/>
                </a:lnTo>
                <a:lnTo>
                  <a:pt x="2107" y="885"/>
                </a:lnTo>
                <a:lnTo>
                  <a:pt x="2393" y="876"/>
                </a:lnTo>
                <a:lnTo>
                  <a:pt x="2965" y="769"/>
                </a:lnTo>
                <a:lnTo>
                  <a:pt x="3501" y="545"/>
                </a:lnTo>
                <a:lnTo>
                  <a:pt x="4001" y="215"/>
                </a:lnTo>
                <a:lnTo>
                  <a:pt x="4224" y="10"/>
                </a:lnTo>
                <a:lnTo>
                  <a:pt x="420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43"/>
          <p:cNvSpPr/>
          <p:nvPr/>
        </p:nvSpPr>
        <p:spPr>
          <a:xfrm>
            <a:off x="5904029" y="3369943"/>
            <a:ext cx="77314" cy="77332"/>
          </a:xfrm>
          <a:custGeom>
            <a:avLst/>
            <a:gdLst/>
            <a:ahLst/>
            <a:cxnLst/>
            <a:rect l="l" t="t" r="r" b="b"/>
            <a:pathLst>
              <a:path w="4215" h="4216" extrusionOk="0">
                <a:moveTo>
                  <a:pt x="4215" y="1"/>
                </a:moveTo>
                <a:lnTo>
                  <a:pt x="4001" y="224"/>
                </a:lnTo>
                <a:lnTo>
                  <a:pt x="3679" y="724"/>
                </a:lnTo>
                <a:lnTo>
                  <a:pt x="3456" y="1260"/>
                </a:lnTo>
                <a:lnTo>
                  <a:pt x="3349" y="1831"/>
                </a:lnTo>
                <a:lnTo>
                  <a:pt x="3340" y="2117"/>
                </a:lnTo>
                <a:lnTo>
                  <a:pt x="3134" y="1921"/>
                </a:lnTo>
                <a:lnTo>
                  <a:pt x="2652" y="1599"/>
                </a:lnTo>
                <a:lnTo>
                  <a:pt x="2116" y="1367"/>
                </a:lnTo>
                <a:lnTo>
                  <a:pt x="1536" y="1251"/>
                </a:lnTo>
                <a:lnTo>
                  <a:pt x="1232" y="1242"/>
                </a:lnTo>
                <a:lnTo>
                  <a:pt x="1241" y="1546"/>
                </a:lnTo>
                <a:lnTo>
                  <a:pt x="1357" y="2126"/>
                </a:lnTo>
                <a:lnTo>
                  <a:pt x="1590" y="2662"/>
                </a:lnTo>
                <a:lnTo>
                  <a:pt x="1911" y="3144"/>
                </a:lnTo>
                <a:lnTo>
                  <a:pt x="2099" y="3350"/>
                </a:lnTo>
                <a:lnTo>
                  <a:pt x="1822" y="3358"/>
                </a:lnTo>
                <a:lnTo>
                  <a:pt x="1259" y="3466"/>
                </a:lnTo>
                <a:lnTo>
                  <a:pt x="723" y="3689"/>
                </a:lnTo>
                <a:lnTo>
                  <a:pt x="223" y="4010"/>
                </a:lnTo>
                <a:lnTo>
                  <a:pt x="0" y="4216"/>
                </a:lnTo>
                <a:lnTo>
                  <a:pt x="4215" y="4216"/>
                </a:lnTo>
                <a:lnTo>
                  <a:pt x="4215"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43"/>
          <p:cNvSpPr/>
          <p:nvPr/>
        </p:nvSpPr>
        <p:spPr>
          <a:xfrm>
            <a:off x="5903864" y="3447266"/>
            <a:ext cx="77479" cy="77662"/>
          </a:xfrm>
          <a:custGeom>
            <a:avLst/>
            <a:gdLst/>
            <a:ahLst/>
            <a:cxnLst/>
            <a:rect l="l" t="t" r="r" b="b"/>
            <a:pathLst>
              <a:path w="4224" h="4234" extrusionOk="0">
                <a:moveTo>
                  <a:pt x="9" y="1"/>
                </a:moveTo>
                <a:lnTo>
                  <a:pt x="0" y="10"/>
                </a:lnTo>
                <a:lnTo>
                  <a:pt x="223" y="215"/>
                </a:lnTo>
                <a:lnTo>
                  <a:pt x="723" y="545"/>
                </a:lnTo>
                <a:lnTo>
                  <a:pt x="1259" y="769"/>
                </a:lnTo>
                <a:lnTo>
                  <a:pt x="1822" y="876"/>
                </a:lnTo>
                <a:lnTo>
                  <a:pt x="2108" y="885"/>
                </a:lnTo>
                <a:lnTo>
                  <a:pt x="1920" y="1090"/>
                </a:lnTo>
                <a:lnTo>
                  <a:pt x="1599" y="1572"/>
                </a:lnTo>
                <a:lnTo>
                  <a:pt x="1366" y="2108"/>
                </a:lnTo>
                <a:lnTo>
                  <a:pt x="1250" y="2689"/>
                </a:lnTo>
                <a:lnTo>
                  <a:pt x="1241" y="2992"/>
                </a:lnTo>
                <a:lnTo>
                  <a:pt x="1545" y="2983"/>
                </a:lnTo>
                <a:lnTo>
                  <a:pt x="2125" y="2867"/>
                </a:lnTo>
                <a:lnTo>
                  <a:pt x="2661" y="2635"/>
                </a:lnTo>
                <a:lnTo>
                  <a:pt x="3143" y="2314"/>
                </a:lnTo>
                <a:lnTo>
                  <a:pt x="3349" y="2117"/>
                </a:lnTo>
                <a:lnTo>
                  <a:pt x="3358" y="2403"/>
                </a:lnTo>
                <a:lnTo>
                  <a:pt x="3465" y="2974"/>
                </a:lnTo>
                <a:lnTo>
                  <a:pt x="3688" y="3510"/>
                </a:lnTo>
                <a:lnTo>
                  <a:pt x="4010" y="4010"/>
                </a:lnTo>
                <a:lnTo>
                  <a:pt x="4224" y="4234"/>
                </a:lnTo>
                <a:lnTo>
                  <a:pt x="42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43"/>
          <p:cNvSpPr/>
          <p:nvPr/>
        </p:nvSpPr>
        <p:spPr>
          <a:xfrm>
            <a:off x="5981352" y="3369943"/>
            <a:ext cx="77167" cy="77332"/>
          </a:xfrm>
          <a:custGeom>
            <a:avLst/>
            <a:gdLst/>
            <a:ahLst/>
            <a:cxnLst/>
            <a:rect l="l" t="t" r="r" b="b"/>
            <a:pathLst>
              <a:path w="4207" h="4216" extrusionOk="0">
                <a:moveTo>
                  <a:pt x="0" y="1"/>
                </a:moveTo>
                <a:lnTo>
                  <a:pt x="0" y="4216"/>
                </a:lnTo>
                <a:lnTo>
                  <a:pt x="4206" y="4216"/>
                </a:lnTo>
                <a:lnTo>
                  <a:pt x="3983" y="4010"/>
                </a:lnTo>
                <a:lnTo>
                  <a:pt x="3492" y="3689"/>
                </a:lnTo>
                <a:lnTo>
                  <a:pt x="2956" y="3466"/>
                </a:lnTo>
                <a:lnTo>
                  <a:pt x="2393" y="3358"/>
                </a:lnTo>
                <a:lnTo>
                  <a:pt x="2107" y="3350"/>
                </a:lnTo>
                <a:lnTo>
                  <a:pt x="2304" y="3144"/>
                </a:lnTo>
                <a:lnTo>
                  <a:pt x="2625" y="2662"/>
                </a:lnTo>
                <a:lnTo>
                  <a:pt x="2858" y="2126"/>
                </a:lnTo>
                <a:lnTo>
                  <a:pt x="2974" y="1546"/>
                </a:lnTo>
                <a:lnTo>
                  <a:pt x="2983" y="1242"/>
                </a:lnTo>
                <a:lnTo>
                  <a:pt x="2679" y="1251"/>
                </a:lnTo>
                <a:lnTo>
                  <a:pt x="2099" y="1367"/>
                </a:lnTo>
                <a:lnTo>
                  <a:pt x="1563" y="1599"/>
                </a:lnTo>
                <a:lnTo>
                  <a:pt x="1081" y="1921"/>
                </a:lnTo>
                <a:lnTo>
                  <a:pt x="875" y="2117"/>
                </a:lnTo>
                <a:lnTo>
                  <a:pt x="866" y="1831"/>
                </a:lnTo>
                <a:lnTo>
                  <a:pt x="759" y="1260"/>
                </a:lnTo>
                <a:lnTo>
                  <a:pt x="536" y="724"/>
                </a:lnTo>
                <a:lnTo>
                  <a:pt x="205" y="224"/>
                </a:lnTo>
                <a:lnTo>
                  <a:pt x="0"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43"/>
          <p:cNvSpPr/>
          <p:nvPr/>
        </p:nvSpPr>
        <p:spPr>
          <a:xfrm>
            <a:off x="5826045" y="3292144"/>
            <a:ext cx="155288" cy="155123"/>
          </a:xfrm>
          <a:custGeom>
            <a:avLst/>
            <a:gdLst/>
            <a:ahLst/>
            <a:cxnLst/>
            <a:rect l="l" t="t" r="r" b="b"/>
            <a:pathLst>
              <a:path w="8466" h="8457" extrusionOk="0">
                <a:moveTo>
                  <a:pt x="8466" y="0"/>
                </a:moveTo>
                <a:lnTo>
                  <a:pt x="5983" y="2474"/>
                </a:lnTo>
                <a:lnTo>
                  <a:pt x="2483" y="2474"/>
                </a:lnTo>
                <a:lnTo>
                  <a:pt x="2483" y="5983"/>
                </a:lnTo>
                <a:lnTo>
                  <a:pt x="0" y="8457"/>
                </a:lnTo>
                <a:lnTo>
                  <a:pt x="2090" y="8457"/>
                </a:lnTo>
                <a:lnTo>
                  <a:pt x="3956" y="6590"/>
                </a:lnTo>
                <a:lnTo>
                  <a:pt x="3956" y="3956"/>
                </a:lnTo>
                <a:lnTo>
                  <a:pt x="6600"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43"/>
          <p:cNvSpPr/>
          <p:nvPr/>
        </p:nvSpPr>
        <p:spPr>
          <a:xfrm>
            <a:off x="5981352" y="3447266"/>
            <a:ext cx="155123" cy="155306"/>
          </a:xfrm>
          <a:custGeom>
            <a:avLst/>
            <a:gdLst/>
            <a:ahLst/>
            <a:cxnLst/>
            <a:rect l="l" t="t" r="r" b="b"/>
            <a:pathLst>
              <a:path w="8457" h="8467" extrusionOk="0">
                <a:moveTo>
                  <a:pt x="6367" y="1"/>
                </a:moveTo>
                <a:lnTo>
                  <a:pt x="4501" y="1867"/>
                </a:lnTo>
                <a:lnTo>
                  <a:pt x="4501" y="4510"/>
                </a:lnTo>
                <a:lnTo>
                  <a:pt x="1866" y="4510"/>
                </a:lnTo>
                <a:lnTo>
                  <a:pt x="0" y="6368"/>
                </a:lnTo>
                <a:lnTo>
                  <a:pt x="0" y="8466"/>
                </a:lnTo>
                <a:lnTo>
                  <a:pt x="2474" y="5984"/>
                </a:lnTo>
                <a:lnTo>
                  <a:pt x="5983" y="5984"/>
                </a:lnTo>
                <a:lnTo>
                  <a:pt x="5983" y="2483"/>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43"/>
          <p:cNvSpPr/>
          <p:nvPr/>
        </p:nvSpPr>
        <p:spPr>
          <a:xfrm>
            <a:off x="5826045" y="3447266"/>
            <a:ext cx="155288" cy="155306"/>
          </a:xfrm>
          <a:custGeom>
            <a:avLst/>
            <a:gdLst/>
            <a:ahLst/>
            <a:cxnLst/>
            <a:rect l="l" t="t" r="r" b="b"/>
            <a:pathLst>
              <a:path w="8466" h="8467" extrusionOk="0">
                <a:moveTo>
                  <a:pt x="0" y="1"/>
                </a:moveTo>
                <a:lnTo>
                  <a:pt x="2483" y="2483"/>
                </a:lnTo>
                <a:lnTo>
                  <a:pt x="2483" y="5984"/>
                </a:lnTo>
                <a:lnTo>
                  <a:pt x="5983" y="5984"/>
                </a:lnTo>
                <a:lnTo>
                  <a:pt x="8466" y="8466"/>
                </a:lnTo>
                <a:lnTo>
                  <a:pt x="8466" y="6377"/>
                </a:lnTo>
                <a:lnTo>
                  <a:pt x="6600" y="4510"/>
                </a:lnTo>
                <a:lnTo>
                  <a:pt x="3956" y="4510"/>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43"/>
          <p:cNvSpPr/>
          <p:nvPr/>
        </p:nvSpPr>
        <p:spPr>
          <a:xfrm>
            <a:off x="5981352" y="3292144"/>
            <a:ext cx="155123" cy="155123"/>
          </a:xfrm>
          <a:custGeom>
            <a:avLst/>
            <a:gdLst/>
            <a:ahLst/>
            <a:cxnLst/>
            <a:rect l="l" t="t" r="r" b="b"/>
            <a:pathLst>
              <a:path w="8457" h="8457" extrusionOk="0">
                <a:moveTo>
                  <a:pt x="0" y="0"/>
                </a:moveTo>
                <a:lnTo>
                  <a:pt x="0" y="2090"/>
                </a:lnTo>
                <a:lnTo>
                  <a:pt x="1866" y="3956"/>
                </a:lnTo>
                <a:lnTo>
                  <a:pt x="4501" y="3956"/>
                </a:lnTo>
                <a:lnTo>
                  <a:pt x="4501" y="6590"/>
                </a:lnTo>
                <a:lnTo>
                  <a:pt x="6367" y="8457"/>
                </a:lnTo>
                <a:lnTo>
                  <a:pt x="8457" y="8457"/>
                </a:lnTo>
                <a:lnTo>
                  <a:pt x="5983" y="5983"/>
                </a:lnTo>
                <a:lnTo>
                  <a:pt x="5983" y="2474"/>
                </a:lnTo>
                <a:lnTo>
                  <a:pt x="2474" y="247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3"/>
          <p:cNvSpPr/>
          <p:nvPr/>
        </p:nvSpPr>
        <p:spPr>
          <a:xfrm>
            <a:off x="7993680" y="1155669"/>
            <a:ext cx="77332" cy="77497"/>
          </a:xfrm>
          <a:custGeom>
            <a:avLst/>
            <a:gdLst/>
            <a:ahLst/>
            <a:cxnLst/>
            <a:rect l="l" t="t" r="r" b="b"/>
            <a:pathLst>
              <a:path w="4216" h="4225" extrusionOk="0">
                <a:moveTo>
                  <a:pt x="1" y="1"/>
                </a:moveTo>
                <a:lnTo>
                  <a:pt x="1" y="4224"/>
                </a:lnTo>
                <a:lnTo>
                  <a:pt x="206" y="4001"/>
                </a:lnTo>
                <a:lnTo>
                  <a:pt x="537" y="3510"/>
                </a:lnTo>
                <a:lnTo>
                  <a:pt x="751" y="2965"/>
                </a:lnTo>
                <a:lnTo>
                  <a:pt x="867" y="2403"/>
                </a:lnTo>
                <a:lnTo>
                  <a:pt x="876" y="2117"/>
                </a:lnTo>
                <a:lnTo>
                  <a:pt x="1081" y="2313"/>
                </a:lnTo>
                <a:lnTo>
                  <a:pt x="1555" y="2635"/>
                </a:lnTo>
                <a:lnTo>
                  <a:pt x="2090" y="2858"/>
                </a:lnTo>
                <a:lnTo>
                  <a:pt x="2680" y="2983"/>
                </a:lnTo>
                <a:lnTo>
                  <a:pt x="2983" y="2992"/>
                </a:lnTo>
                <a:lnTo>
                  <a:pt x="2983" y="2992"/>
                </a:lnTo>
                <a:lnTo>
                  <a:pt x="2974" y="2689"/>
                </a:lnTo>
                <a:lnTo>
                  <a:pt x="2849" y="2099"/>
                </a:lnTo>
                <a:lnTo>
                  <a:pt x="2626" y="1563"/>
                </a:lnTo>
                <a:lnTo>
                  <a:pt x="2305" y="1090"/>
                </a:lnTo>
                <a:lnTo>
                  <a:pt x="2108" y="885"/>
                </a:lnTo>
                <a:lnTo>
                  <a:pt x="2394" y="876"/>
                </a:lnTo>
                <a:lnTo>
                  <a:pt x="2957" y="760"/>
                </a:lnTo>
                <a:lnTo>
                  <a:pt x="3501" y="545"/>
                </a:lnTo>
                <a:lnTo>
                  <a:pt x="3992" y="215"/>
                </a:lnTo>
                <a:lnTo>
                  <a:pt x="4216" y="10"/>
                </a:lnTo>
                <a:lnTo>
                  <a:pt x="420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3"/>
          <p:cNvSpPr/>
          <p:nvPr/>
        </p:nvSpPr>
        <p:spPr>
          <a:xfrm>
            <a:off x="7916357" y="1078347"/>
            <a:ext cx="77332" cy="77332"/>
          </a:xfrm>
          <a:custGeom>
            <a:avLst/>
            <a:gdLst/>
            <a:ahLst/>
            <a:cxnLst/>
            <a:rect l="l" t="t" r="r" b="b"/>
            <a:pathLst>
              <a:path w="4216" h="4216" extrusionOk="0">
                <a:moveTo>
                  <a:pt x="4216" y="1"/>
                </a:moveTo>
                <a:lnTo>
                  <a:pt x="4001" y="224"/>
                </a:lnTo>
                <a:lnTo>
                  <a:pt x="3680" y="724"/>
                </a:lnTo>
                <a:lnTo>
                  <a:pt x="3457" y="1260"/>
                </a:lnTo>
                <a:lnTo>
                  <a:pt x="3350" y="1822"/>
                </a:lnTo>
                <a:lnTo>
                  <a:pt x="3341" y="2108"/>
                </a:lnTo>
                <a:lnTo>
                  <a:pt x="3126" y="1912"/>
                </a:lnTo>
                <a:lnTo>
                  <a:pt x="2653" y="1590"/>
                </a:lnTo>
                <a:lnTo>
                  <a:pt x="2117" y="1367"/>
                </a:lnTo>
                <a:lnTo>
                  <a:pt x="1537" y="1251"/>
                </a:lnTo>
                <a:lnTo>
                  <a:pt x="1224" y="1242"/>
                </a:lnTo>
                <a:lnTo>
                  <a:pt x="1242" y="1546"/>
                </a:lnTo>
                <a:lnTo>
                  <a:pt x="1358" y="2126"/>
                </a:lnTo>
                <a:lnTo>
                  <a:pt x="1581" y="2662"/>
                </a:lnTo>
                <a:lnTo>
                  <a:pt x="1903" y="3135"/>
                </a:lnTo>
                <a:lnTo>
                  <a:pt x="2099" y="3349"/>
                </a:lnTo>
                <a:lnTo>
                  <a:pt x="1814" y="3358"/>
                </a:lnTo>
                <a:lnTo>
                  <a:pt x="1260" y="3466"/>
                </a:lnTo>
                <a:lnTo>
                  <a:pt x="724" y="3680"/>
                </a:lnTo>
                <a:lnTo>
                  <a:pt x="224" y="4010"/>
                </a:lnTo>
                <a:lnTo>
                  <a:pt x="1" y="4216"/>
                </a:lnTo>
                <a:lnTo>
                  <a:pt x="4216" y="4216"/>
                </a:lnTo>
                <a:lnTo>
                  <a:pt x="421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3"/>
          <p:cNvSpPr/>
          <p:nvPr/>
        </p:nvSpPr>
        <p:spPr>
          <a:xfrm>
            <a:off x="7916192" y="1155669"/>
            <a:ext cx="77497" cy="77497"/>
          </a:xfrm>
          <a:custGeom>
            <a:avLst/>
            <a:gdLst/>
            <a:ahLst/>
            <a:cxnLst/>
            <a:rect l="l" t="t" r="r" b="b"/>
            <a:pathLst>
              <a:path w="4225" h="4225" extrusionOk="0">
                <a:moveTo>
                  <a:pt x="10" y="1"/>
                </a:moveTo>
                <a:lnTo>
                  <a:pt x="1" y="10"/>
                </a:lnTo>
                <a:lnTo>
                  <a:pt x="224" y="215"/>
                </a:lnTo>
                <a:lnTo>
                  <a:pt x="724" y="545"/>
                </a:lnTo>
                <a:lnTo>
                  <a:pt x="1260" y="760"/>
                </a:lnTo>
                <a:lnTo>
                  <a:pt x="1823" y="876"/>
                </a:lnTo>
                <a:lnTo>
                  <a:pt x="2108" y="885"/>
                </a:lnTo>
                <a:lnTo>
                  <a:pt x="1912" y="1090"/>
                </a:lnTo>
                <a:lnTo>
                  <a:pt x="1590" y="1563"/>
                </a:lnTo>
                <a:lnTo>
                  <a:pt x="1367" y="2099"/>
                </a:lnTo>
                <a:lnTo>
                  <a:pt x="1251" y="2689"/>
                </a:lnTo>
                <a:lnTo>
                  <a:pt x="1233" y="2992"/>
                </a:lnTo>
                <a:lnTo>
                  <a:pt x="1233" y="2992"/>
                </a:lnTo>
                <a:lnTo>
                  <a:pt x="1546" y="2983"/>
                </a:lnTo>
                <a:lnTo>
                  <a:pt x="2126" y="2858"/>
                </a:lnTo>
                <a:lnTo>
                  <a:pt x="2662" y="2635"/>
                </a:lnTo>
                <a:lnTo>
                  <a:pt x="3135" y="2313"/>
                </a:lnTo>
                <a:lnTo>
                  <a:pt x="3350" y="2117"/>
                </a:lnTo>
                <a:lnTo>
                  <a:pt x="3359" y="2403"/>
                </a:lnTo>
                <a:lnTo>
                  <a:pt x="3466" y="2965"/>
                </a:lnTo>
                <a:lnTo>
                  <a:pt x="3689" y="3510"/>
                </a:lnTo>
                <a:lnTo>
                  <a:pt x="4010" y="4001"/>
                </a:lnTo>
                <a:lnTo>
                  <a:pt x="4225" y="4224"/>
                </a:lnTo>
                <a:lnTo>
                  <a:pt x="422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3"/>
          <p:cNvSpPr/>
          <p:nvPr/>
        </p:nvSpPr>
        <p:spPr>
          <a:xfrm>
            <a:off x="7993680" y="1078347"/>
            <a:ext cx="77167" cy="77332"/>
          </a:xfrm>
          <a:custGeom>
            <a:avLst/>
            <a:gdLst/>
            <a:ahLst/>
            <a:cxnLst/>
            <a:rect l="l" t="t" r="r" b="b"/>
            <a:pathLst>
              <a:path w="4207" h="4216" extrusionOk="0">
                <a:moveTo>
                  <a:pt x="1" y="1"/>
                </a:moveTo>
                <a:lnTo>
                  <a:pt x="1" y="4216"/>
                </a:lnTo>
                <a:lnTo>
                  <a:pt x="4207" y="4216"/>
                </a:lnTo>
                <a:lnTo>
                  <a:pt x="3983" y="4010"/>
                </a:lnTo>
                <a:lnTo>
                  <a:pt x="3492" y="3680"/>
                </a:lnTo>
                <a:lnTo>
                  <a:pt x="2957" y="3466"/>
                </a:lnTo>
                <a:lnTo>
                  <a:pt x="2394" y="3358"/>
                </a:lnTo>
                <a:lnTo>
                  <a:pt x="2108" y="3349"/>
                </a:lnTo>
                <a:lnTo>
                  <a:pt x="2305" y="3135"/>
                </a:lnTo>
                <a:lnTo>
                  <a:pt x="2626" y="2662"/>
                </a:lnTo>
                <a:lnTo>
                  <a:pt x="2849" y="2126"/>
                </a:lnTo>
                <a:lnTo>
                  <a:pt x="2974" y="1546"/>
                </a:lnTo>
                <a:lnTo>
                  <a:pt x="2983" y="1242"/>
                </a:lnTo>
                <a:lnTo>
                  <a:pt x="2680" y="1251"/>
                </a:lnTo>
                <a:lnTo>
                  <a:pt x="2090" y="1367"/>
                </a:lnTo>
                <a:lnTo>
                  <a:pt x="1555" y="1590"/>
                </a:lnTo>
                <a:lnTo>
                  <a:pt x="1081" y="1912"/>
                </a:lnTo>
                <a:lnTo>
                  <a:pt x="876" y="2108"/>
                </a:lnTo>
                <a:lnTo>
                  <a:pt x="867" y="1822"/>
                </a:lnTo>
                <a:lnTo>
                  <a:pt x="751" y="1260"/>
                </a:lnTo>
                <a:lnTo>
                  <a:pt x="537" y="724"/>
                </a:lnTo>
                <a:lnTo>
                  <a:pt x="206" y="224"/>
                </a:lnTo>
                <a:lnTo>
                  <a:pt x="1"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3"/>
          <p:cNvSpPr/>
          <p:nvPr/>
        </p:nvSpPr>
        <p:spPr>
          <a:xfrm>
            <a:off x="7838391" y="1000382"/>
            <a:ext cx="155288" cy="155288"/>
          </a:xfrm>
          <a:custGeom>
            <a:avLst/>
            <a:gdLst/>
            <a:ahLst/>
            <a:cxnLst/>
            <a:rect l="l" t="t" r="r" b="b"/>
            <a:pathLst>
              <a:path w="8466" h="8466" extrusionOk="0">
                <a:moveTo>
                  <a:pt x="8466" y="0"/>
                </a:moveTo>
                <a:lnTo>
                  <a:pt x="5983" y="2483"/>
                </a:lnTo>
                <a:lnTo>
                  <a:pt x="2483" y="2483"/>
                </a:lnTo>
                <a:lnTo>
                  <a:pt x="2483" y="5983"/>
                </a:lnTo>
                <a:lnTo>
                  <a:pt x="0" y="8466"/>
                </a:lnTo>
                <a:lnTo>
                  <a:pt x="2090" y="8466"/>
                </a:lnTo>
                <a:lnTo>
                  <a:pt x="3956" y="6599"/>
                </a:lnTo>
                <a:lnTo>
                  <a:pt x="3956" y="3956"/>
                </a:lnTo>
                <a:lnTo>
                  <a:pt x="6599" y="3956"/>
                </a:lnTo>
                <a:lnTo>
                  <a:pt x="8466" y="2090"/>
                </a:lnTo>
                <a:lnTo>
                  <a:pt x="8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3"/>
          <p:cNvSpPr/>
          <p:nvPr/>
        </p:nvSpPr>
        <p:spPr>
          <a:xfrm>
            <a:off x="7993680" y="1155669"/>
            <a:ext cx="155141" cy="155141"/>
          </a:xfrm>
          <a:custGeom>
            <a:avLst/>
            <a:gdLst/>
            <a:ahLst/>
            <a:cxnLst/>
            <a:rect l="l" t="t" r="r" b="b"/>
            <a:pathLst>
              <a:path w="8458" h="8458" extrusionOk="0">
                <a:moveTo>
                  <a:pt x="6368" y="1"/>
                </a:moveTo>
                <a:lnTo>
                  <a:pt x="4501" y="1867"/>
                </a:lnTo>
                <a:lnTo>
                  <a:pt x="4501" y="4501"/>
                </a:lnTo>
                <a:lnTo>
                  <a:pt x="1867" y="4501"/>
                </a:lnTo>
                <a:lnTo>
                  <a:pt x="1" y="6368"/>
                </a:lnTo>
                <a:lnTo>
                  <a:pt x="1" y="8457"/>
                </a:lnTo>
                <a:lnTo>
                  <a:pt x="2474" y="5984"/>
                </a:lnTo>
                <a:lnTo>
                  <a:pt x="5984" y="5984"/>
                </a:lnTo>
                <a:lnTo>
                  <a:pt x="5984" y="2474"/>
                </a:lnTo>
                <a:lnTo>
                  <a:pt x="84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43"/>
          <p:cNvSpPr/>
          <p:nvPr/>
        </p:nvSpPr>
        <p:spPr>
          <a:xfrm>
            <a:off x="7838391" y="1155669"/>
            <a:ext cx="155288" cy="155141"/>
          </a:xfrm>
          <a:custGeom>
            <a:avLst/>
            <a:gdLst/>
            <a:ahLst/>
            <a:cxnLst/>
            <a:rect l="l" t="t" r="r" b="b"/>
            <a:pathLst>
              <a:path w="8466" h="8458" extrusionOk="0">
                <a:moveTo>
                  <a:pt x="0" y="1"/>
                </a:moveTo>
                <a:lnTo>
                  <a:pt x="2483" y="2474"/>
                </a:lnTo>
                <a:lnTo>
                  <a:pt x="2483" y="5984"/>
                </a:lnTo>
                <a:lnTo>
                  <a:pt x="5983" y="5984"/>
                </a:lnTo>
                <a:lnTo>
                  <a:pt x="8466" y="8457"/>
                </a:lnTo>
                <a:lnTo>
                  <a:pt x="8466" y="6368"/>
                </a:lnTo>
                <a:lnTo>
                  <a:pt x="6599" y="4501"/>
                </a:lnTo>
                <a:lnTo>
                  <a:pt x="3956" y="4501"/>
                </a:lnTo>
                <a:lnTo>
                  <a:pt x="3956" y="1867"/>
                </a:lnTo>
                <a:lnTo>
                  <a:pt x="20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43"/>
          <p:cNvSpPr/>
          <p:nvPr/>
        </p:nvSpPr>
        <p:spPr>
          <a:xfrm>
            <a:off x="7993680" y="1000382"/>
            <a:ext cx="155141" cy="155288"/>
          </a:xfrm>
          <a:custGeom>
            <a:avLst/>
            <a:gdLst/>
            <a:ahLst/>
            <a:cxnLst/>
            <a:rect l="l" t="t" r="r" b="b"/>
            <a:pathLst>
              <a:path w="8458" h="8466" extrusionOk="0">
                <a:moveTo>
                  <a:pt x="1" y="0"/>
                </a:moveTo>
                <a:lnTo>
                  <a:pt x="1" y="2090"/>
                </a:lnTo>
                <a:lnTo>
                  <a:pt x="1867" y="3956"/>
                </a:lnTo>
                <a:lnTo>
                  <a:pt x="4501" y="3956"/>
                </a:lnTo>
                <a:lnTo>
                  <a:pt x="4501" y="6599"/>
                </a:lnTo>
                <a:lnTo>
                  <a:pt x="6368" y="8466"/>
                </a:lnTo>
                <a:lnTo>
                  <a:pt x="8457" y="8466"/>
                </a:lnTo>
                <a:lnTo>
                  <a:pt x="5984" y="5983"/>
                </a:lnTo>
                <a:lnTo>
                  <a:pt x="5984" y="2483"/>
                </a:lnTo>
                <a:lnTo>
                  <a:pt x="2474" y="248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3"/>
          <p:cNvSpPr/>
          <p:nvPr/>
        </p:nvSpPr>
        <p:spPr>
          <a:xfrm>
            <a:off x="8045614" y="3316212"/>
            <a:ext cx="160368" cy="227209"/>
          </a:xfrm>
          <a:custGeom>
            <a:avLst/>
            <a:gdLst/>
            <a:ahLst/>
            <a:cxnLst/>
            <a:rect l="l" t="t" r="r" b="b"/>
            <a:pathLst>
              <a:path w="8743" h="12387" extrusionOk="0">
                <a:moveTo>
                  <a:pt x="1" y="1"/>
                </a:moveTo>
                <a:lnTo>
                  <a:pt x="1" y="12387"/>
                </a:lnTo>
                <a:lnTo>
                  <a:pt x="313" y="12065"/>
                </a:lnTo>
                <a:lnTo>
                  <a:pt x="876" y="11378"/>
                </a:lnTo>
                <a:lnTo>
                  <a:pt x="1358" y="10645"/>
                </a:lnTo>
                <a:lnTo>
                  <a:pt x="1760" y="9886"/>
                </a:lnTo>
                <a:lnTo>
                  <a:pt x="2072" y="9100"/>
                </a:lnTo>
                <a:lnTo>
                  <a:pt x="2313" y="8288"/>
                </a:lnTo>
                <a:lnTo>
                  <a:pt x="2474" y="7457"/>
                </a:lnTo>
                <a:lnTo>
                  <a:pt x="2554" y="6627"/>
                </a:lnTo>
                <a:lnTo>
                  <a:pt x="2563" y="6207"/>
                </a:lnTo>
                <a:lnTo>
                  <a:pt x="2867" y="6502"/>
                </a:lnTo>
                <a:lnTo>
                  <a:pt x="3510" y="7029"/>
                </a:lnTo>
                <a:lnTo>
                  <a:pt x="4207" y="7502"/>
                </a:lnTo>
                <a:lnTo>
                  <a:pt x="4957" y="7904"/>
                </a:lnTo>
                <a:lnTo>
                  <a:pt x="5734" y="8243"/>
                </a:lnTo>
                <a:lnTo>
                  <a:pt x="6555" y="8493"/>
                </a:lnTo>
                <a:lnTo>
                  <a:pt x="7412" y="8672"/>
                </a:lnTo>
                <a:lnTo>
                  <a:pt x="8296" y="8761"/>
                </a:lnTo>
                <a:lnTo>
                  <a:pt x="8743" y="8761"/>
                </a:lnTo>
                <a:lnTo>
                  <a:pt x="8743" y="8743"/>
                </a:lnTo>
                <a:lnTo>
                  <a:pt x="1"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3"/>
          <p:cNvSpPr/>
          <p:nvPr/>
        </p:nvSpPr>
        <p:spPr>
          <a:xfrm>
            <a:off x="7819386" y="3156339"/>
            <a:ext cx="226218" cy="159873"/>
          </a:xfrm>
          <a:custGeom>
            <a:avLst/>
            <a:gdLst/>
            <a:ahLst/>
            <a:cxnLst/>
            <a:rect l="l" t="t" r="r" b="b"/>
            <a:pathLst>
              <a:path w="12333" h="8716" extrusionOk="0">
                <a:moveTo>
                  <a:pt x="3590" y="0"/>
                </a:moveTo>
                <a:lnTo>
                  <a:pt x="3599" y="447"/>
                </a:lnTo>
                <a:lnTo>
                  <a:pt x="3688" y="1331"/>
                </a:lnTo>
                <a:lnTo>
                  <a:pt x="3867" y="2179"/>
                </a:lnTo>
                <a:lnTo>
                  <a:pt x="4117" y="3001"/>
                </a:lnTo>
                <a:lnTo>
                  <a:pt x="4447" y="3786"/>
                </a:lnTo>
                <a:lnTo>
                  <a:pt x="4858" y="4528"/>
                </a:lnTo>
                <a:lnTo>
                  <a:pt x="5331" y="5233"/>
                </a:lnTo>
                <a:lnTo>
                  <a:pt x="5858" y="5876"/>
                </a:lnTo>
                <a:lnTo>
                  <a:pt x="6153" y="6180"/>
                </a:lnTo>
                <a:lnTo>
                  <a:pt x="5733" y="6189"/>
                </a:lnTo>
                <a:lnTo>
                  <a:pt x="4903" y="6269"/>
                </a:lnTo>
                <a:lnTo>
                  <a:pt x="4081" y="6421"/>
                </a:lnTo>
                <a:lnTo>
                  <a:pt x="3278" y="6662"/>
                </a:lnTo>
                <a:lnTo>
                  <a:pt x="2492" y="6974"/>
                </a:lnTo>
                <a:lnTo>
                  <a:pt x="1733" y="7376"/>
                </a:lnTo>
                <a:lnTo>
                  <a:pt x="1009" y="7850"/>
                </a:lnTo>
                <a:lnTo>
                  <a:pt x="322" y="8403"/>
                </a:lnTo>
                <a:lnTo>
                  <a:pt x="0" y="8716"/>
                </a:lnTo>
                <a:lnTo>
                  <a:pt x="12333" y="8716"/>
                </a:lnTo>
                <a:lnTo>
                  <a:pt x="3617"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3"/>
          <p:cNvSpPr/>
          <p:nvPr/>
        </p:nvSpPr>
        <p:spPr>
          <a:xfrm>
            <a:off x="7818891" y="3316212"/>
            <a:ext cx="226713" cy="227209"/>
          </a:xfrm>
          <a:custGeom>
            <a:avLst/>
            <a:gdLst/>
            <a:ahLst/>
            <a:cxnLst/>
            <a:rect l="l" t="t" r="r" b="b"/>
            <a:pathLst>
              <a:path w="12360" h="12387" extrusionOk="0">
                <a:moveTo>
                  <a:pt x="27" y="1"/>
                </a:moveTo>
                <a:lnTo>
                  <a:pt x="0" y="28"/>
                </a:lnTo>
                <a:lnTo>
                  <a:pt x="322" y="340"/>
                </a:lnTo>
                <a:lnTo>
                  <a:pt x="1010" y="894"/>
                </a:lnTo>
                <a:lnTo>
                  <a:pt x="1733" y="1376"/>
                </a:lnTo>
                <a:lnTo>
                  <a:pt x="2501" y="1778"/>
                </a:lnTo>
                <a:lnTo>
                  <a:pt x="3287" y="2099"/>
                </a:lnTo>
                <a:lnTo>
                  <a:pt x="4099" y="2340"/>
                </a:lnTo>
                <a:lnTo>
                  <a:pt x="4921" y="2501"/>
                </a:lnTo>
                <a:lnTo>
                  <a:pt x="5760" y="2582"/>
                </a:lnTo>
                <a:lnTo>
                  <a:pt x="6180" y="2582"/>
                </a:lnTo>
                <a:lnTo>
                  <a:pt x="5885" y="2885"/>
                </a:lnTo>
                <a:lnTo>
                  <a:pt x="5349" y="3537"/>
                </a:lnTo>
                <a:lnTo>
                  <a:pt x="4885" y="4234"/>
                </a:lnTo>
                <a:lnTo>
                  <a:pt x="4474" y="4975"/>
                </a:lnTo>
                <a:lnTo>
                  <a:pt x="4144" y="5761"/>
                </a:lnTo>
                <a:lnTo>
                  <a:pt x="3894" y="6582"/>
                </a:lnTo>
                <a:lnTo>
                  <a:pt x="3715" y="7431"/>
                </a:lnTo>
                <a:lnTo>
                  <a:pt x="3626" y="8315"/>
                </a:lnTo>
                <a:lnTo>
                  <a:pt x="3617" y="8770"/>
                </a:lnTo>
                <a:lnTo>
                  <a:pt x="4073" y="8761"/>
                </a:lnTo>
                <a:lnTo>
                  <a:pt x="4948" y="8672"/>
                </a:lnTo>
                <a:lnTo>
                  <a:pt x="5805" y="8493"/>
                </a:lnTo>
                <a:lnTo>
                  <a:pt x="6626" y="8243"/>
                </a:lnTo>
                <a:lnTo>
                  <a:pt x="7412" y="7904"/>
                </a:lnTo>
                <a:lnTo>
                  <a:pt x="8154" y="7502"/>
                </a:lnTo>
                <a:lnTo>
                  <a:pt x="8850" y="7029"/>
                </a:lnTo>
                <a:lnTo>
                  <a:pt x="9502" y="6502"/>
                </a:lnTo>
                <a:lnTo>
                  <a:pt x="9797" y="6207"/>
                </a:lnTo>
                <a:lnTo>
                  <a:pt x="9806" y="6627"/>
                </a:lnTo>
                <a:lnTo>
                  <a:pt x="9886" y="7466"/>
                </a:lnTo>
                <a:lnTo>
                  <a:pt x="10047" y="8288"/>
                </a:lnTo>
                <a:lnTo>
                  <a:pt x="10288" y="9100"/>
                </a:lnTo>
                <a:lnTo>
                  <a:pt x="10609" y="9886"/>
                </a:lnTo>
                <a:lnTo>
                  <a:pt x="11011" y="10654"/>
                </a:lnTo>
                <a:lnTo>
                  <a:pt x="11484" y="11378"/>
                </a:lnTo>
                <a:lnTo>
                  <a:pt x="12047" y="12065"/>
                </a:lnTo>
                <a:lnTo>
                  <a:pt x="12360" y="12387"/>
                </a:lnTo>
                <a:lnTo>
                  <a:pt x="12360" y="1"/>
                </a:lnTo>
                <a:close/>
              </a:path>
            </a:pathLst>
          </a:custGeom>
          <a:solidFill>
            <a:srgbClr val="F4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3"/>
          <p:cNvSpPr/>
          <p:nvPr/>
        </p:nvSpPr>
        <p:spPr>
          <a:xfrm>
            <a:off x="6939352" y="1473462"/>
            <a:ext cx="737607" cy="737754"/>
          </a:xfrm>
          <a:custGeom>
            <a:avLst/>
            <a:gdLst/>
            <a:ahLst/>
            <a:cxnLst/>
            <a:rect l="l" t="t" r="r" b="b"/>
            <a:pathLst>
              <a:path w="40213" h="40221" extrusionOk="0">
                <a:moveTo>
                  <a:pt x="0" y="0"/>
                </a:moveTo>
                <a:lnTo>
                  <a:pt x="0" y="40220"/>
                </a:lnTo>
                <a:lnTo>
                  <a:pt x="40212" y="40220"/>
                </a:lnTo>
                <a:lnTo>
                  <a:pt x="40212"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3"/>
          <p:cNvSpPr/>
          <p:nvPr/>
        </p:nvSpPr>
        <p:spPr>
          <a:xfrm>
            <a:off x="6939352" y="1842372"/>
            <a:ext cx="368886" cy="368886"/>
          </a:xfrm>
          <a:custGeom>
            <a:avLst/>
            <a:gdLst/>
            <a:ahLst/>
            <a:cxnLst/>
            <a:rect l="l" t="t" r="r" b="b"/>
            <a:pathLst>
              <a:path w="20111" h="20111" extrusionOk="0">
                <a:moveTo>
                  <a:pt x="0" y="0"/>
                </a:moveTo>
                <a:lnTo>
                  <a:pt x="0" y="20110"/>
                </a:lnTo>
                <a:lnTo>
                  <a:pt x="20111" y="20110"/>
                </a:lnTo>
                <a:lnTo>
                  <a:pt x="20111"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3"/>
          <p:cNvSpPr/>
          <p:nvPr/>
        </p:nvSpPr>
        <p:spPr>
          <a:xfrm>
            <a:off x="7308265" y="1473462"/>
            <a:ext cx="368739" cy="368886"/>
          </a:xfrm>
          <a:custGeom>
            <a:avLst/>
            <a:gdLst/>
            <a:ahLst/>
            <a:cxnLst/>
            <a:rect l="l" t="t" r="r" b="b"/>
            <a:pathLst>
              <a:path w="20103" h="20111" extrusionOk="0">
                <a:moveTo>
                  <a:pt x="1" y="0"/>
                </a:moveTo>
                <a:lnTo>
                  <a:pt x="1" y="20110"/>
                </a:lnTo>
                <a:lnTo>
                  <a:pt x="20102" y="20110"/>
                </a:lnTo>
                <a:lnTo>
                  <a:pt x="20102"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3"/>
          <p:cNvSpPr/>
          <p:nvPr/>
        </p:nvSpPr>
        <p:spPr>
          <a:xfrm>
            <a:off x="7162626" y="1696899"/>
            <a:ext cx="291095" cy="290912"/>
          </a:xfrm>
          <a:custGeom>
            <a:avLst/>
            <a:gdLst/>
            <a:ahLst/>
            <a:cxnLst/>
            <a:rect l="l" t="t" r="r" b="b"/>
            <a:pathLst>
              <a:path w="15870" h="15860" extrusionOk="0">
                <a:moveTo>
                  <a:pt x="4654" y="0"/>
                </a:moveTo>
                <a:lnTo>
                  <a:pt x="1" y="4644"/>
                </a:lnTo>
                <a:lnTo>
                  <a:pt x="1" y="11216"/>
                </a:lnTo>
                <a:lnTo>
                  <a:pt x="4654" y="15860"/>
                </a:lnTo>
                <a:lnTo>
                  <a:pt x="11226" y="15860"/>
                </a:lnTo>
                <a:lnTo>
                  <a:pt x="15870" y="11216"/>
                </a:lnTo>
                <a:lnTo>
                  <a:pt x="15870" y="4644"/>
                </a:lnTo>
                <a:lnTo>
                  <a:pt x="11226"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3"/>
          <p:cNvSpPr/>
          <p:nvPr/>
        </p:nvSpPr>
        <p:spPr>
          <a:xfrm>
            <a:off x="6973748" y="1507858"/>
            <a:ext cx="668969" cy="668969"/>
          </a:xfrm>
          <a:custGeom>
            <a:avLst/>
            <a:gdLst/>
            <a:ahLst/>
            <a:cxnLst/>
            <a:rect l="l" t="t" r="r" b="b"/>
            <a:pathLst>
              <a:path w="36471" h="36471" fill="none" extrusionOk="0">
                <a:moveTo>
                  <a:pt x="28853" y="22629"/>
                </a:moveTo>
                <a:lnTo>
                  <a:pt x="36471" y="18235"/>
                </a:lnTo>
                <a:lnTo>
                  <a:pt x="28853" y="13833"/>
                </a:lnTo>
                <a:lnTo>
                  <a:pt x="31131" y="5340"/>
                </a:lnTo>
                <a:lnTo>
                  <a:pt x="22629" y="7618"/>
                </a:lnTo>
                <a:lnTo>
                  <a:pt x="18236" y="0"/>
                </a:lnTo>
                <a:lnTo>
                  <a:pt x="13833" y="7618"/>
                </a:lnTo>
                <a:lnTo>
                  <a:pt x="5341" y="5340"/>
                </a:lnTo>
                <a:lnTo>
                  <a:pt x="7618" y="13833"/>
                </a:lnTo>
                <a:lnTo>
                  <a:pt x="1" y="18235"/>
                </a:lnTo>
                <a:lnTo>
                  <a:pt x="7618" y="22629"/>
                </a:lnTo>
                <a:lnTo>
                  <a:pt x="5341" y="31130"/>
                </a:lnTo>
                <a:lnTo>
                  <a:pt x="13833" y="28853"/>
                </a:lnTo>
                <a:lnTo>
                  <a:pt x="18236" y="36470"/>
                </a:lnTo>
                <a:lnTo>
                  <a:pt x="22629" y="28853"/>
                </a:lnTo>
                <a:lnTo>
                  <a:pt x="31122" y="31130"/>
                </a:lnTo>
                <a:lnTo>
                  <a:pt x="28853" y="226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3"/>
          <p:cNvSpPr/>
          <p:nvPr/>
        </p:nvSpPr>
        <p:spPr>
          <a:xfrm>
            <a:off x="7182622" y="1733588"/>
            <a:ext cx="251127" cy="217377"/>
          </a:xfrm>
          <a:custGeom>
            <a:avLst/>
            <a:gdLst/>
            <a:ahLst/>
            <a:cxnLst/>
            <a:rect l="l" t="t" r="r" b="b"/>
            <a:pathLst>
              <a:path w="13691" h="11851" extrusionOk="0">
                <a:moveTo>
                  <a:pt x="3421" y="1"/>
                </a:moveTo>
                <a:lnTo>
                  <a:pt x="0" y="5930"/>
                </a:lnTo>
                <a:lnTo>
                  <a:pt x="3421" y="11851"/>
                </a:lnTo>
                <a:lnTo>
                  <a:pt x="10270" y="11851"/>
                </a:lnTo>
                <a:lnTo>
                  <a:pt x="13690" y="5930"/>
                </a:lnTo>
                <a:lnTo>
                  <a:pt x="1027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3"/>
          <p:cNvSpPr/>
          <p:nvPr/>
        </p:nvSpPr>
        <p:spPr>
          <a:xfrm>
            <a:off x="7249947" y="1791906"/>
            <a:ext cx="116475" cy="100920"/>
          </a:xfrm>
          <a:custGeom>
            <a:avLst/>
            <a:gdLst/>
            <a:ahLst/>
            <a:cxnLst/>
            <a:rect l="l" t="t" r="r" b="b"/>
            <a:pathLst>
              <a:path w="6350" h="5502" extrusionOk="0">
                <a:moveTo>
                  <a:pt x="1590" y="1"/>
                </a:moveTo>
                <a:lnTo>
                  <a:pt x="1" y="2751"/>
                </a:lnTo>
                <a:lnTo>
                  <a:pt x="1590" y="5502"/>
                </a:lnTo>
                <a:lnTo>
                  <a:pt x="4760" y="5502"/>
                </a:lnTo>
                <a:lnTo>
                  <a:pt x="6350" y="2751"/>
                </a:lnTo>
                <a:lnTo>
                  <a:pt x="4760"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43"/>
          <p:cNvSpPr/>
          <p:nvPr/>
        </p:nvSpPr>
        <p:spPr>
          <a:xfrm>
            <a:off x="6939352" y="1473462"/>
            <a:ext cx="170200" cy="170200"/>
          </a:xfrm>
          <a:custGeom>
            <a:avLst/>
            <a:gdLst/>
            <a:ahLst/>
            <a:cxnLst/>
            <a:rect l="l" t="t" r="r" b="b"/>
            <a:pathLst>
              <a:path w="9279" h="9279" extrusionOk="0">
                <a:moveTo>
                  <a:pt x="4037" y="0"/>
                </a:moveTo>
                <a:lnTo>
                  <a:pt x="4037" y="1670"/>
                </a:lnTo>
                <a:lnTo>
                  <a:pt x="1670" y="4036"/>
                </a:lnTo>
                <a:lnTo>
                  <a:pt x="0" y="4036"/>
                </a:lnTo>
                <a:lnTo>
                  <a:pt x="0" y="9278"/>
                </a:lnTo>
                <a:lnTo>
                  <a:pt x="2233" y="5403"/>
                </a:lnTo>
                <a:lnTo>
                  <a:pt x="6564" y="6564"/>
                </a:lnTo>
                <a:lnTo>
                  <a:pt x="5403" y="224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3"/>
          <p:cNvSpPr/>
          <p:nvPr/>
        </p:nvSpPr>
        <p:spPr>
          <a:xfrm>
            <a:off x="7506810" y="1473462"/>
            <a:ext cx="170218" cy="170200"/>
          </a:xfrm>
          <a:custGeom>
            <a:avLst/>
            <a:gdLst/>
            <a:ahLst/>
            <a:cxnLst/>
            <a:rect l="l" t="t" r="r" b="b"/>
            <a:pathLst>
              <a:path w="9280" h="9279" extrusionOk="0">
                <a:moveTo>
                  <a:pt x="1" y="0"/>
                </a:moveTo>
                <a:lnTo>
                  <a:pt x="3876" y="2241"/>
                </a:lnTo>
                <a:lnTo>
                  <a:pt x="2724" y="6564"/>
                </a:lnTo>
                <a:lnTo>
                  <a:pt x="2724" y="6564"/>
                </a:lnTo>
                <a:lnTo>
                  <a:pt x="7047" y="5403"/>
                </a:lnTo>
                <a:lnTo>
                  <a:pt x="9279" y="9278"/>
                </a:lnTo>
                <a:lnTo>
                  <a:pt x="9279" y="4036"/>
                </a:lnTo>
                <a:lnTo>
                  <a:pt x="7609" y="4036"/>
                </a:lnTo>
                <a:lnTo>
                  <a:pt x="5243" y="1670"/>
                </a:lnTo>
                <a:lnTo>
                  <a:pt x="5243"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3"/>
          <p:cNvSpPr/>
          <p:nvPr/>
        </p:nvSpPr>
        <p:spPr>
          <a:xfrm>
            <a:off x="7506810" y="2040915"/>
            <a:ext cx="170218" cy="170365"/>
          </a:xfrm>
          <a:custGeom>
            <a:avLst/>
            <a:gdLst/>
            <a:ahLst/>
            <a:cxnLst/>
            <a:rect l="l" t="t" r="r" b="b"/>
            <a:pathLst>
              <a:path w="9280" h="9288" extrusionOk="0">
                <a:moveTo>
                  <a:pt x="9279" y="0"/>
                </a:moveTo>
                <a:lnTo>
                  <a:pt x="7047" y="3885"/>
                </a:lnTo>
                <a:lnTo>
                  <a:pt x="2724" y="2724"/>
                </a:lnTo>
                <a:lnTo>
                  <a:pt x="2724" y="2724"/>
                </a:lnTo>
                <a:lnTo>
                  <a:pt x="3876" y="7046"/>
                </a:lnTo>
                <a:lnTo>
                  <a:pt x="1" y="9287"/>
                </a:lnTo>
                <a:lnTo>
                  <a:pt x="5243" y="9287"/>
                </a:lnTo>
                <a:lnTo>
                  <a:pt x="5243" y="7609"/>
                </a:lnTo>
                <a:lnTo>
                  <a:pt x="7609" y="5251"/>
                </a:lnTo>
                <a:lnTo>
                  <a:pt x="9279" y="5251"/>
                </a:lnTo>
                <a:lnTo>
                  <a:pt x="9279"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3"/>
          <p:cNvSpPr/>
          <p:nvPr/>
        </p:nvSpPr>
        <p:spPr>
          <a:xfrm>
            <a:off x="6939352" y="2040915"/>
            <a:ext cx="170200" cy="170365"/>
          </a:xfrm>
          <a:custGeom>
            <a:avLst/>
            <a:gdLst/>
            <a:ahLst/>
            <a:cxnLst/>
            <a:rect l="l" t="t" r="r" b="b"/>
            <a:pathLst>
              <a:path w="9279" h="9288" extrusionOk="0">
                <a:moveTo>
                  <a:pt x="0" y="0"/>
                </a:moveTo>
                <a:lnTo>
                  <a:pt x="0" y="5251"/>
                </a:lnTo>
                <a:lnTo>
                  <a:pt x="1670" y="5251"/>
                </a:lnTo>
                <a:lnTo>
                  <a:pt x="4037" y="7609"/>
                </a:lnTo>
                <a:lnTo>
                  <a:pt x="4037" y="9287"/>
                </a:lnTo>
                <a:lnTo>
                  <a:pt x="9279" y="9287"/>
                </a:lnTo>
                <a:lnTo>
                  <a:pt x="5403" y="7046"/>
                </a:lnTo>
                <a:lnTo>
                  <a:pt x="6564" y="2724"/>
                </a:lnTo>
                <a:lnTo>
                  <a:pt x="2233" y="3885"/>
                </a:lnTo>
                <a:lnTo>
                  <a:pt x="0"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9" name="Google Shape;4479;p43"/>
          <p:cNvGrpSpPr/>
          <p:nvPr/>
        </p:nvGrpSpPr>
        <p:grpSpPr>
          <a:xfrm>
            <a:off x="6202968" y="2947715"/>
            <a:ext cx="737236" cy="1474271"/>
            <a:chOff x="5286826" y="2572144"/>
            <a:chExt cx="1285952" cy="2571552"/>
          </a:xfrm>
        </p:grpSpPr>
        <p:sp>
          <p:nvSpPr>
            <p:cNvPr id="4480" name="Google Shape;4480;p43"/>
            <p:cNvSpPr/>
            <p:nvPr/>
          </p:nvSpPr>
          <p:spPr>
            <a:xfrm>
              <a:off x="5286826" y="3858064"/>
              <a:ext cx="1285952" cy="1285632"/>
            </a:xfrm>
            <a:custGeom>
              <a:avLst/>
              <a:gdLst/>
              <a:ahLst/>
              <a:cxnLst/>
              <a:rect l="l" t="t" r="r" b="b"/>
              <a:pathLst>
                <a:path w="40186" h="40176" extrusionOk="0">
                  <a:moveTo>
                    <a:pt x="0" y="0"/>
                  </a:moveTo>
                  <a:lnTo>
                    <a:pt x="0" y="40176"/>
                  </a:lnTo>
                  <a:lnTo>
                    <a:pt x="40185" y="40176"/>
                  </a:lnTo>
                  <a:lnTo>
                    <a:pt x="401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43"/>
            <p:cNvSpPr/>
            <p:nvPr/>
          </p:nvSpPr>
          <p:spPr>
            <a:xfrm>
              <a:off x="5286826" y="3858064"/>
              <a:ext cx="1285952" cy="1285632"/>
            </a:xfrm>
            <a:custGeom>
              <a:avLst/>
              <a:gdLst/>
              <a:ahLst/>
              <a:cxnLst/>
              <a:rect l="l" t="t" r="r" b="b"/>
              <a:pathLst>
                <a:path w="40186" h="40176" extrusionOk="0">
                  <a:moveTo>
                    <a:pt x="0" y="0"/>
                  </a:moveTo>
                  <a:lnTo>
                    <a:pt x="0" y="20084"/>
                  </a:lnTo>
                  <a:lnTo>
                    <a:pt x="9" y="20602"/>
                  </a:lnTo>
                  <a:lnTo>
                    <a:pt x="63" y="21628"/>
                  </a:lnTo>
                  <a:lnTo>
                    <a:pt x="161" y="22646"/>
                  </a:lnTo>
                  <a:lnTo>
                    <a:pt x="313" y="23647"/>
                  </a:lnTo>
                  <a:lnTo>
                    <a:pt x="518" y="24620"/>
                  </a:lnTo>
                  <a:lnTo>
                    <a:pt x="768" y="25584"/>
                  </a:lnTo>
                  <a:lnTo>
                    <a:pt x="1063" y="26531"/>
                  </a:lnTo>
                  <a:lnTo>
                    <a:pt x="1393" y="27451"/>
                  </a:lnTo>
                  <a:lnTo>
                    <a:pt x="1777" y="28353"/>
                  </a:lnTo>
                  <a:lnTo>
                    <a:pt x="2197" y="29237"/>
                  </a:lnTo>
                  <a:lnTo>
                    <a:pt x="2661" y="30085"/>
                  </a:lnTo>
                  <a:lnTo>
                    <a:pt x="3170" y="30916"/>
                  </a:lnTo>
                  <a:lnTo>
                    <a:pt x="3706" y="31719"/>
                  </a:lnTo>
                  <a:lnTo>
                    <a:pt x="4287" y="32487"/>
                  </a:lnTo>
                  <a:lnTo>
                    <a:pt x="4903" y="33237"/>
                  </a:lnTo>
                  <a:lnTo>
                    <a:pt x="5555" y="33952"/>
                  </a:lnTo>
                  <a:lnTo>
                    <a:pt x="6233" y="34630"/>
                  </a:lnTo>
                  <a:lnTo>
                    <a:pt x="6948" y="35282"/>
                  </a:lnTo>
                  <a:lnTo>
                    <a:pt x="7689" y="35890"/>
                  </a:lnTo>
                  <a:lnTo>
                    <a:pt x="8466" y="36470"/>
                  </a:lnTo>
                  <a:lnTo>
                    <a:pt x="9270" y="37015"/>
                  </a:lnTo>
                  <a:lnTo>
                    <a:pt x="10091" y="37515"/>
                  </a:lnTo>
                  <a:lnTo>
                    <a:pt x="10948" y="37979"/>
                  </a:lnTo>
                  <a:lnTo>
                    <a:pt x="11824" y="38399"/>
                  </a:lnTo>
                  <a:lnTo>
                    <a:pt x="12726" y="38783"/>
                  </a:lnTo>
                  <a:lnTo>
                    <a:pt x="13654" y="39122"/>
                  </a:lnTo>
                  <a:lnTo>
                    <a:pt x="14592" y="39417"/>
                  </a:lnTo>
                  <a:lnTo>
                    <a:pt x="15556" y="39667"/>
                  </a:lnTo>
                  <a:lnTo>
                    <a:pt x="16539" y="39863"/>
                  </a:lnTo>
                  <a:lnTo>
                    <a:pt x="17539" y="40015"/>
                  </a:lnTo>
                  <a:lnTo>
                    <a:pt x="18548" y="40122"/>
                  </a:lnTo>
                  <a:lnTo>
                    <a:pt x="19575" y="40176"/>
                  </a:lnTo>
                  <a:lnTo>
                    <a:pt x="20611" y="40176"/>
                  </a:lnTo>
                  <a:lnTo>
                    <a:pt x="21638" y="40122"/>
                  </a:lnTo>
                  <a:lnTo>
                    <a:pt x="22656" y="40015"/>
                  </a:lnTo>
                  <a:lnTo>
                    <a:pt x="23656" y="39863"/>
                  </a:lnTo>
                  <a:lnTo>
                    <a:pt x="24629" y="39667"/>
                  </a:lnTo>
                  <a:lnTo>
                    <a:pt x="25594" y="39417"/>
                  </a:lnTo>
                  <a:lnTo>
                    <a:pt x="26540" y="39122"/>
                  </a:lnTo>
                  <a:lnTo>
                    <a:pt x="27460" y="38783"/>
                  </a:lnTo>
                  <a:lnTo>
                    <a:pt x="28362" y="38399"/>
                  </a:lnTo>
                  <a:lnTo>
                    <a:pt x="29246" y="37979"/>
                  </a:lnTo>
                  <a:lnTo>
                    <a:pt x="30094" y="37515"/>
                  </a:lnTo>
                  <a:lnTo>
                    <a:pt x="30925" y="37015"/>
                  </a:lnTo>
                  <a:lnTo>
                    <a:pt x="31728" y="36470"/>
                  </a:lnTo>
                  <a:lnTo>
                    <a:pt x="32496" y="35890"/>
                  </a:lnTo>
                  <a:lnTo>
                    <a:pt x="33247" y="35282"/>
                  </a:lnTo>
                  <a:lnTo>
                    <a:pt x="33961" y="34630"/>
                  </a:lnTo>
                  <a:lnTo>
                    <a:pt x="34640" y="33952"/>
                  </a:lnTo>
                  <a:lnTo>
                    <a:pt x="35292" y="33237"/>
                  </a:lnTo>
                  <a:lnTo>
                    <a:pt x="35899" y="32487"/>
                  </a:lnTo>
                  <a:lnTo>
                    <a:pt x="36479" y="31719"/>
                  </a:lnTo>
                  <a:lnTo>
                    <a:pt x="37024" y="30916"/>
                  </a:lnTo>
                  <a:lnTo>
                    <a:pt x="37524" y="30085"/>
                  </a:lnTo>
                  <a:lnTo>
                    <a:pt x="37988" y="29237"/>
                  </a:lnTo>
                  <a:lnTo>
                    <a:pt x="38408" y="28353"/>
                  </a:lnTo>
                  <a:lnTo>
                    <a:pt x="38792" y="27451"/>
                  </a:lnTo>
                  <a:lnTo>
                    <a:pt x="39131" y="26531"/>
                  </a:lnTo>
                  <a:lnTo>
                    <a:pt x="39426" y="25584"/>
                  </a:lnTo>
                  <a:lnTo>
                    <a:pt x="39676" y="24620"/>
                  </a:lnTo>
                  <a:lnTo>
                    <a:pt x="39873" y="23647"/>
                  </a:lnTo>
                  <a:lnTo>
                    <a:pt x="40024" y="22646"/>
                  </a:lnTo>
                  <a:lnTo>
                    <a:pt x="40132" y="21628"/>
                  </a:lnTo>
                  <a:lnTo>
                    <a:pt x="40185" y="20602"/>
                  </a:lnTo>
                  <a:lnTo>
                    <a:pt x="40185" y="20084"/>
                  </a:lnTo>
                  <a:lnTo>
                    <a:pt x="40185"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3"/>
            <p:cNvSpPr/>
            <p:nvPr/>
          </p:nvSpPr>
          <p:spPr>
            <a:xfrm>
              <a:off x="5286826" y="2572144"/>
              <a:ext cx="1285952" cy="1285952"/>
            </a:xfrm>
            <a:custGeom>
              <a:avLst/>
              <a:gdLst/>
              <a:ahLst/>
              <a:cxnLst/>
              <a:rect l="l" t="t" r="r" b="b"/>
              <a:pathLst>
                <a:path w="40186" h="40186" extrusionOk="0">
                  <a:moveTo>
                    <a:pt x="0" y="0"/>
                  </a:moveTo>
                  <a:lnTo>
                    <a:pt x="0" y="40185"/>
                  </a:lnTo>
                  <a:lnTo>
                    <a:pt x="40185" y="40185"/>
                  </a:lnTo>
                  <a:lnTo>
                    <a:pt x="40185" y="0"/>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3"/>
            <p:cNvSpPr/>
            <p:nvPr/>
          </p:nvSpPr>
          <p:spPr>
            <a:xfrm>
              <a:off x="5286826" y="2572144"/>
              <a:ext cx="1285952" cy="1285664"/>
            </a:xfrm>
            <a:custGeom>
              <a:avLst/>
              <a:gdLst/>
              <a:ahLst/>
              <a:cxnLst/>
              <a:rect l="l" t="t" r="r" b="b"/>
              <a:pathLst>
                <a:path w="40186" h="40177" extrusionOk="0">
                  <a:moveTo>
                    <a:pt x="0" y="0"/>
                  </a:moveTo>
                  <a:lnTo>
                    <a:pt x="0" y="20093"/>
                  </a:lnTo>
                  <a:lnTo>
                    <a:pt x="9" y="20611"/>
                  </a:lnTo>
                  <a:lnTo>
                    <a:pt x="63" y="21638"/>
                  </a:lnTo>
                  <a:lnTo>
                    <a:pt x="161" y="22647"/>
                  </a:lnTo>
                  <a:lnTo>
                    <a:pt x="313" y="23647"/>
                  </a:lnTo>
                  <a:lnTo>
                    <a:pt x="518" y="24629"/>
                  </a:lnTo>
                  <a:lnTo>
                    <a:pt x="768" y="25594"/>
                  </a:lnTo>
                  <a:lnTo>
                    <a:pt x="1054" y="26531"/>
                  </a:lnTo>
                  <a:lnTo>
                    <a:pt x="1393" y="27460"/>
                  </a:lnTo>
                  <a:lnTo>
                    <a:pt x="1777" y="28362"/>
                  </a:lnTo>
                  <a:lnTo>
                    <a:pt x="2197" y="29237"/>
                  </a:lnTo>
                  <a:lnTo>
                    <a:pt x="2661" y="30094"/>
                  </a:lnTo>
                  <a:lnTo>
                    <a:pt x="3170" y="30916"/>
                  </a:lnTo>
                  <a:lnTo>
                    <a:pt x="3706" y="31720"/>
                  </a:lnTo>
                  <a:lnTo>
                    <a:pt x="4287" y="32496"/>
                  </a:lnTo>
                  <a:lnTo>
                    <a:pt x="4903" y="33238"/>
                  </a:lnTo>
                  <a:lnTo>
                    <a:pt x="5555" y="33952"/>
                  </a:lnTo>
                  <a:lnTo>
                    <a:pt x="6233" y="34631"/>
                  </a:lnTo>
                  <a:lnTo>
                    <a:pt x="6948" y="35283"/>
                  </a:lnTo>
                  <a:lnTo>
                    <a:pt x="7689" y="35899"/>
                  </a:lnTo>
                  <a:lnTo>
                    <a:pt x="8466" y="36479"/>
                  </a:lnTo>
                  <a:lnTo>
                    <a:pt x="9261" y="37015"/>
                  </a:lnTo>
                  <a:lnTo>
                    <a:pt x="10091" y="37524"/>
                  </a:lnTo>
                  <a:lnTo>
                    <a:pt x="10948" y="37979"/>
                  </a:lnTo>
                  <a:lnTo>
                    <a:pt x="11824" y="38408"/>
                  </a:lnTo>
                  <a:lnTo>
                    <a:pt x="12726" y="38792"/>
                  </a:lnTo>
                  <a:lnTo>
                    <a:pt x="13654" y="39123"/>
                  </a:lnTo>
                  <a:lnTo>
                    <a:pt x="14592" y="39417"/>
                  </a:lnTo>
                  <a:lnTo>
                    <a:pt x="15556" y="39667"/>
                  </a:lnTo>
                  <a:lnTo>
                    <a:pt x="16539" y="39864"/>
                  </a:lnTo>
                  <a:lnTo>
                    <a:pt x="17539" y="40024"/>
                  </a:lnTo>
                  <a:lnTo>
                    <a:pt x="18548" y="40123"/>
                  </a:lnTo>
                  <a:lnTo>
                    <a:pt x="19575" y="40176"/>
                  </a:lnTo>
                  <a:lnTo>
                    <a:pt x="20611" y="40176"/>
                  </a:lnTo>
                  <a:lnTo>
                    <a:pt x="21638" y="40123"/>
                  </a:lnTo>
                  <a:lnTo>
                    <a:pt x="22656" y="40024"/>
                  </a:lnTo>
                  <a:lnTo>
                    <a:pt x="23647" y="39864"/>
                  </a:lnTo>
                  <a:lnTo>
                    <a:pt x="24629" y="39667"/>
                  </a:lnTo>
                  <a:lnTo>
                    <a:pt x="25594" y="39417"/>
                  </a:lnTo>
                  <a:lnTo>
                    <a:pt x="26540" y="39123"/>
                  </a:lnTo>
                  <a:lnTo>
                    <a:pt x="27460" y="38792"/>
                  </a:lnTo>
                  <a:lnTo>
                    <a:pt x="28362" y="38408"/>
                  </a:lnTo>
                  <a:lnTo>
                    <a:pt x="29246" y="37979"/>
                  </a:lnTo>
                  <a:lnTo>
                    <a:pt x="30094" y="37524"/>
                  </a:lnTo>
                  <a:lnTo>
                    <a:pt x="30925" y="37015"/>
                  </a:lnTo>
                  <a:lnTo>
                    <a:pt x="31728" y="36479"/>
                  </a:lnTo>
                  <a:lnTo>
                    <a:pt x="32496" y="35899"/>
                  </a:lnTo>
                  <a:lnTo>
                    <a:pt x="33247" y="35283"/>
                  </a:lnTo>
                  <a:lnTo>
                    <a:pt x="33961" y="34631"/>
                  </a:lnTo>
                  <a:lnTo>
                    <a:pt x="34640" y="33952"/>
                  </a:lnTo>
                  <a:lnTo>
                    <a:pt x="35292" y="33238"/>
                  </a:lnTo>
                  <a:lnTo>
                    <a:pt x="35899" y="32496"/>
                  </a:lnTo>
                  <a:lnTo>
                    <a:pt x="36479" y="31720"/>
                  </a:lnTo>
                  <a:lnTo>
                    <a:pt x="37024" y="30916"/>
                  </a:lnTo>
                  <a:lnTo>
                    <a:pt x="37524" y="30094"/>
                  </a:lnTo>
                  <a:lnTo>
                    <a:pt x="37988" y="29237"/>
                  </a:lnTo>
                  <a:lnTo>
                    <a:pt x="38417" y="28362"/>
                  </a:lnTo>
                  <a:lnTo>
                    <a:pt x="38792" y="27460"/>
                  </a:lnTo>
                  <a:lnTo>
                    <a:pt x="39131" y="26531"/>
                  </a:lnTo>
                  <a:lnTo>
                    <a:pt x="39426" y="25594"/>
                  </a:lnTo>
                  <a:lnTo>
                    <a:pt x="39676" y="24629"/>
                  </a:lnTo>
                  <a:lnTo>
                    <a:pt x="39873" y="23647"/>
                  </a:lnTo>
                  <a:lnTo>
                    <a:pt x="40024" y="22647"/>
                  </a:lnTo>
                  <a:lnTo>
                    <a:pt x="40132" y="21638"/>
                  </a:lnTo>
                  <a:lnTo>
                    <a:pt x="40185" y="20611"/>
                  </a:lnTo>
                  <a:lnTo>
                    <a:pt x="40185" y="20093"/>
                  </a:lnTo>
                  <a:lnTo>
                    <a:pt x="40185"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3"/>
            <p:cNvSpPr/>
            <p:nvPr/>
          </p:nvSpPr>
          <p:spPr>
            <a:xfrm>
              <a:off x="5929770" y="2572144"/>
              <a:ext cx="643008" cy="1285664"/>
            </a:xfrm>
            <a:custGeom>
              <a:avLst/>
              <a:gdLst/>
              <a:ahLst/>
              <a:cxnLst/>
              <a:rect l="l" t="t" r="r" b="b"/>
              <a:pathLst>
                <a:path w="20094" h="40177" extrusionOk="0">
                  <a:moveTo>
                    <a:pt x="1" y="0"/>
                  </a:moveTo>
                  <a:lnTo>
                    <a:pt x="1" y="40176"/>
                  </a:lnTo>
                  <a:lnTo>
                    <a:pt x="519" y="40176"/>
                  </a:lnTo>
                  <a:lnTo>
                    <a:pt x="1546" y="40123"/>
                  </a:lnTo>
                  <a:lnTo>
                    <a:pt x="2564" y="40024"/>
                  </a:lnTo>
                  <a:lnTo>
                    <a:pt x="3555" y="39864"/>
                  </a:lnTo>
                  <a:lnTo>
                    <a:pt x="4537" y="39667"/>
                  </a:lnTo>
                  <a:lnTo>
                    <a:pt x="5502" y="39417"/>
                  </a:lnTo>
                  <a:lnTo>
                    <a:pt x="6448" y="39123"/>
                  </a:lnTo>
                  <a:lnTo>
                    <a:pt x="7368" y="38792"/>
                  </a:lnTo>
                  <a:lnTo>
                    <a:pt x="8270" y="38408"/>
                  </a:lnTo>
                  <a:lnTo>
                    <a:pt x="9154" y="37979"/>
                  </a:lnTo>
                  <a:lnTo>
                    <a:pt x="10002" y="37524"/>
                  </a:lnTo>
                  <a:lnTo>
                    <a:pt x="10833" y="37015"/>
                  </a:lnTo>
                  <a:lnTo>
                    <a:pt x="11636" y="36479"/>
                  </a:lnTo>
                  <a:lnTo>
                    <a:pt x="12404" y="35899"/>
                  </a:lnTo>
                  <a:lnTo>
                    <a:pt x="13155" y="35283"/>
                  </a:lnTo>
                  <a:lnTo>
                    <a:pt x="13869" y="34631"/>
                  </a:lnTo>
                  <a:lnTo>
                    <a:pt x="14548" y="33952"/>
                  </a:lnTo>
                  <a:lnTo>
                    <a:pt x="15200" y="33238"/>
                  </a:lnTo>
                  <a:lnTo>
                    <a:pt x="15807" y="32496"/>
                  </a:lnTo>
                  <a:lnTo>
                    <a:pt x="16387" y="31720"/>
                  </a:lnTo>
                  <a:lnTo>
                    <a:pt x="16932" y="30916"/>
                  </a:lnTo>
                  <a:lnTo>
                    <a:pt x="17432" y="30094"/>
                  </a:lnTo>
                  <a:lnTo>
                    <a:pt x="17896" y="29237"/>
                  </a:lnTo>
                  <a:lnTo>
                    <a:pt x="18325" y="28362"/>
                  </a:lnTo>
                  <a:lnTo>
                    <a:pt x="18700" y="27460"/>
                  </a:lnTo>
                  <a:lnTo>
                    <a:pt x="19039" y="26531"/>
                  </a:lnTo>
                  <a:lnTo>
                    <a:pt x="19334" y="25594"/>
                  </a:lnTo>
                  <a:lnTo>
                    <a:pt x="19584" y="24629"/>
                  </a:lnTo>
                  <a:lnTo>
                    <a:pt x="19781" y="23647"/>
                  </a:lnTo>
                  <a:lnTo>
                    <a:pt x="19932" y="22647"/>
                  </a:lnTo>
                  <a:lnTo>
                    <a:pt x="20040" y="21638"/>
                  </a:lnTo>
                  <a:lnTo>
                    <a:pt x="20093" y="20611"/>
                  </a:lnTo>
                  <a:lnTo>
                    <a:pt x="20093" y="20093"/>
                  </a:lnTo>
                  <a:lnTo>
                    <a:pt x="20093"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3"/>
            <p:cNvSpPr/>
            <p:nvPr/>
          </p:nvSpPr>
          <p:spPr>
            <a:xfrm>
              <a:off x="5622026" y="2861616"/>
              <a:ext cx="607840" cy="607840"/>
            </a:xfrm>
            <a:custGeom>
              <a:avLst/>
              <a:gdLst/>
              <a:ahLst/>
              <a:cxnLst/>
              <a:rect l="l" t="t" r="r" b="b"/>
              <a:pathLst>
                <a:path w="18995" h="18995" extrusionOk="0">
                  <a:moveTo>
                    <a:pt x="9493" y="0"/>
                  </a:moveTo>
                  <a:lnTo>
                    <a:pt x="9011" y="9"/>
                  </a:lnTo>
                  <a:lnTo>
                    <a:pt x="8046" y="108"/>
                  </a:lnTo>
                  <a:lnTo>
                    <a:pt x="7126" y="295"/>
                  </a:lnTo>
                  <a:lnTo>
                    <a:pt x="6233" y="572"/>
                  </a:lnTo>
                  <a:lnTo>
                    <a:pt x="5376" y="938"/>
                  </a:lnTo>
                  <a:lnTo>
                    <a:pt x="4572" y="1376"/>
                  </a:lnTo>
                  <a:lnTo>
                    <a:pt x="3813" y="1885"/>
                  </a:lnTo>
                  <a:lnTo>
                    <a:pt x="3108" y="2465"/>
                  </a:lnTo>
                  <a:lnTo>
                    <a:pt x="2465" y="3108"/>
                  </a:lnTo>
                  <a:lnTo>
                    <a:pt x="1884" y="3814"/>
                  </a:lnTo>
                  <a:lnTo>
                    <a:pt x="1375" y="4573"/>
                  </a:lnTo>
                  <a:lnTo>
                    <a:pt x="938" y="5376"/>
                  </a:lnTo>
                  <a:lnTo>
                    <a:pt x="572" y="6234"/>
                  </a:lnTo>
                  <a:lnTo>
                    <a:pt x="295" y="7127"/>
                  </a:lnTo>
                  <a:lnTo>
                    <a:pt x="107" y="8055"/>
                  </a:lnTo>
                  <a:lnTo>
                    <a:pt x="9" y="9011"/>
                  </a:lnTo>
                  <a:lnTo>
                    <a:pt x="0" y="9502"/>
                  </a:lnTo>
                  <a:lnTo>
                    <a:pt x="9" y="9993"/>
                  </a:lnTo>
                  <a:lnTo>
                    <a:pt x="107" y="10949"/>
                  </a:lnTo>
                  <a:lnTo>
                    <a:pt x="295" y="11877"/>
                  </a:lnTo>
                  <a:lnTo>
                    <a:pt x="572" y="12770"/>
                  </a:lnTo>
                  <a:lnTo>
                    <a:pt x="938" y="13619"/>
                  </a:lnTo>
                  <a:lnTo>
                    <a:pt x="1375" y="14422"/>
                  </a:lnTo>
                  <a:lnTo>
                    <a:pt x="1884" y="15181"/>
                  </a:lnTo>
                  <a:lnTo>
                    <a:pt x="2465" y="15887"/>
                  </a:lnTo>
                  <a:lnTo>
                    <a:pt x="3108" y="16530"/>
                  </a:lnTo>
                  <a:lnTo>
                    <a:pt x="3813" y="17110"/>
                  </a:lnTo>
                  <a:lnTo>
                    <a:pt x="4572" y="17628"/>
                  </a:lnTo>
                  <a:lnTo>
                    <a:pt x="5376" y="18066"/>
                  </a:lnTo>
                  <a:lnTo>
                    <a:pt x="6233" y="18423"/>
                  </a:lnTo>
                  <a:lnTo>
                    <a:pt x="7126" y="18700"/>
                  </a:lnTo>
                  <a:lnTo>
                    <a:pt x="8046" y="18887"/>
                  </a:lnTo>
                  <a:lnTo>
                    <a:pt x="9011" y="18986"/>
                  </a:lnTo>
                  <a:lnTo>
                    <a:pt x="9493" y="18994"/>
                  </a:lnTo>
                  <a:lnTo>
                    <a:pt x="9984" y="18986"/>
                  </a:lnTo>
                  <a:lnTo>
                    <a:pt x="10948" y="18887"/>
                  </a:lnTo>
                  <a:lnTo>
                    <a:pt x="11868" y="18700"/>
                  </a:lnTo>
                  <a:lnTo>
                    <a:pt x="12761" y="18423"/>
                  </a:lnTo>
                  <a:lnTo>
                    <a:pt x="13618" y="18066"/>
                  </a:lnTo>
                  <a:lnTo>
                    <a:pt x="14422" y="17628"/>
                  </a:lnTo>
                  <a:lnTo>
                    <a:pt x="15181" y="17110"/>
                  </a:lnTo>
                  <a:lnTo>
                    <a:pt x="15887" y="16530"/>
                  </a:lnTo>
                  <a:lnTo>
                    <a:pt x="16530" y="15887"/>
                  </a:lnTo>
                  <a:lnTo>
                    <a:pt x="17110" y="15181"/>
                  </a:lnTo>
                  <a:lnTo>
                    <a:pt x="17619" y="14422"/>
                  </a:lnTo>
                  <a:lnTo>
                    <a:pt x="18057" y="13619"/>
                  </a:lnTo>
                  <a:lnTo>
                    <a:pt x="18423" y="12770"/>
                  </a:lnTo>
                  <a:lnTo>
                    <a:pt x="18700" y="11877"/>
                  </a:lnTo>
                  <a:lnTo>
                    <a:pt x="18887" y="10949"/>
                  </a:lnTo>
                  <a:lnTo>
                    <a:pt x="18985" y="9993"/>
                  </a:lnTo>
                  <a:lnTo>
                    <a:pt x="18994" y="9502"/>
                  </a:lnTo>
                  <a:lnTo>
                    <a:pt x="18985" y="9011"/>
                  </a:lnTo>
                  <a:lnTo>
                    <a:pt x="18887" y="8055"/>
                  </a:lnTo>
                  <a:lnTo>
                    <a:pt x="18700" y="7127"/>
                  </a:lnTo>
                  <a:lnTo>
                    <a:pt x="18423" y="6234"/>
                  </a:lnTo>
                  <a:lnTo>
                    <a:pt x="18057" y="5376"/>
                  </a:lnTo>
                  <a:lnTo>
                    <a:pt x="17619" y="4573"/>
                  </a:lnTo>
                  <a:lnTo>
                    <a:pt x="17110" y="3814"/>
                  </a:lnTo>
                  <a:lnTo>
                    <a:pt x="16530" y="3108"/>
                  </a:lnTo>
                  <a:lnTo>
                    <a:pt x="15887" y="2465"/>
                  </a:lnTo>
                  <a:lnTo>
                    <a:pt x="15181" y="1885"/>
                  </a:lnTo>
                  <a:lnTo>
                    <a:pt x="14422" y="1376"/>
                  </a:lnTo>
                  <a:lnTo>
                    <a:pt x="13618" y="938"/>
                  </a:lnTo>
                  <a:lnTo>
                    <a:pt x="12761" y="572"/>
                  </a:lnTo>
                  <a:lnTo>
                    <a:pt x="11868" y="295"/>
                  </a:lnTo>
                  <a:lnTo>
                    <a:pt x="10948" y="108"/>
                  </a:lnTo>
                  <a:lnTo>
                    <a:pt x="9984" y="9"/>
                  </a:lnTo>
                  <a:lnTo>
                    <a:pt x="9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3"/>
            <p:cNvSpPr/>
            <p:nvPr/>
          </p:nvSpPr>
          <p:spPr>
            <a:xfrm>
              <a:off x="5666602" y="4236688"/>
              <a:ext cx="526400" cy="526400"/>
            </a:xfrm>
            <a:custGeom>
              <a:avLst/>
              <a:gdLst/>
              <a:ahLst/>
              <a:cxnLst/>
              <a:rect l="l" t="t" r="r" b="b"/>
              <a:pathLst>
                <a:path w="16450" h="16450" extrusionOk="0">
                  <a:moveTo>
                    <a:pt x="8225" y="0"/>
                  </a:moveTo>
                  <a:lnTo>
                    <a:pt x="0" y="8225"/>
                  </a:lnTo>
                  <a:lnTo>
                    <a:pt x="8225" y="16449"/>
                  </a:lnTo>
                  <a:lnTo>
                    <a:pt x="16449" y="8225"/>
                  </a:lnTo>
                  <a:lnTo>
                    <a:pt x="822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3"/>
            <p:cNvSpPr/>
            <p:nvPr/>
          </p:nvSpPr>
          <p:spPr>
            <a:xfrm>
              <a:off x="5828042" y="4382992"/>
              <a:ext cx="209792" cy="209504"/>
            </a:xfrm>
            <a:custGeom>
              <a:avLst/>
              <a:gdLst/>
              <a:ahLst/>
              <a:cxnLst/>
              <a:rect l="l" t="t" r="r" b="b"/>
              <a:pathLst>
                <a:path w="6556" h="6547" extrusionOk="0">
                  <a:moveTo>
                    <a:pt x="3278" y="0"/>
                  </a:moveTo>
                  <a:lnTo>
                    <a:pt x="1" y="3269"/>
                  </a:lnTo>
                  <a:lnTo>
                    <a:pt x="3278" y="6546"/>
                  </a:lnTo>
                  <a:lnTo>
                    <a:pt x="6555" y="3269"/>
                  </a:lnTo>
                  <a:lnTo>
                    <a:pt x="32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3"/>
            <p:cNvSpPr/>
            <p:nvPr/>
          </p:nvSpPr>
          <p:spPr>
            <a:xfrm>
              <a:off x="5914922" y="3164240"/>
              <a:ext cx="32" cy="32"/>
            </a:xfrm>
            <a:custGeom>
              <a:avLst/>
              <a:gdLst/>
              <a:ahLst/>
              <a:cxnLst/>
              <a:rect l="l" t="t" r="r" b="b"/>
              <a:pathLst>
                <a:path w="1" h="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3"/>
            <p:cNvSpPr/>
            <p:nvPr/>
          </p:nvSpPr>
          <p:spPr>
            <a:xfrm>
              <a:off x="5914922" y="3165392"/>
              <a:ext cx="136896" cy="136896"/>
            </a:xfrm>
            <a:custGeom>
              <a:avLst/>
              <a:gdLst/>
              <a:ahLst/>
              <a:cxnLst/>
              <a:rect l="l" t="t" r="r" b="b"/>
              <a:pathLst>
                <a:path w="4278" h="4278" extrusionOk="0">
                  <a:moveTo>
                    <a:pt x="0" y="0"/>
                  </a:moveTo>
                  <a:lnTo>
                    <a:pt x="0" y="4277"/>
                  </a:lnTo>
                  <a:lnTo>
                    <a:pt x="215" y="4054"/>
                  </a:lnTo>
                  <a:lnTo>
                    <a:pt x="545" y="3554"/>
                  </a:lnTo>
                  <a:lnTo>
                    <a:pt x="768" y="3009"/>
                  </a:lnTo>
                  <a:lnTo>
                    <a:pt x="876" y="2438"/>
                  </a:lnTo>
                  <a:lnTo>
                    <a:pt x="884" y="2143"/>
                  </a:lnTo>
                  <a:lnTo>
                    <a:pt x="1099" y="2340"/>
                  </a:lnTo>
                  <a:lnTo>
                    <a:pt x="1581" y="2670"/>
                  </a:lnTo>
                  <a:lnTo>
                    <a:pt x="2126" y="2902"/>
                  </a:lnTo>
                  <a:lnTo>
                    <a:pt x="2715" y="3018"/>
                  </a:lnTo>
                  <a:lnTo>
                    <a:pt x="3019" y="3027"/>
                  </a:lnTo>
                  <a:lnTo>
                    <a:pt x="3010" y="2715"/>
                  </a:lnTo>
                  <a:lnTo>
                    <a:pt x="2894" y="2125"/>
                  </a:lnTo>
                  <a:lnTo>
                    <a:pt x="2662" y="1590"/>
                  </a:lnTo>
                  <a:lnTo>
                    <a:pt x="2340" y="1107"/>
                  </a:lnTo>
                  <a:lnTo>
                    <a:pt x="2135" y="893"/>
                  </a:lnTo>
                  <a:lnTo>
                    <a:pt x="2429" y="884"/>
                  </a:lnTo>
                  <a:lnTo>
                    <a:pt x="3001" y="777"/>
                  </a:lnTo>
                  <a:lnTo>
                    <a:pt x="3546" y="554"/>
                  </a:lnTo>
                  <a:lnTo>
                    <a:pt x="4046" y="223"/>
                  </a:lnTo>
                  <a:lnTo>
                    <a:pt x="4278" y="9"/>
                  </a:lnTo>
                  <a:lnTo>
                    <a:pt x="4260"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3"/>
            <p:cNvSpPr/>
            <p:nvPr/>
          </p:nvSpPr>
          <p:spPr>
            <a:xfrm>
              <a:off x="5778314" y="3028784"/>
              <a:ext cx="136640" cy="136608"/>
            </a:xfrm>
            <a:custGeom>
              <a:avLst/>
              <a:gdLst/>
              <a:ahLst/>
              <a:cxnLst/>
              <a:rect l="l" t="t" r="r" b="b"/>
              <a:pathLst>
                <a:path w="4270" h="4269" extrusionOk="0">
                  <a:moveTo>
                    <a:pt x="4269" y="1"/>
                  </a:moveTo>
                  <a:lnTo>
                    <a:pt x="4055" y="233"/>
                  </a:lnTo>
                  <a:lnTo>
                    <a:pt x="3725" y="733"/>
                  </a:lnTo>
                  <a:lnTo>
                    <a:pt x="3501" y="1277"/>
                  </a:lnTo>
                  <a:lnTo>
                    <a:pt x="3394" y="1849"/>
                  </a:lnTo>
                  <a:lnTo>
                    <a:pt x="3385" y="2135"/>
                  </a:lnTo>
                  <a:lnTo>
                    <a:pt x="3171" y="1938"/>
                  </a:lnTo>
                  <a:lnTo>
                    <a:pt x="2689" y="1617"/>
                  </a:lnTo>
                  <a:lnTo>
                    <a:pt x="2144" y="1385"/>
                  </a:lnTo>
                  <a:lnTo>
                    <a:pt x="1555" y="1269"/>
                  </a:lnTo>
                  <a:lnTo>
                    <a:pt x="1242" y="1251"/>
                  </a:lnTo>
                  <a:lnTo>
                    <a:pt x="1260" y="1563"/>
                  </a:lnTo>
                  <a:lnTo>
                    <a:pt x="1376" y="2153"/>
                  </a:lnTo>
                  <a:lnTo>
                    <a:pt x="1608" y="2697"/>
                  </a:lnTo>
                  <a:lnTo>
                    <a:pt x="1930" y="3180"/>
                  </a:lnTo>
                  <a:lnTo>
                    <a:pt x="2135" y="3394"/>
                  </a:lnTo>
                  <a:lnTo>
                    <a:pt x="1840" y="3403"/>
                  </a:lnTo>
                  <a:lnTo>
                    <a:pt x="1278" y="3510"/>
                  </a:lnTo>
                  <a:lnTo>
                    <a:pt x="733" y="3724"/>
                  </a:lnTo>
                  <a:lnTo>
                    <a:pt x="233" y="4055"/>
                  </a:lnTo>
                  <a:lnTo>
                    <a:pt x="1" y="4269"/>
                  </a:lnTo>
                  <a:lnTo>
                    <a:pt x="4269" y="4269"/>
                  </a:lnTo>
                  <a:lnTo>
                    <a:pt x="4269"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3"/>
            <p:cNvSpPr/>
            <p:nvPr/>
          </p:nvSpPr>
          <p:spPr>
            <a:xfrm>
              <a:off x="5778026" y="3165392"/>
              <a:ext cx="136928" cy="136896"/>
            </a:xfrm>
            <a:custGeom>
              <a:avLst/>
              <a:gdLst/>
              <a:ahLst/>
              <a:cxnLst/>
              <a:rect l="l" t="t" r="r" b="b"/>
              <a:pathLst>
                <a:path w="4279" h="4278" extrusionOk="0">
                  <a:moveTo>
                    <a:pt x="10" y="0"/>
                  </a:moveTo>
                  <a:lnTo>
                    <a:pt x="1" y="9"/>
                  </a:lnTo>
                  <a:lnTo>
                    <a:pt x="233" y="223"/>
                  </a:lnTo>
                  <a:lnTo>
                    <a:pt x="733" y="554"/>
                  </a:lnTo>
                  <a:lnTo>
                    <a:pt x="1278" y="777"/>
                  </a:lnTo>
                  <a:lnTo>
                    <a:pt x="1849" y="884"/>
                  </a:lnTo>
                  <a:lnTo>
                    <a:pt x="2144" y="893"/>
                  </a:lnTo>
                  <a:lnTo>
                    <a:pt x="1939" y="1107"/>
                  </a:lnTo>
                  <a:lnTo>
                    <a:pt x="1617" y="1590"/>
                  </a:lnTo>
                  <a:lnTo>
                    <a:pt x="1385" y="2125"/>
                  </a:lnTo>
                  <a:lnTo>
                    <a:pt x="1269" y="2715"/>
                  </a:lnTo>
                  <a:lnTo>
                    <a:pt x="1251" y="3027"/>
                  </a:lnTo>
                  <a:lnTo>
                    <a:pt x="1564" y="3018"/>
                  </a:lnTo>
                  <a:lnTo>
                    <a:pt x="2153" y="2902"/>
                  </a:lnTo>
                  <a:lnTo>
                    <a:pt x="2698" y="2670"/>
                  </a:lnTo>
                  <a:lnTo>
                    <a:pt x="3180" y="2340"/>
                  </a:lnTo>
                  <a:lnTo>
                    <a:pt x="3394" y="2143"/>
                  </a:lnTo>
                  <a:lnTo>
                    <a:pt x="3403" y="2438"/>
                  </a:lnTo>
                  <a:lnTo>
                    <a:pt x="3510" y="3009"/>
                  </a:lnTo>
                  <a:lnTo>
                    <a:pt x="3734" y="3554"/>
                  </a:lnTo>
                  <a:lnTo>
                    <a:pt x="4064" y="4054"/>
                  </a:lnTo>
                  <a:lnTo>
                    <a:pt x="4278" y="4277"/>
                  </a:lnTo>
                  <a:lnTo>
                    <a:pt x="4278" y="0"/>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3"/>
            <p:cNvSpPr/>
            <p:nvPr/>
          </p:nvSpPr>
          <p:spPr>
            <a:xfrm>
              <a:off x="5914922" y="3028784"/>
              <a:ext cx="136320" cy="136608"/>
            </a:xfrm>
            <a:custGeom>
              <a:avLst/>
              <a:gdLst/>
              <a:ahLst/>
              <a:cxnLst/>
              <a:rect l="l" t="t" r="r" b="b"/>
              <a:pathLst>
                <a:path w="4260" h="4269" extrusionOk="0">
                  <a:moveTo>
                    <a:pt x="0" y="1"/>
                  </a:moveTo>
                  <a:lnTo>
                    <a:pt x="0" y="4269"/>
                  </a:lnTo>
                  <a:lnTo>
                    <a:pt x="4260" y="4269"/>
                  </a:lnTo>
                  <a:lnTo>
                    <a:pt x="4037" y="4055"/>
                  </a:lnTo>
                  <a:lnTo>
                    <a:pt x="3537" y="3724"/>
                  </a:lnTo>
                  <a:lnTo>
                    <a:pt x="2992" y="3510"/>
                  </a:lnTo>
                  <a:lnTo>
                    <a:pt x="2429" y="3403"/>
                  </a:lnTo>
                  <a:lnTo>
                    <a:pt x="2135" y="3394"/>
                  </a:lnTo>
                  <a:lnTo>
                    <a:pt x="2340" y="3180"/>
                  </a:lnTo>
                  <a:lnTo>
                    <a:pt x="2662" y="2697"/>
                  </a:lnTo>
                  <a:lnTo>
                    <a:pt x="2894" y="2153"/>
                  </a:lnTo>
                  <a:lnTo>
                    <a:pt x="3010" y="1563"/>
                  </a:lnTo>
                  <a:lnTo>
                    <a:pt x="3019" y="1251"/>
                  </a:lnTo>
                  <a:lnTo>
                    <a:pt x="3019" y="1251"/>
                  </a:lnTo>
                  <a:lnTo>
                    <a:pt x="2715" y="1269"/>
                  </a:lnTo>
                  <a:lnTo>
                    <a:pt x="2126" y="1385"/>
                  </a:lnTo>
                  <a:lnTo>
                    <a:pt x="1581" y="1617"/>
                  </a:lnTo>
                  <a:lnTo>
                    <a:pt x="1099" y="1938"/>
                  </a:lnTo>
                  <a:lnTo>
                    <a:pt x="884" y="2135"/>
                  </a:lnTo>
                  <a:lnTo>
                    <a:pt x="876" y="1849"/>
                  </a:lnTo>
                  <a:lnTo>
                    <a:pt x="768" y="1277"/>
                  </a:lnTo>
                  <a:lnTo>
                    <a:pt x="545" y="733"/>
                  </a:lnTo>
                  <a:lnTo>
                    <a:pt x="215" y="233"/>
                  </a:lnTo>
                  <a:lnTo>
                    <a:pt x="0" y="1"/>
                  </a:lnTo>
                  <a:close/>
                </a:path>
              </a:pathLst>
            </a:custGeom>
            <a:solidFill>
              <a:srgbClr val="F8A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3"/>
            <p:cNvSpPr/>
            <p:nvPr/>
          </p:nvSpPr>
          <p:spPr>
            <a:xfrm>
              <a:off x="5914922" y="3165392"/>
              <a:ext cx="32" cy="0"/>
            </a:xfrm>
            <a:custGeom>
              <a:avLst/>
              <a:gdLst/>
              <a:ahLst/>
              <a:cxnLst/>
              <a:rect l="l" t="t" r="r" b="b"/>
              <a:pathLst>
                <a:path w="1" extrusionOk="0">
                  <a:moveTo>
                    <a:pt x="0" y="0"/>
                  </a:moveTo>
                  <a:lnTo>
                    <a:pt x="0"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4" name="Google Shape;4494;p43"/>
          <p:cNvSpPr/>
          <p:nvPr/>
        </p:nvSpPr>
        <p:spPr>
          <a:xfrm>
            <a:off x="6940012" y="3684810"/>
            <a:ext cx="736947" cy="736928"/>
          </a:xfrm>
          <a:custGeom>
            <a:avLst/>
            <a:gdLst/>
            <a:ahLst/>
            <a:cxnLst/>
            <a:rect l="l" t="t" r="r" b="b"/>
            <a:pathLst>
              <a:path w="40177" h="40176" extrusionOk="0">
                <a:moveTo>
                  <a:pt x="0" y="0"/>
                </a:moveTo>
                <a:lnTo>
                  <a:pt x="0" y="40176"/>
                </a:lnTo>
                <a:lnTo>
                  <a:pt x="40176" y="40176"/>
                </a:lnTo>
                <a:lnTo>
                  <a:pt x="4017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3"/>
          <p:cNvSpPr/>
          <p:nvPr/>
        </p:nvSpPr>
        <p:spPr>
          <a:xfrm>
            <a:off x="6940012" y="2947633"/>
            <a:ext cx="736947" cy="737112"/>
          </a:xfrm>
          <a:custGeom>
            <a:avLst/>
            <a:gdLst/>
            <a:ahLst/>
            <a:cxnLst/>
            <a:rect l="l" t="t" r="r" b="b"/>
            <a:pathLst>
              <a:path w="40177" h="40186" extrusionOk="0">
                <a:moveTo>
                  <a:pt x="0" y="0"/>
                </a:moveTo>
                <a:lnTo>
                  <a:pt x="0" y="40185"/>
                </a:lnTo>
                <a:lnTo>
                  <a:pt x="40176" y="40185"/>
                </a:lnTo>
                <a:lnTo>
                  <a:pt x="40176"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3"/>
          <p:cNvSpPr/>
          <p:nvPr/>
        </p:nvSpPr>
        <p:spPr>
          <a:xfrm>
            <a:off x="6940000" y="3316200"/>
            <a:ext cx="359054" cy="373129"/>
          </a:xfrm>
          <a:custGeom>
            <a:avLst/>
            <a:gdLst/>
            <a:ahLst/>
            <a:cxnLst/>
            <a:rect l="l" t="t" r="r" b="b"/>
            <a:pathLst>
              <a:path w="19575" h="20085" extrusionOk="0">
                <a:moveTo>
                  <a:pt x="0" y="1"/>
                </a:moveTo>
                <a:lnTo>
                  <a:pt x="0" y="20084"/>
                </a:lnTo>
                <a:lnTo>
                  <a:pt x="19575" y="20084"/>
                </a:lnTo>
                <a:lnTo>
                  <a:pt x="18548" y="20031"/>
                </a:lnTo>
                <a:lnTo>
                  <a:pt x="17530" y="19932"/>
                </a:lnTo>
                <a:lnTo>
                  <a:pt x="16530" y="19772"/>
                </a:lnTo>
                <a:lnTo>
                  <a:pt x="15556" y="19575"/>
                </a:lnTo>
                <a:lnTo>
                  <a:pt x="14592" y="19325"/>
                </a:lnTo>
                <a:lnTo>
                  <a:pt x="13645" y="19031"/>
                </a:lnTo>
                <a:lnTo>
                  <a:pt x="12725" y="18691"/>
                </a:lnTo>
                <a:lnTo>
                  <a:pt x="11823" y="18316"/>
                </a:lnTo>
                <a:lnTo>
                  <a:pt x="10948" y="17887"/>
                </a:lnTo>
                <a:lnTo>
                  <a:pt x="10091" y="17423"/>
                </a:lnTo>
                <a:lnTo>
                  <a:pt x="9261" y="16923"/>
                </a:lnTo>
                <a:lnTo>
                  <a:pt x="8457" y="16378"/>
                </a:lnTo>
                <a:lnTo>
                  <a:pt x="7689" y="15807"/>
                </a:lnTo>
                <a:lnTo>
                  <a:pt x="6948" y="15191"/>
                </a:lnTo>
                <a:lnTo>
                  <a:pt x="6233" y="14539"/>
                </a:lnTo>
                <a:lnTo>
                  <a:pt x="5885" y="14199"/>
                </a:lnTo>
                <a:lnTo>
                  <a:pt x="5546" y="13860"/>
                </a:lnTo>
                <a:lnTo>
                  <a:pt x="4903" y="13146"/>
                </a:lnTo>
                <a:lnTo>
                  <a:pt x="4287" y="12404"/>
                </a:lnTo>
                <a:lnTo>
                  <a:pt x="3706" y="11628"/>
                </a:lnTo>
                <a:lnTo>
                  <a:pt x="3161" y="10824"/>
                </a:lnTo>
                <a:lnTo>
                  <a:pt x="2661" y="10002"/>
                </a:lnTo>
                <a:lnTo>
                  <a:pt x="2197" y="9145"/>
                </a:lnTo>
                <a:lnTo>
                  <a:pt x="1777" y="8270"/>
                </a:lnTo>
                <a:lnTo>
                  <a:pt x="1393" y="7368"/>
                </a:lnTo>
                <a:lnTo>
                  <a:pt x="1054" y="6439"/>
                </a:lnTo>
                <a:lnTo>
                  <a:pt x="759" y="5502"/>
                </a:lnTo>
                <a:lnTo>
                  <a:pt x="518" y="4537"/>
                </a:lnTo>
                <a:lnTo>
                  <a:pt x="313" y="3555"/>
                </a:lnTo>
                <a:lnTo>
                  <a:pt x="161" y="2555"/>
                </a:lnTo>
                <a:lnTo>
                  <a:pt x="54" y="1546"/>
                </a:lnTo>
                <a:lnTo>
                  <a:pt x="9" y="519"/>
                </a:lnTo>
                <a:lnTo>
                  <a:pt x="0" y="1"/>
                </a:lnTo>
                <a:close/>
              </a:path>
            </a:pathLst>
          </a:custGeom>
          <a:solidFill>
            <a:srgbClr val="C61A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3"/>
          <p:cNvSpPr/>
          <p:nvPr/>
        </p:nvSpPr>
        <p:spPr>
          <a:xfrm>
            <a:off x="6940000" y="3316200"/>
            <a:ext cx="736947" cy="373146"/>
          </a:xfrm>
          <a:custGeom>
            <a:avLst/>
            <a:gdLst/>
            <a:ahLst/>
            <a:cxnLst/>
            <a:rect l="l" t="t" r="r" b="b"/>
            <a:pathLst>
              <a:path w="40177" h="20094" extrusionOk="0">
                <a:moveTo>
                  <a:pt x="0" y="1"/>
                </a:moveTo>
                <a:lnTo>
                  <a:pt x="0" y="519"/>
                </a:lnTo>
                <a:lnTo>
                  <a:pt x="54" y="1546"/>
                </a:lnTo>
                <a:lnTo>
                  <a:pt x="161" y="2555"/>
                </a:lnTo>
                <a:lnTo>
                  <a:pt x="313" y="3555"/>
                </a:lnTo>
                <a:lnTo>
                  <a:pt x="509" y="4537"/>
                </a:lnTo>
                <a:lnTo>
                  <a:pt x="759" y="5502"/>
                </a:lnTo>
                <a:lnTo>
                  <a:pt x="1054" y="6439"/>
                </a:lnTo>
                <a:lnTo>
                  <a:pt x="1393" y="7368"/>
                </a:lnTo>
                <a:lnTo>
                  <a:pt x="1777" y="8270"/>
                </a:lnTo>
                <a:lnTo>
                  <a:pt x="2197" y="9145"/>
                </a:lnTo>
                <a:lnTo>
                  <a:pt x="2661" y="10002"/>
                </a:lnTo>
                <a:lnTo>
                  <a:pt x="3161" y="10824"/>
                </a:lnTo>
                <a:lnTo>
                  <a:pt x="3706" y="11628"/>
                </a:lnTo>
                <a:lnTo>
                  <a:pt x="4287" y="12404"/>
                </a:lnTo>
                <a:lnTo>
                  <a:pt x="4894" y="13146"/>
                </a:lnTo>
                <a:lnTo>
                  <a:pt x="5546" y="13860"/>
                </a:lnTo>
                <a:lnTo>
                  <a:pt x="6224" y="14539"/>
                </a:lnTo>
                <a:lnTo>
                  <a:pt x="6939" y="15191"/>
                </a:lnTo>
                <a:lnTo>
                  <a:pt x="7689" y="15807"/>
                </a:lnTo>
                <a:lnTo>
                  <a:pt x="8457" y="16387"/>
                </a:lnTo>
                <a:lnTo>
                  <a:pt x="9261" y="16923"/>
                </a:lnTo>
                <a:lnTo>
                  <a:pt x="10091" y="17432"/>
                </a:lnTo>
                <a:lnTo>
                  <a:pt x="10939" y="17896"/>
                </a:lnTo>
                <a:lnTo>
                  <a:pt x="11823" y="18316"/>
                </a:lnTo>
                <a:lnTo>
                  <a:pt x="12725" y="18700"/>
                </a:lnTo>
                <a:lnTo>
                  <a:pt x="13645" y="19039"/>
                </a:lnTo>
                <a:lnTo>
                  <a:pt x="14592" y="19325"/>
                </a:lnTo>
                <a:lnTo>
                  <a:pt x="15556" y="19575"/>
                </a:lnTo>
                <a:lnTo>
                  <a:pt x="16530" y="19781"/>
                </a:lnTo>
                <a:lnTo>
                  <a:pt x="17530" y="19932"/>
                </a:lnTo>
                <a:lnTo>
                  <a:pt x="18548" y="20031"/>
                </a:lnTo>
                <a:lnTo>
                  <a:pt x="19575" y="20084"/>
                </a:lnTo>
                <a:lnTo>
                  <a:pt x="20093" y="20093"/>
                </a:lnTo>
                <a:lnTo>
                  <a:pt x="40176" y="20093"/>
                </a:lnTo>
                <a:lnTo>
                  <a:pt x="40176" y="19566"/>
                </a:lnTo>
                <a:lnTo>
                  <a:pt x="40123" y="18539"/>
                </a:lnTo>
                <a:lnTo>
                  <a:pt x="40024" y="17530"/>
                </a:lnTo>
                <a:lnTo>
                  <a:pt x="39872" y="16530"/>
                </a:lnTo>
                <a:lnTo>
                  <a:pt x="39667" y="15548"/>
                </a:lnTo>
                <a:lnTo>
                  <a:pt x="39417" y="14592"/>
                </a:lnTo>
                <a:lnTo>
                  <a:pt x="39131" y="13646"/>
                </a:lnTo>
                <a:lnTo>
                  <a:pt x="38792" y="12717"/>
                </a:lnTo>
                <a:lnTo>
                  <a:pt x="38408" y="11824"/>
                </a:lnTo>
                <a:lnTo>
                  <a:pt x="37988" y="10940"/>
                </a:lnTo>
                <a:lnTo>
                  <a:pt x="37524" y="10092"/>
                </a:lnTo>
                <a:lnTo>
                  <a:pt x="37015" y="9261"/>
                </a:lnTo>
                <a:lnTo>
                  <a:pt x="36479" y="8457"/>
                </a:lnTo>
                <a:lnTo>
                  <a:pt x="35899" y="7681"/>
                </a:lnTo>
                <a:lnTo>
                  <a:pt x="35282" y="6939"/>
                </a:lnTo>
                <a:lnTo>
                  <a:pt x="34631" y="6225"/>
                </a:lnTo>
                <a:lnTo>
                  <a:pt x="33952" y="5546"/>
                </a:lnTo>
                <a:lnTo>
                  <a:pt x="33238" y="4894"/>
                </a:lnTo>
                <a:lnTo>
                  <a:pt x="32496" y="4278"/>
                </a:lnTo>
                <a:lnTo>
                  <a:pt x="31719" y="3707"/>
                </a:lnTo>
                <a:lnTo>
                  <a:pt x="30916" y="3162"/>
                </a:lnTo>
                <a:lnTo>
                  <a:pt x="30094" y="2662"/>
                </a:lnTo>
                <a:lnTo>
                  <a:pt x="29237" y="2198"/>
                </a:lnTo>
                <a:lnTo>
                  <a:pt x="28362" y="1769"/>
                </a:lnTo>
                <a:lnTo>
                  <a:pt x="27460" y="1394"/>
                </a:lnTo>
                <a:lnTo>
                  <a:pt x="26531" y="1055"/>
                </a:lnTo>
                <a:lnTo>
                  <a:pt x="25593" y="760"/>
                </a:lnTo>
                <a:lnTo>
                  <a:pt x="24629" y="510"/>
                </a:lnTo>
                <a:lnTo>
                  <a:pt x="23647" y="313"/>
                </a:lnTo>
                <a:lnTo>
                  <a:pt x="22647" y="162"/>
                </a:lnTo>
                <a:lnTo>
                  <a:pt x="21637" y="54"/>
                </a:lnTo>
                <a:lnTo>
                  <a:pt x="20611" y="1"/>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3"/>
          <p:cNvSpPr/>
          <p:nvPr/>
        </p:nvSpPr>
        <p:spPr>
          <a:xfrm>
            <a:off x="7308595" y="3684810"/>
            <a:ext cx="368409" cy="736928"/>
          </a:xfrm>
          <a:custGeom>
            <a:avLst/>
            <a:gdLst/>
            <a:ahLst/>
            <a:cxnLst/>
            <a:rect l="l" t="t" r="r" b="b"/>
            <a:pathLst>
              <a:path w="20085" h="40176" extrusionOk="0">
                <a:moveTo>
                  <a:pt x="1" y="0"/>
                </a:moveTo>
                <a:lnTo>
                  <a:pt x="1" y="20084"/>
                </a:lnTo>
                <a:lnTo>
                  <a:pt x="1" y="40176"/>
                </a:lnTo>
                <a:lnTo>
                  <a:pt x="20084" y="40176"/>
                </a:lnTo>
                <a:lnTo>
                  <a:pt x="20084" y="0"/>
                </a:lnTo>
                <a:close/>
              </a:path>
            </a:pathLst>
          </a:custGeom>
          <a:solidFill>
            <a:srgbClr val="D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3"/>
          <p:cNvSpPr/>
          <p:nvPr/>
        </p:nvSpPr>
        <p:spPr>
          <a:xfrm>
            <a:off x="7094970" y="3113247"/>
            <a:ext cx="18" cy="18"/>
          </a:xfrm>
          <a:custGeom>
            <a:avLst/>
            <a:gdLst/>
            <a:ahLst/>
            <a:cxnLst/>
            <a:rect l="l" t="t" r="r" b="b"/>
            <a:pathLst>
              <a:path w="1" h="1" extrusionOk="0">
                <a:moveTo>
                  <a:pt x="1" y="1"/>
                </a:move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3"/>
          <p:cNvSpPr/>
          <p:nvPr/>
        </p:nvSpPr>
        <p:spPr>
          <a:xfrm>
            <a:off x="7094970" y="3113578"/>
            <a:ext cx="18" cy="18"/>
          </a:xfrm>
          <a:custGeom>
            <a:avLst/>
            <a:gdLst/>
            <a:ahLst/>
            <a:cxnLst/>
            <a:rect l="l" t="t" r="r" b="b"/>
            <a:pathLst>
              <a:path w="1" h="1" extrusionOk="0">
                <a:moveTo>
                  <a:pt x="1" y="0"/>
                </a:moveTo>
                <a:lnTo>
                  <a:pt x="1" y="0"/>
                </a:lnTo>
                <a:lnTo>
                  <a:pt x="1" y="0"/>
                </a:lnTo>
                <a:close/>
              </a:path>
            </a:pathLst>
          </a:custGeom>
          <a:solidFill>
            <a:srgbClr val="9C9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3"/>
          <p:cNvSpPr/>
          <p:nvPr/>
        </p:nvSpPr>
        <p:spPr>
          <a:xfrm>
            <a:off x="7078423" y="3113247"/>
            <a:ext cx="36061" cy="36061"/>
          </a:xfrm>
          <a:custGeom>
            <a:avLst/>
            <a:gdLst/>
            <a:ahLst/>
            <a:cxnLst/>
            <a:rect l="l" t="t" r="r" b="b"/>
            <a:pathLst>
              <a:path w="1966" h="1966" extrusionOk="0">
                <a:moveTo>
                  <a:pt x="1" y="1"/>
                </a:moveTo>
                <a:lnTo>
                  <a:pt x="1" y="1965"/>
                </a:lnTo>
                <a:lnTo>
                  <a:pt x="99" y="1858"/>
                </a:lnTo>
                <a:lnTo>
                  <a:pt x="251" y="1626"/>
                </a:lnTo>
                <a:lnTo>
                  <a:pt x="358" y="1376"/>
                </a:lnTo>
                <a:lnTo>
                  <a:pt x="403" y="1117"/>
                </a:lnTo>
                <a:lnTo>
                  <a:pt x="412" y="983"/>
                </a:lnTo>
                <a:lnTo>
                  <a:pt x="510" y="1072"/>
                </a:lnTo>
                <a:lnTo>
                  <a:pt x="724" y="1224"/>
                </a:lnTo>
                <a:lnTo>
                  <a:pt x="974" y="1331"/>
                </a:lnTo>
                <a:lnTo>
                  <a:pt x="1251" y="1385"/>
                </a:lnTo>
                <a:lnTo>
                  <a:pt x="1385" y="1385"/>
                </a:lnTo>
                <a:lnTo>
                  <a:pt x="1385" y="1242"/>
                </a:lnTo>
                <a:lnTo>
                  <a:pt x="1332"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3"/>
          <p:cNvSpPr/>
          <p:nvPr/>
        </p:nvSpPr>
        <p:spPr>
          <a:xfrm>
            <a:off x="7042559" y="3077219"/>
            <a:ext cx="35878" cy="36043"/>
          </a:xfrm>
          <a:custGeom>
            <a:avLst/>
            <a:gdLst/>
            <a:ahLst/>
            <a:cxnLst/>
            <a:rect l="l" t="t" r="r" b="b"/>
            <a:pathLst>
              <a:path w="1956" h="1965" extrusionOk="0">
                <a:moveTo>
                  <a:pt x="1956" y="0"/>
                </a:moveTo>
                <a:lnTo>
                  <a:pt x="1858" y="107"/>
                </a:lnTo>
                <a:lnTo>
                  <a:pt x="1706" y="339"/>
                </a:lnTo>
                <a:lnTo>
                  <a:pt x="1608" y="589"/>
                </a:lnTo>
                <a:lnTo>
                  <a:pt x="1554" y="848"/>
                </a:lnTo>
                <a:lnTo>
                  <a:pt x="1554" y="982"/>
                </a:lnTo>
                <a:lnTo>
                  <a:pt x="1456" y="893"/>
                </a:lnTo>
                <a:lnTo>
                  <a:pt x="1233" y="741"/>
                </a:lnTo>
                <a:lnTo>
                  <a:pt x="983" y="643"/>
                </a:lnTo>
                <a:lnTo>
                  <a:pt x="715" y="580"/>
                </a:lnTo>
                <a:lnTo>
                  <a:pt x="572" y="580"/>
                </a:lnTo>
                <a:lnTo>
                  <a:pt x="581" y="723"/>
                </a:lnTo>
                <a:lnTo>
                  <a:pt x="634" y="991"/>
                </a:lnTo>
                <a:lnTo>
                  <a:pt x="742" y="1241"/>
                </a:lnTo>
                <a:lnTo>
                  <a:pt x="884" y="1465"/>
                </a:lnTo>
                <a:lnTo>
                  <a:pt x="974" y="1563"/>
                </a:lnTo>
                <a:lnTo>
                  <a:pt x="849" y="1563"/>
                </a:lnTo>
                <a:lnTo>
                  <a:pt x="581" y="1616"/>
                </a:lnTo>
                <a:lnTo>
                  <a:pt x="340"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3"/>
          <p:cNvSpPr/>
          <p:nvPr/>
        </p:nvSpPr>
        <p:spPr>
          <a:xfrm>
            <a:off x="7042559" y="3113247"/>
            <a:ext cx="35878" cy="36061"/>
          </a:xfrm>
          <a:custGeom>
            <a:avLst/>
            <a:gdLst/>
            <a:ahLst/>
            <a:cxnLst/>
            <a:rect l="l" t="t" r="r" b="b"/>
            <a:pathLst>
              <a:path w="1956" h="1966" extrusionOk="0">
                <a:moveTo>
                  <a:pt x="0" y="1"/>
                </a:moveTo>
                <a:lnTo>
                  <a:pt x="99" y="99"/>
                </a:lnTo>
                <a:lnTo>
                  <a:pt x="331" y="251"/>
                </a:lnTo>
                <a:lnTo>
                  <a:pt x="581" y="349"/>
                </a:lnTo>
                <a:lnTo>
                  <a:pt x="849" y="402"/>
                </a:lnTo>
                <a:lnTo>
                  <a:pt x="974" y="411"/>
                </a:lnTo>
                <a:lnTo>
                  <a:pt x="884" y="501"/>
                </a:lnTo>
                <a:lnTo>
                  <a:pt x="742" y="724"/>
                </a:lnTo>
                <a:lnTo>
                  <a:pt x="634" y="974"/>
                </a:lnTo>
                <a:lnTo>
                  <a:pt x="581" y="1242"/>
                </a:lnTo>
                <a:lnTo>
                  <a:pt x="572" y="1385"/>
                </a:lnTo>
                <a:lnTo>
                  <a:pt x="715" y="1385"/>
                </a:lnTo>
                <a:lnTo>
                  <a:pt x="983" y="1331"/>
                </a:lnTo>
                <a:lnTo>
                  <a:pt x="1233" y="1224"/>
                </a:lnTo>
                <a:lnTo>
                  <a:pt x="1456" y="1072"/>
                </a:lnTo>
                <a:lnTo>
                  <a:pt x="1554" y="983"/>
                </a:lnTo>
                <a:lnTo>
                  <a:pt x="1554" y="1117"/>
                </a:lnTo>
                <a:lnTo>
                  <a:pt x="1608" y="1376"/>
                </a:lnTo>
                <a:lnTo>
                  <a:pt x="1706" y="1626"/>
                </a:lnTo>
                <a:lnTo>
                  <a:pt x="1858" y="1858"/>
                </a:lnTo>
                <a:lnTo>
                  <a:pt x="1956" y="1965"/>
                </a:lnTo>
                <a:lnTo>
                  <a:pt x="1956"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43"/>
          <p:cNvSpPr/>
          <p:nvPr/>
        </p:nvSpPr>
        <p:spPr>
          <a:xfrm>
            <a:off x="7078423" y="3077219"/>
            <a:ext cx="35896" cy="36043"/>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2" y="991"/>
                </a:lnTo>
                <a:lnTo>
                  <a:pt x="1385" y="723"/>
                </a:lnTo>
                <a:lnTo>
                  <a:pt x="1385" y="580"/>
                </a:lnTo>
                <a:lnTo>
                  <a:pt x="1251" y="580"/>
                </a:lnTo>
                <a:lnTo>
                  <a:pt x="974" y="643"/>
                </a:lnTo>
                <a:lnTo>
                  <a:pt x="724" y="741"/>
                </a:lnTo>
                <a:lnTo>
                  <a:pt x="510" y="893"/>
                </a:lnTo>
                <a:lnTo>
                  <a:pt x="412" y="982"/>
                </a:lnTo>
                <a:lnTo>
                  <a:pt x="403" y="848"/>
                </a:lnTo>
                <a:lnTo>
                  <a:pt x="358"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43"/>
          <p:cNvSpPr/>
          <p:nvPr/>
        </p:nvSpPr>
        <p:spPr>
          <a:xfrm>
            <a:off x="7006347" y="3041007"/>
            <a:ext cx="72086" cy="72251"/>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3"/>
          <p:cNvSpPr/>
          <p:nvPr/>
        </p:nvSpPr>
        <p:spPr>
          <a:xfrm>
            <a:off x="7078423" y="3113247"/>
            <a:ext cx="72104" cy="72086"/>
          </a:xfrm>
          <a:custGeom>
            <a:avLst/>
            <a:gdLst/>
            <a:ahLst/>
            <a:cxnLst/>
            <a:rect l="l" t="t" r="r" b="b"/>
            <a:pathLst>
              <a:path w="3931" h="3930" extrusionOk="0">
                <a:moveTo>
                  <a:pt x="2966" y="1"/>
                </a:moveTo>
                <a:lnTo>
                  <a:pt x="2100" y="867"/>
                </a:lnTo>
                <a:lnTo>
                  <a:pt x="2100"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3"/>
          <p:cNvSpPr/>
          <p:nvPr/>
        </p:nvSpPr>
        <p:spPr>
          <a:xfrm>
            <a:off x="7006347" y="3113247"/>
            <a:ext cx="72086" cy="72086"/>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3"/>
          <p:cNvSpPr/>
          <p:nvPr/>
        </p:nvSpPr>
        <p:spPr>
          <a:xfrm>
            <a:off x="7078423" y="3041007"/>
            <a:ext cx="72104" cy="72251"/>
          </a:xfrm>
          <a:custGeom>
            <a:avLst/>
            <a:gdLst/>
            <a:ahLst/>
            <a:cxnLst/>
            <a:rect l="l" t="t" r="r" b="b"/>
            <a:pathLst>
              <a:path w="3931" h="3939" extrusionOk="0">
                <a:moveTo>
                  <a:pt x="1" y="1"/>
                </a:moveTo>
                <a:lnTo>
                  <a:pt x="1" y="974"/>
                </a:lnTo>
                <a:lnTo>
                  <a:pt x="867" y="1840"/>
                </a:lnTo>
                <a:lnTo>
                  <a:pt x="2100" y="1840"/>
                </a:lnTo>
                <a:lnTo>
                  <a:pt x="2100" y="3072"/>
                </a:lnTo>
                <a:lnTo>
                  <a:pt x="2966"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3"/>
          <p:cNvSpPr/>
          <p:nvPr/>
        </p:nvSpPr>
        <p:spPr>
          <a:xfrm>
            <a:off x="7289094" y="3113247"/>
            <a:ext cx="35896" cy="36061"/>
          </a:xfrm>
          <a:custGeom>
            <a:avLst/>
            <a:gdLst/>
            <a:ahLst/>
            <a:cxnLst/>
            <a:rect l="l" t="t" r="r" b="b"/>
            <a:pathLst>
              <a:path w="1957"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76" y="1242"/>
                </a:lnTo>
                <a:lnTo>
                  <a:pt x="1323" y="974"/>
                </a:lnTo>
                <a:lnTo>
                  <a:pt x="1215" y="724"/>
                </a:lnTo>
                <a:lnTo>
                  <a:pt x="1073" y="501"/>
                </a:lnTo>
                <a:lnTo>
                  <a:pt x="974" y="411"/>
                </a:lnTo>
                <a:lnTo>
                  <a:pt x="1108" y="402"/>
                </a:lnTo>
                <a:lnTo>
                  <a:pt x="1376" y="349"/>
                </a:lnTo>
                <a:lnTo>
                  <a:pt x="1626" y="251"/>
                </a:lnTo>
                <a:lnTo>
                  <a:pt x="1858" y="99"/>
                </a:lnTo>
                <a:lnTo>
                  <a:pt x="195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3"/>
          <p:cNvSpPr/>
          <p:nvPr/>
        </p:nvSpPr>
        <p:spPr>
          <a:xfrm>
            <a:off x="7253065" y="3077219"/>
            <a:ext cx="36043" cy="36043"/>
          </a:xfrm>
          <a:custGeom>
            <a:avLst/>
            <a:gdLst/>
            <a:ahLst/>
            <a:cxnLst/>
            <a:rect l="l" t="t" r="r" b="b"/>
            <a:pathLst>
              <a:path w="1965" h="1965" extrusionOk="0">
                <a:moveTo>
                  <a:pt x="1965" y="0"/>
                </a:moveTo>
                <a:lnTo>
                  <a:pt x="1867" y="107"/>
                </a:lnTo>
                <a:lnTo>
                  <a:pt x="1715" y="339"/>
                </a:lnTo>
                <a:lnTo>
                  <a:pt x="1608" y="589"/>
                </a:lnTo>
                <a:lnTo>
                  <a:pt x="1563" y="848"/>
                </a:lnTo>
                <a:lnTo>
                  <a:pt x="1554" y="982"/>
                </a:lnTo>
                <a:lnTo>
                  <a:pt x="1456" y="893"/>
                </a:lnTo>
                <a:lnTo>
                  <a:pt x="1242" y="741"/>
                </a:lnTo>
                <a:lnTo>
                  <a:pt x="992" y="643"/>
                </a:lnTo>
                <a:lnTo>
                  <a:pt x="715" y="580"/>
                </a:lnTo>
                <a:lnTo>
                  <a:pt x="572" y="580"/>
                </a:lnTo>
                <a:lnTo>
                  <a:pt x="581" y="723"/>
                </a:lnTo>
                <a:lnTo>
                  <a:pt x="634" y="991"/>
                </a:lnTo>
                <a:lnTo>
                  <a:pt x="742" y="1241"/>
                </a:lnTo>
                <a:lnTo>
                  <a:pt x="893" y="1465"/>
                </a:lnTo>
                <a:lnTo>
                  <a:pt x="983" y="1563"/>
                </a:lnTo>
                <a:lnTo>
                  <a:pt x="849" y="1563"/>
                </a:lnTo>
                <a:lnTo>
                  <a:pt x="590" y="1616"/>
                </a:lnTo>
                <a:lnTo>
                  <a:pt x="340" y="1715"/>
                </a:lnTo>
                <a:lnTo>
                  <a:pt x="107" y="1866"/>
                </a:lnTo>
                <a:lnTo>
                  <a:pt x="0" y="1965"/>
                </a:lnTo>
                <a:lnTo>
                  <a:pt x="1965" y="1965"/>
                </a:lnTo>
                <a:lnTo>
                  <a:pt x="1965"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3"/>
          <p:cNvSpPr/>
          <p:nvPr/>
        </p:nvSpPr>
        <p:spPr>
          <a:xfrm>
            <a:off x="7253065" y="3113247"/>
            <a:ext cx="36043" cy="36061"/>
          </a:xfrm>
          <a:custGeom>
            <a:avLst/>
            <a:gdLst/>
            <a:ahLst/>
            <a:cxnLst/>
            <a:rect l="l" t="t" r="r" b="b"/>
            <a:pathLst>
              <a:path w="1965" h="1966" extrusionOk="0">
                <a:moveTo>
                  <a:pt x="0" y="1"/>
                </a:moveTo>
                <a:lnTo>
                  <a:pt x="107" y="99"/>
                </a:lnTo>
                <a:lnTo>
                  <a:pt x="340" y="251"/>
                </a:lnTo>
                <a:lnTo>
                  <a:pt x="590" y="349"/>
                </a:lnTo>
                <a:lnTo>
                  <a:pt x="849" y="402"/>
                </a:lnTo>
                <a:lnTo>
                  <a:pt x="983" y="411"/>
                </a:lnTo>
                <a:lnTo>
                  <a:pt x="893" y="501"/>
                </a:lnTo>
                <a:lnTo>
                  <a:pt x="742" y="724"/>
                </a:lnTo>
                <a:lnTo>
                  <a:pt x="634" y="974"/>
                </a:lnTo>
                <a:lnTo>
                  <a:pt x="581" y="1242"/>
                </a:lnTo>
                <a:lnTo>
                  <a:pt x="572" y="1385"/>
                </a:lnTo>
                <a:lnTo>
                  <a:pt x="715" y="1385"/>
                </a:lnTo>
                <a:lnTo>
                  <a:pt x="992" y="1331"/>
                </a:lnTo>
                <a:lnTo>
                  <a:pt x="1242" y="1224"/>
                </a:lnTo>
                <a:lnTo>
                  <a:pt x="1456" y="1072"/>
                </a:lnTo>
                <a:lnTo>
                  <a:pt x="1554" y="983"/>
                </a:lnTo>
                <a:lnTo>
                  <a:pt x="1563" y="1117"/>
                </a:lnTo>
                <a:lnTo>
                  <a:pt x="1608"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3"/>
          <p:cNvSpPr/>
          <p:nvPr/>
        </p:nvSpPr>
        <p:spPr>
          <a:xfrm>
            <a:off x="7289094" y="3077219"/>
            <a:ext cx="35896" cy="36043"/>
          </a:xfrm>
          <a:custGeom>
            <a:avLst/>
            <a:gdLst/>
            <a:ahLst/>
            <a:cxnLst/>
            <a:rect l="l" t="t" r="r" b="b"/>
            <a:pathLst>
              <a:path w="1957" h="1965" extrusionOk="0">
                <a:moveTo>
                  <a:pt x="1" y="0"/>
                </a:moveTo>
                <a:lnTo>
                  <a:pt x="1" y="1965"/>
                </a:lnTo>
                <a:lnTo>
                  <a:pt x="1957" y="1965"/>
                </a:lnTo>
                <a:lnTo>
                  <a:pt x="1849" y="1866"/>
                </a:lnTo>
                <a:lnTo>
                  <a:pt x="1617" y="1715"/>
                </a:lnTo>
                <a:lnTo>
                  <a:pt x="1367" y="1616"/>
                </a:lnTo>
                <a:lnTo>
                  <a:pt x="1108" y="1563"/>
                </a:lnTo>
                <a:lnTo>
                  <a:pt x="974" y="1563"/>
                </a:lnTo>
                <a:lnTo>
                  <a:pt x="1073" y="1465"/>
                </a:lnTo>
                <a:lnTo>
                  <a:pt x="1215" y="1241"/>
                </a:lnTo>
                <a:lnTo>
                  <a:pt x="1323" y="991"/>
                </a:lnTo>
                <a:lnTo>
                  <a:pt x="1376"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3"/>
          <p:cNvSpPr/>
          <p:nvPr/>
        </p:nvSpPr>
        <p:spPr>
          <a:xfrm>
            <a:off x="7216853" y="3041007"/>
            <a:ext cx="72251" cy="72251"/>
          </a:xfrm>
          <a:custGeom>
            <a:avLst/>
            <a:gdLst/>
            <a:ahLst/>
            <a:cxnLst/>
            <a:rect l="l" t="t" r="r" b="b"/>
            <a:pathLst>
              <a:path w="3939" h="3939" extrusionOk="0">
                <a:moveTo>
                  <a:pt x="3939" y="1"/>
                </a:moveTo>
                <a:lnTo>
                  <a:pt x="2787" y="1152"/>
                </a:lnTo>
                <a:lnTo>
                  <a:pt x="1153" y="1152"/>
                </a:lnTo>
                <a:lnTo>
                  <a:pt x="1153" y="2787"/>
                </a:lnTo>
                <a:lnTo>
                  <a:pt x="1" y="3939"/>
                </a:lnTo>
                <a:lnTo>
                  <a:pt x="974" y="3939"/>
                </a:lnTo>
                <a:lnTo>
                  <a:pt x="1840" y="3072"/>
                </a:lnTo>
                <a:lnTo>
                  <a:pt x="1840" y="1840"/>
                </a:lnTo>
                <a:lnTo>
                  <a:pt x="3064" y="1840"/>
                </a:lnTo>
                <a:lnTo>
                  <a:pt x="3939" y="974"/>
                </a:lnTo>
                <a:lnTo>
                  <a:pt x="39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3"/>
          <p:cNvSpPr/>
          <p:nvPr/>
        </p:nvSpPr>
        <p:spPr>
          <a:xfrm>
            <a:off x="7289094" y="3113247"/>
            <a:ext cx="72104" cy="72086"/>
          </a:xfrm>
          <a:custGeom>
            <a:avLst/>
            <a:gdLst/>
            <a:ahLst/>
            <a:cxnLst/>
            <a:rect l="l" t="t" r="r" b="b"/>
            <a:pathLst>
              <a:path w="3931" h="3930" extrusionOk="0">
                <a:moveTo>
                  <a:pt x="2957" y="1"/>
                </a:moveTo>
                <a:lnTo>
                  <a:pt x="2091" y="867"/>
                </a:lnTo>
                <a:lnTo>
                  <a:pt x="2091" y="2090"/>
                </a:lnTo>
                <a:lnTo>
                  <a:pt x="867" y="2090"/>
                </a:lnTo>
                <a:lnTo>
                  <a:pt x="1" y="2956"/>
                </a:lnTo>
                <a:lnTo>
                  <a:pt x="1" y="3930"/>
                </a:lnTo>
                <a:lnTo>
                  <a:pt x="1144"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3"/>
          <p:cNvSpPr/>
          <p:nvPr/>
        </p:nvSpPr>
        <p:spPr>
          <a:xfrm>
            <a:off x="7216853" y="3113247"/>
            <a:ext cx="72251" cy="72086"/>
          </a:xfrm>
          <a:custGeom>
            <a:avLst/>
            <a:gdLst/>
            <a:ahLst/>
            <a:cxnLst/>
            <a:rect l="l" t="t" r="r" b="b"/>
            <a:pathLst>
              <a:path w="3939" h="3930" extrusionOk="0">
                <a:moveTo>
                  <a:pt x="1" y="1"/>
                </a:moveTo>
                <a:lnTo>
                  <a:pt x="1153" y="1153"/>
                </a:lnTo>
                <a:lnTo>
                  <a:pt x="1153" y="2778"/>
                </a:lnTo>
                <a:lnTo>
                  <a:pt x="2787" y="2778"/>
                </a:lnTo>
                <a:lnTo>
                  <a:pt x="3939" y="3930"/>
                </a:lnTo>
                <a:lnTo>
                  <a:pt x="3939"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3"/>
          <p:cNvSpPr/>
          <p:nvPr/>
        </p:nvSpPr>
        <p:spPr>
          <a:xfrm>
            <a:off x="7289094" y="3041007"/>
            <a:ext cx="72104" cy="72251"/>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44"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3"/>
          <p:cNvSpPr/>
          <p:nvPr/>
        </p:nvSpPr>
        <p:spPr>
          <a:xfrm>
            <a:off x="7499601" y="3113247"/>
            <a:ext cx="36061" cy="36061"/>
          </a:xfrm>
          <a:custGeom>
            <a:avLst/>
            <a:gdLst/>
            <a:ahLst/>
            <a:cxnLst/>
            <a:rect l="l" t="t" r="r" b="b"/>
            <a:pathLst>
              <a:path w="1966" h="1966" extrusionOk="0">
                <a:moveTo>
                  <a:pt x="1" y="1"/>
                </a:moveTo>
                <a:lnTo>
                  <a:pt x="1" y="1965"/>
                </a:lnTo>
                <a:lnTo>
                  <a:pt x="99" y="1858"/>
                </a:lnTo>
                <a:lnTo>
                  <a:pt x="251" y="1626"/>
                </a:lnTo>
                <a:lnTo>
                  <a:pt x="349" y="1376"/>
                </a:lnTo>
                <a:lnTo>
                  <a:pt x="403" y="1117"/>
                </a:lnTo>
                <a:lnTo>
                  <a:pt x="403" y="983"/>
                </a:lnTo>
                <a:lnTo>
                  <a:pt x="501" y="1072"/>
                </a:lnTo>
                <a:lnTo>
                  <a:pt x="724" y="1224"/>
                </a:lnTo>
                <a:lnTo>
                  <a:pt x="974" y="1331"/>
                </a:lnTo>
                <a:lnTo>
                  <a:pt x="1242" y="1385"/>
                </a:lnTo>
                <a:lnTo>
                  <a:pt x="1385" y="1385"/>
                </a:lnTo>
                <a:lnTo>
                  <a:pt x="1385" y="1242"/>
                </a:lnTo>
                <a:lnTo>
                  <a:pt x="1331" y="974"/>
                </a:lnTo>
                <a:lnTo>
                  <a:pt x="1224" y="724"/>
                </a:lnTo>
                <a:lnTo>
                  <a:pt x="1073" y="501"/>
                </a:lnTo>
                <a:lnTo>
                  <a:pt x="983" y="411"/>
                </a:lnTo>
                <a:lnTo>
                  <a:pt x="1117" y="402"/>
                </a:lnTo>
                <a:lnTo>
                  <a:pt x="1376" y="349"/>
                </a:lnTo>
                <a:lnTo>
                  <a:pt x="1626" y="251"/>
                </a:lnTo>
                <a:lnTo>
                  <a:pt x="1858" y="99"/>
                </a:lnTo>
                <a:lnTo>
                  <a:pt x="1966"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3"/>
          <p:cNvSpPr/>
          <p:nvPr/>
        </p:nvSpPr>
        <p:spPr>
          <a:xfrm>
            <a:off x="7463737" y="3077219"/>
            <a:ext cx="35878" cy="36043"/>
          </a:xfrm>
          <a:custGeom>
            <a:avLst/>
            <a:gdLst/>
            <a:ahLst/>
            <a:cxnLst/>
            <a:rect l="l" t="t" r="r" b="b"/>
            <a:pathLst>
              <a:path w="1956" h="1965" extrusionOk="0">
                <a:moveTo>
                  <a:pt x="1956" y="0"/>
                </a:moveTo>
                <a:lnTo>
                  <a:pt x="1858" y="107"/>
                </a:lnTo>
                <a:lnTo>
                  <a:pt x="1706" y="339"/>
                </a:lnTo>
                <a:lnTo>
                  <a:pt x="1608" y="589"/>
                </a:lnTo>
                <a:lnTo>
                  <a:pt x="1554" y="848"/>
                </a:lnTo>
                <a:lnTo>
                  <a:pt x="1545" y="982"/>
                </a:lnTo>
                <a:lnTo>
                  <a:pt x="1456" y="893"/>
                </a:lnTo>
                <a:lnTo>
                  <a:pt x="1233" y="741"/>
                </a:lnTo>
                <a:lnTo>
                  <a:pt x="983" y="643"/>
                </a:lnTo>
                <a:lnTo>
                  <a:pt x="715" y="580"/>
                </a:lnTo>
                <a:lnTo>
                  <a:pt x="572" y="580"/>
                </a:lnTo>
                <a:lnTo>
                  <a:pt x="572" y="723"/>
                </a:lnTo>
                <a:lnTo>
                  <a:pt x="634" y="991"/>
                </a:lnTo>
                <a:lnTo>
                  <a:pt x="733" y="1241"/>
                </a:lnTo>
                <a:lnTo>
                  <a:pt x="884" y="1465"/>
                </a:lnTo>
                <a:lnTo>
                  <a:pt x="974" y="1563"/>
                </a:lnTo>
                <a:lnTo>
                  <a:pt x="840" y="1563"/>
                </a:lnTo>
                <a:lnTo>
                  <a:pt x="581" y="1616"/>
                </a:lnTo>
                <a:lnTo>
                  <a:pt x="331" y="1715"/>
                </a:lnTo>
                <a:lnTo>
                  <a:pt x="107" y="1866"/>
                </a:lnTo>
                <a:lnTo>
                  <a:pt x="0" y="1965"/>
                </a:lnTo>
                <a:lnTo>
                  <a:pt x="1956" y="1965"/>
                </a:lnTo>
                <a:lnTo>
                  <a:pt x="1956" y="0"/>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3"/>
          <p:cNvSpPr/>
          <p:nvPr/>
        </p:nvSpPr>
        <p:spPr>
          <a:xfrm>
            <a:off x="7463571" y="3113247"/>
            <a:ext cx="36043" cy="36061"/>
          </a:xfrm>
          <a:custGeom>
            <a:avLst/>
            <a:gdLst/>
            <a:ahLst/>
            <a:cxnLst/>
            <a:rect l="l" t="t" r="r" b="b"/>
            <a:pathLst>
              <a:path w="1965" h="1966" extrusionOk="0">
                <a:moveTo>
                  <a:pt x="0" y="1"/>
                </a:moveTo>
                <a:lnTo>
                  <a:pt x="108" y="99"/>
                </a:lnTo>
                <a:lnTo>
                  <a:pt x="340" y="251"/>
                </a:lnTo>
                <a:lnTo>
                  <a:pt x="590" y="349"/>
                </a:lnTo>
                <a:lnTo>
                  <a:pt x="849" y="402"/>
                </a:lnTo>
                <a:lnTo>
                  <a:pt x="983" y="411"/>
                </a:lnTo>
                <a:lnTo>
                  <a:pt x="893" y="501"/>
                </a:lnTo>
                <a:lnTo>
                  <a:pt x="742" y="724"/>
                </a:lnTo>
                <a:lnTo>
                  <a:pt x="643" y="974"/>
                </a:lnTo>
                <a:lnTo>
                  <a:pt x="581" y="1242"/>
                </a:lnTo>
                <a:lnTo>
                  <a:pt x="581" y="1385"/>
                </a:lnTo>
                <a:lnTo>
                  <a:pt x="724" y="1385"/>
                </a:lnTo>
                <a:lnTo>
                  <a:pt x="992" y="1331"/>
                </a:lnTo>
                <a:lnTo>
                  <a:pt x="1242" y="1224"/>
                </a:lnTo>
                <a:lnTo>
                  <a:pt x="1465" y="1072"/>
                </a:lnTo>
                <a:lnTo>
                  <a:pt x="1554" y="983"/>
                </a:lnTo>
                <a:lnTo>
                  <a:pt x="1563" y="1117"/>
                </a:lnTo>
                <a:lnTo>
                  <a:pt x="1617" y="1376"/>
                </a:lnTo>
                <a:lnTo>
                  <a:pt x="1715" y="1626"/>
                </a:lnTo>
                <a:lnTo>
                  <a:pt x="1867" y="1858"/>
                </a:lnTo>
                <a:lnTo>
                  <a:pt x="1965" y="1965"/>
                </a:lnTo>
                <a:lnTo>
                  <a:pt x="1965"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3"/>
          <p:cNvSpPr/>
          <p:nvPr/>
        </p:nvSpPr>
        <p:spPr>
          <a:xfrm>
            <a:off x="7499601" y="3077219"/>
            <a:ext cx="35896" cy="36043"/>
          </a:xfrm>
          <a:custGeom>
            <a:avLst/>
            <a:gdLst/>
            <a:ahLst/>
            <a:cxnLst/>
            <a:rect l="l" t="t" r="r" b="b"/>
            <a:pathLst>
              <a:path w="1957" h="1965" extrusionOk="0">
                <a:moveTo>
                  <a:pt x="1" y="0"/>
                </a:moveTo>
                <a:lnTo>
                  <a:pt x="1" y="1965"/>
                </a:lnTo>
                <a:lnTo>
                  <a:pt x="1957" y="1965"/>
                </a:lnTo>
                <a:lnTo>
                  <a:pt x="1858" y="1866"/>
                </a:lnTo>
                <a:lnTo>
                  <a:pt x="1626" y="1715"/>
                </a:lnTo>
                <a:lnTo>
                  <a:pt x="1376" y="1616"/>
                </a:lnTo>
                <a:lnTo>
                  <a:pt x="1117" y="1563"/>
                </a:lnTo>
                <a:lnTo>
                  <a:pt x="983" y="1563"/>
                </a:lnTo>
                <a:lnTo>
                  <a:pt x="1073" y="1465"/>
                </a:lnTo>
                <a:lnTo>
                  <a:pt x="1224" y="1241"/>
                </a:lnTo>
                <a:lnTo>
                  <a:pt x="1331" y="991"/>
                </a:lnTo>
                <a:lnTo>
                  <a:pt x="1385" y="723"/>
                </a:lnTo>
                <a:lnTo>
                  <a:pt x="1385" y="580"/>
                </a:lnTo>
                <a:lnTo>
                  <a:pt x="1242" y="580"/>
                </a:lnTo>
                <a:lnTo>
                  <a:pt x="974" y="643"/>
                </a:lnTo>
                <a:lnTo>
                  <a:pt x="724" y="741"/>
                </a:lnTo>
                <a:lnTo>
                  <a:pt x="501" y="893"/>
                </a:lnTo>
                <a:lnTo>
                  <a:pt x="403" y="982"/>
                </a:lnTo>
                <a:lnTo>
                  <a:pt x="403" y="848"/>
                </a:lnTo>
                <a:lnTo>
                  <a:pt x="349" y="589"/>
                </a:lnTo>
                <a:lnTo>
                  <a:pt x="251" y="339"/>
                </a:lnTo>
                <a:lnTo>
                  <a:pt x="99" y="107"/>
                </a:lnTo>
                <a:lnTo>
                  <a:pt x="1"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3"/>
          <p:cNvSpPr/>
          <p:nvPr/>
        </p:nvSpPr>
        <p:spPr>
          <a:xfrm>
            <a:off x="7427524" y="3041007"/>
            <a:ext cx="72086" cy="72251"/>
          </a:xfrm>
          <a:custGeom>
            <a:avLst/>
            <a:gdLst/>
            <a:ahLst/>
            <a:cxnLst/>
            <a:rect l="l" t="t" r="r" b="b"/>
            <a:pathLst>
              <a:path w="3930" h="3939" extrusionOk="0">
                <a:moveTo>
                  <a:pt x="3930" y="1"/>
                </a:moveTo>
                <a:lnTo>
                  <a:pt x="2778" y="1152"/>
                </a:lnTo>
                <a:lnTo>
                  <a:pt x="1153" y="1152"/>
                </a:lnTo>
                <a:lnTo>
                  <a:pt x="1153" y="2787"/>
                </a:lnTo>
                <a:lnTo>
                  <a:pt x="1" y="3939"/>
                </a:lnTo>
                <a:lnTo>
                  <a:pt x="974" y="3939"/>
                </a:lnTo>
                <a:lnTo>
                  <a:pt x="1840" y="3072"/>
                </a:lnTo>
                <a:lnTo>
                  <a:pt x="1840" y="1840"/>
                </a:lnTo>
                <a:lnTo>
                  <a:pt x="3064" y="1840"/>
                </a:lnTo>
                <a:lnTo>
                  <a:pt x="3930" y="974"/>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3"/>
          <p:cNvSpPr/>
          <p:nvPr/>
        </p:nvSpPr>
        <p:spPr>
          <a:xfrm>
            <a:off x="7499601" y="3113247"/>
            <a:ext cx="72104" cy="72086"/>
          </a:xfrm>
          <a:custGeom>
            <a:avLst/>
            <a:gdLst/>
            <a:ahLst/>
            <a:cxnLst/>
            <a:rect l="l" t="t" r="r" b="b"/>
            <a:pathLst>
              <a:path w="3931" h="3930" extrusionOk="0">
                <a:moveTo>
                  <a:pt x="2957" y="1"/>
                </a:moveTo>
                <a:lnTo>
                  <a:pt x="2091" y="867"/>
                </a:lnTo>
                <a:lnTo>
                  <a:pt x="2091" y="2090"/>
                </a:lnTo>
                <a:lnTo>
                  <a:pt x="867" y="2090"/>
                </a:lnTo>
                <a:lnTo>
                  <a:pt x="1" y="2956"/>
                </a:lnTo>
                <a:lnTo>
                  <a:pt x="1" y="3930"/>
                </a:lnTo>
                <a:lnTo>
                  <a:pt x="1153" y="2778"/>
                </a:lnTo>
                <a:lnTo>
                  <a:pt x="2778" y="2778"/>
                </a:lnTo>
                <a:lnTo>
                  <a:pt x="2778" y="1153"/>
                </a:lnTo>
                <a:lnTo>
                  <a:pt x="39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3"/>
          <p:cNvSpPr/>
          <p:nvPr/>
        </p:nvSpPr>
        <p:spPr>
          <a:xfrm>
            <a:off x="7427524" y="3113247"/>
            <a:ext cx="72086" cy="72086"/>
          </a:xfrm>
          <a:custGeom>
            <a:avLst/>
            <a:gdLst/>
            <a:ahLst/>
            <a:cxnLst/>
            <a:rect l="l" t="t" r="r" b="b"/>
            <a:pathLst>
              <a:path w="3930" h="3930" extrusionOk="0">
                <a:moveTo>
                  <a:pt x="1" y="1"/>
                </a:moveTo>
                <a:lnTo>
                  <a:pt x="1153" y="1153"/>
                </a:lnTo>
                <a:lnTo>
                  <a:pt x="1153" y="2778"/>
                </a:lnTo>
                <a:lnTo>
                  <a:pt x="2778" y="2778"/>
                </a:lnTo>
                <a:lnTo>
                  <a:pt x="3930" y="3930"/>
                </a:lnTo>
                <a:lnTo>
                  <a:pt x="3930" y="2956"/>
                </a:lnTo>
                <a:lnTo>
                  <a:pt x="3064" y="2090"/>
                </a:lnTo>
                <a:lnTo>
                  <a:pt x="1840" y="2090"/>
                </a:lnTo>
                <a:lnTo>
                  <a:pt x="1840" y="867"/>
                </a:lnTo>
                <a:lnTo>
                  <a:pt x="9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3"/>
          <p:cNvSpPr/>
          <p:nvPr/>
        </p:nvSpPr>
        <p:spPr>
          <a:xfrm>
            <a:off x="7499601" y="3041007"/>
            <a:ext cx="72104" cy="72251"/>
          </a:xfrm>
          <a:custGeom>
            <a:avLst/>
            <a:gdLst/>
            <a:ahLst/>
            <a:cxnLst/>
            <a:rect l="l" t="t" r="r" b="b"/>
            <a:pathLst>
              <a:path w="3931" h="3939" extrusionOk="0">
                <a:moveTo>
                  <a:pt x="1" y="1"/>
                </a:moveTo>
                <a:lnTo>
                  <a:pt x="1" y="974"/>
                </a:lnTo>
                <a:lnTo>
                  <a:pt x="867" y="1840"/>
                </a:lnTo>
                <a:lnTo>
                  <a:pt x="2091" y="1840"/>
                </a:lnTo>
                <a:lnTo>
                  <a:pt x="2091" y="3072"/>
                </a:lnTo>
                <a:lnTo>
                  <a:pt x="2957" y="3939"/>
                </a:lnTo>
                <a:lnTo>
                  <a:pt x="3930" y="3939"/>
                </a:lnTo>
                <a:lnTo>
                  <a:pt x="2778" y="2787"/>
                </a:lnTo>
                <a:lnTo>
                  <a:pt x="2778" y="1152"/>
                </a:lnTo>
                <a:lnTo>
                  <a:pt x="1153" y="1152"/>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5" name="Google Shape;4525;p43"/>
          <p:cNvGrpSpPr/>
          <p:nvPr/>
        </p:nvGrpSpPr>
        <p:grpSpPr>
          <a:xfrm>
            <a:off x="7066972" y="3754389"/>
            <a:ext cx="115027" cy="597003"/>
            <a:chOff x="6793898" y="3979216"/>
            <a:chExt cx="200640" cy="1041344"/>
          </a:xfrm>
        </p:grpSpPr>
        <p:sp>
          <p:nvSpPr>
            <p:cNvPr id="4526" name="Google Shape;4526;p43"/>
            <p:cNvSpPr/>
            <p:nvPr/>
          </p:nvSpPr>
          <p:spPr>
            <a:xfrm>
              <a:off x="6793898" y="3979216"/>
              <a:ext cx="200640" cy="242080"/>
            </a:xfrm>
            <a:custGeom>
              <a:avLst/>
              <a:gdLst/>
              <a:ahLst/>
              <a:cxnLst/>
              <a:rect l="l" t="t" r="r" b="b"/>
              <a:pathLst>
                <a:path w="6270" h="7565" extrusionOk="0">
                  <a:moveTo>
                    <a:pt x="894" y="1563"/>
                  </a:moveTo>
                  <a:lnTo>
                    <a:pt x="894" y="1929"/>
                  </a:lnTo>
                  <a:lnTo>
                    <a:pt x="733" y="1929"/>
                  </a:lnTo>
                  <a:lnTo>
                    <a:pt x="733" y="1563"/>
                  </a:lnTo>
                  <a:close/>
                  <a:moveTo>
                    <a:pt x="1028" y="1563"/>
                  </a:moveTo>
                  <a:lnTo>
                    <a:pt x="1028" y="1929"/>
                  </a:lnTo>
                  <a:lnTo>
                    <a:pt x="974" y="1929"/>
                  </a:lnTo>
                  <a:lnTo>
                    <a:pt x="974" y="1563"/>
                  </a:lnTo>
                  <a:close/>
                  <a:moveTo>
                    <a:pt x="1403" y="1563"/>
                  </a:moveTo>
                  <a:lnTo>
                    <a:pt x="1403" y="1929"/>
                  </a:lnTo>
                  <a:lnTo>
                    <a:pt x="1108" y="1929"/>
                  </a:lnTo>
                  <a:lnTo>
                    <a:pt x="1108" y="1563"/>
                  </a:lnTo>
                  <a:close/>
                  <a:moveTo>
                    <a:pt x="1787" y="1563"/>
                  </a:moveTo>
                  <a:lnTo>
                    <a:pt x="1787" y="1929"/>
                  </a:lnTo>
                  <a:lnTo>
                    <a:pt x="1483" y="1929"/>
                  </a:lnTo>
                  <a:lnTo>
                    <a:pt x="1483" y="1563"/>
                  </a:lnTo>
                  <a:close/>
                  <a:moveTo>
                    <a:pt x="1992" y="1563"/>
                  </a:moveTo>
                  <a:lnTo>
                    <a:pt x="1992" y="1929"/>
                  </a:lnTo>
                  <a:lnTo>
                    <a:pt x="1867" y="1929"/>
                  </a:lnTo>
                  <a:lnTo>
                    <a:pt x="1867" y="1563"/>
                  </a:lnTo>
                  <a:close/>
                  <a:moveTo>
                    <a:pt x="2162" y="1563"/>
                  </a:moveTo>
                  <a:lnTo>
                    <a:pt x="2162" y="1929"/>
                  </a:lnTo>
                  <a:lnTo>
                    <a:pt x="2073" y="1929"/>
                  </a:lnTo>
                  <a:lnTo>
                    <a:pt x="2073" y="1563"/>
                  </a:lnTo>
                  <a:close/>
                  <a:moveTo>
                    <a:pt x="2537" y="1563"/>
                  </a:moveTo>
                  <a:lnTo>
                    <a:pt x="2537" y="1929"/>
                  </a:lnTo>
                  <a:lnTo>
                    <a:pt x="2242" y="1929"/>
                  </a:lnTo>
                  <a:lnTo>
                    <a:pt x="2242" y="1563"/>
                  </a:lnTo>
                  <a:close/>
                  <a:moveTo>
                    <a:pt x="2912" y="1563"/>
                  </a:moveTo>
                  <a:lnTo>
                    <a:pt x="2912" y="1929"/>
                  </a:lnTo>
                  <a:lnTo>
                    <a:pt x="2617" y="1929"/>
                  </a:lnTo>
                  <a:lnTo>
                    <a:pt x="2617" y="1563"/>
                  </a:lnTo>
                  <a:close/>
                  <a:moveTo>
                    <a:pt x="3091" y="1563"/>
                  </a:moveTo>
                  <a:lnTo>
                    <a:pt x="3091" y="1929"/>
                  </a:lnTo>
                  <a:lnTo>
                    <a:pt x="2993" y="1929"/>
                  </a:lnTo>
                  <a:lnTo>
                    <a:pt x="2993" y="1563"/>
                  </a:lnTo>
                  <a:close/>
                  <a:moveTo>
                    <a:pt x="3287" y="1563"/>
                  </a:moveTo>
                  <a:lnTo>
                    <a:pt x="3287" y="1929"/>
                  </a:lnTo>
                  <a:lnTo>
                    <a:pt x="3171" y="1929"/>
                  </a:lnTo>
                  <a:lnTo>
                    <a:pt x="3171" y="1563"/>
                  </a:lnTo>
                  <a:close/>
                  <a:moveTo>
                    <a:pt x="3662" y="1563"/>
                  </a:moveTo>
                  <a:lnTo>
                    <a:pt x="3662" y="1929"/>
                  </a:lnTo>
                  <a:lnTo>
                    <a:pt x="3368" y="1929"/>
                  </a:lnTo>
                  <a:lnTo>
                    <a:pt x="3368" y="1563"/>
                  </a:lnTo>
                  <a:close/>
                  <a:moveTo>
                    <a:pt x="4046" y="1563"/>
                  </a:moveTo>
                  <a:lnTo>
                    <a:pt x="4046" y="1929"/>
                  </a:lnTo>
                  <a:lnTo>
                    <a:pt x="3743" y="1929"/>
                  </a:lnTo>
                  <a:lnTo>
                    <a:pt x="3743" y="1563"/>
                  </a:lnTo>
                  <a:close/>
                  <a:moveTo>
                    <a:pt x="4198" y="1563"/>
                  </a:moveTo>
                  <a:lnTo>
                    <a:pt x="4198" y="1929"/>
                  </a:lnTo>
                  <a:lnTo>
                    <a:pt x="4118" y="1929"/>
                  </a:lnTo>
                  <a:lnTo>
                    <a:pt x="4118" y="1563"/>
                  </a:lnTo>
                  <a:close/>
                  <a:moveTo>
                    <a:pt x="4421" y="1563"/>
                  </a:moveTo>
                  <a:lnTo>
                    <a:pt x="4421" y="1929"/>
                  </a:lnTo>
                  <a:lnTo>
                    <a:pt x="4278" y="1929"/>
                  </a:lnTo>
                  <a:lnTo>
                    <a:pt x="4278" y="1563"/>
                  </a:lnTo>
                  <a:close/>
                  <a:moveTo>
                    <a:pt x="4796" y="1563"/>
                  </a:moveTo>
                  <a:lnTo>
                    <a:pt x="4796" y="1929"/>
                  </a:lnTo>
                  <a:lnTo>
                    <a:pt x="4502" y="1929"/>
                  </a:lnTo>
                  <a:lnTo>
                    <a:pt x="4502" y="1563"/>
                  </a:lnTo>
                  <a:close/>
                  <a:moveTo>
                    <a:pt x="5171" y="1563"/>
                  </a:moveTo>
                  <a:lnTo>
                    <a:pt x="5171" y="1929"/>
                  </a:lnTo>
                  <a:lnTo>
                    <a:pt x="4877" y="1929"/>
                  </a:lnTo>
                  <a:lnTo>
                    <a:pt x="4877" y="1563"/>
                  </a:lnTo>
                  <a:close/>
                  <a:moveTo>
                    <a:pt x="5296" y="1563"/>
                  </a:moveTo>
                  <a:lnTo>
                    <a:pt x="5296" y="1929"/>
                  </a:lnTo>
                  <a:lnTo>
                    <a:pt x="5252" y="1929"/>
                  </a:lnTo>
                  <a:lnTo>
                    <a:pt x="5252" y="1563"/>
                  </a:lnTo>
                  <a:close/>
                  <a:moveTo>
                    <a:pt x="5546" y="1563"/>
                  </a:moveTo>
                  <a:lnTo>
                    <a:pt x="5546" y="1929"/>
                  </a:lnTo>
                  <a:lnTo>
                    <a:pt x="5377" y="1929"/>
                  </a:lnTo>
                  <a:lnTo>
                    <a:pt x="5377" y="1563"/>
                  </a:lnTo>
                  <a:close/>
                  <a:moveTo>
                    <a:pt x="3930" y="2742"/>
                  </a:moveTo>
                  <a:lnTo>
                    <a:pt x="3930" y="3572"/>
                  </a:lnTo>
                  <a:lnTo>
                    <a:pt x="2341" y="3572"/>
                  </a:lnTo>
                  <a:lnTo>
                    <a:pt x="2341" y="2742"/>
                  </a:lnTo>
                  <a:close/>
                  <a:moveTo>
                    <a:pt x="2073" y="2742"/>
                  </a:moveTo>
                  <a:lnTo>
                    <a:pt x="2073" y="4323"/>
                  </a:lnTo>
                  <a:lnTo>
                    <a:pt x="1385" y="4323"/>
                  </a:lnTo>
                  <a:lnTo>
                    <a:pt x="1385" y="2742"/>
                  </a:lnTo>
                  <a:close/>
                  <a:moveTo>
                    <a:pt x="4886" y="2742"/>
                  </a:moveTo>
                  <a:lnTo>
                    <a:pt x="4886" y="4323"/>
                  </a:lnTo>
                  <a:lnTo>
                    <a:pt x="4198" y="4323"/>
                  </a:lnTo>
                  <a:lnTo>
                    <a:pt x="4198" y="2742"/>
                  </a:lnTo>
                  <a:close/>
                  <a:moveTo>
                    <a:pt x="1028" y="4448"/>
                  </a:moveTo>
                  <a:lnTo>
                    <a:pt x="1028" y="4814"/>
                  </a:lnTo>
                  <a:lnTo>
                    <a:pt x="733" y="4814"/>
                  </a:lnTo>
                  <a:lnTo>
                    <a:pt x="733" y="4448"/>
                  </a:lnTo>
                  <a:close/>
                  <a:moveTo>
                    <a:pt x="1189" y="4448"/>
                  </a:moveTo>
                  <a:lnTo>
                    <a:pt x="1189" y="4814"/>
                  </a:lnTo>
                  <a:lnTo>
                    <a:pt x="1108" y="4814"/>
                  </a:lnTo>
                  <a:lnTo>
                    <a:pt x="1108" y="4448"/>
                  </a:lnTo>
                  <a:close/>
                  <a:moveTo>
                    <a:pt x="1403" y="4448"/>
                  </a:moveTo>
                  <a:lnTo>
                    <a:pt x="1403" y="4814"/>
                  </a:lnTo>
                  <a:lnTo>
                    <a:pt x="1385" y="4814"/>
                  </a:lnTo>
                  <a:lnTo>
                    <a:pt x="1385" y="4448"/>
                  </a:lnTo>
                  <a:close/>
                  <a:moveTo>
                    <a:pt x="1787" y="4448"/>
                  </a:moveTo>
                  <a:lnTo>
                    <a:pt x="1787" y="4814"/>
                  </a:lnTo>
                  <a:lnTo>
                    <a:pt x="1483" y="4814"/>
                  </a:lnTo>
                  <a:lnTo>
                    <a:pt x="1483" y="4448"/>
                  </a:lnTo>
                  <a:close/>
                  <a:moveTo>
                    <a:pt x="2073" y="4448"/>
                  </a:moveTo>
                  <a:lnTo>
                    <a:pt x="2073" y="4814"/>
                  </a:lnTo>
                  <a:lnTo>
                    <a:pt x="1867" y="4814"/>
                  </a:lnTo>
                  <a:lnTo>
                    <a:pt x="1867" y="4448"/>
                  </a:lnTo>
                  <a:close/>
                  <a:moveTo>
                    <a:pt x="4421" y="4448"/>
                  </a:moveTo>
                  <a:lnTo>
                    <a:pt x="4421" y="4814"/>
                  </a:lnTo>
                  <a:lnTo>
                    <a:pt x="4198" y="4814"/>
                  </a:lnTo>
                  <a:lnTo>
                    <a:pt x="4198" y="4448"/>
                  </a:lnTo>
                  <a:close/>
                  <a:moveTo>
                    <a:pt x="4796" y="4448"/>
                  </a:moveTo>
                  <a:lnTo>
                    <a:pt x="4796" y="4814"/>
                  </a:lnTo>
                  <a:lnTo>
                    <a:pt x="4502" y="4814"/>
                  </a:lnTo>
                  <a:lnTo>
                    <a:pt x="4502" y="4448"/>
                  </a:lnTo>
                  <a:close/>
                  <a:moveTo>
                    <a:pt x="4886" y="4448"/>
                  </a:moveTo>
                  <a:lnTo>
                    <a:pt x="4886" y="4814"/>
                  </a:lnTo>
                  <a:lnTo>
                    <a:pt x="4877" y="4814"/>
                  </a:lnTo>
                  <a:lnTo>
                    <a:pt x="4877" y="4448"/>
                  </a:lnTo>
                  <a:close/>
                  <a:moveTo>
                    <a:pt x="5171" y="4448"/>
                  </a:moveTo>
                  <a:lnTo>
                    <a:pt x="5171" y="4814"/>
                  </a:lnTo>
                  <a:lnTo>
                    <a:pt x="5082" y="4814"/>
                  </a:lnTo>
                  <a:lnTo>
                    <a:pt x="5082" y="4448"/>
                  </a:lnTo>
                  <a:close/>
                  <a:moveTo>
                    <a:pt x="5546" y="4448"/>
                  </a:moveTo>
                  <a:lnTo>
                    <a:pt x="5546" y="4814"/>
                  </a:lnTo>
                  <a:lnTo>
                    <a:pt x="5252" y="4814"/>
                  </a:lnTo>
                  <a:lnTo>
                    <a:pt x="5252" y="4448"/>
                  </a:lnTo>
                  <a:close/>
                  <a:moveTo>
                    <a:pt x="1073" y="5832"/>
                  </a:moveTo>
                  <a:lnTo>
                    <a:pt x="1073" y="6573"/>
                  </a:lnTo>
                  <a:lnTo>
                    <a:pt x="590" y="6573"/>
                  </a:lnTo>
                  <a:lnTo>
                    <a:pt x="590" y="5832"/>
                  </a:lnTo>
                  <a:close/>
                  <a:moveTo>
                    <a:pt x="1733" y="5832"/>
                  </a:moveTo>
                  <a:lnTo>
                    <a:pt x="1733" y="6573"/>
                  </a:lnTo>
                  <a:lnTo>
                    <a:pt x="1198" y="6573"/>
                  </a:lnTo>
                  <a:lnTo>
                    <a:pt x="1198" y="5832"/>
                  </a:lnTo>
                  <a:close/>
                  <a:moveTo>
                    <a:pt x="2394" y="5832"/>
                  </a:moveTo>
                  <a:lnTo>
                    <a:pt x="2394" y="6573"/>
                  </a:lnTo>
                  <a:lnTo>
                    <a:pt x="1858" y="6573"/>
                  </a:lnTo>
                  <a:lnTo>
                    <a:pt x="1858" y="5832"/>
                  </a:lnTo>
                  <a:close/>
                  <a:moveTo>
                    <a:pt x="3046" y="5832"/>
                  </a:moveTo>
                  <a:lnTo>
                    <a:pt x="3046" y="6573"/>
                  </a:lnTo>
                  <a:lnTo>
                    <a:pt x="2510" y="6573"/>
                  </a:lnTo>
                  <a:lnTo>
                    <a:pt x="2510" y="5832"/>
                  </a:lnTo>
                  <a:close/>
                  <a:moveTo>
                    <a:pt x="3707" y="5832"/>
                  </a:moveTo>
                  <a:lnTo>
                    <a:pt x="3707" y="6573"/>
                  </a:lnTo>
                  <a:lnTo>
                    <a:pt x="3171" y="6573"/>
                  </a:lnTo>
                  <a:lnTo>
                    <a:pt x="3171" y="5832"/>
                  </a:lnTo>
                  <a:close/>
                  <a:moveTo>
                    <a:pt x="4359" y="5832"/>
                  </a:moveTo>
                  <a:lnTo>
                    <a:pt x="4359" y="6573"/>
                  </a:lnTo>
                  <a:lnTo>
                    <a:pt x="3823" y="6573"/>
                  </a:lnTo>
                  <a:lnTo>
                    <a:pt x="3823" y="5832"/>
                  </a:lnTo>
                  <a:close/>
                  <a:moveTo>
                    <a:pt x="5020" y="5832"/>
                  </a:moveTo>
                  <a:lnTo>
                    <a:pt x="5020" y="6573"/>
                  </a:lnTo>
                  <a:lnTo>
                    <a:pt x="4484" y="6573"/>
                  </a:lnTo>
                  <a:lnTo>
                    <a:pt x="4484" y="5832"/>
                  </a:lnTo>
                  <a:close/>
                  <a:moveTo>
                    <a:pt x="5680" y="5832"/>
                  </a:moveTo>
                  <a:lnTo>
                    <a:pt x="5680" y="6573"/>
                  </a:lnTo>
                  <a:lnTo>
                    <a:pt x="5145" y="6573"/>
                  </a:lnTo>
                  <a:lnTo>
                    <a:pt x="5145" y="5832"/>
                  </a:lnTo>
                  <a:close/>
                  <a:moveTo>
                    <a:pt x="894" y="0"/>
                  </a:moveTo>
                  <a:lnTo>
                    <a:pt x="894" y="36"/>
                  </a:lnTo>
                  <a:lnTo>
                    <a:pt x="269" y="36"/>
                  </a:lnTo>
                  <a:lnTo>
                    <a:pt x="269" y="518"/>
                  </a:lnTo>
                  <a:lnTo>
                    <a:pt x="894" y="518"/>
                  </a:lnTo>
                  <a:lnTo>
                    <a:pt x="894" y="1438"/>
                  </a:lnTo>
                  <a:lnTo>
                    <a:pt x="590" y="1438"/>
                  </a:lnTo>
                  <a:lnTo>
                    <a:pt x="590" y="1563"/>
                  </a:lnTo>
                  <a:lnTo>
                    <a:pt x="653" y="1563"/>
                  </a:lnTo>
                  <a:lnTo>
                    <a:pt x="653" y="1929"/>
                  </a:lnTo>
                  <a:lnTo>
                    <a:pt x="590" y="1929"/>
                  </a:lnTo>
                  <a:lnTo>
                    <a:pt x="590" y="2054"/>
                  </a:lnTo>
                  <a:lnTo>
                    <a:pt x="876" y="2054"/>
                  </a:lnTo>
                  <a:lnTo>
                    <a:pt x="876" y="2608"/>
                  </a:lnTo>
                  <a:lnTo>
                    <a:pt x="1189" y="2608"/>
                  </a:lnTo>
                  <a:lnTo>
                    <a:pt x="1189" y="4323"/>
                  </a:lnTo>
                  <a:lnTo>
                    <a:pt x="590" y="4323"/>
                  </a:lnTo>
                  <a:lnTo>
                    <a:pt x="590" y="4448"/>
                  </a:lnTo>
                  <a:lnTo>
                    <a:pt x="653" y="4448"/>
                  </a:lnTo>
                  <a:lnTo>
                    <a:pt x="653" y="4814"/>
                  </a:lnTo>
                  <a:lnTo>
                    <a:pt x="590" y="4814"/>
                  </a:lnTo>
                  <a:lnTo>
                    <a:pt x="590" y="4939"/>
                  </a:lnTo>
                  <a:lnTo>
                    <a:pt x="974" y="4939"/>
                  </a:lnTo>
                  <a:lnTo>
                    <a:pt x="974" y="5332"/>
                  </a:lnTo>
                  <a:lnTo>
                    <a:pt x="1" y="5332"/>
                  </a:lnTo>
                  <a:lnTo>
                    <a:pt x="1" y="5725"/>
                  </a:lnTo>
                  <a:lnTo>
                    <a:pt x="314" y="5725"/>
                  </a:lnTo>
                  <a:lnTo>
                    <a:pt x="314" y="7564"/>
                  </a:lnTo>
                  <a:lnTo>
                    <a:pt x="5957" y="7564"/>
                  </a:lnTo>
                  <a:lnTo>
                    <a:pt x="5957" y="5725"/>
                  </a:lnTo>
                  <a:lnTo>
                    <a:pt x="6270" y="5725"/>
                  </a:lnTo>
                  <a:lnTo>
                    <a:pt x="6270" y="5332"/>
                  </a:lnTo>
                  <a:lnTo>
                    <a:pt x="5296" y="5332"/>
                  </a:lnTo>
                  <a:lnTo>
                    <a:pt x="5296" y="4939"/>
                  </a:lnTo>
                  <a:lnTo>
                    <a:pt x="5680" y="4939"/>
                  </a:lnTo>
                  <a:lnTo>
                    <a:pt x="5680" y="4814"/>
                  </a:lnTo>
                  <a:lnTo>
                    <a:pt x="5627" y="4814"/>
                  </a:lnTo>
                  <a:lnTo>
                    <a:pt x="5627" y="4448"/>
                  </a:lnTo>
                  <a:lnTo>
                    <a:pt x="5680" y="4448"/>
                  </a:lnTo>
                  <a:lnTo>
                    <a:pt x="5680" y="4323"/>
                  </a:lnTo>
                  <a:lnTo>
                    <a:pt x="5082" y="4323"/>
                  </a:lnTo>
                  <a:lnTo>
                    <a:pt x="5082" y="2608"/>
                  </a:lnTo>
                  <a:lnTo>
                    <a:pt x="5386" y="2608"/>
                  </a:lnTo>
                  <a:lnTo>
                    <a:pt x="5386" y="2054"/>
                  </a:lnTo>
                  <a:lnTo>
                    <a:pt x="5680" y="2054"/>
                  </a:lnTo>
                  <a:lnTo>
                    <a:pt x="5680" y="1929"/>
                  </a:lnTo>
                  <a:lnTo>
                    <a:pt x="5627" y="1929"/>
                  </a:lnTo>
                  <a:lnTo>
                    <a:pt x="5627" y="1563"/>
                  </a:lnTo>
                  <a:lnTo>
                    <a:pt x="5680" y="1563"/>
                  </a:lnTo>
                  <a:lnTo>
                    <a:pt x="5680" y="1438"/>
                  </a:lnTo>
                  <a:lnTo>
                    <a:pt x="5377" y="1438"/>
                  </a:lnTo>
                  <a:lnTo>
                    <a:pt x="5377" y="0"/>
                  </a:lnTo>
                  <a:lnTo>
                    <a:pt x="5296" y="0"/>
                  </a:lnTo>
                  <a:lnTo>
                    <a:pt x="5296" y="36"/>
                  </a:lnTo>
                  <a:lnTo>
                    <a:pt x="4671" y="36"/>
                  </a:lnTo>
                  <a:lnTo>
                    <a:pt x="4671" y="518"/>
                  </a:lnTo>
                  <a:lnTo>
                    <a:pt x="5296" y="518"/>
                  </a:lnTo>
                  <a:lnTo>
                    <a:pt x="5296" y="1438"/>
                  </a:lnTo>
                  <a:lnTo>
                    <a:pt x="4278" y="1438"/>
                  </a:lnTo>
                  <a:lnTo>
                    <a:pt x="4278" y="0"/>
                  </a:lnTo>
                  <a:lnTo>
                    <a:pt x="4198" y="0"/>
                  </a:lnTo>
                  <a:lnTo>
                    <a:pt x="4198" y="36"/>
                  </a:lnTo>
                  <a:lnTo>
                    <a:pt x="3573" y="36"/>
                  </a:lnTo>
                  <a:lnTo>
                    <a:pt x="3573" y="518"/>
                  </a:lnTo>
                  <a:lnTo>
                    <a:pt x="4198" y="518"/>
                  </a:lnTo>
                  <a:lnTo>
                    <a:pt x="4198" y="1438"/>
                  </a:lnTo>
                  <a:lnTo>
                    <a:pt x="3171" y="1438"/>
                  </a:lnTo>
                  <a:lnTo>
                    <a:pt x="3171" y="0"/>
                  </a:lnTo>
                  <a:lnTo>
                    <a:pt x="3091" y="0"/>
                  </a:lnTo>
                  <a:lnTo>
                    <a:pt x="3091" y="36"/>
                  </a:lnTo>
                  <a:lnTo>
                    <a:pt x="2475" y="36"/>
                  </a:lnTo>
                  <a:lnTo>
                    <a:pt x="2475" y="518"/>
                  </a:lnTo>
                  <a:lnTo>
                    <a:pt x="3091" y="518"/>
                  </a:lnTo>
                  <a:lnTo>
                    <a:pt x="3091" y="1438"/>
                  </a:lnTo>
                  <a:lnTo>
                    <a:pt x="2073" y="1438"/>
                  </a:lnTo>
                  <a:lnTo>
                    <a:pt x="2073" y="0"/>
                  </a:lnTo>
                  <a:lnTo>
                    <a:pt x="1992" y="0"/>
                  </a:lnTo>
                  <a:lnTo>
                    <a:pt x="1992" y="36"/>
                  </a:lnTo>
                  <a:lnTo>
                    <a:pt x="1367" y="36"/>
                  </a:lnTo>
                  <a:lnTo>
                    <a:pt x="1367" y="518"/>
                  </a:lnTo>
                  <a:lnTo>
                    <a:pt x="1992" y="518"/>
                  </a:lnTo>
                  <a:lnTo>
                    <a:pt x="1992" y="1438"/>
                  </a:lnTo>
                  <a:lnTo>
                    <a:pt x="974" y="1438"/>
                  </a:lnTo>
                  <a:lnTo>
                    <a:pt x="9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3"/>
            <p:cNvSpPr/>
            <p:nvPr/>
          </p:nvSpPr>
          <p:spPr>
            <a:xfrm>
              <a:off x="6803914" y="4226960"/>
              <a:ext cx="180640" cy="793600"/>
            </a:xfrm>
            <a:custGeom>
              <a:avLst/>
              <a:gdLst/>
              <a:ahLst/>
              <a:cxnLst/>
              <a:rect l="l" t="t" r="r" b="b"/>
              <a:pathLst>
                <a:path w="5645" h="24800" extrusionOk="0">
                  <a:moveTo>
                    <a:pt x="1822" y="2724"/>
                  </a:moveTo>
                  <a:lnTo>
                    <a:pt x="1885" y="2733"/>
                  </a:lnTo>
                  <a:lnTo>
                    <a:pt x="1974" y="2805"/>
                  </a:lnTo>
                  <a:lnTo>
                    <a:pt x="2045" y="2983"/>
                  </a:lnTo>
                  <a:lnTo>
                    <a:pt x="2054" y="3099"/>
                  </a:lnTo>
                  <a:lnTo>
                    <a:pt x="2054" y="4528"/>
                  </a:lnTo>
                  <a:lnTo>
                    <a:pt x="1599" y="4528"/>
                  </a:lnTo>
                  <a:lnTo>
                    <a:pt x="1599" y="3099"/>
                  </a:lnTo>
                  <a:lnTo>
                    <a:pt x="1599" y="2983"/>
                  </a:lnTo>
                  <a:lnTo>
                    <a:pt x="1661" y="2805"/>
                  </a:lnTo>
                  <a:lnTo>
                    <a:pt x="1751" y="2733"/>
                  </a:lnTo>
                  <a:lnTo>
                    <a:pt x="1822" y="2724"/>
                  </a:lnTo>
                  <a:close/>
                  <a:moveTo>
                    <a:pt x="2492" y="2724"/>
                  </a:moveTo>
                  <a:lnTo>
                    <a:pt x="2554" y="2733"/>
                  </a:lnTo>
                  <a:lnTo>
                    <a:pt x="2644" y="2805"/>
                  </a:lnTo>
                  <a:lnTo>
                    <a:pt x="2706" y="2983"/>
                  </a:lnTo>
                  <a:lnTo>
                    <a:pt x="2715" y="3099"/>
                  </a:lnTo>
                  <a:lnTo>
                    <a:pt x="2715" y="4528"/>
                  </a:lnTo>
                  <a:lnTo>
                    <a:pt x="2260" y="4528"/>
                  </a:lnTo>
                  <a:lnTo>
                    <a:pt x="2260" y="3099"/>
                  </a:lnTo>
                  <a:lnTo>
                    <a:pt x="2269" y="2983"/>
                  </a:lnTo>
                  <a:lnTo>
                    <a:pt x="2331" y="2805"/>
                  </a:lnTo>
                  <a:lnTo>
                    <a:pt x="2421" y="2733"/>
                  </a:lnTo>
                  <a:lnTo>
                    <a:pt x="2492" y="2724"/>
                  </a:lnTo>
                  <a:close/>
                  <a:moveTo>
                    <a:pt x="3153" y="2724"/>
                  </a:moveTo>
                  <a:lnTo>
                    <a:pt x="3215" y="2733"/>
                  </a:lnTo>
                  <a:lnTo>
                    <a:pt x="3305" y="2805"/>
                  </a:lnTo>
                  <a:lnTo>
                    <a:pt x="3376" y="2983"/>
                  </a:lnTo>
                  <a:lnTo>
                    <a:pt x="3376" y="3099"/>
                  </a:lnTo>
                  <a:lnTo>
                    <a:pt x="3376" y="4528"/>
                  </a:lnTo>
                  <a:lnTo>
                    <a:pt x="2930" y="4528"/>
                  </a:lnTo>
                  <a:lnTo>
                    <a:pt x="2930" y="3099"/>
                  </a:lnTo>
                  <a:lnTo>
                    <a:pt x="2930" y="2983"/>
                  </a:lnTo>
                  <a:lnTo>
                    <a:pt x="2992" y="2805"/>
                  </a:lnTo>
                  <a:lnTo>
                    <a:pt x="3081" y="2733"/>
                  </a:lnTo>
                  <a:lnTo>
                    <a:pt x="3153" y="2724"/>
                  </a:lnTo>
                  <a:close/>
                  <a:moveTo>
                    <a:pt x="3823" y="2724"/>
                  </a:moveTo>
                  <a:lnTo>
                    <a:pt x="3885" y="2733"/>
                  </a:lnTo>
                  <a:lnTo>
                    <a:pt x="3974" y="2805"/>
                  </a:lnTo>
                  <a:lnTo>
                    <a:pt x="4037" y="2983"/>
                  </a:lnTo>
                  <a:lnTo>
                    <a:pt x="4046" y="3099"/>
                  </a:lnTo>
                  <a:lnTo>
                    <a:pt x="4046" y="4528"/>
                  </a:lnTo>
                  <a:lnTo>
                    <a:pt x="3590" y="4528"/>
                  </a:lnTo>
                  <a:lnTo>
                    <a:pt x="3590" y="3099"/>
                  </a:lnTo>
                  <a:lnTo>
                    <a:pt x="3599" y="2983"/>
                  </a:lnTo>
                  <a:lnTo>
                    <a:pt x="3653" y="2805"/>
                  </a:lnTo>
                  <a:lnTo>
                    <a:pt x="3751" y="2733"/>
                  </a:lnTo>
                  <a:lnTo>
                    <a:pt x="3823" y="2724"/>
                  </a:lnTo>
                  <a:close/>
                  <a:moveTo>
                    <a:pt x="1885" y="5966"/>
                  </a:moveTo>
                  <a:lnTo>
                    <a:pt x="1974" y="6037"/>
                  </a:lnTo>
                  <a:lnTo>
                    <a:pt x="2045" y="6216"/>
                  </a:lnTo>
                  <a:lnTo>
                    <a:pt x="2054" y="6332"/>
                  </a:lnTo>
                  <a:lnTo>
                    <a:pt x="2054" y="7761"/>
                  </a:lnTo>
                  <a:lnTo>
                    <a:pt x="1599" y="7761"/>
                  </a:lnTo>
                  <a:lnTo>
                    <a:pt x="1599" y="6332"/>
                  </a:lnTo>
                  <a:lnTo>
                    <a:pt x="1599" y="6216"/>
                  </a:lnTo>
                  <a:lnTo>
                    <a:pt x="1661" y="6037"/>
                  </a:lnTo>
                  <a:lnTo>
                    <a:pt x="1751" y="5966"/>
                  </a:lnTo>
                  <a:close/>
                  <a:moveTo>
                    <a:pt x="2554" y="5966"/>
                  </a:moveTo>
                  <a:lnTo>
                    <a:pt x="2644" y="6037"/>
                  </a:lnTo>
                  <a:lnTo>
                    <a:pt x="2706" y="6216"/>
                  </a:lnTo>
                  <a:lnTo>
                    <a:pt x="2715" y="6332"/>
                  </a:lnTo>
                  <a:lnTo>
                    <a:pt x="2715" y="7761"/>
                  </a:lnTo>
                  <a:lnTo>
                    <a:pt x="2260" y="7761"/>
                  </a:lnTo>
                  <a:lnTo>
                    <a:pt x="2260" y="6332"/>
                  </a:lnTo>
                  <a:lnTo>
                    <a:pt x="2269" y="6216"/>
                  </a:lnTo>
                  <a:lnTo>
                    <a:pt x="2331" y="6037"/>
                  </a:lnTo>
                  <a:lnTo>
                    <a:pt x="2421" y="5966"/>
                  </a:lnTo>
                  <a:close/>
                  <a:moveTo>
                    <a:pt x="3215" y="5966"/>
                  </a:moveTo>
                  <a:lnTo>
                    <a:pt x="3305" y="6037"/>
                  </a:lnTo>
                  <a:lnTo>
                    <a:pt x="3376" y="6216"/>
                  </a:lnTo>
                  <a:lnTo>
                    <a:pt x="3376" y="6332"/>
                  </a:lnTo>
                  <a:lnTo>
                    <a:pt x="3376" y="7761"/>
                  </a:lnTo>
                  <a:lnTo>
                    <a:pt x="2930" y="7761"/>
                  </a:lnTo>
                  <a:lnTo>
                    <a:pt x="2930" y="6332"/>
                  </a:lnTo>
                  <a:lnTo>
                    <a:pt x="2930" y="6216"/>
                  </a:lnTo>
                  <a:lnTo>
                    <a:pt x="2992" y="6037"/>
                  </a:lnTo>
                  <a:lnTo>
                    <a:pt x="3081" y="5966"/>
                  </a:lnTo>
                  <a:close/>
                  <a:moveTo>
                    <a:pt x="3885" y="5966"/>
                  </a:moveTo>
                  <a:lnTo>
                    <a:pt x="3974" y="6037"/>
                  </a:lnTo>
                  <a:lnTo>
                    <a:pt x="4037" y="6216"/>
                  </a:lnTo>
                  <a:lnTo>
                    <a:pt x="4046" y="6332"/>
                  </a:lnTo>
                  <a:lnTo>
                    <a:pt x="4046" y="7761"/>
                  </a:lnTo>
                  <a:lnTo>
                    <a:pt x="3590" y="7761"/>
                  </a:lnTo>
                  <a:lnTo>
                    <a:pt x="3590" y="6332"/>
                  </a:lnTo>
                  <a:lnTo>
                    <a:pt x="3599" y="6216"/>
                  </a:lnTo>
                  <a:lnTo>
                    <a:pt x="3653" y="6037"/>
                  </a:lnTo>
                  <a:lnTo>
                    <a:pt x="3751" y="5966"/>
                  </a:lnTo>
                  <a:close/>
                  <a:moveTo>
                    <a:pt x="1822" y="9199"/>
                  </a:moveTo>
                  <a:lnTo>
                    <a:pt x="1885" y="9207"/>
                  </a:lnTo>
                  <a:lnTo>
                    <a:pt x="1974" y="9279"/>
                  </a:lnTo>
                  <a:lnTo>
                    <a:pt x="2045" y="9458"/>
                  </a:lnTo>
                  <a:lnTo>
                    <a:pt x="2054" y="9574"/>
                  </a:lnTo>
                  <a:lnTo>
                    <a:pt x="2054" y="10993"/>
                  </a:lnTo>
                  <a:lnTo>
                    <a:pt x="1599" y="10993"/>
                  </a:lnTo>
                  <a:lnTo>
                    <a:pt x="1599" y="9574"/>
                  </a:lnTo>
                  <a:lnTo>
                    <a:pt x="1599" y="9458"/>
                  </a:lnTo>
                  <a:lnTo>
                    <a:pt x="1661" y="9279"/>
                  </a:lnTo>
                  <a:lnTo>
                    <a:pt x="1751" y="9207"/>
                  </a:lnTo>
                  <a:lnTo>
                    <a:pt x="1822" y="9199"/>
                  </a:lnTo>
                  <a:close/>
                  <a:moveTo>
                    <a:pt x="2492" y="9199"/>
                  </a:moveTo>
                  <a:lnTo>
                    <a:pt x="2554" y="9207"/>
                  </a:lnTo>
                  <a:lnTo>
                    <a:pt x="2644" y="9279"/>
                  </a:lnTo>
                  <a:lnTo>
                    <a:pt x="2706" y="9458"/>
                  </a:lnTo>
                  <a:lnTo>
                    <a:pt x="2715" y="9574"/>
                  </a:lnTo>
                  <a:lnTo>
                    <a:pt x="2715" y="10993"/>
                  </a:lnTo>
                  <a:lnTo>
                    <a:pt x="2260" y="10993"/>
                  </a:lnTo>
                  <a:lnTo>
                    <a:pt x="2260" y="9574"/>
                  </a:lnTo>
                  <a:lnTo>
                    <a:pt x="2269" y="9458"/>
                  </a:lnTo>
                  <a:lnTo>
                    <a:pt x="2331" y="9279"/>
                  </a:lnTo>
                  <a:lnTo>
                    <a:pt x="2421" y="9207"/>
                  </a:lnTo>
                  <a:lnTo>
                    <a:pt x="2492" y="9199"/>
                  </a:lnTo>
                  <a:close/>
                  <a:moveTo>
                    <a:pt x="3153" y="9199"/>
                  </a:moveTo>
                  <a:lnTo>
                    <a:pt x="3215" y="9207"/>
                  </a:lnTo>
                  <a:lnTo>
                    <a:pt x="3305" y="9279"/>
                  </a:lnTo>
                  <a:lnTo>
                    <a:pt x="3376" y="9458"/>
                  </a:lnTo>
                  <a:lnTo>
                    <a:pt x="3376" y="9574"/>
                  </a:lnTo>
                  <a:lnTo>
                    <a:pt x="3376" y="10993"/>
                  </a:lnTo>
                  <a:lnTo>
                    <a:pt x="2930" y="10993"/>
                  </a:lnTo>
                  <a:lnTo>
                    <a:pt x="2930" y="9574"/>
                  </a:lnTo>
                  <a:lnTo>
                    <a:pt x="2930" y="9458"/>
                  </a:lnTo>
                  <a:lnTo>
                    <a:pt x="2992" y="9279"/>
                  </a:lnTo>
                  <a:lnTo>
                    <a:pt x="3081" y="9207"/>
                  </a:lnTo>
                  <a:lnTo>
                    <a:pt x="3153" y="9199"/>
                  </a:lnTo>
                  <a:close/>
                  <a:moveTo>
                    <a:pt x="3823" y="9199"/>
                  </a:moveTo>
                  <a:lnTo>
                    <a:pt x="3885" y="9207"/>
                  </a:lnTo>
                  <a:lnTo>
                    <a:pt x="3974" y="9279"/>
                  </a:lnTo>
                  <a:lnTo>
                    <a:pt x="4037" y="9458"/>
                  </a:lnTo>
                  <a:lnTo>
                    <a:pt x="4046" y="9574"/>
                  </a:lnTo>
                  <a:lnTo>
                    <a:pt x="4046" y="10993"/>
                  </a:lnTo>
                  <a:lnTo>
                    <a:pt x="3590" y="10993"/>
                  </a:lnTo>
                  <a:lnTo>
                    <a:pt x="3590" y="9574"/>
                  </a:lnTo>
                  <a:lnTo>
                    <a:pt x="3599" y="9458"/>
                  </a:lnTo>
                  <a:lnTo>
                    <a:pt x="3653" y="9279"/>
                  </a:lnTo>
                  <a:lnTo>
                    <a:pt x="3751" y="9207"/>
                  </a:lnTo>
                  <a:lnTo>
                    <a:pt x="3823" y="9199"/>
                  </a:lnTo>
                  <a:close/>
                  <a:moveTo>
                    <a:pt x="1822" y="12431"/>
                  </a:moveTo>
                  <a:lnTo>
                    <a:pt x="1885" y="12440"/>
                  </a:lnTo>
                  <a:lnTo>
                    <a:pt x="1974" y="12512"/>
                  </a:lnTo>
                  <a:lnTo>
                    <a:pt x="2045" y="12690"/>
                  </a:lnTo>
                  <a:lnTo>
                    <a:pt x="2054" y="12806"/>
                  </a:lnTo>
                  <a:lnTo>
                    <a:pt x="2054" y="14235"/>
                  </a:lnTo>
                  <a:lnTo>
                    <a:pt x="1599" y="14235"/>
                  </a:lnTo>
                  <a:lnTo>
                    <a:pt x="1599" y="12806"/>
                  </a:lnTo>
                  <a:lnTo>
                    <a:pt x="1599" y="12690"/>
                  </a:lnTo>
                  <a:lnTo>
                    <a:pt x="1661" y="12512"/>
                  </a:lnTo>
                  <a:lnTo>
                    <a:pt x="1751" y="12440"/>
                  </a:lnTo>
                  <a:lnTo>
                    <a:pt x="1822" y="12431"/>
                  </a:lnTo>
                  <a:close/>
                  <a:moveTo>
                    <a:pt x="2492" y="12431"/>
                  </a:moveTo>
                  <a:lnTo>
                    <a:pt x="2554" y="12440"/>
                  </a:lnTo>
                  <a:lnTo>
                    <a:pt x="2644" y="12512"/>
                  </a:lnTo>
                  <a:lnTo>
                    <a:pt x="2706" y="12690"/>
                  </a:lnTo>
                  <a:lnTo>
                    <a:pt x="2715" y="12806"/>
                  </a:lnTo>
                  <a:lnTo>
                    <a:pt x="2715" y="14235"/>
                  </a:lnTo>
                  <a:lnTo>
                    <a:pt x="2260" y="14235"/>
                  </a:lnTo>
                  <a:lnTo>
                    <a:pt x="2260" y="12806"/>
                  </a:lnTo>
                  <a:lnTo>
                    <a:pt x="2269" y="12690"/>
                  </a:lnTo>
                  <a:lnTo>
                    <a:pt x="2331" y="12512"/>
                  </a:lnTo>
                  <a:lnTo>
                    <a:pt x="2421" y="12440"/>
                  </a:lnTo>
                  <a:lnTo>
                    <a:pt x="2492" y="12431"/>
                  </a:lnTo>
                  <a:close/>
                  <a:moveTo>
                    <a:pt x="3153" y="12431"/>
                  </a:moveTo>
                  <a:lnTo>
                    <a:pt x="3215" y="12440"/>
                  </a:lnTo>
                  <a:lnTo>
                    <a:pt x="3305" y="12512"/>
                  </a:lnTo>
                  <a:lnTo>
                    <a:pt x="3376" y="12690"/>
                  </a:lnTo>
                  <a:lnTo>
                    <a:pt x="3376" y="12806"/>
                  </a:lnTo>
                  <a:lnTo>
                    <a:pt x="3376" y="14235"/>
                  </a:lnTo>
                  <a:lnTo>
                    <a:pt x="2930" y="14235"/>
                  </a:lnTo>
                  <a:lnTo>
                    <a:pt x="2930" y="12806"/>
                  </a:lnTo>
                  <a:lnTo>
                    <a:pt x="2930" y="12690"/>
                  </a:lnTo>
                  <a:lnTo>
                    <a:pt x="2992" y="12512"/>
                  </a:lnTo>
                  <a:lnTo>
                    <a:pt x="3081" y="12440"/>
                  </a:lnTo>
                  <a:lnTo>
                    <a:pt x="3153" y="12431"/>
                  </a:lnTo>
                  <a:close/>
                  <a:moveTo>
                    <a:pt x="3823" y="12431"/>
                  </a:moveTo>
                  <a:lnTo>
                    <a:pt x="3885" y="12440"/>
                  </a:lnTo>
                  <a:lnTo>
                    <a:pt x="3974" y="12512"/>
                  </a:lnTo>
                  <a:lnTo>
                    <a:pt x="4037" y="12690"/>
                  </a:lnTo>
                  <a:lnTo>
                    <a:pt x="4046" y="12806"/>
                  </a:lnTo>
                  <a:lnTo>
                    <a:pt x="4046" y="14235"/>
                  </a:lnTo>
                  <a:lnTo>
                    <a:pt x="3590" y="14235"/>
                  </a:lnTo>
                  <a:lnTo>
                    <a:pt x="3590" y="12806"/>
                  </a:lnTo>
                  <a:lnTo>
                    <a:pt x="3599" y="12690"/>
                  </a:lnTo>
                  <a:lnTo>
                    <a:pt x="3653" y="12512"/>
                  </a:lnTo>
                  <a:lnTo>
                    <a:pt x="3751" y="12440"/>
                  </a:lnTo>
                  <a:lnTo>
                    <a:pt x="3823" y="12431"/>
                  </a:lnTo>
                  <a:close/>
                  <a:moveTo>
                    <a:pt x="1822" y="15673"/>
                  </a:moveTo>
                  <a:lnTo>
                    <a:pt x="1885" y="15682"/>
                  </a:lnTo>
                  <a:lnTo>
                    <a:pt x="1974" y="15753"/>
                  </a:lnTo>
                  <a:lnTo>
                    <a:pt x="2045" y="15932"/>
                  </a:lnTo>
                  <a:lnTo>
                    <a:pt x="2054" y="16039"/>
                  </a:lnTo>
                  <a:lnTo>
                    <a:pt x="2054" y="17468"/>
                  </a:lnTo>
                  <a:lnTo>
                    <a:pt x="1599" y="17468"/>
                  </a:lnTo>
                  <a:lnTo>
                    <a:pt x="1599" y="16039"/>
                  </a:lnTo>
                  <a:lnTo>
                    <a:pt x="1599" y="15932"/>
                  </a:lnTo>
                  <a:lnTo>
                    <a:pt x="1661" y="15753"/>
                  </a:lnTo>
                  <a:lnTo>
                    <a:pt x="1751" y="15682"/>
                  </a:lnTo>
                  <a:lnTo>
                    <a:pt x="1822" y="15673"/>
                  </a:lnTo>
                  <a:close/>
                  <a:moveTo>
                    <a:pt x="2492" y="15673"/>
                  </a:moveTo>
                  <a:lnTo>
                    <a:pt x="2554" y="15682"/>
                  </a:lnTo>
                  <a:lnTo>
                    <a:pt x="2644" y="15753"/>
                  </a:lnTo>
                  <a:lnTo>
                    <a:pt x="2706" y="15932"/>
                  </a:lnTo>
                  <a:lnTo>
                    <a:pt x="2715" y="16039"/>
                  </a:lnTo>
                  <a:lnTo>
                    <a:pt x="2715" y="17468"/>
                  </a:lnTo>
                  <a:lnTo>
                    <a:pt x="2260" y="17468"/>
                  </a:lnTo>
                  <a:lnTo>
                    <a:pt x="2260" y="16039"/>
                  </a:lnTo>
                  <a:lnTo>
                    <a:pt x="2269" y="15932"/>
                  </a:lnTo>
                  <a:lnTo>
                    <a:pt x="2331" y="15753"/>
                  </a:lnTo>
                  <a:lnTo>
                    <a:pt x="2421" y="15682"/>
                  </a:lnTo>
                  <a:lnTo>
                    <a:pt x="2492" y="15673"/>
                  </a:lnTo>
                  <a:close/>
                  <a:moveTo>
                    <a:pt x="3153" y="15673"/>
                  </a:moveTo>
                  <a:lnTo>
                    <a:pt x="3215" y="15682"/>
                  </a:lnTo>
                  <a:lnTo>
                    <a:pt x="3305" y="15753"/>
                  </a:lnTo>
                  <a:lnTo>
                    <a:pt x="3376" y="15932"/>
                  </a:lnTo>
                  <a:lnTo>
                    <a:pt x="3376" y="16039"/>
                  </a:lnTo>
                  <a:lnTo>
                    <a:pt x="3376" y="17468"/>
                  </a:lnTo>
                  <a:lnTo>
                    <a:pt x="2930" y="17468"/>
                  </a:lnTo>
                  <a:lnTo>
                    <a:pt x="2930" y="16039"/>
                  </a:lnTo>
                  <a:lnTo>
                    <a:pt x="2930" y="15932"/>
                  </a:lnTo>
                  <a:lnTo>
                    <a:pt x="2992" y="15753"/>
                  </a:lnTo>
                  <a:lnTo>
                    <a:pt x="3081" y="15682"/>
                  </a:lnTo>
                  <a:lnTo>
                    <a:pt x="3153" y="15673"/>
                  </a:lnTo>
                  <a:close/>
                  <a:moveTo>
                    <a:pt x="3823" y="15673"/>
                  </a:moveTo>
                  <a:lnTo>
                    <a:pt x="3885" y="15682"/>
                  </a:lnTo>
                  <a:lnTo>
                    <a:pt x="3974" y="15753"/>
                  </a:lnTo>
                  <a:lnTo>
                    <a:pt x="4037" y="15932"/>
                  </a:lnTo>
                  <a:lnTo>
                    <a:pt x="4046" y="16039"/>
                  </a:lnTo>
                  <a:lnTo>
                    <a:pt x="4046" y="17468"/>
                  </a:lnTo>
                  <a:lnTo>
                    <a:pt x="3590" y="17468"/>
                  </a:lnTo>
                  <a:lnTo>
                    <a:pt x="3590" y="16039"/>
                  </a:lnTo>
                  <a:lnTo>
                    <a:pt x="3599" y="15932"/>
                  </a:lnTo>
                  <a:lnTo>
                    <a:pt x="3653" y="15753"/>
                  </a:lnTo>
                  <a:lnTo>
                    <a:pt x="3751" y="15682"/>
                  </a:lnTo>
                  <a:lnTo>
                    <a:pt x="3823" y="15673"/>
                  </a:lnTo>
                  <a:close/>
                  <a:moveTo>
                    <a:pt x="1822" y="18905"/>
                  </a:moveTo>
                  <a:lnTo>
                    <a:pt x="1885" y="18914"/>
                  </a:lnTo>
                  <a:lnTo>
                    <a:pt x="1974" y="18986"/>
                  </a:lnTo>
                  <a:lnTo>
                    <a:pt x="2045" y="19164"/>
                  </a:lnTo>
                  <a:lnTo>
                    <a:pt x="2054" y="19280"/>
                  </a:lnTo>
                  <a:lnTo>
                    <a:pt x="2054" y="20709"/>
                  </a:lnTo>
                  <a:lnTo>
                    <a:pt x="1599" y="20709"/>
                  </a:lnTo>
                  <a:lnTo>
                    <a:pt x="1599" y="19280"/>
                  </a:lnTo>
                  <a:lnTo>
                    <a:pt x="1599" y="19164"/>
                  </a:lnTo>
                  <a:lnTo>
                    <a:pt x="1661" y="18986"/>
                  </a:lnTo>
                  <a:lnTo>
                    <a:pt x="1751" y="18914"/>
                  </a:lnTo>
                  <a:lnTo>
                    <a:pt x="1822" y="18905"/>
                  </a:lnTo>
                  <a:close/>
                  <a:moveTo>
                    <a:pt x="2492" y="18905"/>
                  </a:moveTo>
                  <a:lnTo>
                    <a:pt x="2554" y="18914"/>
                  </a:lnTo>
                  <a:lnTo>
                    <a:pt x="2644" y="18986"/>
                  </a:lnTo>
                  <a:lnTo>
                    <a:pt x="2706" y="19164"/>
                  </a:lnTo>
                  <a:lnTo>
                    <a:pt x="2715" y="19280"/>
                  </a:lnTo>
                  <a:lnTo>
                    <a:pt x="2715" y="20709"/>
                  </a:lnTo>
                  <a:lnTo>
                    <a:pt x="2260" y="20709"/>
                  </a:lnTo>
                  <a:lnTo>
                    <a:pt x="2260" y="19280"/>
                  </a:lnTo>
                  <a:lnTo>
                    <a:pt x="2269" y="19164"/>
                  </a:lnTo>
                  <a:lnTo>
                    <a:pt x="2331" y="18986"/>
                  </a:lnTo>
                  <a:lnTo>
                    <a:pt x="2421" y="18914"/>
                  </a:lnTo>
                  <a:lnTo>
                    <a:pt x="2492" y="18905"/>
                  </a:lnTo>
                  <a:close/>
                  <a:moveTo>
                    <a:pt x="3153" y="18905"/>
                  </a:moveTo>
                  <a:lnTo>
                    <a:pt x="3215" y="18914"/>
                  </a:lnTo>
                  <a:lnTo>
                    <a:pt x="3305" y="18986"/>
                  </a:lnTo>
                  <a:lnTo>
                    <a:pt x="3376" y="19164"/>
                  </a:lnTo>
                  <a:lnTo>
                    <a:pt x="3376" y="19280"/>
                  </a:lnTo>
                  <a:lnTo>
                    <a:pt x="3376" y="20709"/>
                  </a:lnTo>
                  <a:lnTo>
                    <a:pt x="2930" y="20709"/>
                  </a:lnTo>
                  <a:lnTo>
                    <a:pt x="2930" y="19280"/>
                  </a:lnTo>
                  <a:lnTo>
                    <a:pt x="2930" y="19164"/>
                  </a:lnTo>
                  <a:lnTo>
                    <a:pt x="2992" y="18986"/>
                  </a:lnTo>
                  <a:lnTo>
                    <a:pt x="3081" y="18914"/>
                  </a:lnTo>
                  <a:lnTo>
                    <a:pt x="3153" y="18905"/>
                  </a:lnTo>
                  <a:close/>
                  <a:moveTo>
                    <a:pt x="3823" y="18905"/>
                  </a:moveTo>
                  <a:lnTo>
                    <a:pt x="3885" y="18914"/>
                  </a:lnTo>
                  <a:lnTo>
                    <a:pt x="3974" y="18986"/>
                  </a:lnTo>
                  <a:lnTo>
                    <a:pt x="4037" y="19164"/>
                  </a:lnTo>
                  <a:lnTo>
                    <a:pt x="4046" y="19280"/>
                  </a:lnTo>
                  <a:lnTo>
                    <a:pt x="4046" y="20709"/>
                  </a:lnTo>
                  <a:lnTo>
                    <a:pt x="3590" y="20709"/>
                  </a:lnTo>
                  <a:lnTo>
                    <a:pt x="3590" y="19280"/>
                  </a:lnTo>
                  <a:lnTo>
                    <a:pt x="3599" y="19164"/>
                  </a:lnTo>
                  <a:lnTo>
                    <a:pt x="3653" y="18986"/>
                  </a:lnTo>
                  <a:lnTo>
                    <a:pt x="3751" y="18914"/>
                  </a:lnTo>
                  <a:lnTo>
                    <a:pt x="3823" y="18905"/>
                  </a:lnTo>
                  <a:close/>
                  <a:moveTo>
                    <a:pt x="1" y="1"/>
                  </a:moveTo>
                  <a:lnTo>
                    <a:pt x="1224" y="1287"/>
                  </a:lnTo>
                  <a:lnTo>
                    <a:pt x="1286" y="1287"/>
                  </a:lnTo>
                  <a:lnTo>
                    <a:pt x="1286" y="1688"/>
                  </a:lnTo>
                  <a:lnTo>
                    <a:pt x="1036" y="1688"/>
                  </a:lnTo>
                  <a:lnTo>
                    <a:pt x="1036" y="2278"/>
                  </a:lnTo>
                  <a:lnTo>
                    <a:pt x="1286" y="2278"/>
                  </a:lnTo>
                  <a:lnTo>
                    <a:pt x="1286" y="4921"/>
                  </a:lnTo>
                  <a:lnTo>
                    <a:pt x="1036" y="4921"/>
                  </a:lnTo>
                  <a:lnTo>
                    <a:pt x="1036" y="5519"/>
                  </a:lnTo>
                  <a:lnTo>
                    <a:pt x="1286" y="5519"/>
                  </a:lnTo>
                  <a:lnTo>
                    <a:pt x="1286" y="8163"/>
                  </a:lnTo>
                  <a:lnTo>
                    <a:pt x="1036" y="8163"/>
                  </a:lnTo>
                  <a:lnTo>
                    <a:pt x="1036" y="8752"/>
                  </a:lnTo>
                  <a:lnTo>
                    <a:pt x="1286" y="8752"/>
                  </a:lnTo>
                  <a:lnTo>
                    <a:pt x="1286" y="11395"/>
                  </a:lnTo>
                  <a:lnTo>
                    <a:pt x="1036" y="11395"/>
                  </a:lnTo>
                  <a:lnTo>
                    <a:pt x="1036" y="11994"/>
                  </a:lnTo>
                  <a:lnTo>
                    <a:pt x="1286" y="11994"/>
                  </a:lnTo>
                  <a:lnTo>
                    <a:pt x="1286" y="14628"/>
                  </a:lnTo>
                  <a:lnTo>
                    <a:pt x="1036" y="14628"/>
                  </a:lnTo>
                  <a:lnTo>
                    <a:pt x="1036" y="15226"/>
                  </a:lnTo>
                  <a:lnTo>
                    <a:pt x="1286" y="15226"/>
                  </a:lnTo>
                  <a:lnTo>
                    <a:pt x="1286" y="17870"/>
                  </a:lnTo>
                  <a:lnTo>
                    <a:pt x="1036" y="17870"/>
                  </a:lnTo>
                  <a:lnTo>
                    <a:pt x="1036" y="18459"/>
                  </a:lnTo>
                  <a:lnTo>
                    <a:pt x="1286" y="18459"/>
                  </a:lnTo>
                  <a:lnTo>
                    <a:pt x="1286" y="21102"/>
                  </a:lnTo>
                  <a:lnTo>
                    <a:pt x="1036" y="21102"/>
                  </a:lnTo>
                  <a:lnTo>
                    <a:pt x="1036" y="21700"/>
                  </a:lnTo>
                  <a:lnTo>
                    <a:pt x="1286" y="21700"/>
                  </a:lnTo>
                  <a:lnTo>
                    <a:pt x="1286" y="24799"/>
                  </a:lnTo>
                  <a:lnTo>
                    <a:pt x="4358" y="24799"/>
                  </a:lnTo>
                  <a:lnTo>
                    <a:pt x="4358" y="21700"/>
                  </a:lnTo>
                  <a:lnTo>
                    <a:pt x="4599" y="21700"/>
                  </a:lnTo>
                  <a:lnTo>
                    <a:pt x="4599" y="21102"/>
                  </a:lnTo>
                  <a:lnTo>
                    <a:pt x="4358" y="21102"/>
                  </a:lnTo>
                  <a:lnTo>
                    <a:pt x="4358" y="18459"/>
                  </a:lnTo>
                  <a:lnTo>
                    <a:pt x="4599" y="18459"/>
                  </a:lnTo>
                  <a:lnTo>
                    <a:pt x="4599" y="17870"/>
                  </a:lnTo>
                  <a:lnTo>
                    <a:pt x="4358" y="17870"/>
                  </a:lnTo>
                  <a:lnTo>
                    <a:pt x="4358" y="15226"/>
                  </a:lnTo>
                  <a:lnTo>
                    <a:pt x="4599" y="15226"/>
                  </a:lnTo>
                  <a:lnTo>
                    <a:pt x="4599" y="14628"/>
                  </a:lnTo>
                  <a:lnTo>
                    <a:pt x="4358" y="14628"/>
                  </a:lnTo>
                  <a:lnTo>
                    <a:pt x="4358" y="11994"/>
                  </a:lnTo>
                  <a:lnTo>
                    <a:pt x="4599" y="11994"/>
                  </a:lnTo>
                  <a:lnTo>
                    <a:pt x="4599" y="11395"/>
                  </a:lnTo>
                  <a:lnTo>
                    <a:pt x="4358" y="11395"/>
                  </a:lnTo>
                  <a:lnTo>
                    <a:pt x="4358" y="8752"/>
                  </a:lnTo>
                  <a:lnTo>
                    <a:pt x="4599" y="8752"/>
                  </a:lnTo>
                  <a:lnTo>
                    <a:pt x="4599" y="8163"/>
                  </a:lnTo>
                  <a:lnTo>
                    <a:pt x="4358" y="8163"/>
                  </a:lnTo>
                  <a:lnTo>
                    <a:pt x="4358" y="5519"/>
                  </a:lnTo>
                  <a:lnTo>
                    <a:pt x="4599" y="5519"/>
                  </a:lnTo>
                  <a:lnTo>
                    <a:pt x="4599" y="4921"/>
                  </a:lnTo>
                  <a:lnTo>
                    <a:pt x="4358" y="4921"/>
                  </a:lnTo>
                  <a:lnTo>
                    <a:pt x="4358" y="2278"/>
                  </a:lnTo>
                  <a:lnTo>
                    <a:pt x="4599" y="2278"/>
                  </a:lnTo>
                  <a:lnTo>
                    <a:pt x="4599" y="1688"/>
                  </a:lnTo>
                  <a:lnTo>
                    <a:pt x="4358" y="1688"/>
                  </a:lnTo>
                  <a:lnTo>
                    <a:pt x="4358" y="1233"/>
                  </a:lnTo>
                  <a:lnTo>
                    <a:pt x="56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8" name="Google Shape;4528;p43"/>
          <p:cNvGrpSpPr/>
          <p:nvPr/>
        </p:nvGrpSpPr>
        <p:grpSpPr>
          <a:xfrm>
            <a:off x="4728697" y="3684933"/>
            <a:ext cx="737236" cy="737053"/>
            <a:chOff x="2715274" y="3858064"/>
            <a:chExt cx="1285952" cy="1285632"/>
          </a:xfrm>
        </p:grpSpPr>
        <p:sp>
          <p:nvSpPr>
            <p:cNvPr id="4529" name="Google Shape;4529;p43"/>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3"/>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3"/>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2" name="Google Shape;4532;p43"/>
          <p:cNvSpPr/>
          <p:nvPr/>
        </p:nvSpPr>
        <p:spPr>
          <a:xfrm>
            <a:off x="7407139" y="3765730"/>
            <a:ext cx="171034" cy="574868"/>
          </a:xfrm>
          <a:custGeom>
            <a:avLst/>
            <a:gdLst/>
            <a:ahLst/>
            <a:cxnLst/>
            <a:rect l="l" t="t" r="r" b="b"/>
            <a:pathLst>
              <a:path w="6729" h="22617" extrusionOk="0">
                <a:moveTo>
                  <a:pt x="3317" y="0"/>
                </a:moveTo>
                <a:lnTo>
                  <a:pt x="3188" y="16"/>
                </a:lnTo>
                <a:lnTo>
                  <a:pt x="2964" y="112"/>
                </a:lnTo>
                <a:lnTo>
                  <a:pt x="2868" y="208"/>
                </a:lnTo>
                <a:lnTo>
                  <a:pt x="2788" y="321"/>
                </a:lnTo>
                <a:lnTo>
                  <a:pt x="2708" y="609"/>
                </a:lnTo>
                <a:lnTo>
                  <a:pt x="2676" y="753"/>
                </a:lnTo>
                <a:lnTo>
                  <a:pt x="2676" y="817"/>
                </a:lnTo>
                <a:lnTo>
                  <a:pt x="2676" y="897"/>
                </a:lnTo>
                <a:lnTo>
                  <a:pt x="2420" y="1041"/>
                </a:lnTo>
                <a:lnTo>
                  <a:pt x="2259" y="1121"/>
                </a:lnTo>
                <a:lnTo>
                  <a:pt x="2035" y="1121"/>
                </a:lnTo>
                <a:lnTo>
                  <a:pt x="1587" y="1137"/>
                </a:lnTo>
                <a:lnTo>
                  <a:pt x="1170" y="1153"/>
                </a:lnTo>
                <a:lnTo>
                  <a:pt x="754" y="1137"/>
                </a:lnTo>
                <a:lnTo>
                  <a:pt x="610" y="1121"/>
                </a:lnTo>
                <a:lnTo>
                  <a:pt x="273" y="1137"/>
                </a:lnTo>
                <a:lnTo>
                  <a:pt x="129" y="1201"/>
                </a:lnTo>
                <a:lnTo>
                  <a:pt x="33" y="1282"/>
                </a:lnTo>
                <a:lnTo>
                  <a:pt x="1" y="1554"/>
                </a:lnTo>
                <a:lnTo>
                  <a:pt x="65" y="1666"/>
                </a:lnTo>
                <a:lnTo>
                  <a:pt x="241" y="1762"/>
                </a:lnTo>
                <a:lnTo>
                  <a:pt x="962" y="1762"/>
                </a:lnTo>
                <a:lnTo>
                  <a:pt x="1010" y="1826"/>
                </a:lnTo>
                <a:lnTo>
                  <a:pt x="1026" y="1906"/>
                </a:lnTo>
                <a:lnTo>
                  <a:pt x="1042" y="2114"/>
                </a:lnTo>
                <a:lnTo>
                  <a:pt x="1138" y="2275"/>
                </a:lnTo>
                <a:lnTo>
                  <a:pt x="1234" y="2339"/>
                </a:lnTo>
                <a:lnTo>
                  <a:pt x="1491" y="2371"/>
                </a:lnTo>
                <a:lnTo>
                  <a:pt x="1603" y="2371"/>
                </a:lnTo>
                <a:lnTo>
                  <a:pt x="2035" y="2387"/>
                </a:lnTo>
                <a:lnTo>
                  <a:pt x="2484" y="2403"/>
                </a:lnTo>
                <a:lnTo>
                  <a:pt x="2532" y="2531"/>
                </a:lnTo>
                <a:lnTo>
                  <a:pt x="2452" y="3684"/>
                </a:lnTo>
                <a:lnTo>
                  <a:pt x="2163" y="5975"/>
                </a:lnTo>
                <a:lnTo>
                  <a:pt x="2083" y="6487"/>
                </a:lnTo>
                <a:lnTo>
                  <a:pt x="1443" y="6487"/>
                </a:lnTo>
                <a:lnTo>
                  <a:pt x="738" y="22616"/>
                </a:lnTo>
                <a:lnTo>
                  <a:pt x="5927" y="22616"/>
                </a:lnTo>
                <a:lnTo>
                  <a:pt x="5239" y="6487"/>
                </a:lnTo>
                <a:lnTo>
                  <a:pt x="4630" y="6487"/>
                </a:lnTo>
                <a:lnTo>
                  <a:pt x="4550" y="5975"/>
                </a:lnTo>
                <a:lnTo>
                  <a:pt x="4262" y="3684"/>
                </a:lnTo>
                <a:lnTo>
                  <a:pt x="4181" y="2531"/>
                </a:lnTo>
                <a:lnTo>
                  <a:pt x="4229" y="2403"/>
                </a:lnTo>
                <a:lnTo>
                  <a:pt x="4678" y="2387"/>
                </a:lnTo>
                <a:lnTo>
                  <a:pt x="5110" y="2371"/>
                </a:lnTo>
                <a:lnTo>
                  <a:pt x="5239" y="2371"/>
                </a:lnTo>
                <a:lnTo>
                  <a:pt x="5479" y="2339"/>
                </a:lnTo>
                <a:lnTo>
                  <a:pt x="5575" y="2275"/>
                </a:lnTo>
                <a:lnTo>
                  <a:pt x="5671" y="2114"/>
                </a:lnTo>
                <a:lnTo>
                  <a:pt x="5687" y="1906"/>
                </a:lnTo>
                <a:lnTo>
                  <a:pt x="5703" y="1826"/>
                </a:lnTo>
                <a:lnTo>
                  <a:pt x="5751" y="1762"/>
                </a:lnTo>
                <a:lnTo>
                  <a:pt x="6472" y="1762"/>
                </a:lnTo>
                <a:lnTo>
                  <a:pt x="6648" y="1666"/>
                </a:lnTo>
                <a:lnTo>
                  <a:pt x="6728" y="1554"/>
                </a:lnTo>
                <a:lnTo>
                  <a:pt x="6680" y="1282"/>
                </a:lnTo>
                <a:lnTo>
                  <a:pt x="6584" y="1201"/>
                </a:lnTo>
                <a:lnTo>
                  <a:pt x="6440" y="1137"/>
                </a:lnTo>
                <a:lnTo>
                  <a:pt x="6103" y="1121"/>
                </a:lnTo>
                <a:lnTo>
                  <a:pt x="5959" y="1137"/>
                </a:lnTo>
                <a:lnTo>
                  <a:pt x="5543" y="1153"/>
                </a:lnTo>
                <a:lnTo>
                  <a:pt x="5142" y="1137"/>
                </a:lnTo>
                <a:lnTo>
                  <a:pt x="4678" y="1121"/>
                </a:lnTo>
                <a:lnTo>
                  <a:pt x="4454" y="1121"/>
                </a:lnTo>
                <a:lnTo>
                  <a:pt x="4310" y="1041"/>
                </a:lnTo>
                <a:lnTo>
                  <a:pt x="4037" y="897"/>
                </a:lnTo>
                <a:lnTo>
                  <a:pt x="4037" y="817"/>
                </a:lnTo>
                <a:lnTo>
                  <a:pt x="4037" y="785"/>
                </a:lnTo>
                <a:lnTo>
                  <a:pt x="4037" y="737"/>
                </a:lnTo>
                <a:lnTo>
                  <a:pt x="4021" y="657"/>
                </a:lnTo>
                <a:lnTo>
                  <a:pt x="4005" y="577"/>
                </a:lnTo>
                <a:lnTo>
                  <a:pt x="3973" y="433"/>
                </a:lnTo>
                <a:lnTo>
                  <a:pt x="3909" y="304"/>
                </a:lnTo>
                <a:lnTo>
                  <a:pt x="3797" y="160"/>
                </a:lnTo>
                <a:lnTo>
                  <a:pt x="34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3" name="Google Shape;4533;p43"/>
          <p:cNvGrpSpPr/>
          <p:nvPr/>
        </p:nvGrpSpPr>
        <p:grpSpPr>
          <a:xfrm rot="-5400000">
            <a:off x="5465741" y="4402945"/>
            <a:ext cx="737518" cy="737603"/>
            <a:chOff x="8287205" y="3428644"/>
            <a:chExt cx="856582" cy="856582"/>
          </a:xfrm>
        </p:grpSpPr>
        <p:grpSp>
          <p:nvGrpSpPr>
            <p:cNvPr id="4534" name="Google Shape;4534;p43"/>
            <p:cNvGrpSpPr/>
            <p:nvPr/>
          </p:nvGrpSpPr>
          <p:grpSpPr>
            <a:xfrm>
              <a:off x="8287205" y="3428644"/>
              <a:ext cx="856582" cy="856582"/>
              <a:chOff x="8287205" y="-231"/>
              <a:chExt cx="856582" cy="856583"/>
            </a:xfrm>
          </p:grpSpPr>
          <p:sp>
            <p:nvSpPr>
              <p:cNvPr id="4535" name="Google Shape;4535;p43"/>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3"/>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3"/>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3"/>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3"/>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3"/>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3"/>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3"/>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3"/>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4" name="Google Shape;4544;p43"/>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5" name="Google Shape;4545;p43"/>
          <p:cNvGrpSpPr/>
          <p:nvPr/>
        </p:nvGrpSpPr>
        <p:grpSpPr>
          <a:xfrm rot="-5400000">
            <a:off x="4727722" y="4402433"/>
            <a:ext cx="737869" cy="738209"/>
            <a:chOff x="4595925" y="3627700"/>
            <a:chExt cx="1358125" cy="1358750"/>
          </a:xfrm>
        </p:grpSpPr>
        <p:sp>
          <p:nvSpPr>
            <p:cNvPr id="4546" name="Google Shape;4546;p4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7" name="Google Shape;4557;p43"/>
          <p:cNvSpPr/>
          <p:nvPr/>
        </p:nvSpPr>
        <p:spPr>
          <a:xfrm>
            <a:off x="6937813" y="4422125"/>
            <a:ext cx="737093" cy="717142"/>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8" name="Google Shape;4558;p43"/>
          <p:cNvGrpSpPr/>
          <p:nvPr/>
        </p:nvGrpSpPr>
        <p:grpSpPr>
          <a:xfrm rot="5400000">
            <a:off x="8469332" y="2881598"/>
            <a:ext cx="717125" cy="123508"/>
            <a:chOff x="1835722" y="987600"/>
            <a:chExt cx="879584" cy="151488"/>
          </a:xfrm>
        </p:grpSpPr>
        <p:sp>
          <p:nvSpPr>
            <p:cNvPr id="4559" name="Google Shape;4559;p43"/>
            <p:cNvSpPr/>
            <p:nvPr/>
          </p:nvSpPr>
          <p:spPr>
            <a:xfrm>
              <a:off x="1835722" y="987600"/>
              <a:ext cx="151456" cy="151488"/>
            </a:xfrm>
            <a:custGeom>
              <a:avLst/>
              <a:gdLst/>
              <a:ahLst/>
              <a:cxnLst/>
              <a:rect l="l" t="t" r="r" b="b"/>
              <a:pathLst>
                <a:path w="4733" h="4734" extrusionOk="0">
                  <a:moveTo>
                    <a:pt x="2367" y="1"/>
                  </a:moveTo>
                  <a:lnTo>
                    <a:pt x="2125" y="10"/>
                  </a:lnTo>
                  <a:lnTo>
                    <a:pt x="1661" y="108"/>
                  </a:lnTo>
                  <a:lnTo>
                    <a:pt x="1232" y="287"/>
                  </a:lnTo>
                  <a:lnTo>
                    <a:pt x="857" y="537"/>
                  </a:lnTo>
                  <a:lnTo>
                    <a:pt x="536" y="858"/>
                  </a:lnTo>
                  <a:lnTo>
                    <a:pt x="286" y="1242"/>
                  </a:lnTo>
                  <a:lnTo>
                    <a:pt x="107" y="1662"/>
                  </a:lnTo>
                  <a:lnTo>
                    <a:pt x="9" y="2126"/>
                  </a:lnTo>
                  <a:lnTo>
                    <a:pt x="0" y="2367"/>
                  </a:lnTo>
                  <a:lnTo>
                    <a:pt x="9" y="2609"/>
                  </a:lnTo>
                  <a:lnTo>
                    <a:pt x="107" y="3073"/>
                  </a:lnTo>
                  <a:lnTo>
                    <a:pt x="286" y="3502"/>
                  </a:lnTo>
                  <a:lnTo>
                    <a:pt x="536" y="3877"/>
                  </a:lnTo>
                  <a:lnTo>
                    <a:pt x="857" y="4198"/>
                  </a:lnTo>
                  <a:lnTo>
                    <a:pt x="1232" y="4448"/>
                  </a:lnTo>
                  <a:lnTo>
                    <a:pt x="1661" y="4627"/>
                  </a:lnTo>
                  <a:lnTo>
                    <a:pt x="2125" y="4725"/>
                  </a:lnTo>
                  <a:lnTo>
                    <a:pt x="2367" y="4734"/>
                  </a:lnTo>
                  <a:lnTo>
                    <a:pt x="2608" y="4725"/>
                  </a:lnTo>
                  <a:lnTo>
                    <a:pt x="3072" y="4627"/>
                  </a:lnTo>
                  <a:lnTo>
                    <a:pt x="3492" y="4448"/>
                  </a:lnTo>
                  <a:lnTo>
                    <a:pt x="3876" y="4198"/>
                  </a:lnTo>
                  <a:lnTo>
                    <a:pt x="4197" y="3877"/>
                  </a:lnTo>
                  <a:lnTo>
                    <a:pt x="4447" y="3502"/>
                  </a:lnTo>
                  <a:lnTo>
                    <a:pt x="4626" y="3073"/>
                  </a:lnTo>
                  <a:lnTo>
                    <a:pt x="4724" y="2609"/>
                  </a:lnTo>
                  <a:lnTo>
                    <a:pt x="4733" y="2367"/>
                  </a:lnTo>
                  <a:lnTo>
                    <a:pt x="4724" y="2126"/>
                  </a:lnTo>
                  <a:lnTo>
                    <a:pt x="4626" y="1662"/>
                  </a:lnTo>
                  <a:lnTo>
                    <a:pt x="4447" y="1242"/>
                  </a:lnTo>
                  <a:lnTo>
                    <a:pt x="4197" y="858"/>
                  </a:lnTo>
                  <a:lnTo>
                    <a:pt x="3876" y="537"/>
                  </a:lnTo>
                  <a:lnTo>
                    <a:pt x="3492" y="287"/>
                  </a:lnTo>
                  <a:lnTo>
                    <a:pt x="3072"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3"/>
            <p:cNvSpPr/>
            <p:nvPr/>
          </p:nvSpPr>
          <p:spPr>
            <a:xfrm>
              <a:off x="2199754" y="987600"/>
              <a:ext cx="151488" cy="151488"/>
            </a:xfrm>
            <a:custGeom>
              <a:avLst/>
              <a:gdLst/>
              <a:ahLst/>
              <a:cxnLst/>
              <a:rect l="l" t="t" r="r" b="b"/>
              <a:pathLst>
                <a:path w="4734" h="4734" extrusionOk="0">
                  <a:moveTo>
                    <a:pt x="2367" y="1"/>
                  </a:moveTo>
                  <a:lnTo>
                    <a:pt x="2126" y="10"/>
                  </a:lnTo>
                  <a:lnTo>
                    <a:pt x="1662" y="108"/>
                  </a:lnTo>
                  <a:lnTo>
                    <a:pt x="1242" y="287"/>
                  </a:lnTo>
                  <a:lnTo>
                    <a:pt x="867" y="537"/>
                  </a:lnTo>
                  <a:lnTo>
                    <a:pt x="546" y="858"/>
                  </a:lnTo>
                  <a:lnTo>
                    <a:pt x="287" y="1242"/>
                  </a:lnTo>
                  <a:lnTo>
                    <a:pt x="108" y="1662"/>
                  </a:lnTo>
                  <a:lnTo>
                    <a:pt x="10" y="2126"/>
                  </a:lnTo>
                  <a:lnTo>
                    <a:pt x="1" y="2367"/>
                  </a:lnTo>
                  <a:lnTo>
                    <a:pt x="10" y="2609"/>
                  </a:lnTo>
                  <a:lnTo>
                    <a:pt x="108" y="3073"/>
                  </a:lnTo>
                  <a:lnTo>
                    <a:pt x="287" y="3502"/>
                  </a:lnTo>
                  <a:lnTo>
                    <a:pt x="546" y="3877"/>
                  </a:lnTo>
                  <a:lnTo>
                    <a:pt x="867" y="4198"/>
                  </a:lnTo>
                  <a:lnTo>
                    <a:pt x="1242" y="4448"/>
                  </a:lnTo>
                  <a:lnTo>
                    <a:pt x="1662" y="4627"/>
                  </a:lnTo>
                  <a:lnTo>
                    <a:pt x="2126" y="4725"/>
                  </a:lnTo>
                  <a:lnTo>
                    <a:pt x="2367" y="4734"/>
                  </a:lnTo>
                  <a:lnTo>
                    <a:pt x="2608" y="4725"/>
                  </a:lnTo>
                  <a:lnTo>
                    <a:pt x="3073" y="4627"/>
                  </a:lnTo>
                  <a:lnTo>
                    <a:pt x="3501" y="4448"/>
                  </a:lnTo>
                  <a:lnTo>
                    <a:pt x="3876" y="4198"/>
                  </a:lnTo>
                  <a:lnTo>
                    <a:pt x="4198" y="3877"/>
                  </a:lnTo>
                  <a:lnTo>
                    <a:pt x="4457" y="3502"/>
                  </a:lnTo>
                  <a:lnTo>
                    <a:pt x="4636" y="3073"/>
                  </a:lnTo>
                  <a:lnTo>
                    <a:pt x="4725" y="2609"/>
                  </a:lnTo>
                  <a:lnTo>
                    <a:pt x="4734" y="2367"/>
                  </a:lnTo>
                  <a:lnTo>
                    <a:pt x="4725" y="2126"/>
                  </a:lnTo>
                  <a:lnTo>
                    <a:pt x="4636" y="1662"/>
                  </a:lnTo>
                  <a:lnTo>
                    <a:pt x="4457" y="1242"/>
                  </a:lnTo>
                  <a:lnTo>
                    <a:pt x="4198" y="858"/>
                  </a:lnTo>
                  <a:lnTo>
                    <a:pt x="3876" y="537"/>
                  </a:lnTo>
                  <a:lnTo>
                    <a:pt x="3501" y="287"/>
                  </a:lnTo>
                  <a:lnTo>
                    <a:pt x="3073"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3"/>
            <p:cNvSpPr/>
            <p:nvPr/>
          </p:nvSpPr>
          <p:spPr>
            <a:xfrm>
              <a:off x="2564106" y="987600"/>
              <a:ext cx="151200" cy="151488"/>
            </a:xfrm>
            <a:custGeom>
              <a:avLst/>
              <a:gdLst/>
              <a:ahLst/>
              <a:cxnLst/>
              <a:rect l="l" t="t" r="r" b="b"/>
              <a:pathLst>
                <a:path w="4725" h="4734" extrusionOk="0">
                  <a:moveTo>
                    <a:pt x="2367" y="1"/>
                  </a:moveTo>
                  <a:lnTo>
                    <a:pt x="2117" y="10"/>
                  </a:lnTo>
                  <a:lnTo>
                    <a:pt x="1662" y="108"/>
                  </a:lnTo>
                  <a:lnTo>
                    <a:pt x="1233" y="287"/>
                  </a:lnTo>
                  <a:lnTo>
                    <a:pt x="858" y="537"/>
                  </a:lnTo>
                  <a:lnTo>
                    <a:pt x="536" y="858"/>
                  </a:lnTo>
                  <a:lnTo>
                    <a:pt x="277" y="1242"/>
                  </a:lnTo>
                  <a:lnTo>
                    <a:pt x="99" y="1662"/>
                  </a:lnTo>
                  <a:lnTo>
                    <a:pt x="10" y="2126"/>
                  </a:lnTo>
                  <a:lnTo>
                    <a:pt x="1" y="2367"/>
                  </a:lnTo>
                  <a:lnTo>
                    <a:pt x="10" y="2609"/>
                  </a:lnTo>
                  <a:lnTo>
                    <a:pt x="99" y="3073"/>
                  </a:lnTo>
                  <a:lnTo>
                    <a:pt x="277" y="3502"/>
                  </a:lnTo>
                  <a:lnTo>
                    <a:pt x="536" y="3877"/>
                  </a:lnTo>
                  <a:lnTo>
                    <a:pt x="858" y="4198"/>
                  </a:lnTo>
                  <a:lnTo>
                    <a:pt x="1233" y="4448"/>
                  </a:lnTo>
                  <a:lnTo>
                    <a:pt x="1662" y="4627"/>
                  </a:lnTo>
                  <a:lnTo>
                    <a:pt x="2117" y="4725"/>
                  </a:lnTo>
                  <a:lnTo>
                    <a:pt x="2367" y="4734"/>
                  </a:lnTo>
                  <a:lnTo>
                    <a:pt x="2608" y="4725"/>
                  </a:lnTo>
                  <a:lnTo>
                    <a:pt x="3073" y="4627"/>
                  </a:lnTo>
                  <a:lnTo>
                    <a:pt x="3492" y="4448"/>
                  </a:lnTo>
                  <a:lnTo>
                    <a:pt x="3867" y="4198"/>
                  </a:lnTo>
                  <a:lnTo>
                    <a:pt x="4189" y="3877"/>
                  </a:lnTo>
                  <a:lnTo>
                    <a:pt x="4448" y="3502"/>
                  </a:lnTo>
                  <a:lnTo>
                    <a:pt x="4626" y="3073"/>
                  </a:lnTo>
                  <a:lnTo>
                    <a:pt x="4725" y="2609"/>
                  </a:lnTo>
                  <a:lnTo>
                    <a:pt x="4725" y="2367"/>
                  </a:lnTo>
                  <a:lnTo>
                    <a:pt x="4725" y="2126"/>
                  </a:lnTo>
                  <a:lnTo>
                    <a:pt x="4626" y="1662"/>
                  </a:lnTo>
                  <a:lnTo>
                    <a:pt x="4448" y="1242"/>
                  </a:lnTo>
                  <a:lnTo>
                    <a:pt x="4189" y="858"/>
                  </a:lnTo>
                  <a:lnTo>
                    <a:pt x="3867" y="537"/>
                  </a:lnTo>
                  <a:lnTo>
                    <a:pt x="3492" y="287"/>
                  </a:lnTo>
                  <a:lnTo>
                    <a:pt x="3073"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2" name="Google Shape;4562;p43"/>
          <p:cNvSpPr/>
          <p:nvPr/>
        </p:nvSpPr>
        <p:spPr>
          <a:xfrm>
            <a:off x="6937813" y="4422125"/>
            <a:ext cx="421456" cy="409979"/>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3" name="Google Shape;4563;p43"/>
          <p:cNvGrpSpPr/>
          <p:nvPr/>
        </p:nvGrpSpPr>
        <p:grpSpPr>
          <a:xfrm>
            <a:off x="5465724" y="732657"/>
            <a:ext cx="737236" cy="744252"/>
            <a:chOff x="2715274" y="3858064"/>
            <a:chExt cx="1285952" cy="1285632"/>
          </a:xfrm>
        </p:grpSpPr>
        <p:sp>
          <p:nvSpPr>
            <p:cNvPr id="4564" name="Google Shape;4564;p43"/>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3"/>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3"/>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43"/>
          <p:cNvGrpSpPr/>
          <p:nvPr/>
        </p:nvGrpSpPr>
        <p:grpSpPr>
          <a:xfrm rot="-5400000">
            <a:off x="5464029" y="2211730"/>
            <a:ext cx="744309" cy="741681"/>
            <a:chOff x="2715274" y="3858064"/>
            <a:chExt cx="1285952" cy="1285632"/>
          </a:xfrm>
        </p:grpSpPr>
        <p:sp>
          <p:nvSpPr>
            <p:cNvPr id="4568" name="Google Shape;4568;p43"/>
            <p:cNvSpPr/>
            <p:nvPr/>
          </p:nvSpPr>
          <p:spPr>
            <a:xfrm>
              <a:off x="2715274" y="3858064"/>
              <a:ext cx="1285952" cy="1285632"/>
            </a:xfrm>
            <a:custGeom>
              <a:avLst/>
              <a:gdLst/>
              <a:ahLst/>
              <a:cxnLst/>
              <a:rect l="l" t="t" r="r" b="b"/>
              <a:pathLst>
                <a:path w="40186" h="40176" extrusionOk="0">
                  <a:moveTo>
                    <a:pt x="39150" y="0"/>
                  </a:moveTo>
                  <a:lnTo>
                    <a:pt x="37096" y="107"/>
                  </a:lnTo>
                  <a:lnTo>
                    <a:pt x="35069" y="313"/>
                  </a:lnTo>
                  <a:lnTo>
                    <a:pt x="33068" y="616"/>
                  </a:lnTo>
                  <a:lnTo>
                    <a:pt x="31113" y="1018"/>
                  </a:lnTo>
                  <a:lnTo>
                    <a:pt x="29184" y="1518"/>
                  </a:lnTo>
                  <a:lnTo>
                    <a:pt x="27299" y="2099"/>
                  </a:lnTo>
                  <a:lnTo>
                    <a:pt x="25451" y="2777"/>
                  </a:lnTo>
                  <a:lnTo>
                    <a:pt x="23647" y="3545"/>
                  </a:lnTo>
                  <a:lnTo>
                    <a:pt x="21888" y="4385"/>
                  </a:lnTo>
                  <a:lnTo>
                    <a:pt x="20182" y="5313"/>
                  </a:lnTo>
                  <a:lnTo>
                    <a:pt x="18530" y="6323"/>
                  </a:lnTo>
                  <a:lnTo>
                    <a:pt x="16923" y="7403"/>
                  </a:lnTo>
                  <a:lnTo>
                    <a:pt x="15378" y="8564"/>
                  </a:lnTo>
                  <a:lnTo>
                    <a:pt x="13887" y="9787"/>
                  </a:lnTo>
                  <a:lnTo>
                    <a:pt x="12458" y="11091"/>
                  </a:lnTo>
                  <a:lnTo>
                    <a:pt x="11100" y="12448"/>
                  </a:lnTo>
                  <a:lnTo>
                    <a:pt x="9797" y="13877"/>
                  </a:lnTo>
                  <a:lnTo>
                    <a:pt x="8573" y="15369"/>
                  </a:lnTo>
                  <a:lnTo>
                    <a:pt x="7412" y="16913"/>
                  </a:lnTo>
                  <a:lnTo>
                    <a:pt x="6332" y="18521"/>
                  </a:lnTo>
                  <a:lnTo>
                    <a:pt x="5323" y="20173"/>
                  </a:lnTo>
                  <a:lnTo>
                    <a:pt x="4394" y="21879"/>
                  </a:lnTo>
                  <a:lnTo>
                    <a:pt x="3555" y="23638"/>
                  </a:lnTo>
                  <a:lnTo>
                    <a:pt x="2787" y="25442"/>
                  </a:lnTo>
                  <a:lnTo>
                    <a:pt x="2108" y="27290"/>
                  </a:lnTo>
                  <a:lnTo>
                    <a:pt x="1528" y="29174"/>
                  </a:lnTo>
                  <a:lnTo>
                    <a:pt x="1027" y="31103"/>
                  </a:lnTo>
                  <a:lnTo>
                    <a:pt x="626" y="33059"/>
                  </a:lnTo>
                  <a:lnTo>
                    <a:pt x="322" y="35059"/>
                  </a:lnTo>
                  <a:lnTo>
                    <a:pt x="117" y="37086"/>
                  </a:lnTo>
                  <a:lnTo>
                    <a:pt x="9" y="39140"/>
                  </a:lnTo>
                  <a:lnTo>
                    <a:pt x="1" y="40176"/>
                  </a:lnTo>
                  <a:lnTo>
                    <a:pt x="40185" y="40176"/>
                  </a:lnTo>
                  <a:lnTo>
                    <a:pt x="40185" y="0"/>
                  </a:lnTo>
                  <a:close/>
                </a:path>
              </a:pathLst>
            </a:custGeom>
            <a:solidFill>
              <a:srgbClr val="FAB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3"/>
            <p:cNvSpPr/>
            <p:nvPr/>
          </p:nvSpPr>
          <p:spPr>
            <a:xfrm>
              <a:off x="3289066" y="4438704"/>
              <a:ext cx="434688" cy="430112"/>
            </a:xfrm>
            <a:custGeom>
              <a:avLst/>
              <a:gdLst/>
              <a:ahLst/>
              <a:cxnLst/>
              <a:rect l="l" t="t" r="r" b="b"/>
              <a:pathLst>
                <a:path w="13584" h="13441" extrusionOk="0">
                  <a:moveTo>
                    <a:pt x="11637" y="1"/>
                  </a:moveTo>
                  <a:lnTo>
                    <a:pt x="8824" y="4859"/>
                  </a:lnTo>
                  <a:lnTo>
                    <a:pt x="3412" y="3403"/>
                  </a:lnTo>
                  <a:lnTo>
                    <a:pt x="3412" y="3403"/>
                  </a:lnTo>
                  <a:lnTo>
                    <a:pt x="4859" y="8815"/>
                  </a:lnTo>
                  <a:lnTo>
                    <a:pt x="1" y="11628"/>
                  </a:lnTo>
                  <a:lnTo>
                    <a:pt x="3144" y="13440"/>
                  </a:lnTo>
                  <a:lnTo>
                    <a:pt x="3546" y="12655"/>
                  </a:lnTo>
                  <a:lnTo>
                    <a:pt x="4448" y="11145"/>
                  </a:lnTo>
                  <a:lnTo>
                    <a:pt x="5466" y="9725"/>
                  </a:lnTo>
                  <a:lnTo>
                    <a:pt x="6600" y="8395"/>
                  </a:lnTo>
                  <a:lnTo>
                    <a:pt x="7207" y="7779"/>
                  </a:lnTo>
                  <a:lnTo>
                    <a:pt x="7556" y="7430"/>
                  </a:lnTo>
                  <a:lnTo>
                    <a:pt x="8270" y="6779"/>
                  </a:lnTo>
                  <a:lnTo>
                    <a:pt x="9011" y="6162"/>
                  </a:lnTo>
                  <a:lnTo>
                    <a:pt x="9788" y="5573"/>
                  </a:lnTo>
                  <a:lnTo>
                    <a:pt x="10592" y="5019"/>
                  </a:lnTo>
                  <a:lnTo>
                    <a:pt x="11413" y="4501"/>
                  </a:lnTo>
                  <a:lnTo>
                    <a:pt x="12262" y="4019"/>
                  </a:lnTo>
                  <a:lnTo>
                    <a:pt x="13137" y="3582"/>
                  </a:lnTo>
                  <a:lnTo>
                    <a:pt x="13583" y="3376"/>
                  </a:lnTo>
                  <a:lnTo>
                    <a:pt x="11637" y="1"/>
                  </a:lnTo>
                  <a:close/>
                </a:path>
              </a:pathLst>
            </a:custGeom>
            <a:solidFill>
              <a:srgbClr val="A31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3"/>
            <p:cNvSpPr/>
            <p:nvPr/>
          </p:nvSpPr>
          <p:spPr>
            <a:xfrm>
              <a:off x="3317930" y="4460432"/>
              <a:ext cx="683296" cy="683264"/>
            </a:xfrm>
            <a:custGeom>
              <a:avLst/>
              <a:gdLst/>
              <a:ahLst/>
              <a:cxnLst/>
              <a:rect l="l" t="t" r="r" b="b"/>
              <a:pathLst>
                <a:path w="21353" h="21352" extrusionOk="0">
                  <a:moveTo>
                    <a:pt x="21352" y="0"/>
                  </a:moveTo>
                  <a:lnTo>
                    <a:pt x="20799" y="9"/>
                  </a:lnTo>
                  <a:lnTo>
                    <a:pt x="19709" y="63"/>
                  </a:lnTo>
                  <a:lnTo>
                    <a:pt x="18629" y="170"/>
                  </a:lnTo>
                  <a:lnTo>
                    <a:pt x="17575" y="331"/>
                  </a:lnTo>
                  <a:lnTo>
                    <a:pt x="16530" y="545"/>
                  </a:lnTo>
                  <a:lnTo>
                    <a:pt x="15503" y="813"/>
                  </a:lnTo>
                  <a:lnTo>
                    <a:pt x="14503" y="1117"/>
                  </a:lnTo>
                  <a:lnTo>
                    <a:pt x="13521" y="1483"/>
                  </a:lnTo>
                  <a:lnTo>
                    <a:pt x="12565" y="1885"/>
                  </a:lnTo>
                  <a:lnTo>
                    <a:pt x="11628" y="2331"/>
                  </a:lnTo>
                  <a:lnTo>
                    <a:pt x="10726" y="2831"/>
                  </a:lnTo>
                  <a:lnTo>
                    <a:pt x="9842" y="3367"/>
                  </a:lnTo>
                  <a:lnTo>
                    <a:pt x="8993" y="3939"/>
                  </a:lnTo>
                  <a:lnTo>
                    <a:pt x="8172" y="4555"/>
                  </a:lnTo>
                  <a:lnTo>
                    <a:pt x="7377" y="5207"/>
                  </a:lnTo>
                  <a:lnTo>
                    <a:pt x="6618" y="5894"/>
                  </a:lnTo>
                  <a:lnTo>
                    <a:pt x="5895" y="6618"/>
                  </a:lnTo>
                  <a:lnTo>
                    <a:pt x="5207" y="7377"/>
                  </a:lnTo>
                  <a:lnTo>
                    <a:pt x="4555" y="8171"/>
                  </a:lnTo>
                  <a:lnTo>
                    <a:pt x="3939" y="8993"/>
                  </a:lnTo>
                  <a:lnTo>
                    <a:pt x="3367" y="9841"/>
                  </a:lnTo>
                  <a:lnTo>
                    <a:pt x="2832" y="10725"/>
                  </a:lnTo>
                  <a:lnTo>
                    <a:pt x="2332" y="11627"/>
                  </a:lnTo>
                  <a:lnTo>
                    <a:pt x="1885" y="12565"/>
                  </a:lnTo>
                  <a:lnTo>
                    <a:pt x="1483" y="13520"/>
                  </a:lnTo>
                  <a:lnTo>
                    <a:pt x="1126" y="14503"/>
                  </a:lnTo>
                  <a:lnTo>
                    <a:pt x="813" y="15503"/>
                  </a:lnTo>
                  <a:lnTo>
                    <a:pt x="546" y="16530"/>
                  </a:lnTo>
                  <a:lnTo>
                    <a:pt x="331" y="17575"/>
                  </a:lnTo>
                  <a:lnTo>
                    <a:pt x="171" y="18628"/>
                  </a:lnTo>
                  <a:lnTo>
                    <a:pt x="63" y="19709"/>
                  </a:lnTo>
                  <a:lnTo>
                    <a:pt x="10" y="20798"/>
                  </a:lnTo>
                  <a:lnTo>
                    <a:pt x="1" y="21352"/>
                  </a:lnTo>
                  <a:lnTo>
                    <a:pt x="21352" y="21352"/>
                  </a:lnTo>
                  <a:lnTo>
                    <a:pt x="21352" y="0"/>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1" name="Google Shape;4571;p43"/>
          <p:cNvGrpSpPr/>
          <p:nvPr/>
        </p:nvGrpSpPr>
        <p:grpSpPr>
          <a:xfrm rot="-5400000">
            <a:off x="5465252" y="1472082"/>
            <a:ext cx="737869" cy="738209"/>
            <a:chOff x="4595925" y="3627700"/>
            <a:chExt cx="1358125" cy="1358750"/>
          </a:xfrm>
        </p:grpSpPr>
        <p:sp>
          <p:nvSpPr>
            <p:cNvPr id="4572" name="Google Shape;4572;p4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3" name="Google Shape;4583;p43"/>
          <p:cNvGrpSpPr/>
          <p:nvPr/>
        </p:nvGrpSpPr>
        <p:grpSpPr>
          <a:xfrm rot="-5400000">
            <a:off x="6196960" y="735015"/>
            <a:ext cx="740858" cy="737603"/>
            <a:chOff x="8287205" y="3428644"/>
            <a:chExt cx="856582" cy="856582"/>
          </a:xfrm>
        </p:grpSpPr>
        <p:grpSp>
          <p:nvGrpSpPr>
            <p:cNvPr id="4584" name="Google Shape;4584;p43"/>
            <p:cNvGrpSpPr/>
            <p:nvPr/>
          </p:nvGrpSpPr>
          <p:grpSpPr>
            <a:xfrm>
              <a:off x="8287205" y="3428644"/>
              <a:ext cx="856582" cy="856582"/>
              <a:chOff x="8287205" y="-231"/>
              <a:chExt cx="856582" cy="856583"/>
            </a:xfrm>
          </p:grpSpPr>
          <p:sp>
            <p:nvSpPr>
              <p:cNvPr id="4585" name="Google Shape;4585;p43"/>
              <p:cNvSpPr/>
              <p:nvPr/>
            </p:nvSpPr>
            <p:spPr>
              <a:xfrm>
                <a:off x="8287205" y="-231"/>
                <a:ext cx="856582" cy="856583"/>
              </a:xfrm>
              <a:custGeom>
                <a:avLst/>
                <a:gdLst/>
                <a:ahLst/>
                <a:cxnLst/>
                <a:rect l="l" t="t" r="r" b="b"/>
                <a:pathLst>
                  <a:path w="54300" h="54300" extrusionOk="0">
                    <a:moveTo>
                      <a:pt x="1" y="0"/>
                    </a:moveTo>
                    <a:lnTo>
                      <a:pt x="1" y="54299"/>
                    </a:lnTo>
                    <a:lnTo>
                      <a:pt x="54299" y="54299"/>
                    </a:lnTo>
                    <a:lnTo>
                      <a:pt x="54299" y="0"/>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3"/>
              <p:cNvSpPr/>
              <p:nvPr/>
            </p:nvSpPr>
            <p:spPr>
              <a:xfrm>
                <a:off x="8528421" y="137043"/>
                <a:ext cx="374151" cy="582034"/>
              </a:xfrm>
              <a:custGeom>
                <a:avLst/>
                <a:gdLst/>
                <a:ahLst/>
                <a:cxnLst/>
                <a:rect l="l" t="t" r="r" b="b"/>
                <a:pathLst>
                  <a:path w="23718" h="36896" extrusionOk="0">
                    <a:moveTo>
                      <a:pt x="11846" y="0"/>
                    </a:moveTo>
                    <a:lnTo>
                      <a:pt x="11369" y="604"/>
                    </a:lnTo>
                    <a:lnTo>
                      <a:pt x="10513" y="1886"/>
                    </a:lnTo>
                    <a:lnTo>
                      <a:pt x="9809" y="3219"/>
                    </a:lnTo>
                    <a:lnTo>
                      <a:pt x="9231" y="4603"/>
                    </a:lnTo>
                    <a:lnTo>
                      <a:pt x="8828" y="6036"/>
                    </a:lnTo>
                    <a:lnTo>
                      <a:pt x="8552" y="7495"/>
                    </a:lnTo>
                    <a:lnTo>
                      <a:pt x="8426" y="8954"/>
                    </a:lnTo>
                    <a:lnTo>
                      <a:pt x="8451" y="10437"/>
                    </a:lnTo>
                    <a:lnTo>
                      <a:pt x="8527" y="11167"/>
                    </a:lnTo>
                    <a:lnTo>
                      <a:pt x="7848" y="10639"/>
                    </a:lnTo>
                    <a:lnTo>
                      <a:pt x="6590" y="10010"/>
                    </a:lnTo>
                    <a:lnTo>
                      <a:pt x="5660" y="9708"/>
                    </a:lnTo>
                    <a:lnTo>
                      <a:pt x="4603" y="9507"/>
                    </a:lnTo>
                    <a:lnTo>
                      <a:pt x="3446" y="9431"/>
                    </a:lnTo>
                    <a:lnTo>
                      <a:pt x="2164" y="9482"/>
                    </a:lnTo>
                    <a:lnTo>
                      <a:pt x="755" y="9708"/>
                    </a:lnTo>
                    <a:lnTo>
                      <a:pt x="1" y="9859"/>
                    </a:lnTo>
                    <a:lnTo>
                      <a:pt x="906" y="10261"/>
                    </a:lnTo>
                    <a:lnTo>
                      <a:pt x="2365" y="11242"/>
                    </a:lnTo>
                    <a:lnTo>
                      <a:pt x="3471" y="12399"/>
                    </a:lnTo>
                    <a:lnTo>
                      <a:pt x="4377" y="13657"/>
                    </a:lnTo>
                    <a:lnTo>
                      <a:pt x="5534" y="15568"/>
                    </a:lnTo>
                    <a:lnTo>
                      <a:pt x="6842" y="17228"/>
                    </a:lnTo>
                    <a:lnTo>
                      <a:pt x="7973" y="18108"/>
                    </a:lnTo>
                    <a:lnTo>
                      <a:pt x="8652" y="18435"/>
                    </a:lnTo>
                    <a:lnTo>
                      <a:pt x="7973" y="18762"/>
                    </a:lnTo>
                    <a:lnTo>
                      <a:pt x="6842" y="19642"/>
                    </a:lnTo>
                    <a:lnTo>
                      <a:pt x="5534" y="21327"/>
                    </a:lnTo>
                    <a:lnTo>
                      <a:pt x="4377" y="23239"/>
                    </a:lnTo>
                    <a:lnTo>
                      <a:pt x="3471" y="24471"/>
                    </a:lnTo>
                    <a:lnTo>
                      <a:pt x="2365" y="25628"/>
                    </a:lnTo>
                    <a:lnTo>
                      <a:pt x="906" y="26634"/>
                    </a:lnTo>
                    <a:lnTo>
                      <a:pt x="1" y="27011"/>
                    </a:lnTo>
                    <a:lnTo>
                      <a:pt x="755" y="27187"/>
                    </a:lnTo>
                    <a:lnTo>
                      <a:pt x="2164" y="27389"/>
                    </a:lnTo>
                    <a:lnTo>
                      <a:pt x="3446" y="27464"/>
                    </a:lnTo>
                    <a:lnTo>
                      <a:pt x="4603" y="27389"/>
                    </a:lnTo>
                    <a:lnTo>
                      <a:pt x="5660" y="27187"/>
                    </a:lnTo>
                    <a:lnTo>
                      <a:pt x="6590" y="26860"/>
                    </a:lnTo>
                    <a:lnTo>
                      <a:pt x="7848" y="26257"/>
                    </a:lnTo>
                    <a:lnTo>
                      <a:pt x="8527" y="25704"/>
                    </a:lnTo>
                    <a:lnTo>
                      <a:pt x="8451" y="26458"/>
                    </a:lnTo>
                    <a:lnTo>
                      <a:pt x="8426" y="27917"/>
                    </a:lnTo>
                    <a:lnTo>
                      <a:pt x="8552" y="29401"/>
                    </a:lnTo>
                    <a:lnTo>
                      <a:pt x="8828" y="30859"/>
                    </a:lnTo>
                    <a:lnTo>
                      <a:pt x="9231" y="32293"/>
                    </a:lnTo>
                    <a:lnTo>
                      <a:pt x="9809" y="33676"/>
                    </a:lnTo>
                    <a:lnTo>
                      <a:pt x="10513" y="35009"/>
                    </a:lnTo>
                    <a:lnTo>
                      <a:pt x="11369" y="36292"/>
                    </a:lnTo>
                    <a:lnTo>
                      <a:pt x="11846" y="36895"/>
                    </a:lnTo>
                    <a:lnTo>
                      <a:pt x="12349" y="36292"/>
                    </a:lnTo>
                    <a:lnTo>
                      <a:pt x="13205" y="35009"/>
                    </a:lnTo>
                    <a:lnTo>
                      <a:pt x="13909" y="33676"/>
                    </a:lnTo>
                    <a:lnTo>
                      <a:pt x="14487" y="32293"/>
                    </a:lnTo>
                    <a:lnTo>
                      <a:pt x="14890" y="30859"/>
                    </a:lnTo>
                    <a:lnTo>
                      <a:pt x="15166" y="29401"/>
                    </a:lnTo>
                    <a:lnTo>
                      <a:pt x="15292" y="27917"/>
                    </a:lnTo>
                    <a:lnTo>
                      <a:pt x="15267" y="26458"/>
                    </a:lnTo>
                    <a:lnTo>
                      <a:pt x="15191" y="25704"/>
                    </a:lnTo>
                    <a:lnTo>
                      <a:pt x="15191" y="25704"/>
                    </a:lnTo>
                    <a:lnTo>
                      <a:pt x="15870" y="26257"/>
                    </a:lnTo>
                    <a:lnTo>
                      <a:pt x="17128" y="26860"/>
                    </a:lnTo>
                    <a:lnTo>
                      <a:pt x="18059" y="27187"/>
                    </a:lnTo>
                    <a:lnTo>
                      <a:pt x="19115" y="27389"/>
                    </a:lnTo>
                    <a:lnTo>
                      <a:pt x="20272" y="27464"/>
                    </a:lnTo>
                    <a:lnTo>
                      <a:pt x="21554" y="27389"/>
                    </a:lnTo>
                    <a:lnTo>
                      <a:pt x="22963" y="27187"/>
                    </a:lnTo>
                    <a:lnTo>
                      <a:pt x="23717" y="27011"/>
                    </a:lnTo>
                    <a:lnTo>
                      <a:pt x="22812" y="26634"/>
                    </a:lnTo>
                    <a:lnTo>
                      <a:pt x="21353" y="25628"/>
                    </a:lnTo>
                    <a:lnTo>
                      <a:pt x="20247" y="24471"/>
                    </a:lnTo>
                    <a:lnTo>
                      <a:pt x="19341" y="23239"/>
                    </a:lnTo>
                    <a:lnTo>
                      <a:pt x="18184" y="21327"/>
                    </a:lnTo>
                    <a:lnTo>
                      <a:pt x="16876" y="19642"/>
                    </a:lnTo>
                    <a:lnTo>
                      <a:pt x="15745" y="18762"/>
                    </a:lnTo>
                    <a:lnTo>
                      <a:pt x="15066" y="18435"/>
                    </a:lnTo>
                    <a:lnTo>
                      <a:pt x="15745" y="18108"/>
                    </a:lnTo>
                    <a:lnTo>
                      <a:pt x="16876" y="17228"/>
                    </a:lnTo>
                    <a:lnTo>
                      <a:pt x="18184" y="15568"/>
                    </a:lnTo>
                    <a:lnTo>
                      <a:pt x="19341" y="13657"/>
                    </a:lnTo>
                    <a:lnTo>
                      <a:pt x="20247" y="12399"/>
                    </a:lnTo>
                    <a:lnTo>
                      <a:pt x="21353" y="11242"/>
                    </a:lnTo>
                    <a:lnTo>
                      <a:pt x="22812" y="10261"/>
                    </a:lnTo>
                    <a:lnTo>
                      <a:pt x="23717" y="9859"/>
                    </a:lnTo>
                    <a:lnTo>
                      <a:pt x="22963" y="9708"/>
                    </a:lnTo>
                    <a:lnTo>
                      <a:pt x="21554" y="9482"/>
                    </a:lnTo>
                    <a:lnTo>
                      <a:pt x="20272" y="9431"/>
                    </a:lnTo>
                    <a:lnTo>
                      <a:pt x="19115" y="9507"/>
                    </a:lnTo>
                    <a:lnTo>
                      <a:pt x="18059" y="9708"/>
                    </a:lnTo>
                    <a:lnTo>
                      <a:pt x="17128" y="10010"/>
                    </a:lnTo>
                    <a:lnTo>
                      <a:pt x="15870" y="10639"/>
                    </a:lnTo>
                    <a:lnTo>
                      <a:pt x="15191" y="11167"/>
                    </a:lnTo>
                    <a:lnTo>
                      <a:pt x="15267" y="10437"/>
                    </a:lnTo>
                    <a:lnTo>
                      <a:pt x="15292" y="8954"/>
                    </a:lnTo>
                    <a:lnTo>
                      <a:pt x="15166" y="7495"/>
                    </a:lnTo>
                    <a:lnTo>
                      <a:pt x="14890" y="6036"/>
                    </a:lnTo>
                    <a:lnTo>
                      <a:pt x="14487" y="4603"/>
                    </a:lnTo>
                    <a:lnTo>
                      <a:pt x="13909" y="3219"/>
                    </a:lnTo>
                    <a:lnTo>
                      <a:pt x="13205" y="1886"/>
                    </a:lnTo>
                    <a:lnTo>
                      <a:pt x="12349" y="604"/>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3"/>
              <p:cNvSpPr/>
              <p:nvPr/>
            </p:nvSpPr>
            <p:spPr>
              <a:xfrm>
                <a:off x="8287205" y="240985"/>
                <a:ext cx="290828" cy="373741"/>
              </a:xfrm>
              <a:custGeom>
                <a:avLst/>
                <a:gdLst/>
                <a:ahLst/>
                <a:cxnLst/>
                <a:rect l="l" t="t" r="r" b="b"/>
                <a:pathLst>
                  <a:path w="18436" h="23692" extrusionOk="0">
                    <a:moveTo>
                      <a:pt x="8577" y="1"/>
                    </a:moveTo>
                    <a:lnTo>
                      <a:pt x="8174" y="906"/>
                    </a:lnTo>
                    <a:lnTo>
                      <a:pt x="7193" y="2365"/>
                    </a:lnTo>
                    <a:lnTo>
                      <a:pt x="6037" y="3471"/>
                    </a:lnTo>
                    <a:lnTo>
                      <a:pt x="4779" y="4377"/>
                    </a:lnTo>
                    <a:lnTo>
                      <a:pt x="2868" y="5534"/>
                    </a:lnTo>
                    <a:lnTo>
                      <a:pt x="1208" y="6841"/>
                    </a:lnTo>
                    <a:lnTo>
                      <a:pt x="328" y="7973"/>
                    </a:lnTo>
                    <a:lnTo>
                      <a:pt x="1" y="8652"/>
                    </a:lnTo>
                    <a:lnTo>
                      <a:pt x="1" y="15040"/>
                    </a:lnTo>
                    <a:lnTo>
                      <a:pt x="328" y="15744"/>
                    </a:lnTo>
                    <a:lnTo>
                      <a:pt x="1208" y="16876"/>
                    </a:lnTo>
                    <a:lnTo>
                      <a:pt x="2868" y="18159"/>
                    </a:lnTo>
                    <a:lnTo>
                      <a:pt x="4779" y="19341"/>
                    </a:lnTo>
                    <a:lnTo>
                      <a:pt x="6037" y="20221"/>
                    </a:lnTo>
                    <a:lnTo>
                      <a:pt x="7193" y="21353"/>
                    </a:lnTo>
                    <a:lnTo>
                      <a:pt x="8174" y="22812"/>
                    </a:lnTo>
                    <a:lnTo>
                      <a:pt x="8577" y="23692"/>
                    </a:lnTo>
                    <a:lnTo>
                      <a:pt x="8753" y="22937"/>
                    </a:lnTo>
                    <a:lnTo>
                      <a:pt x="8954" y="21554"/>
                    </a:lnTo>
                    <a:lnTo>
                      <a:pt x="9004" y="20271"/>
                    </a:lnTo>
                    <a:lnTo>
                      <a:pt x="8929" y="19115"/>
                    </a:lnTo>
                    <a:lnTo>
                      <a:pt x="8728" y="18058"/>
                    </a:lnTo>
                    <a:lnTo>
                      <a:pt x="8426" y="17103"/>
                    </a:lnTo>
                    <a:lnTo>
                      <a:pt x="7797" y="15870"/>
                    </a:lnTo>
                    <a:lnTo>
                      <a:pt x="7269" y="15191"/>
                    </a:lnTo>
                    <a:lnTo>
                      <a:pt x="7998" y="15267"/>
                    </a:lnTo>
                    <a:lnTo>
                      <a:pt x="9482" y="15292"/>
                    </a:lnTo>
                    <a:lnTo>
                      <a:pt x="10966" y="15166"/>
                    </a:lnTo>
                    <a:lnTo>
                      <a:pt x="12400" y="14889"/>
                    </a:lnTo>
                    <a:lnTo>
                      <a:pt x="13833" y="14487"/>
                    </a:lnTo>
                    <a:lnTo>
                      <a:pt x="15241" y="13908"/>
                    </a:lnTo>
                    <a:lnTo>
                      <a:pt x="16574" y="13204"/>
                    </a:lnTo>
                    <a:lnTo>
                      <a:pt x="17832" y="12349"/>
                    </a:lnTo>
                    <a:lnTo>
                      <a:pt x="18436" y="11846"/>
                    </a:lnTo>
                    <a:lnTo>
                      <a:pt x="17832" y="11368"/>
                    </a:lnTo>
                    <a:lnTo>
                      <a:pt x="16574" y="10513"/>
                    </a:lnTo>
                    <a:lnTo>
                      <a:pt x="15241" y="9784"/>
                    </a:lnTo>
                    <a:lnTo>
                      <a:pt x="13833" y="9231"/>
                    </a:lnTo>
                    <a:lnTo>
                      <a:pt x="12400" y="8803"/>
                    </a:lnTo>
                    <a:lnTo>
                      <a:pt x="10966" y="8552"/>
                    </a:lnTo>
                    <a:lnTo>
                      <a:pt x="9482" y="8426"/>
                    </a:lnTo>
                    <a:lnTo>
                      <a:pt x="7998" y="8451"/>
                    </a:lnTo>
                    <a:lnTo>
                      <a:pt x="7269" y="8526"/>
                    </a:lnTo>
                    <a:lnTo>
                      <a:pt x="7269" y="8526"/>
                    </a:lnTo>
                    <a:lnTo>
                      <a:pt x="7797" y="7822"/>
                    </a:lnTo>
                    <a:lnTo>
                      <a:pt x="8426" y="6590"/>
                    </a:lnTo>
                    <a:lnTo>
                      <a:pt x="8728" y="5659"/>
                    </a:lnTo>
                    <a:lnTo>
                      <a:pt x="8929" y="4603"/>
                    </a:lnTo>
                    <a:lnTo>
                      <a:pt x="9004" y="3446"/>
                    </a:lnTo>
                    <a:lnTo>
                      <a:pt x="8954" y="2163"/>
                    </a:lnTo>
                    <a:lnTo>
                      <a:pt x="8753" y="755"/>
                    </a:lnTo>
                    <a:lnTo>
                      <a:pt x="8577"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3"/>
              <p:cNvSpPr/>
              <p:nvPr/>
            </p:nvSpPr>
            <p:spPr>
              <a:xfrm>
                <a:off x="8852960" y="240985"/>
                <a:ext cx="290828" cy="373741"/>
              </a:xfrm>
              <a:custGeom>
                <a:avLst/>
                <a:gdLst/>
                <a:ahLst/>
                <a:cxnLst/>
                <a:rect l="l" t="t" r="r" b="b"/>
                <a:pathLst>
                  <a:path w="18436" h="23692" extrusionOk="0">
                    <a:moveTo>
                      <a:pt x="9859" y="1"/>
                    </a:moveTo>
                    <a:lnTo>
                      <a:pt x="9683" y="755"/>
                    </a:lnTo>
                    <a:lnTo>
                      <a:pt x="9482" y="2163"/>
                    </a:lnTo>
                    <a:lnTo>
                      <a:pt x="9432" y="3446"/>
                    </a:lnTo>
                    <a:lnTo>
                      <a:pt x="9507" y="4603"/>
                    </a:lnTo>
                    <a:lnTo>
                      <a:pt x="9708" y="5659"/>
                    </a:lnTo>
                    <a:lnTo>
                      <a:pt x="10010" y="6590"/>
                    </a:lnTo>
                    <a:lnTo>
                      <a:pt x="10639" y="7822"/>
                    </a:lnTo>
                    <a:lnTo>
                      <a:pt x="11167" y="8526"/>
                    </a:lnTo>
                    <a:lnTo>
                      <a:pt x="11167" y="8526"/>
                    </a:lnTo>
                    <a:lnTo>
                      <a:pt x="10438" y="8451"/>
                    </a:lnTo>
                    <a:lnTo>
                      <a:pt x="8954" y="8426"/>
                    </a:lnTo>
                    <a:lnTo>
                      <a:pt x="7470" y="8552"/>
                    </a:lnTo>
                    <a:lnTo>
                      <a:pt x="6011" y="8803"/>
                    </a:lnTo>
                    <a:lnTo>
                      <a:pt x="4603" y="9231"/>
                    </a:lnTo>
                    <a:lnTo>
                      <a:pt x="3195" y="9784"/>
                    </a:lnTo>
                    <a:lnTo>
                      <a:pt x="1862" y="10513"/>
                    </a:lnTo>
                    <a:lnTo>
                      <a:pt x="604" y="11368"/>
                    </a:lnTo>
                    <a:lnTo>
                      <a:pt x="1" y="11846"/>
                    </a:lnTo>
                    <a:lnTo>
                      <a:pt x="604" y="12349"/>
                    </a:lnTo>
                    <a:lnTo>
                      <a:pt x="1862" y="13204"/>
                    </a:lnTo>
                    <a:lnTo>
                      <a:pt x="3195" y="13908"/>
                    </a:lnTo>
                    <a:lnTo>
                      <a:pt x="4603" y="14487"/>
                    </a:lnTo>
                    <a:lnTo>
                      <a:pt x="6011" y="14889"/>
                    </a:lnTo>
                    <a:lnTo>
                      <a:pt x="7470" y="15166"/>
                    </a:lnTo>
                    <a:lnTo>
                      <a:pt x="8954" y="15292"/>
                    </a:lnTo>
                    <a:lnTo>
                      <a:pt x="10438" y="15267"/>
                    </a:lnTo>
                    <a:lnTo>
                      <a:pt x="11167" y="15191"/>
                    </a:lnTo>
                    <a:lnTo>
                      <a:pt x="10639" y="15870"/>
                    </a:lnTo>
                    <a:lnTo>
                      <a:pt x="10010" y="17128"/>
                    </a:lnTo>
                    <a:lnTo>
                      <a:pt x="9708" y="18058"/>
                    </a:lnTo>
                    <a:lnTo>
                      <a:pt x="9507" y="19115"/>
                    </a:lnTo>
                    <a:lnTo>
                      <a:pt x="9432" y="20271"/>
                    </a:lnTo>
                    <a:lnTo>
                      <a:pt x="9482" y="21554"/>
                    </a:lnTo>
                    <a:lnTo>
                      <a:pt x="9683" y="22937"/>
                    </a:lnTo>
                    <a:lnTo>
                      <a:pt x="9859" y="23692"/>
                    </a:lnTo>
                    <a:lnTo>
                      <a:pt x="10262" y="22812"/>
                    </a:lnTo>
                    <a:lnTo>
                      <a:pt x="11243" y="21353"/>
                    </a:lnTo>
                    <a:lnTo>
                      <a:pt x="12399" y="20246"/>
                    </a:lnTo>
                    <a:lnTo>
                      <a:pt x="13657" y="19341"/>
                    </a:lnTo>
                    <a:lnTo>
                      <a:pt x="15568" y="18159"/>
                    </a:lnTo>
                    <a:lnTo>
                      <a:pt x="17228" y="16876"/>
                    </a:lnTo>
                    <a:lnTo>
                      <a:pt x="18109" y="15744"/>
                    </a:lnTo>
                    <a:lnTo>
                      <a:pt x="18435" y="15040"/>
                    </a:lnTo>
                    <a:lnTo>
                      <a:pt x="18435" y="8652"/>
                    </a:lnTo>
                    <a:lnTo>
                      <a:pt x="18109" y="7973"/>
                    </a:lnTo>
                    <a:lnTo>
                      <a:pt x="17228" y="6841"/>
                    </a:lnTo>
                    <a:lnTo>
                      <a:pt x="15568" y="5534"/>
                    </a:lnTo>
                    <a:lnTo>
                      <a:pt x="13657" y="4377"/>
                    </a:lnTo>
                    <a:lnTo>
                      <a:pt x="12399" y="3471"/>
                    </a:lnTo>
                    <a:lnTo>
                      <a:pt x="11243" y="2365"/>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3"/>
              <p:cNvSpPr/>
              <p:nvPr/>
            </p:nvSpPr>
            <p:spPr>
              <a:xfrm>
                <a:off x="8287205" y="-231"/>
                <a:ext cx="186886" cy="290828"/>
              </a:xfrm>
              <a:custGeom>
                <a:avLst/>
                <a:gdLst/>
                <a:ahLst/>
                <a:cxnLst/>
                <a:rect l="l" t="t" r="r" b="b"/>
                <a:pathLst>
                  <a:path w="11847" h="18436" extrusionOk="0">
                    <a:moveTo>
                      <a:pt x="1" y="0"/>
                    </a:moveTo>
                    <a:lnTo>
                      <a:pt x="1" y="18435"/>
                    </a:lnTo>
                    <a:lnTo>
                      <a:pt x="478" y="17832"/>
                    </a:lnTo>
                    <a:lnTo>
                      <a:pt x="1334" y="16574"/>
                    </a:lnTo>
                    <a:lnTo>
                      <a:pt x="2063" y="15216"/>
                    </a:lnTo>
                    <a:lnTo>
                      <a:pt x="2616" y="13833"/>
                    </a:lnTo>
                    <a:lnTo>
                      <a:pt x="3044" y="12399"/>
                    </a:lnTo>
                    <a:lnTo>
                      <a:pt x="3295" y="10941"/>
                    </a:lnTo>
                    <a:lnTo>
                      <a:pt x="3421" y="9482"/>
                    </a:lnTo>
                    <a:lnTo>
                      <a:pt x="3396" y="7998"/>
                    </a:lnTo>
                    <a:lnTo>
                      <a:pt x="3346" y="7269"/>
                    </a:lnTo>
                    <a:lnTo>
                      <a:pt x="4025" y="7797"/>
                    </a:lnTo>
                    <a:lnTo>
                      <a:pt x="5257" y="8426"/>
                    </a:lnTo>
                    <a:lnTo>
                      <a:pt x="6213" y="8727"/>
                    </a:lnTo>
                    <a:lnTo>
                      <a:pt x="7244" y="8929"/>
                    </a:lnTo>
                    <a:lnTo>
                      <a:pt x="8401" y="9004"/>
                    </a:lnTo>
                    <a:lnTo>
                      <a:pt x="9683" y="8954"/>
                    </a:lnTo>
                    <a:lnTo>
                      <a:pt x="11092" y="8753"/>
                    </a:lnTo>
                    <a:lnTo>
                      <a:pt x="11846" y="8576"/>
                    </a:lnTo>
                    <a:lnTo>
                      <a:pt x="10941" y="8174"/>
                    </a:lnTo>
                    <a:lnTo>
                      <a:pt x="9482" y="7193"/>
                    </a:lnTo>
                    <a:lnTo>
                      <a:pt x="8376" y="6036"/>
                    </a:lnTo>
                    <a:lnTo>
                      <a:pt x="7470" y="4779"/>
                    </a:lnTo>
                    <a:lnTo>
                      <a:pt x="6313" y="2867"/>
                    </a:lnTo>
                    <a:lnTo>
                      <a:pt x="5005" y="1208"/>
                    </a:lnTo>
                    <a:lnTo>
                      <a:pt x="3899" y="327"/>
                    </a:lnTo>
                    <a:lnTo>
                      <a:pt x="3195"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3"/>
              <p:cNvSpPr/>
              <p:nvPr/>
            </p:nvSpPr>
            <p:spPr>
              <a:xfrm>
                <a:off x="8956901" y="-231"/>
                <a:ext cx="186886" cy="290828"/>
              </a:xfrm>
              <a:custGeom>
                <a:avLst/>
                <a:gdLst/>
                <a:ahLst/>
                <a:cxnLst/>
                <a:rect l="l" t="t" r="r" b="b"/>
                <a:pathLst>
                  <a:path w="11847" h="18436" extrusionOk="0">
                    <a:moveTo>
                      <a:pt x="8652" y="0"/>
                    </a:moveTo>
                    <a:lnTo>
                      <a:pt x="7948" y="327"/>
                    </a:lnTo>
                    <a:lnTo>
                      <a:pt x="6842" y="1208"/>
                    </a:lnTo>
                    <a:lnTo>
                      <a:pt x="5534" y="2867"/>
                    </a:lnTo>
                    <a:lnTo>
                      <a:pt x="4377" y="4779"/>
                    </a:lnTo>
                    <a:lnTo>
                      <a:pt x="3472" y="6036"/>
                    </a:lnTo>
                    <a:lnTo>
                      <a:pt x="2340" y="7193"/>
                    </a:lnTo>
                    <a:lnTo>
                      <a:pt x="906" y="8174"/>
                    </a:lnTo>
                    <a:lnTo>
                      <a:pt x="1" y="8576"/>
                    </a:lnTo>
                    <a:lnTo>
                      <a:pt x="755" y="8727"/>
                    </a:lnTo>
                    <a:lnTo>
                      <a:pt x="2164" y="8954"/>
                    </a:lnTo>
                    <a:lnTo>
                      <a:pt x="3446" y="9004"/>
                    </a:lnTo>
                    <a:lnTo>
                      <a:pt x="4603" y="8929"/>
                    </a:lnTo>
                    <a:lnTo>
                      <a:pt x="5634" y="8727"/>
                    </a:lnTo>
                    <a:lnTo>
                      <a:pt x="6590" y="8426"/>
                    </a:lnTo>
                    <a:lnTo>
                      <a:pt x="7822" y="7797"/>
                    </a:lnTo>
                    <a:lnTo>
                      <a:pt x="8502" y="7269"/>
                    </a:lnTo>
                    <a:lnTo>
                      <a:pt x="8451" y="7998"/>
                    </a:lnTo>
                    <a:lnTo>
                      <a:pt x="8426" y="9482"/>
                    </a:lnTo>
                    <a:lnTo>
                      <a:pt x="8527" y="10941"/>
                    </a:lnTo>
                    <a:lnTo>
                      <a:pt x="8803" y="12399"/>
                    </a:lnTo>
                    <a:lnTo>
                      <a:pt x="9231" y="13833"/>
                    </a:lnTo>
                    <a:lnTo>
                      <a:pt x="9784" y="15216"/>
                    </a:lnTo>
                    <a:lnTo>
                      <a:pt x="10488" y="16574"/>
                    </a:lnTo>
                    <a:lnTo>
                      <a:pt x="11369" y="17832"/>
                    </a:lnTo>
                    <a:lnTo>
                      <a:pt x="11846" y="18435"/>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3"/>
              <p:cNvSpPr/>
              <p:nvPr/>
            </p:nvSpPr>
            <p:spPr>
              <a:xfrm>
                <a:off x="8424479" y="-231"/>
                <a:ext cx="582034" cy="186871"/>
              </a:xfrm>
              <a:custGeom>
                <a:avLst/>
                <a:gdLst/>
                <a:ahLst/>
                <a:cxnLst/>
                <a:rect l="l" t="t" r="r" b="b"/>
                <a:pathLst>
                  <a:path w="36896" h="11846" extrusionOk="0">
                    <a:moveTo>
                      <a:pt x="0" y="0"/>
                    </a:moveTo>
                    <a:lnTo>
                      <a:pt x="604" y="478"/>
                    </a:lnTo>
                    <a:lnTo>
                      <a:pt x="1887" y="1333"/>
                    </a:lnTo>
                    <a:lnTo>
                      <a:pt x="3220" y="2063"/>
                    </a:lnTo>
                    <a:lnTo>
                      <a:pt x="4603" y="2616"/>
                    </a:lnTo>
                    <a:lnTo>
                      <a:pt x="6036" y="3043"/>
                    </a:lnTo>
                    <a:lnTo>
                      <a:pt x="7495" y="3295"/>
                    </a:lnTo>
                    <a:lnTo>
                      <a:pt x="8954" y="3421"/>
                    </a:lnTo>
                    <a:lnTo>
                      <a:pt x="10438" y="3396"/>
                    </a:lnTo>
                    <a:lnTo>
                      <a:pt x="11167" y="3320"/>
                    </a:lnTo>
                    <a:lnTo>
                      <a:pt x="10639" y="4024"/>
                    </a:lnTo>
                    <a:lnTo>
                      <a:pt x="10010" y="5257"/>
                    </a:lnTo>
                    <a:lnTo>
                      <a:pt x="9708" y="6187"/>
                    </a:lnTo>
                    <a:lnTo>
                      <a:pt x="9507" y="7244"/>
                    </a:lnTo>
                    <a:lnTo>
                      <a:pt x="9432" y="8400"/>
                    </a:lnTo>
                    <a:lnTo>
                      <a:pt x="9507" y="9683"/>
                    </a:lnTo>
                    <a:lnTo>
                      <a:pt x="9708" y="11091"/>
                    </a:lnTo>
                    <a:lnTo>
                      <a:pt x="9859" y="11846"/>
                    </a:lnTo>
                    <a:lnTo>
                      <a:pt x="10262" y="10941"/>
                    </a:lnTo>
                    <a:lnTo>
                      <a:pt x="11243" y="9482"/>
                    </a:lnTo>
                    <a:lnTo>
                      <a:pt x="12399" y="8375"/>
                    </a:lnTo>
                    <a:lnTo>
                      <a:pt x="13657" y="7470"/>
                    </a:lnTo>
                    <a:lnTo>
                      <a:pt x="15568" y="6313"/>
                    </a:lnTo>
                    <a:lnTo>
                      <a:pt x="17253" y="5005"/>
                    </a:lnTo>
                    <a:lnTo>
                      <a:pt x="18134" y="3873"/>
                    </a:lnTo>
                    <a:lnTo>
                      <a:pt x="18435" y="3194"/>
                    </a:lnTo>
                    <a:lnTo>
                      <a:pt x="18762" y="3873"/>
                    </a:lnTo>
                    <a:lnTo>
                      <a:pt x="19643" y="5005"/>
                    </a:lnTo>
                    <a:lnTo>
                      <a:pt x="21328" y="6313"/>
                    </a:lnTo>
                    <a:lnTo>
                      <a:pt x="23239" y="7470"/>
                    </a:lnTo>
                    <a:lnTo>
                      <a:pt x="24497" y="8375"/>
                    </a:lnTo>
                    <a:lnTo>
                      <a:pt x="25654" y="9482"/>
                    </a:lnTo>
                    <a:lnTo>
                      <a:pt x="26634" y="10941"/>
                    </a:lnTo>
                    <a:lnTo>
                      <a:pt x="27037" y="11846"/>
                    </a:lnTo>
                    <a:lnTo>
                      <a:pt x="27188" y="11091"/>
                    </a:lnTo>
                    <a:lnTo>
                      <a:pt x="27389" y="9683"/>
                    </a:lnTo>
                    <a:lnTo>
                      <a:pt x="27464" y="8400"/>
                    </a:lnTo>
                    <a:lnTo>
                      <a:pt x="27389" y="7244"/>
                    </a:lnTo>
                    <a:lnTo>
                      <a:pt x="27188" y="6187"/>
                    </a:lnTo>
                    <a:lnTo>
                      <a:pt x="26886" y="5257"/>
                    </a:lnTo>
                    <a:lnTo>
                      <a:pt x="26257" y="4024"/>
                    </a:lnTo>
                    <a:lnTo>
                      <a:pt x="25729" y="3320"/>
                    </a:lnTo>
                    <a:lnTo>
                      <a:pt x="26458" y="3396"/>
                    </a:lnTo>
                    <a:lnTo>
                      <a:pt x="27942" y="3421"/>
                    </a:lnTo>
                    <a:lnTo>
                      <a:pt x="29401" y="3295"/>
                    </a:lnTo>
                    <a:lnTo>
                      <a:pt x="30860" y="3043"/>
                    </a:lnTo>
                    <a:lnTo>
                      <a:pt x="32293" y="2616"/>
                    </a:lnTo>
                    <a:lnTo>
                      <a:pt x="33676" y="2063"/>
                    </a:lnTo>
                    <a:lnTo>
                      <a:pt x="35009" y="1333"/>
                    </a:lnTo>
                    <a:lnTo>
                      <a:pt x="36292" y="478"/>
                    </a:lnTo>
                    <a:lnTo>
                      <a:pt x="3689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3"/>
              <p:cNvSpPr/>
              <p:nvPr/>
            </p:nvSpPr>
            <p:spPr>
              <a:xfrm>
                <a:off x="8287205" y="565130"/>
                <a:ext cx="186886" cy="291222"/>
              </a:xfrm>
              <a:custGeom>
                <a:avLst/>
                <a:gdLst/>
                <a:ahLst/>
                <a:cxnLst/>
                <a:rect l="l" t="t" r="r" b="b"/>
                <a:pathLst>
                  <a:path w="11847" h="18461" extrusionOk="0">
                    <a:moveTo>
                      <a:pt x="1" y="0"/>
                    </a:moveTo>
                    <a:lnTo>
                      <a:pt x="1" y="18460"/>
                    </a:lnTo>
                    <a:lnTo>
                      <a:pt x="3195" y="18460"/>
                    </a:lnTo>
                    <a:lnTo>
                      <a:pt x="3899" y="18133"/>
                    </a:lnTo>
                    <a:lnTo>
                      <a:pt x="5005" y="17253"/>
                    </a:lnTo>
                    <a:lnTo>
                      <a:pt x="6313" y="15593"/>
                    </a:lnTo>
                    <a:lnTo>
                      <a:pt x="7470" y="13682"/>
                    </a:lnTo>
                    <a:lnTo>
                      <a:pt x="8376" y="12424"/>
                    </a:lnTo>
                    <a:lnTo>
                      <a:pt x="9482" y="11267"/>
                    </a:lnTo>
                    <a:lnTo>
                      <a:pt x="10941" y="10286"/>
                    </a:lnTo>
                    <a:lnTo>
                      <a:pt x="11846" y="9884"/>
                    </a:lnTo>
                    <a:lnTo>
                      <a:pt x="11092" y="9708"/>
                    </a:lnTo>
                    <a:lnTo>
                      <a:pt x="9683" y="9507"/>
                    </a:lnTo>
                    <a:lnTo>
                      <a:pt x="8401" y="9457"/>
                    </a:lnTo>
                    <a:lnTo>
                      <a:pt x="7244" y="9532"/>
                    </a:lnTo>
                    <a:lnTo>
                      <a:pt x="6213" y="9733"/>
                    </a:lnTo>
                    <a:lnTo>
                      <a:pt x="5257" y="10035"/>
                    </a:lnTo>
                    <a:lnTo>
                      <a:pt x="4025" y="10664"/>
                    </a:lnTo>
                    <a:lnTo>
                      <a:pt x="3346" y="11192"/>
                    </a:lnTo>
                    <a:lnTo>
                      <a:pt x="3396" y="10463"/>
                    </a:lnTo>
                    <a:lnTo>
                      <a:pt x="3421" y="8979"/>
                    </a:lnTo>
                    <a:lnTo>
                      <a:pt x="3295" y="7495"/>
                    </a:lnTo>
                    <a:lnTo>
                      <a:pt x="3044" y="6036"/>
                    </a:lnTo>
                    <a:lnTo>
                      <a:pt x="2616" y="4603"/>
                    </a:lnTo>
                    <a:lnTo>
                      <a:pt x="2063" y="3219"/>
                    </a:lnTo>
                    <a:lnTo>
                      <a:pt x="1334" y="1886"/>
                    </a:lnTo>
                    <a:lnTo>
                      <a:pt x="478" y="629"/>
                    </a:lnTo>
                    <a:lnTo>
                      <a:pt x="1"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3"/>
              <p:cNvSpPr/>
              <p:nvPr/>
            </p:nvSpPr>
            <p:spPr>
              <a:xfrm>
                <a:off x="8956901" y="565130"/>
                <a:ext cx="186886" cy="291222"/>
              </a:xfrm>
              <a:custGeom>
                <a:avLst/>
                <a:gdLst/>
                <a:ahLst/>
                <a:cxnLst/>
                <a:rect l="l" t="t" r="r" b="b"/>
                <a:pathLst>
                  <a:path w="11847" h="18461" extrusionOk="0">
                    <a:moveTo>
                      <a:pt x="11846" y="0"/>
                    </a:moveTo>
                    <a:lnTo>
                      <a:pt x="11369" y="604"/>
                    </a:lnTo>
                    <a:lnTo>
                      <a:pt x="10488" y="1886"/>
                    </a:lnTo>
                    <a:lnTo>
                      <a:pt x="9784" y="3219"/>
                    </a:lnTo>
                    <a:lnTo>
                      <a:pt x="9231" y="4603"/>
                    </a:lnTo>
                    <a:lnTo>
                      <a:pt x="8803" y="6036"/>
                    </a:lnTo>
                    <a:lnTo>
                      <a:pt x="8527" y="7495"/>
                    </a:lnTo>
                    <a:lnTo>
                      <a:pt x="8426" y="8979"/>
                    </a:lnTo>
                    <a:lnTo>
                      <a:pt x="8451" y="10463"/>
                    </a:lnTo>
                    <a:lnTo>
                      <a:pt x="8502" y="11192"/>
                    </a:lnTo>
                    <a:lnTo>
                      <a:pt x="7822" y="10664"/>
                    </a:lnTo>
                    <a:lnTo>
                      <a:pt x="6590" y="10035"/>
                    </a:lnTo>
                    <a:lnTo>
                      <a:pt x="5634" y="9733"/>
                    </a:lnTo>
                    <a:lnTo>
                      <a:pt x="4603" y="9532"/>
                    </a:lnTo>
                    <a:lnTo>
                      <a:pt x="3446" y="9457"/>
                    </a:lnTo>
                    <a:lnTo>
                      <a:pt x="2164" y="9507"/>
                    </a:lnTo>
                    <a:lnTo>
                      <a:pt x="755" y="9708"/>
                    </a:lnTo>
                    <a:lnTo>
                      <a:pt x="1" y="9884"/>
                    </a:lnTo>
                    <a:lnTo>
                      <a:pt x="906" y="10286"/>
                    </a:lnTo>
                    <a:lnTo>
                      <a:pt x="2340" y="11267"/>
                    </a:lnTo>
                    <a:lnTo>
                      <a:pt x="3472" y="12424"/>
                    </a:lnTo>
                    <a:lnTo>
                      <a:pt x="4377" y="13682"/>
                    </a:lnTo>
                    <a:lnTo>
                      <a:pt x="5534" y="15593"/>
                    </a:lnTo>
                    <a:lnTo>
                      <a:pt x="6842" y="17253"/>
                    </a:lnTo>
                    <a:lnTo>
                      <a:pt x="7948" y="18133"/>
                    </a:lnTo>
                    <a:lnTo>
                      <a:pt x="8652" y="18460"/>
                    </a:lnTo>
                    <a:lnTo>
                      <a:pt x="11846" y="18460"/>
                    </a:lnTo>
                    <a:lnTo>
                      <a:pt x="11846" y="0"/>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4" name="Google Shape;4594;p43"/>
            <p:cNvSpPr/>
            <p:nvPr/>
          </p:nvSpPr>
          <p:spPr>
            <a:xfrm>
              <a:off x="8424479" y="4098340"/>
              <a:ext cx="582034" cy="186886"/>
            </a:xfrm>
            <a:custGeom>
              <a:avLst/>
              <a:gdLst/>
              <a:ahLst/>
              <a:cxnLst/>
              <a:rect l="l" t="t" r="r" b="b"/>
              <a:pathLst>
                <a:path w="36896" h="11847" extrusionOk="0">
                  <a:moveTo>
                    <a:pt x="9859" y="1"/>
                  </a:moveTo>
                  <a:lnTo>
                    <a:pt x="9708" y="755"/>
                  </a:lnTo>
                  <a:lnTo>
                    <a:pt x="9507" y="2163"/>
                  </a:lnTo>
                  <a:lnTo>
                    <a:pt x="9432" y="3421"/>
                  </a:lnTo>
                  <a:lnTo>
                    <a:pt x="9507" y="4603"/>
                  </a:lnTo>
                  <a:lnTo>
                    <a:pt x="9708" y="5634"/>
                  </a:lnTo>
                  <a:lnTo>
                    <a:pt x="10010" y="6590"/>
                  </a:lnTo>
                  <a:lnTo>
                    <a:pt x="10639" y="7822"/>
                  </a:lnTo>
                  <a:lnTo>
                    <a:pt x="11167" y="8501"/>
                  </a:lnTo>
                  <a:lnTo>
                    <a:pt x="10438" y="8426"/>
                  </a:lnTo>
                  <a:lnTo>
                    <a:pt x="8954" y="8401"/>
                  </a:lnTo>
                  <a:lnTo>
                    <a:pt x="7495" y="8526"/>
                  </a:lnTo>
                  <a:lnTo>
                    <a:pt x="6036" y="8803"/>
                  </a:lnTo>
                  <a:lnTo>
                    <a:pt x="4603" y="9231"/>
                  </a:lnTo>
                  <a:lnTo>
                    <a:pt x="3220" y="9784"/>
                  </a:lnTo>
                  <a:lnTo>
                    <a:pt x="1887" y="10488"/>
                  </a:lnTo>
                  <a:lnTo>
                    <a:pt x="604" y="11343"/>
                  </a:lnTo>
                  <a:lnTo>
                    <a:pt x="0" y="11846"/>
                  </a:lnTo>
                  <a:lnTo>
                    <a:pt x="36896" y="11846"/>
                  </a:lnTo>
                  <a:lnTo>
                    <a:pt x="36292" y="11343"/>
                  </a:lnTo>
                  <a:lnTo>
                    <a:pt x="35009" y="10488"/>
                  </a:lnTo>
                  <a:lnTo>
                    <a:pt x="33676" y="9784"/>
                  </a:lnTo>
                  <a:lnTo>
                    <a:pt x="32293" y="9231"/>
                  </a:lnTo>
                  <a:lnTo>
                    <a:pt x="30860" y="8803"/>
                  </a:lnTo>
                  <a:lnTo>
                    <a:pt x="29401" y="8526"/>
                  </a:lnTo>
                  <a:lnTo>
                    <a:pt x="27942" y="8401"/>
                  </a:lnTo>
                  <a:lnTo>
                    <a:pt x="26458" y="8426"/>
                  </a:lnTo>
                  <a:lnTo>
                    <a:pt x="25729" y="8501"/>
                  </a:lnTo>
                  <a:lnTo>
                    <a:pt x="26257" y="7822"/>
                  </a:lnTo>
                  <a:lnTo>
                    <a:pt x="26886" y="6590"/>
                  </a:lnTo>
                  <a:lnTo>
                    <a:pt x="27188" y="5634"/>
                  </a:lnTo>
                  <a:lnTo>
                    <a:pt x="27389" y="4603"/>
                  </a:lnTo>
                  <a:lnTo>
                    <a:pt x="27464" y="3421"/>
                  </a:lnTo>
                  <a:lnTo>
                    <a:pt x="27389" y="2163"/>
                  </a:lnTo>
                  <a:lnTo>
                    <a:pt x="27188" y="755"/>
                  </a:lnTo>
                  <a:lnTo>
                    <a:pt x="27037" y="1"/>
                  </a:lnTo>
                  <a:lnTo>
                    <a:pt x="26634" y="906"/>
                  </a:lnTo>
                  <a:lnTo>
                    <a:pt x="25654" y="2340"/>
                  </a:lnTo>
                  <a:lnTo>
                    <a:pt x="24497" y="3471"/>
                  </a:lnTo>
                  <a:lnTo>
                    <a:pt x="23239" y="4352"/>
                  </a:lnTo>
                  <a:lnTo>
                    <a:pt x="21328" y="5534"/>
                  </a:lnTo>
                  <a:lnTo>
                    <a:pt x="19643" y="6841"/>
                  </a:lnTo>
                  <a:lnTo>
                    <a:pt x="18762" y="7948"/>
                  </a:lnTo>
                  <a:lnTo>
                    <a:pt x="18435" y="8652"/>
                  </a:lnTo>
                  <a:lnTo>
                    <a:pt x="18134" y="7948"/>
                  </a:lnTo>
                  <a:lnTo>
                    <a:pt x="17253" y="6841"/>
                  </a:lnTo>
                  <a:lnTo>
                    <a:pt x="15568" y="5534"/>
                  </a:lnTo>
                  <a:lnTo>
                    <a:pt x="13657" y="4352"/>
                  </a:lnTo>
                  <a:lnTo>
                    <a:pt x="12399" y="3471"/>
                  </a:lnTo>
                  <a:lnTo>
                    <a:pt x="11243" y="2340"/>
                  </a:lnTo>
                  <a:lnTo>
                    <a:pt x="10262" y="906"/>
                  </a:lnTo>
                  <a:lnTo>
                    <a:pt x="9859" y="1"/>
                  </a:lnTo>
                  <a:close/>
                </a:path>
              </a:pathLst>
            </a:custGeom>
            <a:solidFill>
              <a:srgbClr val="D1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43"/>
          <p:cNvGrpSpPr/>
          <p:nvPr/>
        </p:nvGrpSpPr>
        <p:grpSpPr>
          <a:xfrm rot="-5400000">
            <a:off x="7669045" y="1478249"/>
            <a:ext cx="753216" cy="738209"/>
            <a:chOff x="4595925" y="3627700"/>
            <a:chExt cx="1358125" cy="1358750"/>
          </a:xfrm>
        </p:grpSpPr>
        <p:sp>
          <p:nvSpPr>
            <p:cNvPr id="4596" name="Google Shape;4596;p4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7" name="Google Shape;4607;p43"/>
          <p:cNvGrpSpPr/>
          <p:nvPr/>
        </p:nvGrpSpPr>
        <p:grpSpPr>
          <a:xfrm rot="-5400000">
            <a:off x="6937427" y="736007"/>
            <a:ext cx="737869" cy="738209"/>
            <a:chOff x="4595925" y="3627700"/>
            <a:chExt cx="1358125" cy="1358750"/>
          </a:xfrm>
        </p:grpSpPr>
        <p:sp>
          <p:nvSpPr>
            <p:cNvPr id="4608" name="Google Shape;4608;p4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9" name="Google Shape;4619;p43"/>
          <p:cNvGrpSpPr/>
          <p:nvPr/>
        </p:nvGrpSpPr>
        <p:grpSpPr>
          <a:xfrm rot="-5400000">
            <a:off x="6203181" y="-2365"/>
            <a:ext cx="737093" cy="736928"/>
            <a:chOff x="7523744" y="10135"/>
            <a:chExt cx="737093" cy="736928"/>
          </a:xfrm>
        </p:grpSpPr>
        <p:sp>
          <p:nvSpPr>
            <p:cNvPr id="4620" name="Google Shape;4620;p43"/>
            <p:cNvSpPr/>
            <p:nvPr/>
          </p:nvSpPr>
          <p:spPr>
            <a:xfrm>
              <a:off x="7523744" y="10135"/>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rgbClr val="F59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3"/>
            <p:cNvSpPr/>
            <p:nvPr/>
          </p:nvSpPr>
          <p:spPr>
            <a:xfrm>
              <a:off x="7523744" y="10135"/>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2" name="Google Shape;4622;p43"/>
          <p:cNvGrpSpPr/>
          <p:nvPr/>
        </p:nvGrpSpPr>
        <p:grpSpPr>
          <a:xfrm rot="5400000" flipH="1">
            <a:off x="6940431" y="-2365"/>
            <a:ext cx="737093" cy="736928"/>
            <a:chOff x="7523744" y="10135"/>
            <a:chExt cx="737093" cy="736928"/>
          </a:xfrm>
        </p:grpSpPr>
        <p:sp>
          <p:nvSpPr>
            <p:cNvPr id="4623" name="Google Shape;4623;p43"/>
            <p:cNvSpPr/>
            <p:nvPr/>
          </p:nvSpPr>
          <p:spPr>
            <a:xfrm>
              <a:off x="7523744" y="10135"/>
              <a:ext cx="737093" cy="736928"/>
            </a:xfrm>
            <a:custGeom>
              <a:avLst/>
              <a:gdLst/>
              <a:ahLst/>
              <a:cxnLst/>
              <a:rect l="l" t="t" r="r" b="b"/>
              <a:pathLst>
                <a:path w="40185" h="40176" extrusionOk="0">
                  <a:moveTo>
                    <a:pt x="0" y="0"/>
                  </a:moveTo>
                  <a:lnTo>
                    <a:pt x="0" y="40176"/>
                  </a:lnTo>
                  <a:lnTo>
                    <a:pt x="1045" y="40167"/>
                  </a:lnTo>
                  <a:lnTo>
                    <a:pt x="3099" y="40060"/>
                  </a:lnTo>
                  <a:lnTo>
                    <a:pt x="5126" y="39854"/>
                  </a:lnTo>
                  <a:lnTo>
                    <a:pt x="7117" y="39551"/>
                  </a:lnTo>
                  <a:lnTo>
                    <a:pt x="9082" y="39149"/>
                  </a:lnTo>
                  <a:lnTo>
                    <a:pt x="11002" y="38658"/>
                  </a:lnTo>
                  <a:lnTo>
                    <a:pt x="12895" y="38068"/>
                  </a:lnTo>
                  <a:lnTo>
                    <a:pt x="14743" y="37390"/>
                  </a:lnTo>
                  <a:lnTo>
                    <a:pt x="16538" y="36631"/>
                  </a:lnTo>
                  <a:lnTo>
                    <a:pt x="18298" y="35782"/>
                  </a:lnTo>
                  <a:lnTo>
                    <a:pt x="20003" y="34854"/>
                  </a:lnTo>
                  <a:lnTo>
                    <a:pt x="21664" y="33845"/>
                  </a:lnTo>
                  <a:lnTo>
                    <a:pt x="23263" y="32764"/>
                  </a:lnTo>
                  <a:lnTo>
                    <a:pt x="24816" y="31612"/>
                  </a:lnTo>
                  <a:lnTo>
                    <a:pt x="26299" y="30380"/>
                  </a:lnTo>
                  <a:lnTo>
                    <a:pt x="27728" y="29085"/>
                  </a:lnTo>
                  <a:lnTo>
                    <a:pt x="29094" y="27719"/>
                  </a:lnTo>
                  <a:lnTo>
                    <a:pt x="30389" y="26290"/>
                  </a:lnTo>
                  <a:lnTo>
                    <a:pt x="31621" y="24808"/>
                  </a:lnTo>
                  <a:lnTo>
                    <a:pt x="32773" y="23254"/>
                  </a:lnTo>
                  <a:lnTo>
                    <a:pt x="33854" y="21655"/>
                  </a:lnTo>
                  <a:lnTo>
                    <a:pt x="34863" y="19994"/>
                  </a:lnTo>
                  <a:lnTo>
                    <a:pt x="35791" y="18289"/>
                  </a:lnTo>
                  <a:lnTo>
                    <a:pt x="36640" y="16529"/>
                  </a:lnTo>
                  <a:lnTo>
                    <a:pt x="37399" y="14735"/>
                  </a:lnTo>
                  <a:lnTo>
                    <a:pt x="38077" y="12886"/>
                  </a:lnTo>
                  <a:lnTo>
                    <a:pt x="38667" y="10993"/>
                  </a:lnTo>
                  <a:lnTo>
                    <a:pt x="39158" y="9073"/>
                  </a:lnTo>
                  <a:lnTo>
                    <a:pt x="39560" y="7108"/>
                  </a:lnTo>
                  <a:lnTo>
                    <a:pt x="39863" y="5117"/>
                  </a:lnTo>
                  <a:lnTo>
                    <a:pt x="40069" y="3090"/>
                  </a:lnTo>
                  <a:lnTo>
                    <a:pt x="40176" y="1036"/>
                  </a:lnTo>
                  <a:lnTo>
                    <a:pt x="401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3"/>
            <p:cNvSpPr/>
            <p:nvPr/>
          </p:nvSpPr>
          <p:spPr>
            <a:xfrm>
              <a:off x="7523744" y="10135"/>
              <a:ext cx="421456" cy="421291"/>
            </a:xfrm>
            <a:custGeom>
              <a:avLst/>
              <a:gdLst/>
              <a:ahLst/>
              <a:cxnLst/>
              <a:rect l="l" t="t" r="r" b="b"/>
              <a:pathLst>
                <a:path w="22977" h="22968" extrusionOk="0">
                  <a:moveTo>
                    <a:pt x="0" y="0"/>
                  </a:moveTo>
                  <a:lnTo>
                    <a:pt x="0" y="22968"/>
                  </a:lnTo>
                  <a:lnTo>
                    <a:pt x="598" y="22959"/>
                  </a:lnTo>
                  <a:lnTo>
                    <a:pt x="1768" y="22905"/>
                  </a:lnTo>
                  <a:lnTo>
                    <a:pt x="2929" y="22780"/>
                  </a:lnTo>
                  <a:lnTo>
                    <a:pt x="4072" y="22611"/>
                  </a:lnTo>
                  <a:lnTo>
                    <a:pt x="5197" y="22379"/>
                  </a:lnTo>
                  <a:lnTo>
                    <a:pt x="6296" y="22093"/>
                  </a:lnTo>
                  <a:lnTo>
                    <a:pt x="7376" y="21762"/>
                  </a:lnTo>
                  <a:lnTo>
                    <a:pt x="8430" y="21378"/>
                  </a:lnTo>
                  <a:lnTo>
                    <a:pt x="9457" y="20941"/>
                  </a:lnTo>
                  <a:lnTo>
                    <a:pt x="10466" y="20459"/>
                  </a:lnTo>
                  <a:lnTo>
                    <a:pt x="11439" y="19923"/>
                  </a:lnTo>
                  <a:lnTo>
                    <a:pt x="12386" y="19351"/>
                  </a:lnTo>
                  <a:lnTo>
                    <a:pt x="13306" y="18726"/>
                  </a:lnTo>
                  <a:lnTo>
                    <a:pt x="14190" y="18065"/>
                  </a:lnTo>
                  <a:lnTo>
                    <a:pt x="15038" y="17369"/>
                  </a:lnTo>
                  <a:lnTo>
                    <a:pt x="15851" y="16628"/>
                  </a:lnTo>
                  <a:lnTo>
                    <a:pt x="16637" y="15842"/>
                  </a:lnTo>
                  <a:lnTo>
                    <a:pt x="17378" y="15029"/>
                  </a:lnTo>
                  <a:lnTo>
                    <a:pt x="18074" y="14181"/>
                  </a:lnTo>
                  <a:lnTo>
                    <a:pt x="18735" y="13297"/>
                  </a:lnTo>
                  <a:lnTo>
                    <a:pt x="19360" y="12377"/>
                  </a:lnTo>
                  <a:lnTo>
                    <a:pt x="19932" y="11430"/>
                  </a:lnTo>
                  <a:lnTo>
                    <a:pt x="20468" y="10457"/>
                  </a:lnTo>
                  <a:lnTo>
                    <a:pt x="20950" y="9448"/>
                  </a:lnTo>
                  <a:lnTo>
                    <a:pt x="21387" y="8421"/>
                  </a:lnTo>
                  <a:lnTo>
                    <a:pt x="21771" y="7367"/>
                  </a:lnTo>
                  <a:lnTo>
                    <a:pt x="22102" y="6287"/>
                  </a:lnTo>
                  <a:lnTo>
                    <a:pt x="22388" y="5188"/>
                  </a:lnTo>
                  <a:lnTo>
                    <a:pt x="22620" y="4063"/>
                  </a:lnTo>
                  <a:lnTo>
                    <a:pt x="22789" y="2920"/>
                  </a:lnTo>
                  <a:lnTo>
                    <a:pt x="22914" y="1759"/>
                  </a:lnTo>
                  <a:lnTo>
                    <a:pt x="22968" y="590"/>
                  </a:lnTo>
                  <a:lnTo>
                    <a:pt x="22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5" name="Google Shape;4625;p43"/>
          <p:cNvGrpSpPr/>
          <p:nvPr/>
        </p:nvGrpSpPr>
        <p:grpSpPr>
          <a:xfrm rot="-5400000">
            <a:off x="6202797" y="4402433"/>
            <a:ext cx="737869" cy="738209"/>
            <a:chOff x="4595925" y="3627700"/>
            <a:chExt cx="1358125" cy="1358750"/>
          </a:xfrm>
        </p:grpSpPr>
        <p:sp>
          <p:nvSpPr>
            <p:cNvPr id="4626" name="Google Shape;4626;p43"/>
            <p:cNvSpPr/>
            <p:nvPr/>
          </p:nvSpPr>
          <p:spPr>
            <a:xfrm>
              <a:off x="4595925" y="3627700"/>
              <a:ext cx="1357500" cy="1358125"/>
            </a:xfrm>
            <a:custGeom>
              <a:avLst/>
              <a:gdLst/>
              <a:ahLst/>
              <a:cxnLst/>
              <a:rect l="l" t="t" r="r" b="b"/>
              <a:pathLst>
                <a:path w="54300" h="54325" extrusionOk="0">
                  <a:moveTo>
                    <a:pt x="1" y="1"/>
                  </a:moveTo>
                  <a:lnTo>
                    <a:pt x="1" y="54325"/>
                  </a:lnTo>
                  <a:lnTo>
                    <a:pt x="54299" y="54325"/>
                  </a:lnTo>
                  <a:lnTo>
                    <a:pt x="54299" y="1"/>
                  </a:lnTo>
                  <a:close/>
                </a:path>
              </a:pathLst>
            </a:custGeom>
            <a:solidFill>
              <a:srgbClr val="FDB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3"/>
            <p:cNvSpPr/>
            <p:nvPr/>
          </p:nvSpPr>
          <p:spPr>
            <a:xfrm>
              <a:off x="4595925" y="3627700"/>
              <a:ext cx="680325" cy="680350"/>
            </a:xfrm>
            <a:custGeom>
              <a:avLst/>
              <a:gdLst/>
              <a:ahLst/>
              <a:cxnLst/>
              <a:rect l="l" t="t" r="r" b="b"/>
              <a:pathLst>
                <a:path w="27213" h="27214" extrusionOk="0">
                  <a:moveTo>
                    <a:pt x="1" y="1"/>
                  </a:moveTo>
                  <a:lnTo>
                    <a:pt x="1" y="27213"/>
                  </a:lnTo>
                  <a:lnTo>
                    <a:pt x="27213" y="27213"/>
                  </a:lnTo>
                  <a:lnTo>
                    <a:pt x="27213"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3"/>
            <p:cNvSpPr/>
            <p:nvPr/>
          </p:nvSpPr>
          <p:spPr>
            <a:xfrm>
              <a:off x="5274350" y="4306125"/>
              <a:ext cx="679700" cy="680325"/>
            </a:xfrm>
            <a:custGeom>
              <a:avLst/>
              <a:gdLst/>
              <a:ahLst/>
              <a:cxnLst/>
              <a:rect l="l" t="t" r="r" b="b"/>
              <a:pathLst>
                <a:path w="27188" h="27213" extrusionOk="0">
                  <a:moveTo>
                    <a:pt x="0" y="1"/>
                  </a:moveTo>
                  <a:lnTo>
                    <a:pt x="0" y="27213"/>
                  </a:lnTo>
                  <a:lnTo>
                    <a:pt x="27188" y="27213"/>
                  </a:lnTo>
                  <a:lnTo>
                    <a:pt x="27188" y="1"/>
                  </a:lnTo>
                  <a:close/>
                </a:path>
              </a:pathLst>
            </a:custGeom>
            <a:solidFill>
              <a:srgbClr val="A51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3"/>
            <p:cNvSpPr/>
            <p:nvPr/>
          </p:nvSpPr>
          <p:spPr>
            <a:xfrm>
              <a:off x="4597175" y="3628325"/>
              <a:ext cx="679075" cy="679075"/>
            </a:xfrm>
            <a:custGeom>
              <a:avLst/>
              <a:gdLst/>
              <a:ahLst/>
              <a:cxnLst/>
              <a:rect l="l" t="t" r="r" b="b"/>
              <a:pathLst>
                <a:path w="27163" h="27163" extrusionOk="0">
                  <a:moveTo>
                    <a:pt x="27163" y="1"/>
                  </a:moveTo>
                  <a:lnTo>
                    <a:pt x="25754" y="26"/>
                  </a:lnTo>
                  <a:lnTo>
                    <a:pt x="23013" y="303"/>
                  </a:lnTo>
                  <a:lnTo>
                    <a:pt x="20372" y="856"/>
                  </a:lnTo>
                  <a:lnTo>
                    <a:pt x="17832" y="1661"/>
                  </a:lnTo>
                  <a:lnTo>
                    <a:pt x="15393" y="2692"/>
                  </a:lnTo>
                  <a:lnTo>
                    <a:pt x="13079" y="3924"/>
                  </a:lnTo>
                  <a:lnTo>
                    <a:pt x="10916" y="5408"/>
                  </a:lnTo>
                  <a:lnTo>
                    <a:pt x="8904" y="7068"/>
                  </a:lnTo>
                  <a:lnTo>
                    <a:pt x="7068" y="8904"/>
                  </a:lnTo>
                  <a:lnTo>
                    <a:pt x="5408" y="10916"/>
                  </a:lnTo>
                  <a:lnTo>
                    <a:pt x="3924" y="13079"/>
                  </a:lnTo>
                  <a:lnTo>
                    <a:pt x="2692" y="15393"/>
                  </a:lnTo>
                  <a:lnTo>
                    <a:pt x="1661" y="17832"/>
                  </a:lnTo>
                  <a:lnTo>
                    <a:pt x="856" y="20372"/>
                  </a:lnTo>
                  <a:lnTo>
                    <a:pt x="303" y="23013"/>
                  </a:lnTo>
                  <a:lnTo>
                    <a:pt x="26" y="25755"/>
                  </a:lnTo>
                  <a:lnTo>
                    <a:pt x="1" y="27163"/>
                  </a:lnTo>
                  <a:lnTo>
                    <a:pt x="1409" y="27138"/>
                  </a:lnTo>
                  <a:lnTo>
                    <a:pt x="4151" y="26861"/>
                  </a:lnTo>
                  <a:lnTo>
                    <a:pt x="6791" y="26308"/>
                  </a:lnTo>
                  <a:lnTo>
                    <a:pt x="9357" y="25528"/>
                  </a:lnTo>
                  <a:lnTo>
                    <a:pt x="11796" y="24497"/>
                  </a:lnTo>
                  <a:lnTo>
                    <a:pt x="14085" y="23240"/>
                  </a:lnTo>
                  <a:lnTo>
                    <a:pt x="16273" y="21781"/>
                  </a:lnTo>
                  <a:lnTo>
                    <a:pt x="18285" y="20121"/>
                  </a:lnTo>
                  <a:lnTo>
                    <a:pt x="20121" y="18285"/>
                  </a:lnTo>
                  <a:lnTo>
                    <a:pt x="21781" y="16273"/>
                  </a:lnTo>
                  <a:lnTo>
                    <a:pt x="23239" y="14085"/>
                  </a:lnTo>
                  <a:lnTo>
                    <a:pt x="24497" y="11796"/>
                  </a:lnTo>
                  <a:lnTo>
                    <a:pt x="25528" y="9357"/>
                  </a:lnTo>
                  <a:lnTo>
                    <a:pt x="26308" y="6791"/>
                  </a:lnTo>
                  <a:lnTo>
                    <a:pt x="26861" y="4151"/>
                  </a:lnTo>
                  <a:lnTo>
                    <a:pt x="27138" y="1409"/>
                  </a:lnTo>
                  <a:lnTo>
                    <a:pt x="271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3"/>
            <p:cNvSpPr/>
            <p:nvPr/>
          </p:nvSpPr>
          <p:spPr>
            <a:xfrm>
              <a:off x="4597175" y="3738375"/>
              <a:ext cx="569675" cy="569025"/>
            </a:xfrm>
            <a:custGeom>
              <a:avLst/>
              <a:gdLst/>
              <a:ahLst/>
              <a:cxnLst/>
              <a:rect l="l" t="t" r="r" b="b"/>
              <a:pathLst>
                <a:path w="22787" h="22761" extrusionOk="0">
                  <a:moveTo>
                    <a:pt x="22787" y="0"/>
                  </a:moveTo>
                  <a:lnTo>
                    <a:pt x="21655" y="101"/>
                  </a:lnTo>
                  <a:lnTo>
                    <a:pt x="19442" y="503"/>
                  </a:lnTo>
                  <a:lnTo>
                    <a:pt x="17329" y="1082"/>
                  </a:lnTo>
                  <a:lnTo>
                    <a:pt x="15267" y="1836"/>
                  </a:lnTo>
                  <a:lnTo>
                    <a:pt x="13305" y="2767"/>
                  </a:lnTo>
                  <a:lnTo>
                    <a:pt x="11444" y="3873"/>
                  </a:lnTo>
                  <a:lnTo>
                    <a:pt x="9684" y="5106"/>
                  </a:lnTo>
                  <a:lnTo>
                    <a:pt x="8024" y="6489"/>
                  </a:lnTo>
                  <a:lnTo>
                    <a:pt x="6515" y="8023"/>
                  </a:lnTo>
                  <a:lnTo>
                    <a:pt x="5131" y="9658"/>
                  </a:lnTo>
                  <a:lnTo>
                    <a:pt x="3874" y="11418"/>
                  </a:lnTo>
                  <a:lnTo>
                    <a:pt x="2792" y="13279"/>
                  </a:lnTo>
                  <a:lnTo>
                    <a:pt x="1862" y="15241"/>
                  </a:lnTo>
                  <a:lnTo>
                    <a:pt x="1107" y="17303"/>
                  </a:lnTo>
                  <a:lnTo>
                    <a:pt x="529" y="19441"/>
                  </a:lnTo>
                  <a:lnTo>
                    <a:pt x="127" y="21629"/>
                  </a:lnTo>
                  <a:lnTo>
                    <a:pt x="1" y="22761"/>
                  </a:lnTo>
                  <a:lnTo>
                    <a:pt x="1133" y="22635"/>
                  </a:lnTo>
                  <a:lnTo>
                    <a:pt x="3346" y="22258"/>
                  </a:lnTo>
                  <a:lnTo>
                    <a:pt x="5484" y="21680"/>
                  </a:lnTo>
                  <a:lnTo>
                    <a:pt x="7521" y="20900"/>
                  </a:lnTo>
                  <a:lnTo>
                    <a:pt x="9482" y="19969"/>
                  </a:lnTo>
                  <a:lnTo>
                    <a:pt x="11343" y="18888"/>
                  </a:lnTo>
                  <a:lnTo>
                    <a:pt x="13104" y="17656"/>
                  </a:lnTo>
                  <a:lnTo>
                    <a:pt x="14764" y="16247"/>
                  </a:lnTo>
                  <a:lnTo>
                    <a:pt x="16273" y="14738"/>
                  </a:lnTo>
                  <a:lnTo>
                    <a:pt x="17656" y="13103"/>
                  </a:lnTo>
                  <a:lnTo>
                    <a:pt x="18914" y="11343"/>
                  </a:lnTo>
                  <a:lnTo>
                    <a:pt x="19995" y="9457"/>
                  </a:lnTo>
                  <a:lnTo>
                    <a:pt x="20926" y="7495"/>
                  </a:lnTo>
                  <a:lnTo>
                    <a:pt x="21680" y="5458"/>
                  </a:lnTo>
                  <a:lnTo>
                    <a:pt x="22284" y="3320"/>
                  </a:lnTo>
                  <a:lnTo>
                    <a:pt x="22661" y="1107"/>
                  </a:lnTo>
                  <a:lnTo>
                    <a:pt x="22787"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3"/>
            <p:cNvSpPr/>
            <p:nvPr/>
          </p:nvSpPr>
          <p:spPr>
            <a:xfrm>
              <a:off x="5274975" y="3629600"/>
              <a:ext cx="678450" cy="678450"/>
            </a:xfrm>
            <a:custGeom>
              <a:avLst/>
              <a:gdLst/>
              <a:ahLst/>
              <a:cxnLst/>
              <a:rect l="l" t="t" r="r" b="b"/>
              <a:pathLst>
                <a:path w="27138" h="27138" extrusionOk="0">
                  <a:moveTo>
                    <a:pt x="1" y="0"/>
                  </a:moveTo>
                  <a:lnTo>
                    <a:pt x="26" y="1383"/>
                  </a:lnTo>
                  <a:lnTo>
                    <a:pt x="302" y="4125"/>
                  </a:lnTo>
                  <a:lnTo>
                    <a:pt x="831" y="6791"/>
                  </a:lnTo>
                  <a:lnTo>
                    <a:pt x="1635" y="9331"/>
                  </a:lnTo>
                  <a:lnTo>
                    <a:pt x="2666" y="11770"/>
                  </a:lnTo>
                  <a:lnTo>
                    <a:pt x="3924" y="14084"/>
                  </a:lnTo>
                  <a:lnTo>
                    <a:pt x="5383" y="16247"/>
                  </a:lnTo>
                  <a:lnTo>
                    <a:pt x="7043" y="18259"/>
                  </a:lnTo>
                  <a:lnTo>
                    <a:pt x="8879" y="20095"/>
                  </a:lnTo>
                  <a:lnTo>
                    <a:pt x="10891" y="21755"/>
                  </a:lnTo>
                  <a:lnTo>
                    <a:pt x="13053" y="23214"/>
                  </a:lnTo>
                  <a:lnTo>
                    <a:pt x="15367" y="24471"/>
                  </a:lnTo>
                  <a:lnTo>
                    <a:pt x="17807" y="25502"/>
                  </a:lnTo>
                  <a:lnTo>
                    <a:pt x="20347" y="26307"/>
                  </a:lnTo>
                  <a:lnTo>
                    <a:pt x="23013" y="26835"/>
                  </a:lnTo>
                  <a:lnTo>
                    <a:pt x="25754" y="27112"/>
                  </a:lnTo>
                  <a:lnTo>
                    <a:pt x="27137" y="27137"/>
                  </a:lnTo>
                  <a:lnTo>
                    <a:pt x="27112" y="25729"/>
                  </a:lnTo>
                  <a:lnTo>
                    <a:pt x="26836" y="23013"/>
                  </a:lnTo>
                  <a:lnTo>
                    <a:pt x="26307" y="20347"/>
                  </a:lnTo>
                  <a:lnTo>
                    <a:pt x="25503" y="17806"/>
                  </a:lnTo>
                  <a:lnTo>
                    <a:pt x="24472" y="15367"/>
                  </a:lnTo>
                  <a:lnTo>
                    <a:pt x="23214" y="13053"/>
                  </a:lnTo>
                  <a:lnTo>
                    <a:pt x="21755" y="10890"/>
                  </a:lnTo>
                  <a:lnTo>
                    <a:pt x="20095" y="8878"/>
                  </a:lnTo>
                  <a:lnTo>
                    <a:pt x="18259" y="7042"/>
                  </a:lnTo>
                  <a:lnTo>
                    <a:pt x="16247" y="5382"/>
                  </a:lnTo>
                  <a:lnTo>
                    <a:pt x="14085" y="3898"/>
                  </a:lnTo>
                  <a:lnTo>
                    <a:pt x="11771" y="2666"/>
                  </a:lnTo>
                  <a:lnTo>
                    <a:pt x="9331" y="1635"/>
                  </a:lnTo>
                  <a:lnTo>
                    <a:pt x="6791" y="830"/>
                  </a:lnTo>
                  <a:lnTo>
                    <a:pt x="4125" y="302"/>
                  </a:lnTo>
                  <a:lnTo>
                    <a:pt x="1384" y="0"/>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3"/>
            <p:cNvSpPr/>
            <p:nvPr/>
          </p:nvSpPr>
          <p:spPr>
            <a:xfrm>
              <a:off x="5384375" y="3739000"/>
              <a:ext cx="569050" cy="569050"/>
            </a:xfrm>
            <a:custGeom>
              <a:avLst/>
              <a:gdLst/>
              <a:ahLst/>
              <a:cxnLst/>
              <a:rect l="l" t="t" r="r" b="b"/>
              <a:pathLst>
                <a:path w="22762" h="22762" extrusionOk="0">
                  <a:moveTo>
                    <a:pt x="1" y="0"/>
                  </a:moveTo>
                  <a:lnTo>
                    <a:pt x="126" y="1132"/>
                  </a:lnTo>
                  <a:lnTo>
                    <a:pt x="504" y="3320"/>
                  </a:lnTo>
                  <a:lnTo>
                    <a:pt x="1082" y="5458"/>
                  </a:lnTo>
                  <a:lnTo>
                    <a:pt x="1862" y="7495"/>
                  </a:lnTo>
                  <a:lnTo>
                    <a:pt x="2792" y="9482"/>
                  </a:lnTo>
                  <a:lnTo>
                    <a:pt x="3874" y="11343"/>
                  </a:lnTo>
                  <a:lnTo>
                    <a:pt x="5106" y="13104"/>
                  </a:lnTo>
                  <a:lnTo>
                    <a:pt x="6515" y="14738"/>
                  </a:lnTo>
                  <a:lnTo>
                    <a:pt x="8024" y="16272"/>
                  </a:lnTo>
                  <a:lnTo>
                    <a:pt x="9658" y="17656"/>
                  </a:lnTo>
                  <a:lnTo>
                    <a:pt x="11419" y="18888"/>
                  </a:lnTo>
                  <a:lnTo>
                    <a:pt x="13305" y="19969"/>
                  </a:lnTo>
                  <a:lnTo>
                    <a:pt x="15267" y="20900"/>
                  </a:lnTo>
                  <a:lnTo>
                    <a:pt x="17304" y="21680"/>
                  </a:lnTo>
                  <a:lnTo>
                    <a:pt x="19442" y="22258"/>
                  </a:lnTo>
                  <a:lnTo>
                    <a:pt x="21655" y="22661"/>
                  </a:lnTo>
                  <a:lnTo>
                    <a:pt x="22761" y="22761"/>
                  </a:lnTo>
                  <a:lnTo>
                    <a:pt x="22661" y="21629"/>
                  </a:lnTo>
                  <a:lnTo>
                    <a:pt x="22258" y="19441"/>
                  </a:lnTo>
                  <a:lnTo>
                    <a:pt x="21680" y="17304"/>
                  </a:lnTo>
                  <a:lnTo>
                    <a:pt x="20925" y="15241"/>
                  </a:lnTo>
                  <a:lnTo>
                    <a:pt x="19995" y="13280"/>
                  </a:lnTo>
                  <a:lnTo>
                    <a:pt x="18888" y="11418"/>
                  </a:lnTo>
                  <a:lnTo>
                    <a:pt x="17656" y="9658"/>
                  </a:lnTo>
                  <a:lnTo>
                    <a:pt x="16273" y="8023"/>
                  </a:lnTo>
                  <a:lnTo>
                    <a:pt x="14739" y="6489"/>
                  </a:lnTo>
                  <a:lnTo>
                    <a:pt x="13104" y="5106"/>
                  </a:lnTo>
                  <a:lnTo>
                    <a:pt x="11343" y="3873"/>
                  </a:lnTo>
                  <a:lnTo>
                    <a:pt x="9482" y="2767"/>
                  </a:lnTo>
                  <a:lnTo>
                    <a:pt x="7521" y="1836"/>
                  </a:lnTo>
                  <a:lnTo>
                    <a:pt x="5458" y="1082"/>
                  </a:lnTo>
                  <a:lnTo>
                    <a:pt x="3320" y="503"/>
                  </a:lnTo>
                  <a:lnTo>
                    <a:pt x="1132" y="101"/>
                  </a:lnTo>
                  <a:lnTo>
                    <a:pt x="1" y="0"/>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3"/>
            <p:cNvSpPr/>
            <p:nvPr/>
          </p:nvSpPr>
          <p:spPr>
            <a:xfrm>
              <a:off x="5274975" y="4294800"/>
              <a:ext cx="678450" cy="678450"/>
            </a:xfrm>
            <a:custGeom>
              <a:avLst/>
              <a:gdLst/>
              <a:ahLst/>
              <a:cxnLst/>
              <a:rect l="l" t="t" r="r" b="b"/>
              <a:pathLst>
                <a:path w="27138" h="27138" extrusionOk="0">
                  <a:moveTo>
                    <a:pt x="27137" y="1"/>
                  </a:moveTo>
                  <a:lnTo>
                    <a:pt x="25754" y="26"/>
                  </a:lnTo>
                  <a:lnTo>
                    <a:pt x="23013" y="303"/>
                  </a:lnTo>
                  <a:lnTo>
                    <a:pt x="20347" y="831"/>
                  </a:lnTo>
                  <a:lnTo>
                    <a:pt x="17807" y="1636"/>
                  </a:lnTo>
                  <a:lnTo>
                    <a:pt x="15367" y="2667"/>
                  </a:lnTo>
                  <a:lnTo>
                    <a:pt x="13053" y="3924"/>
                  </a:lnTo>
                  <a:lnTo>
                    <a:pt x="10891" y="5383"/>
                  </a:lnTo>
                  <a:lnTo>
                    <a:pt x="8879" y="7043"/>
                  </a:lnTo>
                  <a:lnTo>
                    <a:pt x="7043" y="8879"/>
                  </a:lnTo>
                  <a:lnTo>
                    <a:pt x="5383" y="10891"/>
                  </a:lnTo>
                  <a:lnTo>
                    <a:pt x="3924" y="13054"/>
                  </a:lnTo>
                  <a:lnTo>
                    <a:pt x="2666" y="15368"/>
                  </a:lnTo>
                  <a:lnTo>
                    <a:pt x="1635" y="17807"/>
                  </a:lnTo>
                  <a:lnTo>
                    <a:pt x="831" y="20347"/>
                  </a:lnTo>
                  <a:lnTo>
                    <a:pt x="302" y="23013"/>
                  </a:lnTo>
                  <a:lnTo>
                    <a:pt x="26" y="25755"/>
                  </a:lnTo>
                  <a:lnTo>
                    <a:pt x="1" y="27138"/>
                  </a:lnTo>
                  <a:lnTo>
                    <a:pt x="1384" y="27138"/>
                  </a:lnTo>
                  <a:lnTo>
                    <a:pt x="4125" y="26836"/>
                  </a:lnTo>
                  <a:lnTo>
                    <a:pt x="6791" y="26308"/>
                  </a:lnTo>
                  <a:lnTo>
                    <a:pt x="9331" y="25503"/>
                  </a:lnTo>
                  <a:lnTo>
                    <a:pt x="11771" y="24472"/>
                  </a:lnTo>
                  <a:lnTo>
                    <a:pt x="14085" y="23240"/>
                  </a:lnTo>
                  <a:lnTo>
                    <a:pt x="16247" y="21756"/>
                  </a:lnTo>
                  <a:lnTo>
                    <a:pt x="18259" y="20096"/>
                  </a:lnTo>
                  <a:lnTo>
                    <a:pt x="20095" y="18260"/>
                  </a:lnTo>
                  <a:lnTo>
                    <a:pt x="21755" y="16248"/>
                  </a:lnTo>
                  <a:lnTo>
                    <a:pt x="23214" y="14085"/>
                  </a:lnTo>
                  <a:lnTo>
                    <a:pt x="24472" y="11771"/>
                  </a:lnTo>
                  <a:lnTo>
                    <a:pt x="25503" y="9332"/>
                  </a:lnTo>
                  <a:lnTo>
                    <a:pt x="26307" y="6791"/>
                  </a:lnTo>
                  <a:lnTo>
                    <a:pt x="26836" y="4126"/>
                  </a:lnTo>
                  <a:lnTo>
                    <a:pt x="27112" y="1409"/>
                  </a:lnTo>
                  <a:lnTo>
                    <a:pt x="27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3"/>
            <p:cNvSpPr/>
            <p:nvPr/>
          </p:nvSpPr>
          <p:spPr>
            <a:xfrm>
              <a:off x="5384375" y="4294800"/>
              <a:ext cx="569050" cy="569050"/>
            </a:xfrm>
            <a:custGeom>
              <a:avLst/>
              <a:gdLst/>
              <a:ahLst/>
              <a:cxnLst/>
              <a:rect l="l" t="t" r="r" b="b"/>
              <a:pathLst>
                <a:path w="22762" h="22762" extrusionOk="0">
                  <a:moveTo>
                    <a:pt x="22761" y="1"/>
                  </a:moveTo>
                  <a:lnTo>
                    <a:pt x="21655" y="102"/>
                  </a:lnTo>
                  <a:lnTo>
                    <a:pt x="19442" y="504"/>
                  </a:lnTo>
                  <a:lnTo>
                    <a:pt x="17304" y="1082"/>
                  </a:lnTo>
                  <a:lnTo>
                    <a:pt x="15267" y="1862"/>
                  </a:lnTo>
                  <a:lnTo>
                    <a:pt x="13305" y="2793"/>
                  </a:lnTo>
                  <a:lnTo>
                    <a:pt x="11419" y="3874"/>
                  </a:lnTo>
                  <a:lnTo>
                    <a:pt x="9658" y="5106"/>
                  </a:lnTo>
                  <a:lnTo>
                    <a:pt x="8024" y="6490"/>
                  </a:lnTo>
                  <a:lnTo>
                    <a:pt x="6515" y="8024"/>
                  </a:lnTo>
                  <a:lnTo>
                    <a:pt x="5106" y="9659"/>
                  </a:lnTo>
                  <a:lnTo>
                    <a:pt x="3874" y="11419"/>
                  </a:lnTo>
                  <a:lnTo>
                    <a:pt x="2792" y="13280"/>
                  </a:lnTo>
                  <a:lnTo>
                    <a:pt x="1862" y="15267"/>
                  </a:lnTo>
                  <a:lnTo>
                    <a:pt x="1082" y="17304"/>
                  </a:lnTo>
                  <a:lnTo>
                    <a:pt x="504" y="19442"/>
                  </a:lnTo>
                  <a:lnTo>
                    <a:pt x="126" y="21630"/>
                  </a:lnTo>
                  <a:lnTo>
                    <a:pt x="1" y="22762"/>
                  </a:lnTo>
                  <a:lnTo>
                    <a:pt x="1132" y="22661"/>
                  </a:lnTo>
                  <a:lnTo>
                    <a:pt x="3320" y="22259"/>
                  </a:lnTo>
                  <a:lnTo>
                    <a:pt x="5458" y="21680"/>
                  </a:lnTo>
                  <a:lnTo>
                    <a:pt x="7521" y="20926"/>
                  </a:lnTo>
                  <a:lnTo>
                    <a:pt x="9482" y="19995"/>
                  </a:lnTo>
                  <a:lnTo>
                    <a:pt x="11343" y="18889"/>
                  </a:lnTo>
                  <a:lnTo>
                    <a:pt x="13104" y="17656"/>
                  </a:lnTo>
                  <a:lnTo>
                    <a:pt x="14739" y="16273"/>
                  </a:lnTo>
                  <a:lnTo>
                    <a:pt x="16273" y="14739"/>
                  </a:lnTo>
                  <a:lnTo>
                    <a:pt x="17656" y="13104"/>
                  </a:lnTo>
                  <a:lnTo>
                    <a:pt x="18888" y="11344"/>
                  </a:lnTo>
                  <a:lnTo>
                    <a:pt x="19995" y="9483"/>
                  </a:lnTo>
                  <a:lnTo>
                    <a:pt x="20925" y="7521"/>
                  </a:lnTo>
                  <a:lnTo>
                    <a:pt x="21680" y="5459"/>
                  </a:lnTo>
                  <a:lnTo>
                    <a:pt x="22258" y="3321"/>
                  </a:lnTo>
                  <a:lnTo>
                    <a:pt x="22661" y="1133"/>
                  </a:lnTo>
                  <a:lnTo>
                    <a:pt x="2276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3"/>
            <p:cNvSpPr/>
            <p:nvPr/>
          </p:nvSpPr>
          <p:spPr>
            <a:xfrm>
              <a:off x="4597175" y="4294175"/>
              <a:ext cx="679075" cy="678450"/>
            </a:xfrm>
            <a:custGeom>
              <a:avLst/>
              <a:gdLst/>
              <a:ahLst/>
              <a:cxnLst/>
              <a:rect l="l" t="t" r="r" b="b"/>
              <a:pathLst>
                <a:path w="27163" h="27138" extrusionOk="0">
                  <a:moveTo>
                    <a:pt x="1" y="1"/>
                  </a:moveTo>
                  <a:lnTo>
                    <a:pt x="26" y="1384"/>
                  </a:lnTo>
                  <a:lnTo>
                    <a:pt x="303" y="4125"/>
                  </a:lnTo>
                  <a:lnTo>
                    <a:pt x="856" y="6791"/>
                  </a:lnTo>
                  <a:lnTo>
                    <a:pt x="1661" y="9331"/>
                  </a:lnTo>
                  <a:lnTo>
                    <a:pt x="2692" y="11771"/>
                  </a:lnTo>
                  <a:lnTo>
                    <a:pt x="3924" y="14085"/>
                  </a:lnTo>
                  <a:lnTo>
                    <a:pt x="5408" y="16248"/>
                  </a:lnTo>
                  <a:lnTo>
                    <a:pt x="7068" y="18260"/>
                  </a:lnTo>
                  <a:lnTo>
                    <a:pt x="8904" y="20096"/>
                  </a:lnTo>
                  <a:lnTo>
                    <a:pt x="10916" y="21756"/>
                  </a:lnTo>
                  <a:lnTo>
                    <a:pt x="13079" y="23214"/>
                  </a:lnTo>
                  <a:lnTo>
                    <a:pt x="15393" y="24472"/>
                  </a:lnTo>
                  <a:lnTo>
                    <a:pt x="17832" y="25503"/>
                  </a:lnTo>
                  <a:lnTo>
                    <a:pt x="20372" y="26308"/>
                  </a:lnTo>
                  <a:lnTo>
                    <a:pt x="23013" y="26836"/>
                  </a:lnTo>
                  <a:lnTo>
                    <a:pt x="25754" y="27113"/>
                  </a:lnTo>
                  <a:lnTo>
                    <a:pt x="27163" y="27138"/>
                  </a:lnTo>
                  <a:lnTo>
                    <a:pt x="27138" y="25754"/>
                  </a:lnTo>
                  <a:lnTo>
                    <a:pt x="26861" y="23013"/>
                  </a:lnTo>
                  <a:lnTo>
                    <a:pt x="26308" y="20347"/>
                  </a:lnTo>
                  <a:lnTo>
                    <a:pt x="25528" y="17807"/>
                  </a:lnTo>
                  <a:lnTo>
                    <a:pt x="24497" y="15367"/>
                  </a:lnTo>
                  <a:lnTo>
                    <a:pt x="23239" y="13054"/>
                  </a:lnTo>
                  <a:lnTo>
                    <a:pt x="21781" y="10891"/>
                  </a:lnTo>
                  <a:lnTo>
                    <a:pt x="20121" y="8879"/>
                  </a:lnTo>
                  <a:lnTo>
                    <a:pt x="18285" y="7043"/>
                  </a:lnTo>
                  <a:lnTo>
                    <a:pt x="16273" y="5383"/>
                  </a:lnTo>
                  <a:lnTo>
                    <a:pt x="14085" y="3924"/>
                  </a:lnTo>
                  <a:lnTo>
                    <a:pt x="11796" y="2667"/>
                  </a:lnTo>
                  <a:lnTo>
                    <a:pt x="9357" y="1636"/>
                  </a:lnTo>
                  <a:lnTo>
                    <a:pt x="6791" y="831"/>
                  </a:lnTo>
                  <a:lnTo>
                    <a:pt x="4151" y="303"/>
                  </a:lnTo>
                  <a:lnTo>
                    <a:pt x="1409" y="26"/>
                  </a:lnTo>
                  <a:lnTo>
                    <a:pt x="1" y="1"/>
                  </a:lnTo>
                  <a:close/>
                </a:path>
              </a:pathLst>
            </a:custGeom>
            <a:solidFill>
              <a:srgbClr val="043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3"/>
            <p:cNvSpPr/>
            <p:nvPr/>
          </p:nvSpPr>
          <p:spPr>
            <a:xfrm>
              <a:off x="4597175" y="4294175"/>
              <a:ext cx="569675" cy="569050"/>
            </a:xfrm>
            <a:custGeom>
              <a:avLst/>
              <a:gdLst/>
              <a:ahLst/>
              <a:cxnLst/>
              <a:rect l="l" t="t" r="r" b="b"/>
              <a:pathLst>
                <a:path w="22787" h="22762" extrusionOk="0">
                  <a:moveTo>
                    <a:pt x="1" y="1"/>
                  </a:moveTo>
                  <a:lnTo>
                    <a:pt x="127" y="1133"/>
                  </a:lnTo>
                  <a:lnTo>
                    <a:pt x="529" y="3321"/>
                  </a:lnTo>
                  <a:lnTo>
                    <a:pt x="1107" y="5458"/>
                  </a:lnTo>
                  <a:lnTo>
                    <a:pt x="1862" y="7496"/>
                  </a:lnTo>
                  <a:lnTo>
                    <a:pt x="2792" y="9482"/>
                  </a:lnTo>
                  <a:lnTo>
                    <a:pt x="3874" y="11343"/>
                  </a:lnTo>
                  <a:lnTo>
                    <a:pt x="5131" y="13104"/>
                  </a:lnTo>
                  <a:lnTo>
                    <a:pt x="6515" y="14739"/>
                  </a:lnTo>
                  <a:lnTo>
                    <a:pt x="8024" y="16273"/>
                  </a:lnTo>
                  <a:lnTo>
                    <a:pt x="9684" y="17656"/>
                  </a:lnTo>
                  <a:lnTo>
                    <a:pt x="11444" y="18888"/>
                  </a:lnTo>
                  <a:lnTo>
                    <a:pt x="13305" y="19970"/>
                  </a:lnTo>
                  <a:lnTo>
                    <a:pt x="15267" y="20926"/>
                  </a:lnTo>
                  <a:lnTo>
                    <a:pt x="17329" y="21680"/>
                  </a:lnTo>
                  <a:lnTo>
                    <a:pt x="19442" y="22259"/>
                  </a:lnTo>
                  <a:lnTo>
                    <a:pt x="21655" y="22661"/>
                  </a:lnTo>
                  <a:lnTo>
                    <a:pt x="22787" y="22762"/>
                  </a:lnTo>
                  <a:lnTo>
                    <a:pt x="22787" y="22762"/>
                  </a:lnTo>
                  <a:lnTo>
                    <a:pt x="22661" y="21630"/>
                  </a:lnTo>
                  <a:lnTo>
                    <a:pt x="22284" y="19442"/>
                  </a:lnTo>
                  <a:lnTo>
                    <a:pt x="21680" y="17304"/>
                  </a:lnTo>
                  <a:lnTo>
                    <a:pt x="20926" y="15242"/>
                  </a:lnTo>
                  <a:lnTo>
                    <a:pt x="19995" y="13280"/>
                  </a:lnTo>
                  <a:lnTo>
                    <a:pt x="18914" y="11419"/>
                  </a:lnTo>
                  <a:lnTo>
                    <a:pt x="17656" y="9658"/>
                  </a:lnTo>
                  <a:lnTo>
                    <a:pt x="16273" y="8024"/>
                  </a:lnTo>
                  <a:lnTo>
                    <a:pt x="14764" y="6490"/>
                  </a:lnTo>
                  <a:lnTo>
                    <a:pt x="13104" y="5106"/>
                  </a:lnTo>
                  <a:lnTo>
                    <a:pt x="11343" y="3874"/>
                  </a:lnTo>
                  <a:lnTo>
                    <a:pt x="9482" y="2767"/>
                  </a:lnTo>
                  <a:lnTo>
                    <a:pt x="7521" y="1837"/>
                  </a:lnTo>
                  <a:lnTo>
                    <a:pt x="5484" y="1082"/>
                  </a:lnTo>
                  <a:lnTo>
                    <a:pt x="3346" y="504"/>
                  </a:lnTo>
                  <a:lnTo>
                    <a:pt x="1133" y="101"/>
                  </a:lnTo>
                  <a:lnTo>
                    <a:pt x="1" y="1"/>
                  </a:lnTo>
                  <a:close/>
                </a:path>
              </a:pathLst>
            </a:custGeom>
            <a:solidFill>
              <a:srgbClr val="3E9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7" name="Google Shape;4637;p43"/>
          <p:cNvGrpSpPr/>
          <p:nvPr/>
        </p:nvGrpSpPr>
        <p:grpSpPr>
          <a:xfrm rot="-5400000">
            <a:off x="5465903" y="-3306"/>
            <a:ext cx="738244" cy="737846"/>
            <a:chOff x="3812437" y="4672193"/>
            <a:chExt cx="720801" cy="720412"/>
          </a:xfrm>
        </p:grpSpPr>
        <p:sp>
          <p:nvSpPr>
            <p:cNvPr id="4638" name="Google Shape;4638;p43"/>
            <p:cNvSpPr/>
            <p:nvPr/>
          </p:nvSpPr>
          <p:spPr>
            <a:xfrm>
              <a:off x="3812437" y="4672193"/>
              <a:ext cx="720801" cy="720412"/>
            </a:xfrm>
            <a:custGeom>
              <a:avLst/>
              <a:gdLst/>
              <a:ahLst/>
              <a:cxnLst/>
              <a:rect l="l" t="t" r="r" b="b"/>
              <a:pathLst>
                <a:path w="27806" h="27791" extrusionOk="0">
                  <a:moveTo>
                    <a:pt x="1" y="1"/>
                  </a:moveTo>
                  <a:lnTo>
                    <a:pt x="1" y="27790"/>
                  </a:lnTo>
                  <a:lnTo>
                    <a:pt x="27806" y="27790"/>
                  </a:lnTo>
                  <a:lnTo>
                    <a:pt x="27806" y="1"/>
                  </a:lnTo>
                  <a:close/>
                </a:path>
              </a:pathLst>
            </a:custGeom>
            <a:solidFill>
              <a:srgbClr val="1C3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3"/>
            <p:cNvSpPr/>
            <p:nvPr/>
          </p:nvSpPr>
          <p:spPr>
            <a:xfrm>
              <a:off x="3812437" y="4672193"/>
              <a:ext cx="720801" cy="720412"/>
            </a:xfrm>
            <a:custGeom>
              <a:avLst/>
              <a:gdLst/>
              <a:ahLst/>
              <a:cxnLst/>
              <a:rect l="l" t="t" r="r" b="b"/>
              <a:pathLst>
                <a:path w="27806"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27806" y="27790"/>
                  </a:lnTo>
                  <a:lnTo>
                    <a:pt x="27806" y="13887"/>
                  </a:lnTo>
                  <a:lnTo>
                    <a:pt x="27790" y="13167"/>
                  </a:lnTo>
                  <a:lnTo>
                    <a:pt x="27646" y="11773"/>
                  </a:lnTo>
                  <a:lnTo>
                    <a:pt x="27374" y="10412"/>
                  </a:lnTo>
                  <a:lnTo>
                    <a:pt x="26957" y="9114"/>
                  </a:lnTo>
                  <a:lnTo>
                    <a:pt x="26429" y="7865"/>
                  </a:lnTo>
                  <a:lnTo>
                    <a:pt x="25788" y="6680"/>
                  </a:lnTo>
                  <a:lnTo>
                    <a:pt x="25051" y="5575"/>
                  </a:lnTo>
                  <a:lnTo>
                    <a:pt x="24202" y="4550"/>
                  </a:lnTo>
                  <a:lnTo>
                    <a:pt x="23257" y="3605"/>
                  </a:lnTo>
                  <a:lnTo>
                    <a:pt x="22216" y="2756"/>
                  </a:lnTo>
                  <a:lnTo>
                    <a:pt x="21111" y="2003"/>
                  </a:lnTo>
                  <a:lnTo>
                    <a:pt x="19926" y="1362"/>
                  </a:lnTo>
                  <a:lnTo>
                    <a:pt x="18676" y="834"/>
                  </a:lnTo>
                  <a:lnTo>
                    <a:pt x="17379" y="433"/>
                  </a:lnTo>
                  <a:lnTo>
                    <a:pt x="16017" y="145"/>
                  </a:lnTo>
                  <a:lnTo>
                    <a:pt x="14624" y="1"/>
                  </a:lnTo>
                  <a:close/>
                </a:path>
              </a:pathLst>
            </a:custGeom>
            <a:solidFill>
              <a:srgbClr val="233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3"/>
            <p:cNvSpPr/>
            <p:nvPr/>
          </p:nvSpPr>
          <p:spPr>
            <a:xfrm>
              <a:off x="3812437" y="4672193"/>
              <a:ext cx="360426" cy="720412"/>
            </a:xfrm>
            <a:custGeom>
              <a:avLst/>
              <a:gdLst/>
              <a:ahLst/>
              <a:cxnLst/>
              <a:rect l="l" t="t" r="r" b="b"/>
              <a:pathLst>
                <a:path w="13904" h="27791" extrusionOk="0">
                  <a:moveTo>
                    <a:pt x="13182" y="1"/>
                  </a:moveTo>
                  <a:lnTo>
                    <a:pt x="11789" y="145"/>
                  </a:lnTo>
                  <a:lnTo>
                    <a:pt x="10428" y="433"/>
                  </a:lnTo>
                  <a:lnTo>
                    <a:pt x="9114" y="834"/>
                  </a:lnTo>
                  <a:lnTo>
                    <a:pt x="7881" y="1362"/>
                  </a:lnTo>
                  <a:lnTo>
                    <a:pt x="6696" y="2003"/>
                  </a:lnTo>
                  <a:lnTo>
                    <a:pt x="5590" y="2756"/>
                  </a:lnTo>
                  <a:lnTo>
                    <a:pt x="4549" y="3605"/>
                  </a:lnTo>
                  <a:lnTo>
                    <a:pt x="3604" y="4550"/>
                  </a:lnTo>
                  <a:lnTo>
                    <a:pt x="2755" y="5575"/>
                  </a:lnTo>
                  <a:lnTo>
                    <a:pt x="2019" y="6680"/>
                  </a:lnTo>
                  <a:lnTo>
                    <a:pt x="1362" y="7865"/>
                  </a:lnTo>
                  <a:lnTo>
                    <a:pt x="849" y="9114"/>
                  </a:lnTo>
                  <a:lnTo>
                    <a:pt x="433" y="10412"/>
                  </a:lnTo>
                  <a:lnTo>
                    <a:pt x="161" y="11773"/>
                  </a:lnTo>
                  <a:lnTo>
                    <a:pt x="17" y="13167"/>
                  </a:lnTo>
                  <a:lnTo>
                    <a:pt x="1" y="13887"/>
                  </a:lnTo>
                  <a:lnTo>
                    <a:pt x="1" y="27790"/>
                  </a:lnTo>
                  <a:lnTo>
                    <a:pt x="13903" y="27790"/>
                  </a:lnTo>
                  <a:lnTo>
                    <a:pt x="13903" y="1"/>
                  </a:lnTo>
                  <a:close/>
                </a:path>
              </a:pathLst>
            </a:custGeom>
            <a:solidFill>
              <a:srgbClr val="4A9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3"/>
            <p:cNvSpPr/>
            <p:nvPr/>
          </p:nvSpPr>
          <p:spPr>
            <a:xfrm>
              <a:off x="4004678" y="4889761"/>
              <a:ext cx="340492" cy="340492"/>
            </a:xfrm>
            <a:custGeom>
              <a:avLst/>
              <a:gdLst/>
              <a:ahLst/>
              <a:cxnLst/>
              <a:rect l="l" t="t" r="r" b="b"/>
              <a:pathLst>
                <a:path w="13135" h="13135" extrusionOk="0">
                  <a:moveTo>
                    <a:pt x="6567" y="1"/>
                  </a:moveTo>
                  <a:lnTo>
                    <a:pt x="5895" y="17"/>
                  </a:lnTo>
                  <a:lnTo>
                    <a:pt x="4613" y="289"/>
                  </a:lnTo>
                  <a:lnTo>
                    <a:pt x="3428" y="785"/>
                  </a:lnTo>
                  <a:lnTo>
                    <a:pt x="2387" y="1490"/>
                  </a:lnTo>
                  <a:lnTo>
                    <a:pt x="1490" y="2387"/>
                  </a:lnTo>
                  <a:lnTo>
                    <a:pt x="785" y="3428"/>
                  </a:lnTo>
                  <a:lnTo>
                    <a:pt x="289" y="4614"/>
                  </a:lnTo>
                  <a:lnTo>
                    <a:pt x="32" y="5895"/>
                  </a:lnTo>
                  <a:lnTo>
                    <a:pt x="0" y="6568"/>
                  </a:lnTo>
                  <a:lnTo>
                    <a:pt x="32" y="7240"/>
                  </a:lnTo>
                  <a:lnTo>
                    <a:pt x="289" y="8522"/>
                  </a:lnTo>
                  <a:lnTo>
                    <a:pt x="785" y="9707"/>
                  </a:lnTo>
                  <a:lnTo>
                    <a:pt x="1490" y="10748"/>
                  </a:lnTo>
                  <a:lnTo>
                    <a:pt x="2387" y="11645"/>
                  </a:lnTo>
                  <a:lnTo>
                    <a:pt x="3428" y="12350"/>
                  </a:lnTo>
                  <a:lnTo>
                    <a:pt x="4613" y="12846"/>
                  </a:lnTo>
                  <a:lnTo>
                    <a:pt x="5895" y="13119"/>
                  </a:lnTo>
                  <a:lnTo>
                    <a:pt x="6567" y="13135"/>
                  </a:lnTo>
                  <a:lnTo>
                    <a:pt x="7240" y="13119"/>
                  </a:lnTo>
                  <a:lnTo>
                    <a:pt x="8537" y="12846"/>
                  </a:lnTo>
                  <a:lnTo>
                    <a:pt x="9707" y="12350"/>
                  </a:lnTo>
                  <a:lnTo>
                    <a:pt x="10764" y="11645"/>
                  </a:lnTo>
                  <a:lnTo>
                    <a:pt x="11645" y="10748"/>
                  </a:lnTo>
                  <a:lnTo>
                    <a:pt x="12365" y="9707"/>
                  </a:lnTo>
                  <a:lnTo>
                    <a:pt x="12862" y="8522"/>
                  </a:lnTo>
                  <a:lnTo>
                    <a:pt x="13118" y="7240"/>
                  </a:lnTo>
                  <a:lnTo>
                    <a:pt x="13134" y="6568"/>
                  </a:lnTo>
                  <a:lnTo>
                    <a:pt x="13118" y="5895"/>
                  </a:lnTo>
                  <a:lnTo>
                    <a:pt x="12862" y="4614"/>
                  </a:lnTo>
                  <a:lnTo>
                    <a:pt x="12365" y="3428"/>
                  </a:lnTo>
                  <a:lnTo>
                    <a:pt x="11645" y="2387"/>
                  </a:lnTo>
                  <a:lnTo>
                    <a:pt x="10764" y="1490"/>
                  </a:lnTo>
                  <a:lnTo>
                    <a:pt x="9707" y="785"/>
                  </a:lnTo>
                  <a:lnTo>
                    <a:pt x="8537" y="289"/>
                  </a:lnTo>
                  <a:lnTo>
                    <a:pt x="7240" y="17"/>
                  </a:lnTo>
                  <a:lnTo>
                    <a:pt x="6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2" name="Google Shape;4642;p43"/>
          <p:cNvSpPr/>
          <p:nvPr/>
        </p:nvSpPr>
        <p:spPr>
          <a:xfrm>
            <a:off x="0" y="625"/>
            <a:ext cx="741749" cy="741916"/>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2" name="Picture 1"/>
          <p:cNvPicPr>
            <a:picLocks noChangeAspect="1"/>
          </p:cNvPicPr>
          <p:nvPr/>
        </p:nvPicPr>
        <p:blipFill>
          <a:blip r:embed="rId2">
            <a:lum bright="-6000"/>
          </a:blip>
          <a:stretch>
            <a:fillRect/>
          </a:stretch>
        </p:blipFill>
        <p:spPr>
          <a:xfrm>
            <a:off x="539115" y="699135"/>
            <a:ext cx="3830955" cy="3164205"/>
          </a:xfrm>
          <a:prstGeom prst="rect">
            <a:avLst/>
          </a:prstGeom>
        </p:spPr>
      </p:pic>
      <p:sp>
        <p:nvSpPr>
          <p:cNvPr id="3" name="Text Box 2"/>
          <p:cNvSpPr txBox="1"/>
          <p:nvPr/>
        </p:nvSpPr>
        <p:spPr>
          <a:xfrm>
            <a:off x="1502285" y="3901752"/>
            <a:ext cx="2320925" cy="523220"/>
          </a:xfrm>
          <a:prstGeom prst="rect">
            <a:avLst/>
          </a:prstGeom>
          <a:noFill/>
        </p:spPr>
        <p:txBody>
          <a:bodyPr wrap="square" rtlCol="0">
            <a:spAutoFit/>
          </a:bodyPr>
          <a:lstStyle/>
          <a:p>
            <a:pPr algn="ctr"/>
            <a:r>
              <a:rPr lang="vi-VN" altLang="en-US" sz="2800" dirty="0">
                <a:latin typeface="+mj-lt"/>
              </a:rPr>
              <a:t>Hội Gióng </a:t>
            </a:r>
          </a:p>
        </p:txBody>
      </p:sp>
      <p:pic>
        <p:nvPicPr>
          <p:cNvPr id="4" name="Picture 3"/>
          <p:cNvPicPr>
            <a:picLocks noChangeAspect="1"/>
          </p:cNvPicPr>
          <p:nvPr/>
        </p:nvPicPr>
        <p:blipFill>
          <a:blip r:embed="rId3">
            <a:lum bright="-6000" contrast="12000"/>
          </a:blip>
          <a:stretch>
            <a:fillRect/>
          </a:stretch>
        </p:blipFill>
        <p:spPr>
          <a:xfrm>
            <a:off x="4643755" y="699770"/>
            <a:ext cx="3919855" cy="3163570"/>
          </a:xfrm>
          <a:prstGeom prst="rect">
            <a:avLst/>
          </a:prstGeom>
        </p:spPr>
      </p:pic>
      <p:sp>
        <p:nvSpPr>
          <p:cNvPr id="5" name="Text Box 4"/>
          <p:cNvSpPr txBox="1"/>
          <p:nvPr/>
        </p:nvSpPr>
        <p:spPr>
          <a:xfrm>
            <a:off x="4656455" y="3863340"/>
            <a:ext cx="3907155" cy="954107"/>
          </a:xfrm>
          <a:prstGeom prst="rect">
            <a:avLst/>
          </a:prstGeom>
          <a:noFill/>
        </p:spPr>
        <p:txBody>
          <a:bodyPr wrap="square" rtlCol="0">
            <a:spAutoFit/>
          </a:bodyPr>
          <a:lstStyle/>
          <a:p>
            <a:pPr algn="ctr"/>
            <a:r>
              <a:rPr lang="vi-VN" altLang="en-US" sz="2800" dirty="0">
                <a:latin typeface="+mj-lt"/>
              </a:rPr>
              <a:t>Tín ngưỡng thờ cúng </a:t>
            </a:r>
          </a:p>
          <a:p>
            <a:pPr algn="ctr"/>
            <a:r>
              <a:rPr lang="vi-VN" altLang="en-US" sz="2800" dirty="0">
                <a:latin typeface="+mj-lt"/>
              </a:rPr>
              <a:t>Hùng Vương </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2"/>
        <p:cNvGrpSpPr/>
        <p:nvPr/>
      </p:nvGrpSpPr>
      <p:grpSpPr>
        <a:xfrm>
          <a:off x="0" y="0"/>
          <a:ext cx="0" cy="0"/>
          <a:chOff x="0" y="0"/>
          <a:chExt cx="0" cy="0"/>
        </a:xfrm>
      </p:grpSpPr>
      <p:sp>
        <p:nvSpPr>
          <p:cNvPr id="4833" name="Google Shape;4833;p50"/>
          <p:cNvSpPr txBox="1">
            <a:spLocks noGrp="1"/>
          </p:cNvSpPr>
          <p:nvPr>
            <p:ph type="title"/>
          </p:nvPr>
        </p:nvSpPr>
        <p:spPr>
          <a:xfrm>
            <a:off x="457296" y="1959427"/>
            <a:ext cx="4029710" cy="1299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5400" dirty="0" smtClean="0"/>
              <a:t>II. KHÁM PHÁ</a:t>
            </a:r>
            <a:endParaRPr lang="vi-VN" altLang="en-GB" sz="5400" dirty="0"/>
          </a:p>
        </p:txBody>
      </p:sp>
      <p:grpSp>
        <p:nvGrpSpPr>
          <p:cNvPr id="4836" name="Google Shape;4836;p50"/>
          <p:cNvGrpSpPr/>
          <p:nvPr/>
        </p:nvGrpSpPr>
        <p:grpSpPr>
          <a:xfrm>
            <a:off x="283075" y="2228050"/>
            <a:ext cx="118350" cy="687400"/>
            <a:chOff x="270200" y="2228050"/>
            <a:chExt cx="118350" cy="687400"/>
          </a:xfrm>
        </p:grpSpPr>
        <p:sp>
          <p:nvSpPr>
            <p:cNvPr id="4837" name="Google Shape;4837;p50"/>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0"/>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0"/>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0" name="Google Shape;4840;p50"/>
          <p:cNvGrpSpPr/>
          <p:nvPr/>
        </p:nvGrpSpPr>
        <p:grpSpPr>
          <a:xfrm>
            <a:off x="4754325" y="1238611"/>
            <a:ext cx="3765600" cy="3024589"/>
            <a:chOff x="4754325" y="1238611"/>
            <a:chExt cx="3765600" cy="3024589"/>
          </a:xfrm>
        </p:grpSpPr>
        <p:grpSp>
          <p:nvGrpSpPr>
            <p:cNvPr id="4841" name="Google Shape;4841;p50"/>
            <p:cNvGrpSpPr/>
            <p:nvPr/>
          </p:nvGrpSpPr>
          <p:grpSpPr>
            <a:xfrm>
              <a:off x="4845848" y="2507362"/>
              <a:ext cx="3585301" cy="1661944"/>
              <a:chOff x="814562" y="2316189"/>
              <a:chExt cx="3611498" cy="1674088"/>
            </a:xfrm>
          </p:grpSpPr>
          <p:grpSp>
            <p:nvGrpSpPr>
              <p:cNvPr id="4842" name="Google Shape;4842;p50"/>
              <p:cNvGrpSpPr/>
              <p:nvPr/>
            </p:nvGrpSpPr>
            <p:grpSpPr>
              <a:xfrm>
                <a:off x="3093562" y="2394224"/>
                <a:ext cx="1332498" cy="1596052"/>
                <a:chOff x="3705224" y="2265996"/>
                <a:chExt cx="862012" cy="1032509"/>
              </a:xfrm>
            </p:grpSpPr>
            <p:sp>
              <p:nvSpPr>
                <p:cNvPr id="4843" name="Google Shape;4843;p50"/>
                <p:cNvSpPr/>
                <p:nvPr/>
              </p:nvSpPr>
              <p:spPr>
                <a:xfrm>
                  <a:off x="3705224" y="2304096"/>
                  <a:ext cx="862012" cy="994409"/>
                </a:xfrm>
                <a:custGeom>
                  <a:avLst/>
                  <a:gdLst/>
                  <a:ahLst/>
                  <a:cxnLst/>
                  <a:rect l="l" t="t" r="r" b="b"/>
                  <a:pathLst>
                    <a:path w="862012" h="994409" extrusionOk="0">
                      <a:moveTo>
                        <a:pt x="20955" y="972503"/>
                      </a:moveTo>
                      <a:lnTo>
                        <a:pt x="0" y="0"/>
                      </a:lnTo>
                      <a:cubicBezTo>
                        <a:pt x="10478" y="0"/>
                        <a:pt x="316230" y="0"/>
                        <a:pt x="316230" y="0"/>
                      </a:cubicBezTo>
                      <a:lnTo>
                        <a:pt x="316230" y="351473"/>
                      </a:lnTo>
                      <a:lnTo>
                        <a:pt x="555308" y="355283"/>
                      </a:lnTo>
                      <a:lnTo>
                        <a:pt x="555308" y="953"/>
                      </a:lnTo>
                      <a:lnTo>
                        <a:pt x="862013" y="953"/>
                      </a:lnTo>
                      <a:lnTo>
                        <a:pt x="839153" y="994410"/>
                      </a:lnTo>
                      <a:lnTo>
                        <a:pt x="20955" y="97250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4" name="Google Shape;4844;p50"/>
                <p:cNvSpPr/>
                <p:nvPr/>
              </p:nvSpPr>
              <p:spPr>
                <a:xfrm>
                  <a:off x="370522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5" name="Google Shape;4845;p50"/>
                <p:cNvSpPr/>
                <p:nvPr/>
              </p:nvSpPr>
              <p:spPr>
                <a:xfrm>
                  <a:off x="39957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6" name="Google Shape;4846;p50"/>
                <p:cNvSpPr/>
                <p:nvPr/>
              </p:nvSpPr>
              <p:spPr>
                <a:xfrm>
                  <a:off x="454056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7" name="Google Shape;4847;p50"/>
                <p:cNvSpPr/>
                <p:nvPr/>
              </p:nvSpPr>
              <p:spPr>
                <a:xfrm>
                  <a:off x="42624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848" name="Google Shape;4848;p50"/>
                <p:cNvGrpSpPr/>
                <p:nvPr/>
              </p:nvGrpSpPr>
              <p:grpSpPr>
                <a:xfrm>
                  <a:off x="3757612" y="2265996"/>
                  <a:ext cx="200024" cy="50482"/>
                  <a:chOff x="3757612" y="2265996"/>
                  <a:chExt cx="200024" cy="50482"/>
                </a:xfrm>
              </p:grpSpPr>
              <p:sp>
                <p:nvSpPr>
                  <p:cNvPr id="4849" name="Google Shape;4849;p50"/>
                  <p:cNvSpPr/>
                  <p:nvPr/>
                </p:nvSpPr>
                <p:spPr>
                  <a:xfrm>
                    <a:off x="393191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0" name="Google Shape;4850;p50"/>
                  <p:cNvSpPr/>
                  <p:nvPr/>
                </p:nvSpPr>
                <p:spPr>
                  <a:xfrm>
                    <a:off x="3873816"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1" name="Google Shape;4851;p50"/>
                  <p:cNvSpPr/>
                  <p:nvPr/>
                </p:nvSpPr>
                <p:spPr>
                  <a:xfrm>
                    <a:off x="381571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2" name="Google Shape;4852;p50"/>
                  <p:cNvSpPr/>
                  <p:nvPr/>
                </p:nvSpPr>
                <p:spPr>
                  <a:xfrm>
                    <a:off x="3757612"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3" name="Google Shape;4853;p50"/>
                <p:cNvGrpSpPr/>
                <p:nvPr/>
              </p:nvGrpSpPr>
              <p:grpSpPr>
                <a:xfrm>
                  <a:off x="4044314" y="2623184"/>
                  <a:ext cx="200025" cy="50482"/>
                  <a:chOff x="4044314" y="2623184"/>
                  <a:chExt cx="200025" cy="50482"/>
                </a:xfrm>
              </p:grpSpPr>
              <p:sp>
                <p:nvSpPr>
                  <p:cNvPr id="4854" name="Google Shape;4854;p50"/>
                  <p:cNvSpPr/>
                  <p:nvPr/>
                </p:nvSpPr>
                <p:spPr>
                  <a:xfrm>
                    <a:off x="4219574"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5" name="Google Shape;4855;p50"/>
                  <p:cNvSpPr/>
                  <p:nvPr/>
                </p:nvSpPr>
                <p:spPr>
                  <a:xfrm>
                    <a:off x="4161471"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6" name="Google Shape;4856;p50"/>
                  <p:cNvSpPr/>
                  <p:nvPr/>
                </p:nvSpPr>
                <p:spPr>
                  <a:xfrm>
                    <a:off x="4102416"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7" name="Google Shape;4857;p50"/>
                  <p:cNvSpPr/>
                  <p:nvPr/>
                </p:nvSpPr>
                <p:spPr>
                  <a:xfrm>
                    <a:off x="4044314"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8" name="Google Shape;4858;p50"/>
                <p:cNvGrpSpPr/>
                <p:nvPr/>
              </p:nvGrpSpPr>
              <p:grpSpPr>
                <a:xfrm>
                  <a:off x="4319587" y="2265996"/>
                  <a:ext cx="200024" cy="50482"/>
                  <a:chOff x="4319587" y="2265996"/>
                  <a:chExt cx="200024" cy="50482"/>
                </a:xfrm>
              </p:grpSpPr>
              <p:sp>
                <p:nvSpPr>
                  <p:cNvPr id="4859" name="Google Shape;4859;p50"/>
                  <p:cNvSpPr/>
                  <p:nvPr/>
                </p:nvSpPr>
                <p:spPr>
                  <a:xfrm>
                    <a:off x="4494846"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0" name="Google Shape;4860;p50"/>
                  <p:cNvSpPr/>
                  <p:nvPr/>
                </p:nvSpPr>
                <p:spPr>
                  <a:xfrm>
                    <a:off x="4435791"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1" name="Google Shape;4861;p50"/>
                  <p:cNvSpPr/>
                  <p:nvPr/>
                </p:nvSpPr>
                <p:spPr>
                  <a:xfrm>
                    <a:off x="437768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2" name="Google Shape;4862;p50"/>
                  <p:cNvSpPr/>
                  <p:nvPr/>
                </p:nvSpPr>
                <p:spPr>
                  <a:xfrm>
                    <a:off x="431958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63" name="Google Shape;4863;p50"/>
                <p:cNvSpPr/>
                <p:nvPr/>
              </p:nvSpPr>
              <p:spPr>
                <a:xfrm>
                  <a:off x="3805766" y="2458402"/>
                  <a:ext cx="82655" cy="129539"/>
                </a:xfrm>
                <a:custGeom>
                  <a:avLst/>
                  <a:gdLst/>
                  <a:ahLst/>
                  <a:cxnLst/>
                  <a:rect l="l" t="t" r="r" b="b"/>
                  <a:pathLst>
                    <a:path w="82655" h="129539" extrusionOk="0">
                      <a:moveTo>
                        <a:pt x="423" y="129540"/>
                      </a:moveTo>
                      <a:lnTo>
                        <a:pt x="81386" y="129540"/>
                      </a:lnTo>
                      <a:cubicBezTo>
                        <a:pt x="81386" y="129540"/>
                        <a:pt x="84243" y="42863"/>
                        <a:pt x="81386" y="32385"/>
                      </a:cubicBezTo>
                      <a:cubicBezTo>
                        <a:pt x="78528" y="20955"/>
                        <a:pt x="66146" y="0"/>
                        <a:pt x="41381" y="0"/>
                      </a:cubicBezTo>
                      <a:cubicBezTo>
                        <a:pt x="16616" y="0"/>
                        <a:pt x="1376" y="13335"/>
                        <a:pt x="423" y="32385"/>
                      </a:cubicBezTo>
                      <a:cubicBezTo>
                        <a:pt x="-529" y="51435"/>
                        <a:pt x="423" y="129540"/>
                        <a:pt x="423" y="129540"/>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4" name="Google Shape;4864;p50"/>
                <p:cNvSpPr/>
                <p:nvPr/>
              </p:nvSpPr>
              <p:spPr>
                <a:xfrm>
                  <a:off x="4046143" y="2953702"/>
                  <a:ext cx="212580" cy="336232"/>
                </a:xfrm>
                <a:custGeom>
                  <a:avLst/>
                  <a:gdLst/>
                  <a:ahLst/>
                  <a:cxnLst/>
                  <a:rect l="l" t="t" r="r" b="b"/>
                  <a:pathLst>
                    <a:path w="212580" h="336232" extrusionOk="0">
                      <a:moveTo>
                        <a:pt x="1029" y="332422"/>
                      </a:moveTo>
                      <a:lnTo>
                        <a:pt x="207721" y="336232"/>
                      </a:lnTo>
                      <a:cubicBezTo>
                        <a:pt x="207721" y="336232"/>
                        <a:pt x="217246" y="111442"/>
                        <a:pt x="209626" y="82867"/>
                      </a:cubicBezTo>
                      <a:cubicBezTo>
                        <a:pt x="202006" y="54292"/>
                        <a:pt x="171526" y="0"/>
                        <a:pt x="107709" y="0"/>
                      </a:cubicBezTo>
                      <a:cubicBezTo>
                        <a:pt x="43891" y="0"/>
                        <a:pt x="5791" y="33338"/>
                        <a:pt x="1981" y="82867"/>
                      </a:cubicBezTo>
                      <a:cubicBezTo>
                        <a:pt x="-1829" y="132397"/>
                        <a:pt x="1029" y="332422"/>
                        <a:pt x="1029" y="332422"/>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5" name="Google Shape;4865;p50"/>
                <p:cNvSpPr/>
                <p:nvPr/>
              </p:nvSpPr>
              <p:spPr>
                <a:xfrm>
                  <a:off x="4361496" y="2457184"/>
                  <a:ext cx="88582" cy="130757"/>
                </a:xfrm>
                <a:custGeom>
                  <a:avLst/>
                  <a:gdLst/>
                  <a:ahLst/>
                  <a:cxnLst/>
                  <a:rect l="l" t="t" r="r" b="b"/>
                  <a:pathLst>
                    <a:path w="88582" h="130757" extrusionOk="0">
                      <a:moveTo>
                        <a:pt x="953" y="130757"/>
                      </a:moveTo>
                      <a:lnTo>
                        <a:pt x="88583" y="130757"/>
                      </a:lnTo>
                      <a:cubicBezTo>
                        <a:pt x="88583" y="130757"/>
                        <a:pt x="85725" y="41222"/>
                        <a:pt x="80010" y="29792"/>
                      </a:cubicBezTo>
                      <a:cubicBezTo>
                        <a:pt x="75248" y="18362"/>
                        <a:pt x="68580" y="-2593"/>
                        <a:pt x="36195" y="265"/>
                      </a:cubicBezTo>
                      <a:cubicBezTo>
                        <a:pt x="3810" y="3122"/>
                        <a:pt x="1905" y="34555"/>
                        <a:pt x="0" y="39317"/>
                      </a:cubicBezTo>
                      <a:cubicBezTo>
                        <a:pt x="0" y="45032"/>
                        <a:pt x="953" y="130757"/>
                        <a:pt x="953" y="130757"/>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66" name="Google Shape;4866;p50"/>
              <p:cNvGrpSpPr/>
              <p:nvPr/>
            </p:nvGrpSpPr>
            <p:grpSpPr>
              <a:xfrm>
                <a:off x="814562" y="2316189"/>
                <a:ext cx="2463282" cy="1638752"/>
                <a:chOff x="2136457" y="2215514"/>
                <a:chExt cx="1593532" cy="1060132"/>
              </a:xfrm>
            </p:grpSpPr>
            <p:sp>
              <p:nvSpPr>
                <p:cNvPr id="4867" name="Google Shape;4867;p50"/>
                <p:cNvSpPr/>
                <p:nvPr/>
              </p:nvSpPr>
              <p:spPr>
                <a:xfrm>
                  <a:off x="2152649" y="2485071"/>
                  <a:ext cx="1552575" cy="790575"/>
                </a:xfrm>
                <a:custGeom>
                  <a:avLst/>
                  <a:gdLst/>
                  <a:ahLst/>
                  <a:cxnLst/>
                  <a:rect l="l" t="t" r="r" b="b"/>
                  <a:pathLst>
                    <a:path w="1552575" h="790575" extrusionOk="0">
                      <a:moveTo>
                        <a:pt x="0" y="790575"/>
                      </a:moveTo>
                      <a:lnTo>
                        <a:pt x="0" y="123825"/>
                      </a:lnTo>
                      <a:lnTo>
                        <a:pt x="421005" y="123825"/>
                      </a:lnTo>
                      <a:lnTo>
                        <a:pt x="792480" y="0"/>
                      </a:lnTo>
                      <a:lnTo>
                        <a:pt x="1143953" y="148590"/>
                      </a:lnTo>
                      <a:lnTo>
                        <a:pt x="1552575" y="148590"/>
                      </a:lnTo>
                      <a:lnTo>
                        <a:pt x="1540193" y="79057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8" name="Google Shape;4868;p50"/>
                <p:cNvSpPr/>
                <p:nvPr/>
              </p:nvSpPr>
              <p:spPr>
                <a:xfrm>
                  <a:off x="2136457" y="2635567"/>
                  <a:ext cx="1593532" cy="34289"/>
                </a:xfrm>
                <a:custGeom>
                  <a:avLst/>
                  <a:gdLst/>
                  <a:ahLst/>
                  <a:cxnLst/>
                  <a:rect l="l" t="t" r="r" b="b"/>
                  <a:pathLst>
                    <a:path w="1593532" h="34289" extrusionOk="0">
                      <a:moveTo>
                        <a:pt x="0" y="0"/>
                      </a:moveTo>
                      <a:lnTo>
                        <a:pt x="1593533" y="0"/>
                      </a:lnTo>
                      <a:lnTo>
                        <a:pt x="1593533" y="34290"/>
                      </a:lnTo>
                      <a:lnTo>
                        <a:pt x="0" y="3429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9" name="Google Shape;4869;p50"/>
                <p:cNvSpPr/>
                <p:nvPr/>
              </p:nvSpPr>
              <p:spPr>
                <a:xfrm>
                  <a:off x="2928937" y="2215514"/>
                  <a:ext cx="26670" cy="285750"/>
                </a:xfrm>
                <a:custGeom>
                  <a:avLst/>
                  <a:gdLst/>
                  <a:ahLst/>
                  <a:cxnLst/>
                  <a:rect l="l" t="t" r="r" b="b"/>
                  <a:pathLst>
                    <a:path w="26670" h="285750" extrusionOk="0">
                      <a:moveTo>
                        <a:pt x="4763" y="285750"/>
                      </a:moveTo>
                      <a:lnTo>
                        <a:pt x="0" y="0"/>
                      </a:lnTo>
                      <a:lnTo>
                        <a:pt x="13335" y="0"/>
                      </a:lnTo>
                      <a:lnTo>
                        <a:pt x="26670" y="2857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0" name="Google Shape;4870;p50"/>
                <p:cNvSpPr/>
                <p:nvPr/>
              </p:nvSpPr>
              <p:spPr>
                <a:xfrm>
                  <a:off x="3292791" y="2564129"/>
                  <a:ext cx="386715" cy="95250"/>
                </a:xfrm>
                <a:custGeom>
                  <a:avLst/>
                  <a:gdLst/>
                  <a:ahLst/>
                  <a:cxnLst/>
                  <a:rect l="l" t="t" r="r" b="b"/>
                  <a:pathLst>
                    <a:path w="386715" h="95250" extrusionOk="0">
                      <a:moveTo>
                        <a:pt x="386715" y="88583"/>
                      </a:moveTo>
                      <a:lnTo>
                        <a:pt x="386715" y="0"/>
                      </a:lnTo>
                      <a:lnTo>
                        <a:pt x="0" y="0"/>
                      </a:lnTo>
                      <a:lnTo>
                        <a:pt x="0" y="952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1" name="Google Shape;4871;p50"/>
                <p:cNvSpPr/>
                <p:nvPr/>
              </p:nvSpPr>
              <p:spPr>
                <a:xfrm>
                  <a:off x="2184081" y="2548889"/>
                  <a:ext cx="395287" cy="86677"/>
                </a:xfrm>
                <a:custGeom>
                  <a:avLst/>
                  <a:gdLst/>
                  <a:ahLst/>
                  <a:cxnLst/>
                  <a:rect l="l" t="t" r="r" b="b"/>
                  <a:pathLst>
                    <a:path w="395287" h="86677" extrusionOk="0">
                      <a:moveTo>
                        <a:pt x="395288" y="86677"/>
                      </a:moveTo>
                      <a:lnTo>
                        <a:pt x="395288" y="0"/>
                      </a:lnTo>
                      <a:lnTo>
                        <a:pt x="0" y="0"/>
                      </a:lnTo>
                      <a:lnTo>
                        <a:pt x="0" y="84772"/>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4872" name="Google Shape;4872;p50"/>
            <p:cNvGrpSpPr/>
            <p:nvPr/>
          </p:nvGrpSpPr>
          <p:grpSpPr>
            <a:xfrm>
              <a:off x="5234659" y="1238611"/>
              <a:ext cx="675301" cy="2831303"/>
              <a:chOff x="2389822" y="1388744"/>
              <a:chExt cx="440054" cy="1844993"/>
            </a:xfrm>
          </p:grpSpPr>
          <p:sp>
            <p:nvSpPr>
              <p:cNvPr id="4873" name="Google Shape;4873;p50"/>
              <p:cNvSpPr/>
              <p:nvPr/>
            </p:nvSpPr>
            <p:spPr>
              <a:xfrm>
                <a:off x="2389822" y="1585912"/>
                <a:ext cx="440054" cy="1647825"/>
              </a:xfrm>
              <a:custGeom>
                <a:avLst/>
                <a:gdLst/>
                <a:ahLst/>
                <a:cxnLst/>
                <a:rect l="l" t="t" r="r" b="b"/>
                <a:pathLst>
                  <a:path w="440054" h="1647825" extrusionOk="0">
                    <a:moveTo>
                      <a:pt x="136208" y="1605915"/>
                    </a:moveTo>
                    <a:lnTo>
                      <a:pt x="136208" y="390525"/>
                    </a:lnTo>
                    <a:lnTo>
                      <a:pt x="14288" y="270510"/>
                    </a:lnTo>
                    <a:lnTo>
                      <a:pt x="0" y="67628"/>
                    </a:lnTo>
                    <a:lnTo>
                      <a:pt x="176213" y="0"/>
                    </a:lnTo>
                    <a:lnTo>
                      <a:pt x="298132" y="0"/>
                    </a:lnTo>
                    <a:lnTo>
                      <a:pt x="440055" y="54292"/>
                    </a:lnTo>
                    <a:lnTo>
                      <a:pt x="440055" y="270510"/>
                    </a:lnTo>
                    <a:lnTo>
                      <a:pt x="310515" y="383858"/>
                    </a:lnTo>
                    <a:lnTo>
                      <a:pt x="351473" y="164782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4" name="Google Shape;4874;p50"/>
              <p:cNvSpPr/>
              <p:nvPr/>
            </p:nvSpPr>
            <p:spPr>
              <a:xfrm>
                <a:off x="2528887" y="1540192"/>
                <a:ext cx="194310" cy="98107"/>
              </a:xfrm>
              <a:custGeom>
                <a:avLst/>
                <a:gdLst/>
                <a:ahLst/>
                <a:cxnLst/>
                <a:rect l="l" t="t" r="r" b="b"/>
                <a:pathLst>
                  <a:path w="194310" h="98107" extrusionOk="0">
                    <a:moveTo>
                      <a:pt x="0" y="0"/>
                    </a:moveTo>
                    <a:lnTo>
                      <a:pt x="194310" y="0"/>
                    </a:lnTo>
                    <a:lnTo>
                      <a:pt x="194310" y="98108"/>
                    </a:lnTo>
                    <a:lnTo>
                      <a:pt x="0" y="98108"/>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5" name="Google Shape;4875;p50"/>
              <p:cNvSpPr/>
              <p:nvPr/>
            </p:nvSpPr>
            <p:spPr>
              <a:xfrm>
                <a:off x="2442209" y="1462087"/>
                <a:ext cx="356235" cy="95250"/>
              </a:xfrm>
              <a:custGeom>
                <a:avLst/>
                <a:gdLst/>
                <a:ahLst/>
                <a:cxnLst/>
                <a:rect l="l" t="t" r="r" b="b"/>
                <a:pathLst>
                  <a:path w="356235" h="95250" extrusionOk="0">
                    <a:moveTo>
                      <a:pt x="0" y="78105"/>
                    </a:moveTo>
                    <a:cubicBezTo>
                      <a:pt x="11430" y="78105"/>
                      <a:pt x="356235" y="95250"/>
                      <a:pt x="356235" y="95250"/>
                    </a:cubicBezTo>
                    <a:lnTo>
                      <a:pt x="356235" y="0"/>
                    </a:lnTo>
                    <a:lnTo>
                      <a:pt x="0" y="11430"/>
                    </a:lnTo>
                    <a:lnTo>
                      <a:pt x="0" y="7810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6" name="Google Shape;4876;p50"/>
              <p:cNvSpPr/>
              <p:nvPr/>
            </p:nvSpPr>
            <p:spPr>
              <a:xfrm>
                <a:off x="2528887" y="1388744"/>
                <a:ext cx="194310" cy="106680"/>
              </a:xfrm>
              <a:custGeom>
                <a:avLst/>
                <a:gdLst/>
                <a:ahLst/>
                <a:cxnLst/>
                <a:rect l="l" t="t" r="r" b="b"/>
                <a:pathLst>
                  <a:path w="194310" h="106680" extrusionOk="0">
                    <a:moveTo>
                      <a:pt x="0" y="0"/>
                    </a:moveTo>
                    <a:lnTo>
                      <a:pt x="194310" y="0"/>
                    </a:lnTo>
                    <a:lnTo>
                      <a:pt x="194310" y="106680"/>
                    </a:lnTo>
                    <a:lnTo>
                      <a:pt x="0" y="10668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77" name="Google Shape;4877;p50"/>
            <p:cNvSpPr/>
            <p:nvPr/>
          </p:nvSpPr>
          <p:spPr>
            <a:xfrm>
              <a:off x="5807238"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8" name="Google Shape;4878;p50"/>
            <p:cNvSpPr/>
            <p:nvPr/>
          </p:nvSpPr>
          <p:spPr>
            <a:xfrm>
              <a:off x="5335372"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9" name="Google Shape;4879;p50"/>
            <p:cNvSpPr/>
            <p:nvPr/>
          </p:nvSpPr>
          <p:spPr>
            <a:xfrm>
              <a:off x="5361210" y="3037784"/>
              <a:ext cx="475947" cy="1131394"/>
            </a:xfrm>
            <a:custGeom>
              <a:avLst/>
              <a:gdLst/>
              <a:ahLst/>
              <a:cxnLst/>
              <a:rect l="l" t="t" r="r" b="b"/>
              <a:pathLst>
                <a:path w="333375" h="792480" extrusionOk="0">
                  <a:moveTo>
                    <a:pt x="0" y="0"/>
                  </a:moveTo>
                  <a:lnTo>
                    <a:pt x="333375" y="0"/>
                  </a:lnTo>
                  <a:lnTo>
                    <a:pt x="333375" y="792480"/>
                  </a:lnTo>
                  <a:lnTo>
                    <a:pt x="0" y="79248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0" name="Google Shape;4880;p50"/>
            <p:cNvSpPr/>
            <p:nvPr/>
          </p:nvSpPr>
          <p:spPr>
            <a:xfrm>
              <a:off x="5411523" y="3618438"/>
              <a:ext cx="375317" cy="550738"/>
            </a:xfrm>
            <a:custGeom>
              <a:avLst/>
              <a:gdLst/>
              <a:ahLst/>
              <a:cxnLst/>
              <a:rect l="l" t="t" r="r" b="b"/>
              <a:pathLst>
                <a:path w="262889" h="385762" extrusionOk="0">
                  <a:moveTo>
                    <a:pt x="131445" y="0"/>
                  </a:moveTo>
                  <a:cubicBezTo>
                    <a:pt x="59055" y="0"/>
                    <a:pt x="0" y="59055"/>
                    <a:pt x="0" y="131445"/>
                  </a:cubicBezTo>
                  <a:lnTo>
                    <a:pt x="0" y="385763"/>
                  </a:lnTo>
                  <a:lnTo>
                    <a:pt x="262890" y="385763"/>
                  </a:lnTo>
                  <a:lnTo>
                    <a:pt x="262890" y="131445"/>
                  </a:lnTo>
                  <a:cubicBezTo>
                    <a:pt x="262890" y="59055"/>
                    <a:pt x="203835" y="0"/>
                    <a:pt x="131445" y="0"/>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1" name="Google Shape;4881;p50"/>
            <p:cNvSpPr/>
            <p:nvPr/>
          </p:nvSpPr>
          <p:spPr>
            <a:xfrm>
              <a:off x="5378887" y="3077218"/>
              <a:ext cx="440589" cy="446030"/>
            </a:xfrm>
            <a:custGeom>
              <a:avLst/>
              <a:gdLst/>
              <a:ahLst/>
              <a:cxnLst/>
              <a:rect l="l" t="t" r="r" b="b"/>
              <a:pathLst>
                <a:path w="308609" h="312420" extrusionOk="0">
                  <a:moveTo>
                    <a:pt x="308610" y="154305"/>
                  </a:moveTo>
                  <a:cubicBezTo>
                    <a:pt x="308610" y="69533"/>
                    <a:pt x="240030" y="0"/>
                    <a:pt x="154305" y="0"/>
                  </a:cubicBezTo>
                  <a:cubicBezTo>
                    <a:pt x="68580" y="0"/>
                    <a:pt x="0" y="68580"/>
                    <a:pt x="0" y="154305"/>
                  </a:cubicBezTo>
                  <a:cubicBezTo>
                    <a:pt x="0" y="159068"/>
                    <a:pt x="0" y="163830"/>
                    <a:pt x="0" y="168593"/>
                  </a:cubicBezTo>
                  <a:lnTo>
                    <a:pt x="0" y="168593"/>
                  </a:lnTo>
                  <a:lnTo>
                    <a:pt x="0" y="312420"/>
                  </a:lnTo>
                  <a:lnTo>
                    <a:pt x="307658" y="312420"/>
                  </a:lnTo>
                  <a:lnTo>
                    <a:pt x="307658" y="168593"/>
                  </a:lnTo>
                  <a:lnTo>
                    <a:pt x="307658" y="168593"/>
                  </a:lnTo>
                  <a:cubicBezTo>
                    <a:pt x="308610" y="163830"/>
                    <a:pt x="308610" y="159068"/>
                    <a:pt x="308610" y="154305"/>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2" name="Google Shape;4882;p50"/>
            <p:cNvSpPr/>
            <p:nvPr/>
          </p:nvSpPr>
          <p:spPr>
            <a:xfrm rot="-2700000">
              <a:off x="5396806" y="3097492"/>
              <a:ext cx="405456" cy="405456"/>
            </a:xfrm>
            <a:custGeom>
              <a:avLst/>
              <a:gdLst/>
              <a:ahLst/>
              <a:cxnLst/>
              <a:rect l="l" t="t" r="r" b="b"/>
              <a:pathLst>
                <a:path w="283842" h="283842" extrusionOk="0">
                  <a:moveTo>
                    <a:pt x="283842" y="141921"/>
                  </a:moveTo>
                  <a:cubicBezTo>
                    <a:pt x="283842" y="220302"/>
                    <a:pt x="220302" y="283843"/>
                    <a:pt x="141921" y="283843"/>
                  </a:cubicBezTo>
                  <a:cubicBezTo>
                    <a:pt x="63540" y="283843"/>
                    <a:pt x="0" y="220302"/>
                    <a:pt x="0" y="141921"/>
                  </a:cubicBezTo>
                  <a:cubicBezTo>
                    <a:pt x="0" y="63540"/>
                    <a:pt x="63540" y="0"/>
                    <a:pt x="141921" y="0"/>
                  </a:cubicBezTo>
                  <a:cubicBezTo>
                    <a:pt x="220302" y="0"/>
                    <a:pt x="283842" y="63540"/>
                    <a:pt x="283842" y="141921"/>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3" name="Google Shape;4883;p50"/>
            <p:cNvSpPr/>
            <p:nvPr/>
          </p:nvSpPr>
          <p:spPr>
            <a:xfrm>
              <a:off x="5411523" y="3112574"/>
              <a:ext cx="375317" cy="375317"/>
            </a:xfrm>
            <a:custGeom>
              <a:avLst/>
              <a:gdLst/>
              <a:ahLst/>
              <a:cxnLst/>
              <a:rect l="l" t="t" r="r" b="b"/>
              <a:pathLst>
                <a:path w="262889" h="262889" extrusionOk="0">
                  <a:moveTo>
                    <a:pt x="262890" y="131445"/>
                  </a:moveTo>
                  <a:cubicBezTo>
                    <a:pt x="262890" y="204040"/>
                    <a:pt x="204040" y="262890"/>
                    <a:pt x="131445" y="262890"/>
                  </a:cubicBezTo>
                  <a:cubicBezTo>
                    <a:pt x="58850" y="262890"/>
                    <a:pt x="0" y="204040"/>
                    <a:pt x="0" y="131445"/>
                  </a:cubicBezTo>
                  <a:cubicBezTo>
                    <a:pt x="0" y="58850"/>
                    <a:pt x="58850" y="0"/>
                    <a:pt x="131445" y="0"/>
                  </a:cubicBezTo>
                  <a:cubicBezTo>
                    <a:pt x="204040" y="0"/>
                    <a:pt x="262890" y="58850"/>
                    <a:pt x="262890" y="131445"/>
                  </a:cubicBez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4" name="Google Shape;4884;p50"/>
            <p:cNvSpPr/>
            <p:nvPr/>
          </p:nvSpPr>
          <p:spPr>
            <a:xfrm>
              <a:off x="5569265" y="3120733"/>
              <a:ext cx="59833" cy="138704"/>
            </a:xfrm>
            <a:custGeom>
              <a:avLst/>
              <a:gdLst/>
              <a:ahLst/>
              <a:cxnLst/>
              <a:rect l="l" t="t" r="r" b="b"/>
              <a:pathLst>
                <a:path w="41910" h="97155" extrusionOk="0">
                  <a:moveTo>
                    <a:pt x="41910" y="35243"/>
                  </a:moveTo>
                  <a:cubicBezTo>
                    <a:pt x="41910" y="61913"/>
                    <a:pt x="20955" y="97155"/>
                    <a:pt x="20955" y="97155"/>
                  </a:cubicBezTo>
                  <a:cubicBezTo>
                    <a:pt x="20955" y="97155"/>
                    <a:pt x="0" y="61913"/>
                    <a:pt x="0" y="35243"/>
                  </a:cubicBezTo>
                  <a:cubicBezTo>
                    <a:pt x="0" y="8573"/>
                    <a:pt x="9525" y="0"/>
                    <a:pt x="20955" y="0"/>
                  </a:cubicBezTo>
                  <a:cubicBezTo>
                    <a:pt x="32385" y="953"/>
                    <a:pt x="41910" y="8573"/>
                    <a:pt x="41910" y="3524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5" name="Google Shape;4885;p50"/>
            <p:cNvSpPr/>
            <p:nvPr/>
          </p:nvSpPr>
          <p:spPr>
            <a:xfrm>
              <a:off x="5495878" y="3141813"/>
              <a:ext cx="82927" cy="124424"/>
            </a:xfrm>
            <a:custGeom>
              <a:avLst/>
              <a:gdLst/>
              <a:ahLst/>
              <a:cxnLst/>
              <a:rect l="l" t="t" r="r" b="b"/>
              <a:pathLst>
                <a:path w="58086" h="87152" extrusionOk="0">
                  <a:moveTo>
                    <a:pt x="45689" y="22382"/>
                  </a:moveTo>
                  <a:cubicBezTo>
                    <a:pt x="59024" y="45242"/>
                    <a:pt x="58071" y="87152"/>
                    <a:pt x="58071" y="87152"/>
                  </a:cubicBezTo>
                  <a:cubicBezTo>
                    <a:pt x="58071" y="87152"/>
                    <a:pt x="21876" y="67150"/>
                    <a:pt x="8541" y="44290"/>
                  </a:cubicBezTo>
                  <a:cubicBezTo>
                    <a:pt x="-4794" y="21430"/>
                    <a:pt x="-984" y="9047"/>
                    <a:pt x="9494" y="3332"/>
                  </a:cubicBezTo>
                  <a:cubicBezTo>
                    <a:pt x="19971" y="-3335"/>
                    <a:pt x="32354" y="-1430"/>
                    <a:pt x="45689" y="22382"/>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6" name="Google Shape;4886;p50"/>
            <p:cNvSpPr/>
            <p:nvPr/>
          </p:nvSpPr>
          <p:spPr>
            <a:xfrm>
              <a:off x="5439183" y="3197379"/>
              <a:ext cx="124642" cy="82477"/>
            </a:xfrm>
            <a:custGeom>
              <a:avLst/>
              <a:gdLst/>
              <a:ahLst/>
              <a:cxnLst/>
              <a:rect l="l" t="t" r="r" b="b"/>
              <a:pathLst>
                <a:path w="87305" h="57771" extrusionOk="0">
                  <a:moveTo>
                    <a:pt x="44443" y="8227"/>
                  </a:moveTo>
                  <a:cubicBezTo>
                    <a:pt x="67303" y="21562"/>
                    <a:pt x="87306" y="57757"/>
                    <a:pt x="87306" y="57757"/>
                  </a:cubicBezTo>
                  <a:cubicBezTo>
                    <a:pt x="87306" y="57757"/>
                    <a:pt x="46348" y="58709"/>
                    <a:pt x="22536" y="45375"/>
                  </a:cubicBezTo>
                  <a:cubicBezTo>
                    <a:pt x="-324" y="32039"/>
                    <a:pt x="-3182" y="19657"/>
                    <a:pt x="2533" y="9180"/>
                  </a:cubicBezTo>
                  <a:cubicBezTo>
                    <a:pt x="10153" y="-345"/>
                    <a:pt x="21583" y="-5108"/>
                    <a:pt x="44443" y="822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7" name="Google Shape;4887;p50"/>
            <p:cNvSpPr/>
            <p:nvPr/>
          </p:nvSpPr>
          <p:spPr>
            <a:xfrm>
              <a:off x="5419682" y="3270317"/>
              <a:ext cx="138704" cy="59833"/>
            </a:xfrm>
            <a:custGeom>
              <a:avLst/>
              <a:gdLst/>
              <a:ahLst/>
              <a:cxnLst/>
              <a:rect l="l" t="t" r="r" b="b"/>
              <a:pathLst>
                <a:path w="97155" h="41910" extrusionOk="0">
                  <a:moveTo>
                    <a:pt x="35243" y="0"/>
                  </a:moveTo>
                  <a:cubicBezTo>
                    <a:pt x="61912" y="0"/>
                    <a:pt x="97155" y="20955"/>
                    <a:pt x="97155" y="20955"/>
                  </a:cubicBezTo>
                  <a:cubicBezTo>
                    <a:pt x="97155" y="20955"/>
                    <a:pt x="61912" y="41910"/>
                    <a:pt x="35243" y="41910"/>
                  </a:cubicBezTo>
                  <a:cubicBezTo>
                    <a:pt x="8572" y="41910"/>
                    <a:pt x="0" y="32385"/>
                    <a:pt x="0" y="20955"/>
                  </a:cubicBezTo>
                  <a:cubicBezTo>
                    <a:pt x="952" y="8573"/>
                    <a:pt x="8572" y="0"/>
                    <a:pt x="35243"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8" name="Google Shape;4888;p50"/>
            <p:cNvSpPr/>
            <p:nvPr/>
          </p:nvSpPr>
          <p:spPr>
            <a:xfrm>
              <a:off x="5441027" y="3320610"/>
              <a:ext cx="124158" cy="82927"/>
            </a:xfrm>
            <a:custGeom>
              <a:avLst/>
              <a:gdLst/>
              <a:ahLst/>
              <a:cxnLst/>
              <a:rect l="l" t="t" r="r" b="b"/>
              <a:pathLst>
                <a:path w="86966" h="58086" extrusionOk="0">
                  <a:moveTo>
                    <a:pt x="22196" y="12397"/>
                  </a:moveTo>
                  <a:cubicBezTo>
                    <a:pt x="45056" y="-937"/>
                    <a:pt x="86966" y="15"/>
                    <a:pt x="86966" y="15"/>
                  </a:cubicBezTo>
                  <a:cubicBezTo>
                    <a:pt x="86966" y="15"/>
                    <a:pt x="66964" y="36210"/>
                    <a:pt x="44104" y="49545"/>
                  </a:cubicBezTo>
                  <a:cubicBezTo>
                    <a:pt x="21244" y="62880"/>
                    <a:pt x="8861" y="59070"/>
                    <a:pt x="3146" y="48592"/>
                  </a:cubicBezTo>
                  <a:cubicBezTo>
                    <a:pt x="-3521" y="38115"/>
                    <a:pt x="-664" y="25732"/>
                    <a:pt x="22196" y="1239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9" name="Google Shape;4889;p50"/>
            <p:cNvSpPr/>
            <p:nvPr/>
          </p:nvSpPr>
          <p:spPr>
            <a:xfrm>
              <a:off x="5496680" y="3335589"/>
              <a:ext cx="83484" cy="124883"/>
            </a:xfrm>
            <a:custGeom>
              <a:avLst/>
              <a:gdLst/>
              <a:ahLst/>
              <a:cxnLst/>
              <a:rect l="l" t="t" r="r" b="b"/>
              <a:pathLst>
                <a:path w="58476" h="87474" extrusionOk="0">
                  <a:moveTo>
                    <a:pt x="8932" y="42863"/>
                  </a:moveTo>
                  <a:cubicBezTo>
                    <a:pt x="22267" y="20003"/>
                    <a:pt x="58462" y="0"/>
                    <a:pt x="58462" y="0"/>
                  </a:cubicBezTo>
                  <a:cubicBezTo>
                    <a:pt x="58462" y="0"/>
                    <a:pt x="59414" y="40958"/>
                    <a:pt x="46079" y="64770"/>
                  </a:cubicBezTo>
                  <a:cubicBezTo>
                    <a:pt x="32744" y="88583"/>
                    <a:pt x="20362" y="90488"/>
                    <a:pt x="9884" y="84773"/>
                  </a:cubicBezTo>
                  <a:cubicBezTo>
                    <a:pt x="-593" y="79058"/>
                    <a:pt x="-5356" y="65723"/>
                    <a:pt x="8932" y="4286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0" name="Google Shape;4890;p50"/>
            <p:cNvSpPr/>
            <p:nvPr/>
          </p:nvSpPr>
          <p:spPr>
            <a:xfrm>
              <a:off x="5569265" y="3339669"/>
              <a:ext cx="59833" cy="138703"/>
            </a:xfrm>
            <a:custGeom>
              <a:avLst/>
              <a:gdLst/>
              <a:ahLst/>
              <a:cxnLst/>
              <a:rect l="l" t="t" r="r" b="b"/>
              <a:pathLst>
                <a:path w="41910" h="97154" extrusionOk="0">
                  <a:moveTo>
                    <a:pt x="0" y="61913"/>
                  </a:moveTo>
                  <a:cubicBezTo>
                    <a:pt x="0" y="35242"/>
                    <a:pt x="20955" y="0"/>
                    <a:pt x="20955" y="0"/>
                  </a:cubicBezTo>
                  <a:cubicBezTo>
                    <a:pt x="20955" y="0"/>
                    <a:pt x="41910" y="35242"/>
                    <a:pt x="41910" y="61913"/>
                  </a:cubicBezTo>
                  <a:cubicBezTo>
                    <a:pt x="41910" y="88582"/>
                    <a:pt x="32385" y="97155"/>
                    <a:pt x="20955" y="97155"/>
                  </a:cubicBezTo>
                  <a:cubicBezTo>
                    <a:pt x="9525" y="97155"/>
                    <a:pt x="0" y="89535"/>
                    <a:pt x="0" y="6191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1" name="Google Shape;4891;p50"/>
            <p:cNvSpPr/>
            <p:nvPr/>
          </p:nvSpPr>
          <p:spPr>
            <a:xfrm>
              <a:off x="5619559" y="3334230"/>
              <a:ext cx="82927" cy="124158"/>
            </a:xfrm>
            <a:custGeom>
              <a:avLst/>
              <a:gdLst/>
              <a:ahLst/>
              <a:cxnLst/>
              <a:rect l="l" t="t" r="r" b="b"/>
              <a:pathLst>
                <a:path w="58086" h="86966" extrusionOk="0">
                  <a:moveTo>
                    <a:pt x="12397" y="64770"/>
                  </a:moveTo>
                  <a:cubicBezTo>
                    <a:pt x="-938" y="41910"/>
                    <a:pt x="15" y="0"/>
                    <a:pt x="15" y="0"/>
                  </a:cubicBezTo>
                  <a:cubicBezTo>
                    <a:pt x="15" y="0"/>
                    <a:pt x="36210" y="20002"/>
                    <a:pt x="49545" y="42863"/>
                  </a:cubicBezTo>
                  <a:cubicBezTo>
                    <a:pt x="62880" y="65723"/>
                    <a:pt x="59070" y="78105"/>
                    <a:pt x="48592" y="83820"/>
                  </a:cubicBezTo>
                  <a:cubicBezTo>
                    <a:pt x="38115" y="90488"/>
                    <a:pt x="25732" y="87630"/>
                    <a:pt x="12397" y="6477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2" name="Google Shape;4892;p50"/>
            <p:cNvSpPr/>
            <p:nvPr/>
          </p:nvSpPr>
          <p:spPr>
            <a:xfrm>
              <a:off x="5634538" y="3319250"/>
              <a:ext cx="124642" cy="82927"/>
            </a:xfrm>
            <a:custGeom>
              <a:avLst/>
              <a:gdLst/>
              <a:ahLst/>
              <a:cxnLst/>
              <a:rect l="l" t="t" r="r" b="b"/>
              <a:pathLst>
                <a:path w="87305" h="58086" extrusionOk="0">
                  <a:moveTo>
                    <a:pt x="42863" y="49544"/>
                  </a:moveTo>
                  <a:cubicBezTo>
                    <a:pt x="20002" y="36210"/>
                    <a:pt x="0" y="15"/>
                    <a:pt x="0" y="15"/>
                  </a:cubicBezTo>
                  <a:cubicBezTo>
                    <a:pt x="0" y="15"/>
                    <a:pt x="40958" y="-938"/>
                    <a:pt x="64770" y="12397"/>
                  </a:cubicBezTo>
                  <a:cubicBezTo>
                    <a:pt x="87630" y="25732"/>
                    <a:pt x="90488" y="38115"/>
                    <a:pt x="84773" y="48592"/>
                  </a:cubicBezTo>
                  <a:cubicBezTo>
                    <a:pt x="78105" y="59069"/>
                    <a:pt x="65723" y="62880"/>
                    <a:pt x="42863" y="495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3" name="Google Shape;4893;p50"/>
            <p:cNvSpPr/>
            <p:nvPr/>
          </p:nvSpPr>
          <p:spPr>
            <a:xfrm>
              <a:off x="5639978" y="3270317"/>
              <a:ext cx="138703" cy="59833"/>
            </a:xfrm>
            <a:custGeom>
              <a:avLst/>
              <a:gdLst/>
              <a:ahLst/>
              <a:cxnLst/>
              <a:rect l="l" t="t" r="r" b="b"/>
              <a:pathLst>
                <a:path w="97154" h="41910" extrusionOk="0">
                  <a:moveTo>
                    <a:pt x="61913" y="41910"/>
                  </a:moveTo>
                  <a:cubicBezTo>
                    <a:pt x="35242" y="41910"/>
                    <a:pt x="0" y="20955"/>
                    <a:pt x="0" y="20955"/>
                  </a:cubicBezTo>
                  <a:cubicBezTo>
                    <a:pt x="0" y="20955"/>
                    <a:pt x="35242" y="0"/>
                    <a:pt x="61913" y="0"/>
                  </a:cubicBezTo>
                  <a:cubicBezTo>
                    <a:pt x="88582" y="0"/>
                    <a:pt x="97155" y="9525"/>
                    <a:pt x="97155" y="20955"/>
                  </a:cubicBezTo>
                  <a:cubicBezTo>
                    <a:pt x="96202" y="32385"/>
                    <a:pt x="88582" y="41910"/>
                    <a:pt x="61913" y="4191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4" name="Google Shape;4894;p50"/>
            <p:cNvSpPr/>
            <p:nvPr/>
          </p:nvSpPr>
          <p:spPr>
            <a:xfrm>
              <a:off x="5633179" y="3196929"/>
              <a:ext cx="124424" cy="82927"/>
            </a:xfrm>
            <a:custGeom>
              <a:avLst/>
              <a:gdLst/>
              <a:ahLst/>
              <a:cxnLst/>
              <a:rect l="l" t="t" r="r" b="b"/>
              <a:pathLst>
                <a:path w="87152" h="58086" extrusionOk="0">
                  <a:moveTo>
                    <a:pt x="64770" y="45689"/>
                  </a:moveTo>
                  <a:cubicBezTo>
                    <a:pt x="41910" y="59024"/>
                    <a:pt x="0" y="58071"/>
                    <a:pt x="0" y="58071"/>
                  </a:cubicBezTo>
                  <a:cubicBezTo>
                    <a:pt x="0" y="58071"/>
                    <a:pt x="20002" y="21877"/>
                    <a:pt x="42863" y="8541"/>
                  </a:cubicBezTo>
                  <a:cubicBezTo>
                    <a:pt x="65723" y="-4793"/>
                    <a:pt x="78105" y="-984"/>
                    <a:pt x="83820" y="9494"/>
                  </a:cubicBezTo>
                  <a:cubicBezTo>
                    <a:pt x="90488" y="19971"/>
                    <a:pt x="88582" y="32354"/>
                    <a:pt x="64770" y="45689"/>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5" name="Google Shape;4895;p50"/>
            <p:cNvSpPr/>
            <p:nvPr/>
          </p:nvSpPr>
          <p:spPr>
            <a:xfrm>
              <a:off x="5619559" y="3140234"/>
              <a:ext cx="82477" cy="124643"/>
            </a:xfrm>
            <a:custGeom>
              <a:avLst/>
              <a:gdLst/>
              <a:ahLst/>
              <a:cxnLst/>
              <a:rect l="l" t="t" r="r" b="b"/>
              <a:pathLst>
                <a:path w="57771" h="87306" extrusionOk="0">
                  <a:moveTo>
                    <a:pt x="49545" y="44444"/>
                  </a:moveTo>
                  <a:cubicBezTo>
                    <a:pt x="36210" y="67303"/>
                    <a:pt x="15" y="87306"/>
                    <a:pt x="15" y="87306"/>
                  </a:cubicBezTo>
                  <a:cubicBezTo>
                    <a:pt x="15" y="87306"/>
                    <a:pt x="-938" y="46348"/>
                    <a:pt x="12397" y="22536"/>
                  </a:cubicBezTo>
                  <a:cubicBezTo>
                    <a:pt x="25732" y="-324"/>
                    <a:pt x="38115" y="-3181"/>
                    <a:pt x="48592" y="2533"/>
                  </a:cubicBezTo>
                  <a:cubicBezTo>
                    <a:pt x="58117" y="9201"/>
                    <a:pt x="62880" y="21583"/>
                    <a:pt x="49545" y="444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6" name="Google Shape;4896;p50"/>
            <p:cNvSpPr/>
            <p:nvPr/>
          </p:nvSpPr>
          <p:spPr>
            <a:xfrm>
              <a:off x="5569265" y="3270317"/>
              <a:ext cx="59833" cy="59833"/>
            </a:xfrm>
            <a:custGeom>
              <a:avLst/>
              <a:gdLst/>
              <a:ahLst/>
              <a:cxnLst/>
              <a:rect l="l" t="t" r="r" b="b"/>
              <a:pathLst>
                <a:path w="41910" h="41910" extrusionOk="0">
                  <a:moveTo>
                    <a:pt x="41910" y="20955"/>
                  </a:moveTo>
                  <a:cubicBezTo>
                    <a:pt x="41910" y="32385"/>
                    <a:pt x="32385" y="41910"/>
                    <a:pt x="20955" y="41910"/>
                  </a:cubicBezTo>
                  <a:cubicBezTo>
                    <a:pt x="9525" y="41910"/>
                    <a:pt x="0" y="32385"/>
                    <a:pt x="0" y="20955"/>
                  </a:cubicBezTo>
                  <a:cubicBezTo>
                    <a:pt x="0" y="9525"/>
                    <a:pt x="9525" y="0"/>
                    <a:pt x="20955" y="0"/>
                  </a:cubicBezTo>
                  <a:cubicBezTo>
                    <a:pt x="32385" y="0"/>
                    <a:pt x="41910" y="8573"/>
                    <a:pt x="41910" y="20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7" name="Google Shape;4897;p50"/>
            <p:cNvSpPr/>
            <p:nvPr/>
          </p:nvSpPr>
          <p:spPr>
            <a:xfrm>
              <a:off x="5361210" y="3523248"/>
              <a:ext cx="475947" cy="27197"/>
            </a:xfrm>
            <a:custGeom>
              <a:avLst/>
              <a:gdLst/>
              <a:ahLst/>
              <a:cxnLst/>
              <a:rect l="l" t="t" r="r" b="b"/>
              <a:pathLst>
                <a:path w="333375" h="19050" extrusionOk="0">
                  <a:moveTo>
                    <a:pt x="0" y="0"/>
                  </a:moveTo>
                  <a:lnTo>
                    <a:pt x="333375" y="0"/>
                  </a:lnTo>
                  <a:lnTo>
                    <a:pt x="333375" y="19050"/>
                  </a:lnTo>
                  <a:lnTo>
                    <a:pt x="0" y="19050"/>
                  </a:lnTo>
                  <a:close/>
                </a:path>
              </a:pathLst>
            </a:custGeom>
            <a:solidFill>
              <a:srgbClr val="8D63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8" name="Google Shape;4898;p50"/>
            <p:cNvSpPr/>
            <p:nvPr/>
          </p:nvSpPr>
          <p:spPr>
            <a:xfrm>
              <a:off x="5361210" y="2961631"/>
              <a:ext cx="475947" cy="95189"/>
            </a:xfrm>
            <a:custGeom>
              <a:avLst/>
              <a:gdLst/>
              <a:ahLst/>
              <a:cxnLst/>
              <a:rect l="l" t="t" r="r" b="b"/>
              <a:pathLst>
                <a:path w="333375" h="66675" extrusionOk="0">
                  <a:moveTo>
                    <a:pt x="312420" y="0"/>
                  </a:moveTo>
                  <a:lnTo>
                    <a:pt x="312420" y="41910"/>
                  </a:lnTo>
                  <a:lnTo>
                    <a:pt x="283845" y="41910"/>
                  </a:lnTo>
                  <a:lnTo>
                    <a:pt x="283845" y="0"/>
                  </a:lnTo>
                  <a:lnTo>
                    <a:pt x="246698" y="0"/>
                  </a:lnTo>
                  <a:lnTo>
                    <a:pt x="246698" y="41910"/>
                  </a:lnTo>
                  <a:lnTo>
                    <a:pt x="217170" y="41910"/>
                  </a:lnTo>
                  <a:lnTo>
                    <a:pt x="217170" y="0"/>
                  </a:lnTo>
                  <a:lnTo>
                    <a:pt x="180023" y="0"/>
                  </a:lnTo>
                  <a:lnTo>
                    <a:pt x="180023" y="41910"/>
                  </a:lnTo>
                  <a:lnTo>
                    <a:pt x="151448" y="41910"/>
                  </a:lnTo>
                  <a:lnTo>
                    <a:pt x="151448" y="0"/>
                  </a:lnTo>
                  <a:lnTo>
                    <a:pt x="114300" y="0"/>
                  </a:lnTo>
                  <a:lnTo>
                    <a:pt x="114300" y="41910"/>
                  </a:lnTo>
                  <a:lnTo>
                    <a:pt x="85725" y="41910"/>
                  </a:lnTo>
                  <a:lnTo>
                    <a:pt x="85725" y="0"/>
                  </a:lnTo>
                  <a:lnTo>
                    <a:pt x="48577" y="0"/>
                  </a:lnTo>
                  <a:lnTo>
                    <a:pt x="48577" y="41910"/>
                  </a:lnTo>
                  <a:lnTo>
                    <a:pt x="19050" y="41910"/>
                  </a:lnTo>
                  <a:lnTo>
                    <a:pt x="19050" y="0"/>
                  </a:lnTo>
                  <a:lnTo>
                    <a:pt x="0" y="0"/>
                  </a:lnTo>
                  <a:lnTo>
                    <a:pt x="0" y="66675"/>
                  </a:lnTo>
                  <a:lnTo>
                    <a:pt x="333375" y="66675"/>
                  </a:lnTo>
                  <a:lnTo>
                    <a:pt x="3333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9" name="Google Shape;4899;p50"/>
            <p:cNvSpPr/>
            <p:nvPr/>
          </p:nvSpPr>
          <p:spPr>
            <a:xfrm>
              <a:off x="5713409" y="2931715"/>
              <a:ext cx="53033" cy="29915"/>
            </a:xfrm>
            <a:custGeom>
              <a:avLst/>
              <a:gdLst/>
              <a:ahLst/>
              <a:cxnLst/>
              <a:rect l="l" t="t" r="r" b="b"/>
              <a:pathLst>
                <a:path w="37147" h="20954" extrusionOk="0">
                  <a:moveTo>
                    <a:pt x="37147" y="20955"/>
                  </a:moveTo>
                  <a:lnTo>
                    <a:pt x="0" y="20955"/>
                  </a:lnTo>
                  <a:lnTo>
                    <a:pt x="18097"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0" name="Google Shape;4900;p50"/>
            <p:cNvSpPr/>
            <p:nvPr/>
          </p:nvSpPr>
          <p:spPr>
            <a:xfrm>
              <a:off x="5618220" y="2931715"/>
              <a:ext cx="53033" cy="29915"/>
            </a:xfrm>
            <a:custGeom>
              <a:avLst/>
              <a:gdLst/>
              <a:ahLst/>
              <a:cxnLst/>
              <a:rect l="l" t="t" r="r" b="b"/>
              <a:pathLst>
                <a:path w="37147" h="20954" extrusionOk="0">
                  <a:moveTo>
                    <a:pt x="37147"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1" name="Google Shape;4901;p50"/>
            <p:cNvSpPr/>
            <p:nvPr/>
          </p:nvSpPr>
          <p:spPr>
            <a:xfrm>
              <a:off x="552439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2" name="Google Shape;4902;p50"/>
            <p:cNvSpPr/>
            <p:nvPr/>
          </p:nvSpPr>
          <p:spPr>
            <a:xfrm>
              <a:off x="543056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3" name="Google Shape;4903;p50"/>
            <p:cNvSpPr/>
            <p:nvPr/>
          </p:nvSpPr>
          <p:spPr>
            <a:xfrm>
              <a:off x="484582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4" name="Google Shape;4904;p50"/>
            <p:cNvSpPr/>
            <p:nvPr/>
          </p:nvSpPr>
          <p:spPr>
            <a:xfrm>
              <a:off x="484582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5" name="Google Shape;4905;p50"/>
            <p:cNvSpPr/>
            <p:nvPr/>
          </p:nvSpPr>
          <p:spPr>
            <a:xfrm>
              <a:off x="526737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6" name="Google Shape;4906;p50"/>
            <p:cNvSpPr/>
            <p:nvPr/>
          </p:nvSpPr>
          <p:spPr>
            <a:xfrm>
              <a:off x="4962773" y="2506082"/>
              <a:ext cx="278790" cy="410674"/>
            </a:xfrm>
            <a:custGeom>
              <a:avLst/>
              <a:gdLst/>
              <a:ahLst/>
              <a:cxnLst/>
              <a:rect l="l" t="t" r="r" b="b"/>
              <a:pathLst>
                <a:path w="195277" h="287655" extrusionOk="0">
                  <a:moveTo>
                    <a:pt x="98108" y="0"/>
                  </a:moveTo>
                  <a:cubicBezTo>
                    <a:pt x="43815" y="0"/>
                    <a:pt x="0" y="43815"/>
                    <a:pt x="0" y="98108"/>
                  </a:cubicBezTo>
                  <a:lnTo>
                    <a:pt x="0" y="287655"/>
                  </a:lnTo>
                  <a:lnTo>
                    <a:pt x="195262" y="287655"/>
                  </a:lnTo>
                  <a:lnTo>
                    <a:pt x="195262" y="98108"/>
                  </a:lnTo>
                  <a:cubicBezTo>
                    <a:pt x="196215" y="43815"/>
                    <a:pt x="152400"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7" name="Google Shape;4907;p50"/>
            <p:cNvSpPr/>
            <p:nvPr/>
          </p:nvSpPr>
          <p:spPr>
            <a:xfrm>
              <a:off x="4994049" y="2595832"/>
              <a:ext cx="217603" cy="319564"/>
            </a:xfrm>
            <a:custGeom>
              <a:avLst/>
              <a:gdLst/>
              <a:ahLst/>
              <a:cxnLst/>
              <a:rect l="l" t="t" r="r" b="b"/>
              <a:pathLst>
                <a:path w="152419" h="223837" extrusionOk="0">
                  <a:moveTo>
                    <a:pt x="76200" y="0"/>
                  </a:moveTo>
                  <a:cubicBezTo>
                    <a:pt x="34290" y="0"/>
                    <a:pt x="0" y="34290"/>
                    <a:pt x="0" y="76200"/>
                  </a:cubicBezTo>
                  <a:lnTo>
                    <a:pt x="0" y="223838"/>
                  </a:lnTo>
                  <a:lnTo>
                    <a:pt x="152400" y="223838"/>
                  </a:lnTo>
                  <a:lnTo>
                    <a:pt x="152400" y="76200"/>
                  </a:lnTo>
                  <a:cubicBezTo>
                    <a:pt x="153353" y="34290"/>
                    <a:pt x="119063"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8" name="Google Shape;4908;p50"/>
            <p:cNvSpPr/>
            <p:nvPr/>
          </p:nvSpPr>
          <p:spPr>
            <a:xfrm>
              <a:off x="5021246"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9535"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9" name="Google Shape;4909;p50"/>
            <p:cNvSpPr/>
            <p:nvPr/>
          </p:nvSpPr>
          <p:spPr>
            <a:xfrm>
              <a:off x="5060682"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0" name="Google Shape;4910;p50"/>
            <p:cNvSpPr/>
            <p:nvPr/>
          </p:nvSpPr>
          <p:spPr>
            <a:xfrm>
              <a:off x="5113717"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1" name="Google Shape;4911;p50"/>
            <p:cNvSpPr/>
            <p:nvPr/>
          </p:nvSpPr>
          <p:spPr>
            <a:xfrm>
              <a:off x="5267379" y="2153882"/>
              <a:ext cx="93829" cy="81591"/>
            </a:xfrm>
            <a:custGeom>
              <a:avLst/>
              <a:gdLst/>
              <a:ahLst/>
              <a:cxnLst/>
              <a:rect l="l" t="t" r="r" b="b"/>
              <a:pathLst>
                <a:path w="65722" h="57150" extrusionOk="0">
                  <a:moveTo>
                    <a:pt x="45720" y="0"/>
                  </a:moveTo>
                  <a:lnTo>
                    <a:pt x="45720" y="38100"/>
                  </a:lnTo>
                  <a:lnTo>
                    <a:pt x="20955" y="38100"/>
                  </a:lnTo>
                  <a:lnTo>
                    <a:pt x="20955"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2" name="Google Shape;4912;p50"/>
            <p:cNvSpPr/>
            <p:nvPr/>
          </p:nvSpPr>
          <p:spPr>
            <a:xfrm>
              <a:off x="4845826" y="2153882"/>
              <a:ext cx="93829" cy="81591"/>
            </a:xfrm>
            <a:custGeom>
              <a:avLst/>
              <a:gdLst/>
              <a:ahLst/>
              <a:cxnLst/>
              <a:rect l="l" t="t" r="r" b="b"/>
              <a:pathLst>
                <a:path w="65722" h="57150" extrusionOk="0">
                  <a:moveTo>
                    <a:pt x="44768" y="0"/>
                  </a:moveTo>
                  <a:lnTo>
                    <a:pt x="44768" y="38100"/>
                  </a:lnTo>
                  <a:lnTo>
                    <a:pt x="20003" y="38100"/>
                  </a:lnTo>
                  <a:lnTo>
                    <a:pt x="20003"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3" name="Google Shape;4913;p50"/>
            <p:cNvSpPr/>
            <p:nvPr/>
          </p:nvSpPr>
          <p:spPr>
            <a:xfrm>
              <a:off x="4939655" y="2153882"/>
              <a:ext cx="327723" cy="81591"/>
            </a:xfrm>
            <a:custGeom>
              <a:avLst/>
              <a:gdLst/>
              <a:ahLst/>
              <a:cxnLst/>
              <a:rect l="l" t="t" r="r" b="b"/>
              <a:pathLst>
                <a:path w="229552" h="57150" extrusionOk="0">
                  <a:moveTo>
                    <a:pt x="216217" y="0"/>
                  </a:moveTo>
                  <a:lnTo>
                    <a:pt x="216217" y="38100"/>
                  </a:lnTo>
                  <a:lnTo>
                    <a:pt x="191453" y="38100"/>
                  </a:lnTo>
                  <a:lnTo>
                    <a:pt x="191453" y="0"/>
                  </a:lnTo>
                  <a:lnTo>
                    <a:pt x="157163" y="0"/>
                  </a:lnTo>
                  <a:lnTo>
                    <a:pt x="157163" y="38100"/>
                  </a:lnTo>
                  <a:lnTo>
                    <a:pt x="131445" y="38100"/>
                  </a:lnTo>
                  <a:lnTo>
                    <a:pt x="131445" y="0"/>
                  </a:lnTo>
                  <a:lnTo>
                    <a:pt x="98108" y="0"/>
                  </a:lnTo>
                  <a:lnTo>
                    <a:pt x="98108" y="38100"/>
                  </a:lnTo>
                  <a:lnTo>
                    <a:pt x="72390" y="38100"/>
                  </a:lnTo>
                  <a:lnTo>
                    <a:pt x="72390" y="0"/>
                  </a:lnTo>
                  <a:lnTo>
                    <a:pt x="38100" y="0"/>
                  </a:lnTo>
                  <a:lnTo>
                    <a:pt x="38100" y="38100"/>
                  </a:lnTo>
                  <a:lnTo>
                    <a:pt x="13335" y="38100"/>
                  </a:lnTo>
                  <a:lnTo>
                    <a:pt x="13335" y="0"/>
                  </a:lnTo>
                  <a:lnTo>
                    <a:pt x="0" y="0"/>
                  </a:lnTo>
                  <a:lnTo>
                    <a:pt x="0" y="57150"/>
                  </a:lnTo>
                  <a:lnTo>
                    <a:pt x="229553" y="57150"/>
                  </a:lnTo>
                  <a:lnTo>
                    <a:pt x="229553"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4" name="Google Shape;4914;p50"/>
            <p:cNvSpPr/>
            <p:nvPr/>
          </p:nvSpPr>
          <p:spPr>
            <a:xfrm>
              <a:off x="583715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5" name="Google Shape;4915;p50"/>
            <p:cNvSpPr/>
            <p:nvPr/>
          </p:nvSpPr>
          <p:spPr>
            <a:xfrm>
              <a:off x="583715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6" name="Google Shape;4916;p50"/>
            <p:cNvSpPr/>
            <p:nvPr/>
          </p:nvSpPr>
          <p:spPr>
            <a:xfrm>
              <a:off x="625870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7" name="Google Shape;4917;p50"/>
            <p:cNvSpPr/>
            <p:nvPr/>
          </p:nvSpPr>
          <p:spPr>
            <a:xfrm>
              <a:off x="5955462" y="2506082"/>
              <a:ext cx="278768" cy="410674"/>
            </a:xfrm>
            <a:custGeom>
              <a:avLst/>
              <a:gdLst/>
              <a:ahLst/>
              <a:cxnLst/>
              <a:rect l="l" t="t" r="r" b="b"/>
              <a:pathLst>
                <a:path w="195262" h="287655" extrusionOk="0">
                  <a:moveTo>
                    <a:pt x="98108" y="0"/>
                  </a:moveTo>
                  <a:cubicBezTo>
                    <a:pt x="43815" y="0"/>
                    <a:pt x="0" y="43815"/>
                    <a:pt x="0" y="98108"/>
                  </a:cubicBezTo>
                  <a:lnTo>
                    <a:pt x="0" y="287655"/>
                  </a:lnTo>
                  <a:lnTo>
                    <a:pt x="195263" y="287655"/>
                  </a:lnTo>
                  <a:lnTo>
                    <a:pt x="195263" y="98108"/>
                  </a:lnTo>
                  <a:cubicBezTo>
                    <a:pt x="195263" y="43815"/>
                    <a:pt x="151448"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8" name="Google Shape;4918;p50"/>
            <p:cNvSpPr/>
            <p:nvPr/>
          </p:nvSpPr>
          <p:spPr>
            <a:xfrm>
              <a:off x="5986740" y="2595832"/>
              <a:ext cx="217576" cy="319564"/>
            </a:xfrm>
            <a:custGeom>
              <a:avLst/>
              <a:gdLst/>
              <a:ahLst/>
              <a:cxnLst/>
              <a:rect l="l" t="t" r="r" b="b"/>
              <a:pathLst>
                <a:path w="152400" h="223837" extrusionOk="0">
                  <a:moveTo>
                    <a:pt x="76200" y="0"/>
                  </a:moveTo>
                  <a:cubicBezTo>
                    <a:pt x="34290" y="0"/>
                    <a:pt x="0" y="34290"/>
                    <a:pt x="0" y="76200"/>
                  </a:cubicBezTo>
                  <a:lnTo>
                    <a:pt x="0" y="223838"/>
                  </a:lnTo>
                  <a:lnTo>
                    <a:pt x="152400" y="223838"/>
                  </a:lnTo>
                  <a:lnTo>
                    <a:pt x="152400" y="76200"/>
                  </a:lnTo>
                  <a:cubicBezTo>
                    <a:pt x="152400" y="34290"/>
                    <a:pt x="118110"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9" name="Google Shape;4919;p50"/>
            <p:cNvSpPr/>
            <p:nvPr/>
          </p:nvSpPr>
          <p:spPr>
            <a:xfrm>
              <a:off x="6013937"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8582"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0" name="Google Shape;4920;p50"/>
            <p:cNvSpPr/>
            <p:nvPr/>
          </p:nvSpPr>
          <p:spPr>
            <a:xfrm>
              <a:off x="6052012"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1" name="Google Shape;4921;p50"/>
            <p:cNvSpPr/>
            <p:nvPr/>
          </p:nvSpPr>
          <p:spPr>
            <a:xfrm>
              <a:off x="6105046"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2" name="Google Shape;4922;p50"/>
            <p:cNvSpPr/>
            <p:nvPr/>
          </p:nvSpPr>
          <p:spPr>
            <a:xfrm>
              <a:off x="6258709" y="2153882"/>
              <a:ext cx="95188" cy="81591"/>
            </a:xfrm>
            <a:custGeom>
              <a:avLst/>
              <a:gdLst/>
              <a:ahLst/>
              <a:cxnLst/>
              <a:rect l="l" t="t" r="r" b="b"/>
              <a:pathLst>
                <a:path w="66674" h="57150" extrusionOk="0">
                  <a:moveTo>
                    <a:pt x="45720" y="0"/>
                  </a:moveTo>
                  <a:lnTo>
                    <a:pt x="45720" y="38100"/>
                  </a:lnTo>
                  <a:lnTo>
                    <a:pt x="20955" y="38100"/>
                  </a:lnTo>
                  <a:lnTo>
                    <a:pt x="20955" y="0"/>
                  </a:lnTo>
                  <a:lnTo>
                    <a:pt x="0" y="0"/>
                  </a:lnTo>
                  <a:lnTo>
                    <a:pt x="0" y="57150"/>
                  </a:lnTo>
                  <a:lnTo>
                    <a:pt x="66675" y="57150"/>
                  </a:lnTo>
                  <a:lnTo>
                    <a:pt x="666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3" name="Google Shape;4923;p50"/>
            <p:cNvSpPr/>
            <p:nvPr/>
          </p:nvSpPr>
          <p:spPr>
            <a:xfrm>
              <a:off x="5837156" y="2153882"/>
              <a:ext cx="93829" cy="81591"/>
            </a:xfrm>
            <a:custGeom>
              <a:avLst/>
              <a:gdLst/>
              <a:ahLst/>
              <a:cxnLst/>
              <a:rect l="l" t="t" r="r" b="b"/>
              <a:pathLst>
                <a:path w="65722" h="57150" extrusionOk="0">
                  <a:moveTo>
                    <a:pt x="45720" y="0"/>
                  </a:moveTo>
                  <a:lnTo>
                    <a:pt x="45720" y="38100"/>
                  </a:lnTo>
                  <a:lnTo>
                    <a:pt x="20002" y="38100"/>
                  </a:lnTo>
                  <a:lnTo>
                    <a:pt x="20002"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4" name="Google Shape;4924;p50"/>
            <p:cNvSpPr/>
            <p:nvPr/>
          </p:nvSpPr>
          <p:spPr>
            <a:xfrm>
              <a:off x="5930985" y="2153882"/>
              <a:ext cx="327723" cy="81591"/>
            </a:xfrm>
            <a:custGeom>
              <a:avLst/>
              <a:gdLst/>
              <a:ahLst/>
              <a:cxnLst/>
              <a:rect l="l" t="t" r="r" b="b"/>
              <a:pathLst>
                <a:path w="229552" h="57150" extrusionOk="0">
                  <a:moveTo>
                    <a:pt x="216217" y="0"/>
                  </a:moveTo>
                  <a:lnTo>
                    <a:pt x="216217" y="38100"/>
                  </a:lnTo>
                  <a:lnTo>
                    <a:pt x="191452" y="38100"/>
                  </a:lnTo>
                  <a:lnTo>
                    <a:pt x="191452" y="0"/>
                  </a:lnTo>
                  <a:lnTo>
                    <a:pt x="157163" y="0"/>
                  </a:lnTo>
                  <a:lnTo>
                    <a:pt x="157163" y="38100"/>
                  </a:lnTo>
                  <a:lnTo>
                    <a:pt x="132397" y="38100"/>
                  </a:lnTo>
                  <a:lnTo>
                    <a:pt x="132397" y="0"/>
                  </a:lnTo>
                  <a:lnTo>
                    <a:pt x="98107" y="0"/>
                  </a:lnTo>
                  <a:lnTo>
                    <a:pt x="98107" y="38100"/>
                  </a:lnTo>
                  <a:lnTo>
                    <a:pt x="73342" y="38100"/>
                  </a:lnTo>
                  <a:lnTo>
                    <a:pt x="73342" y="0"/>
                  </a:lnTo>
                  <a:lnTo>
                    <a:pt x="39052" y="0"/>
                  </a:lnTo>
                  <a:lnTo>
                    <a:pt x="39052" y="38100"/>
                  </a:lnTo>
                  <a:lnTo>
                    <a:pt x="14288" y="38100"/>
                  </a:lnTo>
                  <a:lnTo>
                    <a:pt x="14288" y="0"/>
                  </a:lnTo>
                  <a:lnTo>
                    <a:pt x="0" y="0"/>
                  </a:lnTo>
                  <a:lnTo>
                    <a:pt x="0" y="57150"/>
                  </a:lnTo>
                  <a:lnTo>
                    <a:pt x="229552" y="57150"/>
                  </a:lnTo>
                  <a:lnTo>
                    <a:pt x="229552"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25" name="Google Shape;4925;p50"/>
            <p:cNvGrpSpPr/>
            <p:nvPr/>
          </p:nvGrpSpPr>
          <p:grpSpPr>
            <a:xfrm>
              <a:off x="6401493" y="1352931"/>
              <a:ext cx="2111763" cy="2816244"/>
              <a:chOff x="6401493" y="1352931"/>
              <a:chExt cx="2111763" cy="2816244"/>
            </a:xfrm>
          </p:grpSpPr>
          <p:sp>
            <p:nvSpPr>
              <p:cNvPr id="4926" name="Google Shape;4926;p50"/>
              <p:cNvSpPr/>
              <p:nvPr/>
            </p:nvSpPr>
            <p:spPr>
              <a:xfrm>
                <a:off x="7664652" y="1352931"/>
                <a:ext cx="848604" cy="885260"/>
              </a:xfrm>
              <a:custGeom>
                <a:avLst/>
                <a:gdLst/>
                <a:ahLst/>
                <a:cxnLst/>
                <a:rect l="l" t="t" r="r" b="b"/>
                <a:pathLst>
                  <a:path w="594401" h="620077" extrusionOk="0">
                    <a:moveTo>
                      <a:pt x="591600" y="154305"/>
                    </a:moveTo>
                    <a:cubicBezTo>
                      <a:pt x="591600" y="154305"/>
                      <a:pt x="594457" y="148590"/>
                      <a:pt x="589695" y="147638"/>
                    </a:cubicBezTo>
                    <a:cubicBezTo>
                      <a:pt x="584932" y="146685"/>
                      <a:pt x="562072" y="140018"/>
                      <a:pt x="562072" y="140018"/>
                    </a:cubicBezTo>
                    <a:cubicBezTo>
                      <a:pt x="562072" y="140018"/>
                      <a:pt x="566835" y="136208"/>
                      <a:pt x="566835" y="133350"/>
                    </a:cubicBezTo>
                    <a:lnTo>
                      <a:pt x="559215" y="133350"/>
                    </a:lnTo>
                    <a:lnTo>
                      <a:pt x="552547" y="129540"/>
                    </a:lnTo>
                    <a:lnTo>
                      <a:pt x="539212" y="130493"/>
                    </a:lnTo>
                    <a:lnTo>
                      <a:pt x="524925" y="135255"/>
                    </a:lnTo>
                    <a:lnTo>
                      <a:pt x="525877" y="127635"/>
                    </a:lnTo>
                    <a:lnTo>
                      <a:pt x="501112" y="128588"/>
                    </a:lnTo>
                    <a:lnTo>
                      <a:pt x="499207" y="131445"/>
                    </a:lnTo>
                    <a:cubicBezTo>
                      <a:pt x="499207" y="131445"/>
                      <a:pt x="469680" y="131445"/>
                      <a:pt x="464917" y="129540"/>
                    </a:cubicBezTo>
                    <a:cubicBezTo>
                      <a:pt x="461107" y="126683"/>
                      <a:pt x="441105" y="127635"/>
                      <a:pt x="437295" y="127635"/>
                    </a:cubicBezTo>
                    <a:cubicBezTo>
                      <a:pt x="433485" y="127635"/>
                      <a:pt x="405862" y="120968"/>
                      <a:pt x="390622" y="113348"/>
                    </a:cubicBezTo>
                    <a:cubicBezTo>
                      <a:pt x="375382" y="105728"/>
                      <a:pt x="351570" y="105728"/>
                      <a:pt x="351570" y="105728"/>
                    </a:cubicBezTo>
                    <a:cubicBezTo>
                      <a:pt x="351570" y="105728"/>
                      <a:pt x="363952" y="98108"/>
                      <a:pt x="341092" y="83820"/>
                    </a:cubicBezTo>
                    <a:cubicBezTo>
                      <a:pt x="335377" y="75248"/>
                      <a:pt x="332520" y="76200"/>
                      <a:pt x="332520" y="69533"/>
                    </a:cubicBezTo>
                    <a:cubicBezTo>
                      <a:pt x="332520" y="62865"/>
                      <a:pt x="331567" y="30480"/>
                      <a:pt x="331567" y="30480"/>
                    </a:cubicBezTo>
                    <a:cubicBezTo>
                      <a:pt x="331567" y="30480"/>
                      <a:pt x="329662" y="0"/>
                      <a:pt x="297277" y="0"/>
                    </a:cubicBezTo>
                    <a:cubicBezTo>
                      <a:pt x="265845" y="0"/>
                      <a:pt x="262987" y="30480"/>
                      <a:pt x="262987" y="30480"/>
                    </a:cubicBezTo>
                    <a:cubicBezTo>
                      <a:pt x="262987" y="30480"/>
                      <a:pt x="262035" y="62865"/>
                      <a:pt x="262035" y="69533"/>
                    </a:cubicBezTo>
                    <a:cubicBezTo>
                      <a:pt x="262035" y="76200"/>
                      <a:pt x="259177" y="75248"/>
                      <a:pt x="253462" y="83820"/>
                    </a:cubicBezTo>
                    <a:cubicBezTo>
                      <a:pt x="231555" y="98108"/>
                      <a:pt x="242985" y="105728"/>
                      <a:pt x="242985" y="105728"/>
                    </a:cubicBezTo>
                    <a:cubicBezTo>
                      <a:pt x="242985" y="105728"/>
                      <a:pt x="219172" y="104775"/>
                      <a:pt x="203932" y="113348"/>
                    </a:cubicBezTo>
                    <a:cubicBezTo>
                      <a:pt x="188692" y="120968"/>
                      <a:pt x="161070" y="127635"/>
                      <a:pt x="157260" y="127635"/>
                    </a:cubicBezTo>
                    <a:cubicBezTo>
                      <a:pt x="153450" y="127635"/>
                      <a:pt x="133447" y="126683"/>
                      <a:pt x="129637" y="129540"/>
                    </a:cubicBezTo>
                    <a:cubicBezTo>
                      <a:pt x="125827" y="132398"/>
                      <a:pt x="95347" y="131445"/>
                      <a:pt x="95347" y="131445"/>
                    </a:cubicBezTo>
                    <a:lnTo>
                      <a:pt x="93442" y="128588"/>
                    </a:lnTo>
                    <a:lnTo>
                      <a:pt x="68677" y="127635"/>
                    </a:lnTo>
                    <a:lnTo>
                      <a:pt x="69630" y="135255"/>
                    </a:lnTo>
                    <a:lnTo>
                      <a:pt x="55342" y="130493"/>
                    </a:lnTo>
                    <a:lnTo>
                      <a:pt x="42007" y="129540"/>
                    </a:lnTo>
                    <a:lnTo>
                      <a:pt x="35340" y="133350"/>
                    </a:lnTo>
                    <a:lnTo>
                      <a:pt x="27720" y="133350"/>
                    </a:lnTo>
                    <a:cubicBezTo>
                      <a:pt x="27720" y="136208"/>
                      <a:pt x="32482" y="140018"/>
                      <a:pt x="32482" y="140018"/>
                    </a:cubicBezTo>
                    <a:cubicBezTo>
                      <a:pt x="32482" y="140018"/>
                      <a:pt x="9622" y="146685"/>
                      <a:pt x="4860" y="147638"/>
                    </a:cubicBezTo>
                    <a:cubicBezTo>
                      <a:pt x="97" y="148590"/>
                      <a:pt x="2955" y="154305"/>
                      <a:pt x="2955" y="154305"/>
                    </a:cubicBezTo>
                    <a:cubicBezTo>
                      <a:pt x="-4665" y="157163"/>
                      <a:pt x="4860" y="160973"/>
                      <a:pt x="4860" y="160973"/>
                    </a:cubicBezTo>
                    <a:cubicBezTo>
                      <a:pt x="3907" y="167640"/>
                      <a:pt x="16290" y="164783"/>
                      <a:pt x="16290" y="164783"/>
                    </a:cubicBezTo>
                    <a:cubicBezTo>
                      <a:pt x="50580" y="179070"/>
                      <a:pt x="73440" y="168593"/>
                      <a:pt x="73440" y="168593"/>
                    </a:cubicBezTo>
                    <a:cubicBezTo>
                      <a:pt x="73440" y="168593"/>
                      <a:pt x="82965" y="229553"/>
                      <a:pt x="86775" y="232410"/>
                    </a:cubicBezTo>
                    <a:cubicBezTo>
                      <a:pt x="91537" y="235268"/>
                      <a:pt x="122970" y="230505"/>
                      <a:pt x="122970" y="230505"/>
                    </a:cubicBezTo>
                    <a:lnTo>
                      <a:pt x="120112" y="222885"/>
                    </a:lnTo>
                    <a:cubicBezTo>
                      <a:pt x="157260" y="226695"/>
                      <a:pt x="222030" y="220028"/>
                      <a:pt x="222030" y="220028"/>
                    </a:cubicBezTo>
                    <a:cubicBezTo>
                      <a:pt x="224887" y="227648"/>
                      <a:pt x="242985" y="237173"/>
                      <a:pt x="242985" y="237173"/>
                    </a:cubicBezTo>
                    <a:cubicBezTo>
                      <a:pt x="233460" y="254318"/>
                      <a:pt x="234412" y="359093"/>
                      <a:pt x="234412" y="359093"/>
                    </a:cubicBezTo>
                    <a:lnTo>
                      <a:pt x="229650" y="614363"/>
                    </a:lnTo>
                    <a:cubicBezTo>
                      <a:pt x="237270" y="617220"/>
                      <a:pt x="293467" y="620078"/>
                      <a:pt x="293467" y="620078"/>
                    </a:cubicBezTo>
                    <a:cubicBezTo>
                      <a:pt x="293467" y="620078"/>
                      <a:pt x="349665" y="617220"/>
                      <a:pt x="357285" y="614363"/>
                    </a:cubicBezTo>
                    <a:lnTo>
                      <a:pt x="352522" y="359093"/>
                    </a:lnTo>
                    <a:cubicBezTo>
                      <a:pt x="352522" y="359093"/>
                      <a:pt x="353475" y="254318"/>
                      <a:pt x="343950" y="237173"/>
                    </a:cubicBezTo>
                    <a:cubicBezTo>
                      <a:pt x="343950" y="237173"/>
                      <a:pt x="362047" y="227648"/>
                      <a:pt x="364905" y="220028"/>
                    </a:cubicBezTo>
                    <a:cubicBezTo>
                      <a:pt x="364905" y="220028"/>
                      <a:pt x="429675" y="226695"/>
                      <a:pt x="466822" y="222885"/>
                    </a:cubicBezTo>
                    <a:lnTo>
                      <a:pt x="463965" y="230505"/>
                    </a:lnTo>
                    <a:cubicBezTo>
                      <a:pt x="463965" y="230505"/>
                      <a:pt x="495397" y="235268"/>
                      <a:pt x="500160" y="232410"/>
                    </a:cubicBezTo>
                    <a:cubicBezTo>
                      <a:pt x="504922" y="229553"/>
                      <a:pt x="513495" y="168593"/>
                      <a:pt x="513495" y="168593"/>
                    </a:cubicBezTo>
                    <a:cubicBezTo>
                      <a:pt x="513495" y="168593"/>
                      <a:pt x="536355" y="179070"/>
                      <a:pt x="570645" y="164783"/>
                    </a:cubicBezTo>
                    <a:cubicBezTo>
                      <a:pt x="570645" y="164783"/>
                      <a:pt x="583027" y="167640"/>
                      <a:pt x="582075" y="160973"/>
                    </a:cubicBezTo>
                    <a:cubicBezTo>
                      <a:pt x="589695" y="160973"/>
                      <a:pt x="599220" y="157163"/>
                      <a:pt x="591600" y="154305"/>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7" name="Google Shape;4927;p50"/>
              <p:cNvSpPr/>
              <p:nvPr/>
            </p:nvSpPr>
            <p:spPr>
              <a:xfrm>
                <a:off x="7768139" y="2299385"/>
                <a:ext cx="647288" cy="1869790"/>
              </a:xfrm>
              <a:custGeom>
                <a:avLst/>
                <a:gdLst/>
                <a:ahLst/>
                <a:cxnLst/>
                <a:rect l="l" t="t" r="r" b="b"/>
                <a:pathLst>
                  <a:path w="453390" h="1309687" extrusionOk="0">
                    <a:moveTo>
                      <a:pt x="0" y="0"/>
                    </a:moveTo>
                    <a:lnTo>
                      <a:pt x="0" y="1309688"/>
                    </a:lnTo>
                    <a:lnTo>
                      <a:pt x="133350" y="1309688"/>
                    </a:lnTo>
                    <a:lnTo>
                      <a:pt x="133350" y="195263"/>
                    </a:lnTo>
                    <a:cubicBezTo>
                      <a:pt x="133350" y="143827"/>
                      <a:pt x="175260" y="101917"/>
                      <a:pt x="226695" y="101917"/>
                    </a:cubicBezTo>
                    <a:cubicBezTo>
                      <a:pt x="278130" y="101917"/>
                      <a:pt x="320040" y="143827"/>
                      <a:pt x="320040" y="195263"/>
                    </a:cubicBezTo>
                    <a:lnTo>
                      <a:pt x="320040" y="1309688"/>
                    </a:lnTo>
                    <a:lnTo>
                      <a:pt x="453390" y="1309688"/>
                    </a:lnTo>
                    <a:lnTo>
                      <a:pt x="453390" y="0"/>
                    </a:lnTo>
                    <a:lnTo>
                      <a:pt x="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8" name="Google Shape;4928;p50"/>
              <p:cNvSpPr/>
              <p:nvPr/>
            </p:nvSpPr>
            <p:spPr>
              <a:xfrm>
                <a:off x="7768139" y="2216433"/>
                <a:ext cx="647288" cy="1952742"/>
              </a:xfrm>
              <a:custGeom>
                <a:avLst/>
                <a:gdLst/>
                <a:ahLst/>
                <a:cxnLst/>
                <a:rect l="l" t="t" r="r" b="b"/>
                <a:pathLst>
                  <a:path w="453390" h="1367790" extrusionOk="0">
                    <a:moveTo>
                      <a:pt x="0" y="0"/>
                    </a:moveTo>
                    <a:lnTo>
                      <a:pt x="0" y="1367790"/>
                    </a:lnTo>
                    <a:lnTo>
                      <a:pt x="133350" y="1367790"/>
                    </a:lnTo>
                    <a:lnTo>
                      <a:pt x="133350" y="195263"/>
                    </a:lnTo>
                    <a:cubicBezTo>
                      <a:pt x="133350" y="143828"/>
                      <a:pt x="175260" y="101918"/>
                      <a:pt x="226695" y="101918"/>
                    </a:cubicBezTo>
                    <a:cubicBezTo>
                      <a:pt x="278130" y="101918"/>
                      <a:pt x="320040" y="143828"/>
                      <a:pt x="320040" y="195263"/>
                    </a:cubicBezTo>
                    <a:lnTo>
                      <a:pt x="320040" y="1367790"/>
                    </a:lnTo>
                    <a:lnTo>
                      <a:pt x="453390" y="1367790"/>
                    </a:lnTo>
                    <a:lnTo>
                      <a:pt x="453390" y="0"/>
                    </a:lnTo>
                    <a:lnTo>
                      <a:pt x="0"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9" name="Google Shape;4929;p50"/>
              <p:cNvSpPr/>
              <p:nvPr/>
            </p:nvSpPr>
            <p:spPr>
              <a:xfrm>
                <a:off x="7054220" y="3494691"/>
                <a:ext cx="629609" cy="674485"/>
              </a:xfrm>
              <a:custGeom>
                <a:avLst/>
                <a:gdLst/>
                <a:ahLst/>
                <a:cxnLst/>
                <a:rect l="l" t="t" r="r" b="b"/>
                <a:pathLst>
                  <a:path w="441007" h="472440" extrusionOk="0">
                    <a:moveTo>
                      <a:pt x="0" y="275273"/>
                    </a:moveTo>
                    <a:lnTo>
                      <a:pt x="0" y="0"/>
                    </a:lnTo>
                    <a:lnTo>
                      <a:pt x="441008" y="472440"/>
                    </a:lnTo>
                    <a:lnTo>
                      <a:pt x="176213"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0" name="Google Shape;4930;p50"/>
              <p:cNvSpPr/>
              <p:nvPr/>
            </p:nvSpPr>
            <p:spPr>
              <a:xfrm>
                <a:off x="7054220" y="3494691"/>
                <a:ext cx="421553" cy="450109"/>
              </a:xfrm>
              <a:custGeom>
                <a:avLst/>
                <a:gdLst/>
                <a:ahLst/>
                <a:cxnLst/>
                <a:rect l="l" t="t" r="r" b="b"/>
                <a:pathLst>
                  <a:path w="295275" h="315277" extrusionOk="0">
                    <a:moveTo>
                      <a:pt x="0" y="0"/>
                    </a:moveTo>
                    <a:lnTo>
                      <a:pt x="0" y="275273"/>
                    </a:lnTo>
                    <a:lnTo>
                      <a:pt x="295275"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1" name="Google Shape;4931;p50"/>
              <p:cNvSpPr/>
              <p:nvPr/>
            </p:nvSpPr>
            <p:spPr>
              <a:xfrm>
                <a:off x="6401493" y="3494691"/>
                <a:ext cx="629609" cy="674485"/>
              </a:xfrm>
              <a:custGeom>
                <a:avLst/>
                <a:gdLst/>
                <a:ahLst/>
                <a:cxnLst/>
                <a:rect l="l" t="t" r="r" b="b"/>
                <a:pathLst>
                  <a:path w="441007" h="472440" extrusionOk="0">
                    <a:moveTo>
                      <a:pt x="441008" y="275273"/>
                    </a:moveTo>
                    <a:lnTo>
                      <a:pt x="441008" y="0"/>
                    </a:lnTo>
                    <a:lnTo>
                      <a:pt x="0" y="472440"/>
                    </a:lnTo>
                    <a:lnTo>
                      <a:pt x="264795"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2" name="Google Shape;4932;p50"/>
              <p:cNvSpPr/>
              <p:nvPr/>
            </p:nvSpPr>
            <p:spPr>
              <a:xfrm>
                <a:off x="6609549" y="3494691"/>
                <a:ext cx="421553" cy="450109"/>
              </a:xfrm>
              <a:custGeom>
                <a:avLst/>
                <a:gdLst/>
                <a:ahLst/>
                <a:cxnLst/>
                <a:rect l="l" t="t" r="r" b="b"/>
                <a:pathLst>
                  <a:path w="295275" h="315277" extrusionOk="0">
                    <a:moveTo>
                      <a:pt x="295275" y="0"/>
                    </a:moveTo>
                    <a:lnTo>
                      <a:pt x="295275" y="275273"/>
                    </a:lnTo>
                    <a:lnTo>
                      <a:pt x="0"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33" name="Google Shape;4933;p50"/>
            <p:cNvSpPr/>
            <p:nvPr/>
          </p:nvSpPr>
          <p:spPr>
            <a:xfrm>
              <a:off x="4754325" y="4116500"/>
              <a:ext cx="3765600" cy="14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13542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542" y="4125951"/>
            <a:ext cx="805118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di </a:t>
            </a:r>
            <a:r>
              <a:rPr lang="en-US" sz="2800" dirty="0" err="1" smtClean="0">
                <a:solidFill>
                  <a:srgbClr val="FF0000"/>
                </a:solidFill>
                <a:latin typeface="Times New Roman" panose="02020603050405020304" pitchFamily="18" charset="0"/>
                <a:cs typeface="Times New Roman" panose="02020603050405020304" pitchFamily="18" charset="0"/>
              </a:rPr>
              <a:t>sản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gắn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2" descr="GDCD 7 Cánh Diều Bài 2 câu hỏi 1 trang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679473" cy="3888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011307" y="1591557"/>
            <a:ext cx="7195990" cy="2554545"/>
          </a:xfrm>
          <a:prstGeom prst="rect">
            <a:avLst/>
          </a:prstGeom>
          <a:ln w="28575" cmpd="sng">
            <a:solidFill>
              <a:schemeClr val="accent1">
                <a:shade val="5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1. Di </a:t>
            </a:r>
            <a:r>
              <a:rPr lang="en-US" sz="3200" dirty="0" err="1" smtClean="0">
                <a:solidFill>
                  <a:srgbClr val="FF0000"/>
                </a:solidFill>
                <a:latin typeface="Times New Roman" panose="02020603050405020304" pitchFamily="18" charset="0"/>
                <a:cs typeface="Times New Roman" panose="02020603050405020304" pitchFamily="18" charset="0"/>
              </a:rPr>
              <a:t>sản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a:t>
            </a:r>
          </a:p>
          <a:p>
            <a:pPr algn="ctr"/>
            <a:endParaRPr lang="en-US" sz="3200" dirty="0" smtClean="0">
              <a:solidFill>
                <a:srgbClr val="FF0000"/>
              </a:solidFill>
              <a:latin typeface="Times New Roman" panose="02020603050405020304" pitchFamily="18" charset="0"/>
              <a:cs typeface="Times New Roman" panose="02020603050405020304" pitchFamily="18" charset="0"/>
            </a:endParaRPr>
          </a:p>
          <a:p>
            <a:pPr algn="just"/>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Là</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phẩm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trị</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hoá</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khoa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lưu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truyền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hệ</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này</a:t>
            </a:r>
            <a:r>
              <a:rPr lang="en-US" sz="3200" dirty="0">
                <a:solidFill>
                  <a:schemeClr val="accent6">
                    <a:lumMod val="50000"/>
                  </a:schemeClr>
                </a:solidFill>
                <a:latin typeface="Times New Roman" panose="02020603050405020304" pitchFamily="18" charset="0"/>
                <a:cs typeface="Times New Roman" panose="02020603050405020304" pitchFamily="18" charset="0"/>
              </a:rPr>
              <a:t> qua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hệ</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97025" y="3798850"/>
            <a:ext cx="6387251" cy="1631216"/>
          </a:xfrm>
          <a:prstGeom prst="rect">
            <a:avLst/>
          </a:prstGeom>
          <a:noFill/>
        </p:spPr>
        <p:txBody>
          <a:bodyPr wrap="square" rtlCol="0">
            <a:spAutoFit/>
          </a:bodyPr>
          <a:lstStyle/>
          <a:p>
            <a:r>
              <a:rPr lang="vi-VN" sz="2000" dirty="0">
                <a:solidFill>
                  <a:srgbClr val="7030A0"/>
                </a:solidFill>
                <a:latin typeface="+mj-lt"/>
              </a:rPr>
              <a:t>a) Em hãy chỉ ra sự khác biệt giữa các di sản văn hoá trong các sự kiện trên. </a:t>
            </a:r>
          </a:p>
          <a:p>
            <a:r>
              <a:rPr lang="vi-VN" sz="2000" dirty="0">
                <a:solidFill>
                  <a:srgbClr val="7030A0"/>
                </a:solidFill>
                <a:latin typeface="+mj-lt"/>
              </a:rPr>
              <a:t>b) Theo em, di sản văn hoá có thể được chia thành những loại nào?</a:t>
            </a:r>
          </a:p>
          <a:p>
            <a:endParaRPr lang="en-US" sz="2000" dirty="0">
              <a:solidFill>
                <a:srgbClr val="7030A0"/>
              </a:solidFill>
              <a:latin typeface="+mj-lt"/>
            </a:endParaRPr>
          </a:p>
        </p:txBody>
      </p:sp>
      <p:pic>
        <p:nvPicPr>
          <p:cNvPr id="10" name="Picture 9" descr="Em hãy đọc các sự kiện dưới đây và trả lời câu hỏi Em hãy chỉ ra sự khác biệt"/>
          <p:cNvPicPr/>
          <p:nvPr/>
        </p:nvPicPr>
        <p:blipFill>
          <a:blip r:embed="rId3">
            <a:extLst>
              <a:ext uri="{BEBA8EAE-BF5A-486C-A8C5-ECC9F3942E4B}">
                <a14:imgProps xmlns:a14="http://schemas.microsoft.com/office/drawing/2010/main">
                  <a14:imgLayer r:embed="rId4">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2231" y="44605"/>
            <a:ext cx="7524013" cy="3798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780586" y="223675"/>
            <a:ext cx="7582830" cy="4647426"/>
          </a:xfrm>
          <a:prstGeom prst="rect">
            <a:avLst/>
          </a:prstGeom>
          <a:ln w="28575" cmpd="sng">
            <a:solidFill>
              <a:schemeClr val="accent1">
                <a:shade val="5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2. </a:t>
            </a:r>
            <a:r>
              <a:rPr lang="en-US" sz="3200" dirty="0" err="1" smtClean="0">
                <a:solidFill>
                  <a:srgbClr val="FF0000"/>
                </a:solidFill>
                <a:latin typeface="Times New Roman" panose="02020603050405020304" pitchFamily="18" charset="0"/>
                <a:cs typeface="Times New Roman" panose="02020603050405020304" pitchFamily="18" charset="0"/>
              </a:rPr>
              <a:t>Phân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loại</a:t>
            </a:r>
            <a:r>
              <a:rPr lang="en-US" sz="3200" dirty="0" smtClean="0">
                <a:solidFill>
                  <a:srgbClr val="FF0000"/>
                </a:solidFill>
                <a:latin typeface="Times New Roman" panose="02020603050405020304" pitchFamily="18" charset="0"/>
                <a:cs typeface="Times New Roman" panose="02020603050405020304" pitchFamily="18" charset="0"/>
              </a:rPr>
              <a:t> di </a:t>
            </a:r>
            <a:r>
              <a:rPr lang="en-US" sz="3200" dirty="0" err="1" smtClean="0">
                <a:solidFill>
                  <a:srgbClr val="FF0000"/>
                </a:solidFill>
                <a:latin typeface="Times New Roman" panose="02020603050405020304" pitchFamily="18" charset="0"/>
                <a:cs typeface="Times New Roman" panose="02020603050405020304" pitchFamily="18" charset="0"/>
              </a:rPr>
              <a:t>sản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hoá</a:t>
            </a:r>
            <a:endParaRPr lang="en-US" sz="3200" dirty="0" smtClean="0">
              <a:solidFill>
                <a:srgbClr val="FF0000"/>
              </a:solidFill>
              <a:latin typeface="Times New Roman" panose="02020603050405020304" pitchFamily="18" charset="0"/>
              <a:cs typeface="Times New Roman" panose="02020603050405020304" pitchFamily="18" charset="0"/>
            </a:endParaRPr>
          </a:p>
          <a:p>
            <a:pPr algn="just" latinLnBrk="0"/>
            <a:r>
              <a:rPr lang="vi-VN" sz="2400" dirty="0">
                <a:solidFill>
                  <a:schemeClr val="accent6">
                    <a:lumMod val="50000"/>
                  </a:schemeClr>
                </a:solidFill>
                <a:latin typeface="+mj-lt"/>
              </a:rPr>
              <a:t>Di sản văn hóa được chia làm 2 loại gồm di sản văn hóa vật thể và di sản văn hóa phi vật </a:t>
            </a:r>
            <a:r>
              <a:rPr lang="vi-VN" sz="2400" dirty="0" smtClean="0">
                <a:solidFill>
                  <a:schemeClr val="accent6">
                    <a:lumMod val="50000"/>
                  </a:schemeClr>
                </a:solidFill>
                <a:latin typeface="+mj-lt"/>
              </a:rPr>
              <a:t>thể:</a:t>
            </a:r>
            <a:endParaRPr lang="en-US" sz="2400" dirty="0" smtClean="0">
              <a:solidFill>
                <a:schemeClr val="accent6">
                  <a:lumMod val="50000"/>
                </a:schemeClr>
              </a:solidFill>
              <a:latin typeface="+mj-lt"/>
            </a:endParaRPr>
          </a:p>
          <a:p>
            <a:pPr algn="just" latinLnBrk="0"/>
            <a:r>
              <a:rPr lang="en-US" sz="2400" dirty="0" smtClean="0">
                <a:solidFill>
                  <a:schemeClr val="accent6">
                    <a:lumMod val="50000"/>
                  </a:schemeClr>
                </a:solidFill>
                <a:latin typeface="+mj-lt"/>
              </a:rPr>
              <a:t>- </a:t>
            </a:r>
            <a:r>
              <a:rPr lang="vi-VN" sz="2400" dirty="0" smtClean="0">
                <a:solidFill>
                  <a:schemeClr val="accent6">
                    <a:lumMod val="50000"/>
                  </a:schemeClr>
                </a:solidFill>
                <a:latin typeface="+mj-lt"/>
              </a:rPr>
              <a:t>Di </a:t>
            </a:r>
            <a:r>
              <a:rPr lang="vi-VN" sz="2400" dirty="0">
                <a:solidFill>
                  <a:schemeClr val="accent6">
                    <a:lumMod val="50000"/>
                  </a:schemeClr>
                </a:solidFill>
                <a:latin typeface="+mj-lt"/>
              </a:rPr>
              <a:t>sản văn hóa vật thể là những sản phẩm vật chất có giá trị lịch sử, văn hóa, khoa học, bao gồm di tích lịch sử - văn hóa, danh lam thắng cảnh, di vật, cổ vật, bảo vật quốc </a:t>
            </a:r>
            <a:r>
              <a:rPr lang="vi-VN" sz="2400" dirty="0" smtClean="0">
                <a:solidFill>
                  <a:schemeClr val="accent6">
                    <a:lumMod val="50000"/>
                  </a:schemeClr>
                </a:solidFill>
                <a:latin typeface="+mj-lt"/>
              </a:rPr>
              <a:t>gia.</a:t>
            </a:r>
            <a:endParaRPr lang="en-US" sz="2400" dirty="0" smtClean="0">
              <a:solidFill>
                <a:schemeClr val="accent6">
                  <a:lumMod val="50000"/>
                </a:schemeClr>
              </a:solidFill>
              <a:latin typeface="+mj-lt"/>
            </a:endParaRPr>
          </a:p>
          <a:p>
            <a:pPr algn="just" latinLnBrk="0"/>
            <a:r>
              <a:rPr lang="vi-VN" sz="2400" dirty="0" smtClean="0">
                <a:solidFill>
                  <a:schemeClr val="accent6">
                    <a:lumMod val="50000"/>
                  </a:schemeClr>
                </a:solidFill>
                <a:latin typeface="+mj-lt"/>
              </a:rPr>
              <a:t>- </a:t>
            </a:r>
            <a:r>
              <a:rPr lang="vi-VN" sz="2400" dirty="0">
                <a:solidFill>
                  <a:schemeClr val="accent6">
                    <a:lumMod val="50000"/>
                  </a:schemeClr>
                </a:solidFill>
                <a:latin typeface="+mj-lt"/>
              </a:rPr>
              <a:t>Di sản văn hóa phi vật thể là sản phẩm tinh thần gắn với cộng đồng hoặc cá nhân, vật thể và không gian văn hóa liên quan, có giá trị lịch sử, văn hóa, khoa học, thể hiện bản sắc của cộng đồng, không ngừng được tái tạo và được lưu truyền từ thế hệ này sang thế hệ khác bằng truyền miệng, truyền nghề, trình diễn và các hình thức khác. </a:t>
            </a:r>
          </a:p>
        </p:txBody>
      </p:sp>
    </p:spTree>
    <p:extLst>
      <p:ext uri="{BB962C8B-B14F-4D97-AF65-F5344CB8AC3E}">
        <p14:creationId xmlns:p14="http://schemas.microsoft.com/office/powerpoint/2010/main" val="1639602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81" y="-5375"/>
            <a:ext cx="7560528" cy="1569660"/>
          </a:xfrm>
          <a:prstGeom prst="rect">
            <a:avLst/>
          </a:prstGeom>
        </p:spPr>
        <p:txBody>
          <a:bodyPr wrap="square">
            <a:spAutoFit/>
          </a:bodyPr>
          <a:lstStyle/>
          <a:p>
            <a:pPr algn="just"/>
            <a:r>
              <a:rPr lang="vi-VN" sz="2400" dirty="0">
                <a:solidFill>
                  <a:srgbClr val="0070C0"/>
                </a:solidFill>
                <a:latin typeface="+mj-lt"/>
              </a:rPr>
              <a:t>Dựa vào thông tin </a:t>
            </a:r>
            <a:r>
              <a:rPr lang="vi-VN" sz="2400" dirty="0" smtClean="0">
                <a:solidFill>
                  <a:srgbClr val="0070C0"/>
                </a:solidFill>
                <a:latin typeface="+mj-lt"/>
              </a:rPr>
              <a:t>tr</a:t>
            </a:r>
            <a:r>
              <a:rPr lang="en-US" sz="2400" dirty="0" err="1" smtClean="0">
                <a:solidFill>
                  <a:srgbClr val="0070C0"/>
                </a:solidFill>
                <a:latin typeface="Times New Roman" panose="02020603050405020304" pitchFamily="18" charset="0"/>
                <a:cs typeface="Times New Roman" panose="02020603050405020304" pitchFamily="18" charset="0"/>
              </a:rPr>
              <a:t>ong</a:t>
            </a:r>
            <a:r>
              <a:rPr lang="en-US" sz="2400" dirty="0" smtClean="0">
                <a:solidFill>
                  <a:srgbClr val="0070C0"/>
                </a:solidFill>
                <a:latin typeface="Times New Roman" panose="02020603050405020304" pitchFamily="18" charset="0"/>
                <a:cs typeface="Times New Roman" panose="02020603050405020304" pitchFamily="18" charset="0"/>
              </a:rPr>
              <a:t> SGK</a:t>
            </a:r>
            <a:r>
              <a:rPr lang="vi-VN" sz="2400" dirty="0" smtClean="0">
                <a:solidFill>
                  <a:srgbClr val="0070C0"/>
                </a:solidFill>
                <a:latin typeface="+mj-lt"/>
              </a:rPr>
              <a:t>, </a:t>
            </a:r>
            <a:r>
              <a:rPr lang="vi-VN" sz="2400" dirty="0">
                <a:solidFill>
                  <a:srgbClr val="0070C0"/>
                </a:solidFill>
                <a:latin typeface="+mj-lt"/>
              </a:rPr>
              <a:t>em hãy quan sát các hình ảnh dưới đây và cho biết di sản văn hoá nào là: Di tích lịch sử, Danh lam thắng cảnh, Di vật, cổ vật, bảo vật quốc gia; Di sản văn hoá phi vật thể. Giải thích vì sao.</a:t>
            </a:r>
            <a:endParaRPr lang="en-US" sz="2400" dirty="0">
              <a:solidFill>
                <a:srgbClr val="0070C0"/>
              </a:solidFill>
              <a:latin typeface="+mj-lt"/>
            </a:endParaRPr>
          </a:p>
        </p:txBody>
      </p:sp>
      <p:pic>
        <p:nvPicPr>
          <p:cNvPr id="4098" name="Picture 2" descr="Em hãy đọc thông tin và trả lời câu hỏi: Dựa vào thông tin trên, em hãy quan s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380" y="1516566"/>
            <a:ext cx="6898888" cy="3512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32"/>
        <p:cNvGrpSpPr/>
        <p:nvPr/>
      </p:nvGrpSpPr>
      <p:grpSpPr>
        <a:xfrm>
          <a:off x="0" y="0"/>
          <a:ext cx="0" cy="0"/>
          <a:chOff x="0" y="0"/>
          <a:chExt cx="0" cy="0"/>
        </a:xfrm>
      </p:grpSpPr>
      <p:sp>
        <p:nvSpPr>
          <p:cNvPr id="4833" name="Google Shape;4833;p50"/>
          <p:cNvSpPr txBox="1">
            <a:spLocks noGrp="1"/>
          </p:cNvSpPr>
          <p:nvPr>
            <p:ph type="title"/>
          </p:nvPr>
        </p:nvSpPr>
        <p:spPr>
          <a:xfrm>
            <a:off x="244978" y="1960227"/>
            <a:ext cx="4444600" cy="1299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5400" dirty="0" smtClean="0"/>
              <a:t>III. LUYỆN TẬP</a:t>
            </a:r>
            <a:endParaRPr lang="vi-VN" altLang="en-GB" sz="5400" dirty="0"/>
          </a:p>
        </p:txBody>
      </p:sp>
      <p:grpSp>
        <p:nvGrpSpPr>
          <p:cNvPr id="4836" name="Google Shape;4836;p50"/>
          <p:cNvGrpSpPr/>
          <p:nvPr/>
        </p:nvGrpSpPr>
        <p:grpSpPr>
          <a:xfrm>
            <a:off x="283075" y="2228050"/>
            <a:ext cx="118350" cy="687400"/>
            <a:chOff x="270200" y="2228050"/>
            <a:chExt cx="118350" cy="687400"/>
          </a:xfrm>
        </p:grpSpPr>
        <p:sp>
          <p:nvSpPr>
            <p:cNvPr id="4837" name="Google Shape;4837;p50"/>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0"/>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0"/>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0" name="Google Shape;4840;p50"/>
          <p:cNvGrpSpPr/>
          <p:nvPr/>
        </p:nvGrpSpPr>
        <p:grpSpPr>
          <a:xfrm>
            <a:off x="4754325" y="1238611"/>
            <a:ext cx="3765600" cy="3024589"/>
            <a:chOff x="4754325" y="1238611"/>
            <a:chExt cx="3765600" cy="3024589"/>
          </a:xfrm>
        </p:grpSpPr>
        <p:grpSp>
          <p:nvGrpSpPr>
            <p:cNvPr id="4841" name="Google Shape;4841;p50"/>
            <p:cNvGrpSpPr/>
            <p:nvPr/>
          </p:nvGrpSpPr>
          <p:grpSpPr>
            <a:xfrm>
              <a:off x="4845848" y="2507362"/>
              <a:ext cx="3585301" cy="1661944"/>
              <a:chOff x="814562" y="2316189"/>
              <a:chExt cx="3611498" cy="1674088"/>
            </a:xfrm>
          </p:grpSpPr>
          <p:grpSp>
            <p:nvGrpSpPr>
              <p:cNvPr id="4842" name="Google Shape;4842;p50"/>
              <p:cNvGrpSpPr/>
              <p:nvPr/>
            </p:nvGrpSpPr>
            <p:grpSpPr>
              <a:xfrm>
                <a:off x="3093562" y="2394224"/>
                <a:ext cx="1332498" cy="1596052"/>
                <a:chOff x="3705224" y="2265996"/>
                <a:chExt cx="862012" cy="1032509"/>
              </a:xfrm>
            </p:grpSpPr>
            <p:sp>
              <p:nvSpPr>
                <p:cNvPr id="4843" name="Google Shape;4843;p50"/>
                <p:cNvSpPr/>
                <p:nvPr/>
              </p:nvSpPr>
              <p:spPr>
                <a:xfrm>
                  <a:off x="3705224" y="2304096"/>
                  <a:ext cx="862012" cy="994409"/>
                </a:xfrm>
                <a:custGeom>
                  <a:avLst/>
                  <a:gdLst/>
                  <a:ahLst/>
                  <a:cxnLst/>
                  <a:rect l="l" t="t" r="r" b="b"/>
                  <a:pathLst>
                    <a:path w="862012" h="994409" extrusionOk="0">
                      <a:moveTo>
                        <a:pt x="20955" y="972503"/>
                      </a:moveTo>
                      <a:lnTo>
                        <a:pt x="0" y="0"/>
                      </a:lnTo>
                      <a:cubicBezTo>
                        <a:pt x="10478" y="0"/>
                        <a:pt x="316230" y="0"/>
                        <a:pt x="316230" y="0"/>
                      </a:cubicBezTo>
                      <a:lnTo>
                        <a:pt x="316230" y="351473"/>
                      </a:lnTo>
                      <a:lnTo>
                        <a:pt x="555308" y="355283"/>
                      </a:lnTo>
                      <a:lnTo>
                        <a:pt x="555308" y="953"/>
                      </a:lnTo>
                      <a:lnTo>
                        <a:pt x="862013" y="953"/>
                      </a:lnTo>
                      <a:lnTo>
                        <a:pt x="839153" y="994410"/>
                      </a:lnTo>
                      <a:lnTo>
                        <a:pt x="20955" y="97250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4" name="Google Shape;4844;p50"/>
                <p:cNvSpPr/>
                <p:nvPr/>
              </p:nvSpPr>
              <p:spPr>
                <a:xfrm>
                  <a:off x="370522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5" name="Google Shape;4845;p50"/>
                <p:cNvSpPr/>
                <p:nvPr/>
              </p:nvSpPr>
              <p:spPr>
                <a:xfrm>
                  <a:off x="39957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6" name="Google Shape;4846;p50"/>
                <p:cNvSpPr/>
                <p:nvPr/>
              </p:nvSpPr>
              <p:spPr>
                <a:xfrm>
                  <a:off x="454056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7" name="Google Shape;4847;p50"/>
                <p:cNvSpPr/>
                <p:nvPr/>
              </p:nvSpPr>
              <p:spPr>
                <a:xfrm>
                  <a:off x="42624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848" name="Google Shape;4848;p50"/>
                <p:cNvGrpSpPr/>
                <p:nvPr/>
              </p:nvGrpSpPr>
              <p:grpSpPr>
                <a:xfrm>
                  <a:off x="3757612" y="2265996"/>
                  <a:ext cx="200024" cy="50482"/>
                  <a:chOff x="3757612" y="2265996"/>
                  <a:chExt cx="200024" cy="50482"/>
                </a:xfrm>
              </p:grpSpPr>
              <p:sp>
                <p:nvSpPr>
                  <p:cNvPr id="4849" name="Google Shape;4849;p50"/>
                  <p:cNvSpPr/>
                  <p:nvPr/>
                </p:nvSpPr>
                <p:spPr>
                  <a:xfrm>
                    <a:off x="393191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0" name="Google Shape;4850;p50"/>
                  <p:cNvSpPr/>
                  <p:nvPr/>
                </p:nvSpPr>
                <p:spPr>
                  <a:xfrm>
                    <a:off x="3873816"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1" name="Google Shape;4851;p50"/>
                  <p:cNvSpPr/>
                  <p:nvPr/>
                </p:nvSpPr>
                <p:spPr>
                  <a:xfrm>
                    <a:off x="381571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2" name="Google Shape;4852;p50"/>
                  <p:cNvSpPr/>
                  <p:nvPr/>
                </p:nvSpPr>
                <p:spPr>
                  <a:xfrm>
                    <a:off x="3757612"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3" name="Google Shape;4853;p50"/>
                <p:cNvGrpSpPr/>
                <p:nvPr/>
              </p:nvGrpSpPr>
              <p:grpSpPr>
                <a:xfrm>
                  <a:off x="4044314" y="2623184"/>
                  <a:ext cx="200025" cy="50482"/>
                  <a:chOff x="4044314" y="2623184"/>
                  <a:chExt cx="200025" cy="50482"/>
                </a:xfrm>
              </p:grpSpPr>
              <p:sp>
                <p:nvSpPr>
                  <p:cNvPr id="4854" name="Google Shape;4854;p50"/>
                  <p:cNvSpPr/>
                  <p:nvPr/>
                </p:nvSpPr>
                <p:spPr>
                  <a:xfrm>
                    <a:off x="4219574"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5" name="Google Shape;4855;p50"/>
                  <p:cNvSpPr/>
                  <p:nvPr/>
                </p:nvSpPr>
                <p:spPr>
                  <a:xfrm>
                    <a:off x="4161471"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6" name="Google Shape;4856;p50"/>
                  <p:cNvSpPr/>
                  <p:nvPr/>
                </p:nvSpPr>
                <p:spPr>
                  <a:xfrm>
                    <a:off x="4102416"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7" name="Google Shape;4857;p50"/>
                  <p:cNvSpPr/>
                  <p:nvPr/>
                </p:nvSpPr>
                <p:spPr>
                  <a:xfrm>
                    <a:off x="4044314"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8" name="Google Shape;4858;p50"/>
                <p:cNvGrpSpPr/>
                <p:nvPr/>
              </p:nvGrpSpPr>
              <p:grpSpPr>
                <a:xfrm>
                  <a:off x="4319587" y="2265996"/>
                  <a:ext cx="200024" cy="50482"/>
                  <a:chOff x="4319587" y="2265996"/>
                  <a:chExt cx="200024" cy="50482"/>
                </a:xfrm>
              </p:grpSpPr>
              <p:sp>
                <p:nvSpPr>
                  <p:cNvPr id="4859" name="Google Shape;4859;p50"/>
                  <p:cNvSpPr/>
                  <p:nvPr/>
                </p:nvSpPr>
                <p:spPr>
                  <a:xfrm>
                    <a:off x="4494846"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0" name="Google Shape;4860;p50"/>
                  <p:cNvSpPr/>
                  <p:nvPr/>
                </p:nvSpPr>
                <p:spPr>
                  <a:xfrm>
                    <a:off x="4435791"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1" name="Google Shape;4861;p50"/>
                  <p:cNvSpPr/>
                  <p:nvPr/>
                </p:nvSpPr>
                <p:spPr>
                  <a:xfrm>
                    <a:off x="437768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2" name="Google Shape;4862;p50"/>
                  <p:cNvSpPr/>
                  <p:nvPr/>
                </p:nvSpPr>
                <p:spPr>
                  <a:xfrm>
                    <a:off x="431958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63" name="Google Shape;4863;p50"/>
                <p:cNvSpPr/>
                <p:nvPr/>
              </p:nvSpPr>
              <p:spPr>
                <a:xfrm>
                  <a:off x="3805766" y="2458402"/>
                  <a:ext cx="82655" cy="129539"/>
                </a:xfrm>
                <a:custGeom>
                  <a:avLst/>
                  <a:gdLst/>
                  <a:ahLst/>
                  <a:cxnLst/>
                  <a:rect l="l" t="t" r="r" b="b"/>
                  <a:pathLst>
                    <a:path w="82655" h="129539" extrusionOk="0">
                      <a:moveTo>
                        <a:pt x="423" y="129540"/>
                      </a:moveTo>
                      <a:lnTo>
                        <a:pt x="81386" y="129540"/>
                      </a:lnTo>
                      <a:cubicBezTo>
                        <a:pt x="81386" y="129540"/>
                        <a:pt x="84243" y="42863"/>
                        <a:pt x="81386" y="32385"/>
                      </a:cubicBezTo>
                      <a:cubicBezTo>
                        <a:pt x="78528" y="20955"/>
                        <a:pt x="66146" y="0"/>
                        <a:pt x="41381" y="0"/>
                      </a:cubicBezTo>
                      <a:cubicBezTo>
                        <a:pt x="16616" y="0"/>
                        <a:pt x="1376" y="13335"/>
                        <a:pt x="423" y="32385"/>
                      </a:cubicBezTo>
                      <a:cubicBezTo>
                        <a:pt x="-529" y="51435"/>
                        <a:pt x="423" y="129540"/>
                        <a:pt x="423" y="129540"/>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4" name="Google Shape;4864;p50"/>
                <p:cNvSpPr/>
                <p:nvPr/>
              </p:nvSpPr>
              <p:spPr>
                <a:xfrm>
                  <a:off x="4046143" y="2953702"/>
                  <a:ext cx="212580" cy="336232"/>
                </a:xfrm>
                <a:custGeom>
                  <a:avLst/>
                  <a:gdLst/>
                  <a:ahLst/>
                  <a:cxnLst/>
                  <a:rect l="l" t="t" r="r" b="b"/>
                  <a:pathLst>
                    <a:path w="212580" h="336232" extrusionOk="0">
                      <a:moveTo>
                        <a:pt x="1029" y="332422"/>
                      </a:moveTo>
                      <a:lnTo>
                        <a:pt x="207721" y="336232"/>
                      </a:lnTo>
                      <a:cubicBezTo>
                        <a:pt x="207721" y="336232"/>
                        <a:pt x="217246" y="111442"/>
                        <a:pt x="209626" y="82867"/>
                      </a:cubicBezTo>
                      <a:cubicBezTo>
                        <a:pt x="202006" y="54292"/>
                        <a:pt x="171526" y="0"/>
                        <a:pt x="107709" y="0"/>
                      </a:cubicBezTo>
                      <a:cubicBezTo>
                        <a:pt x="43891" y="0"/>
                        <a:pt x="5791" y="33338"/>
                        <a:pt x="1981" y="82867"/>
                      </a:cubicBezTo>
                      <a:cubicBezTo>
                        <a:pt x="-1829" y="132397"/>
                        <a:pt x="1029" y="332422"/>
                        <a:pt x="1029" y="332422"/>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5" name="Google Shape;4865;p50"/>
                <p:cNvSpPr/>
                <p:nvPr/>
              </p:nvSpPr>
              <p:spPr>
                <a:xfrm>
                  <a:off x="4361496" y="2457184"/>
                  <a:ext cx="88582" cy="130757"/>
                </a:xfrm>
                <a:custGeom>
                  <a:avLst/>
                  <a:gdLst/>
                  <a:ahLst/>
                  <a:cxnLst/>
                  <a:rect l="l" t="t" r="r" b="b"/>
                  <a:pathLst>
                    <a:path w="88582" h="130757" extrusionOk="0">
                      <a:moveTo>
                        <a:pt x="953" y="130757"/>
                      </a:moveTo>
                      <a:lnTo>
                        <a:pt x="88583" y="130757"/>
                      </a:lnTo>
                      <a:cubicBezTo>
                        <a:pt x="88583" y="130757"/>
                        <a:pt x="85725" y="41222"/>
                        <a:pt x="80010" y="29792"/>
                      </a:cubicBezTo>
                      <a:cubicBezTo>
                        <a:pt x="75248" y="18362"/>
                        <a:pt x="68580" y="-2593"/>
                        <a:pt x="36195" y="265"/>
                      </a:cubicBezTo>
                      <a:cubicBezTo>
                        <a:pt x="3810" y="3122"/>
                        <a:pt x="1905" y="34555"/>
                        <a:pt x="0" y="39317"/>
                      </a:cubicBezTo>
                      <a:cubicBezTo>
                        <a:pt x="0" y="45032"/>
                        <a:pt x="953" y="130757"/>
                        <a:pt x="953" y="130757"/>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66" name="Google Shape;4866;p50"/>
              <p:cNvGrpSpPr/>
              <p:nvPr/>
            </p:nvGrpSpPr>
            <p:grpSpPr>
              <a:xfrm>
                <a:off x="814562" y="2316189"/>
                <a:ext cx="2463282" cy="1638752"/>
                <a:chOff x="2136457" y="2215514"/>
                <a:chExt cx="1593532" cy="1060132"/>
              </a:xfrm>
            </p:grpSpPr>
            <p:sp>
              <p:nvSpPr>
                <p:cNvPr id="4867" name="Google Shape;4867;p50"/>
                <p:cNvSpPr/>
                <p:nvPr/>
              </p:nvSpPr>
              <p:spPr>
                <a:xfrm>
                  <a:off x="2152649" y="2485071"/>
                  <a:ext cx="1552575" cy="790575"/>
                </a:xfrm>
                <a:custGeom>
                  <a:avLst/>
                  <a:gdLst/>
                  <a:ahLst/>
                  <a:cxnLst/>
                  <a:rect l="l" t="t" r="r" b="b"/>
                  <a:pathLst>
                    <a:path w="1552575" h="790575" extrusionOk="0">
                      <a:moveTo>
                        <a:pt x="0" y="790575"/>
                      </a:moveTo>
                      <a:lnTo>
                        <a:pt x="0" y="123825"/>
                      </a:lnTo>
                      <a:lnTo>
                        <a:pt x="421005" y="123825"/>
                      </a:lnTo>
                      <a:lnTo>
                        <a:pt x="792480" y="0"/>
                      </a:lnTo>
                      <a:lnTo>
                        <a:pt x="1143953" y="148590"/>
                      </a:lnTo>
                      <a:lnTo>
                        <a:pt x="1552575" y="148590"/>
                      </a:lnTo>
                      <a:lnTo>
                        <a:pt x="1540193" y="79057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8" name="Google Shape;4868;p50"/>
                <p:cNvSpPr/>
                <p:nvPr/>
              </p:nvSpPr>
              <p:spPr>
                <a:xfrm>
                  <a:off x="2136457" y="2635567"/>
                  <a:ext cx="1593532" cy="34289"/>
                </a:xfrm>
                <a:custGeom>
                  <a:avLst/>
                  <a:gdLst/>
                  <a:ahLst/>
                  <a:cxnLst/>
                  <a:rect l="l" t="t" r="r" b="b"/>
                  <a:pathLst>
                    <a:path w="1593532" h="34289" extrusionOk="0">
                      <a:moveTo>
                        <a:pt x="0" y="0"/>
                      </a:moveTo>
                      <a:lnTo>
                        <a:pt x="1593533" y="0"/>
                      </a:lnTo>
                      <a:lnTo>
                        <a:pt x="1593533" y="34290"/>
                      </a:lnTo>
                      <a:lnTo>
                        <a:pt x="0" y="3429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9" name="Google Shape;4869;p50"/>
                <p:cNvSpPr/>
                <p:nvPr/>
              </p:nvSpPr>
              <p:spPr>
                <a:xfrm>
                  <a:off x="2928937" y="2215514"/>
                  <a:ext cx="26670" cy="285750"/>
                </a:xfrm>
                <a:custGeom>
                  <a:avLst/>
                  <a:gdLst/>
                  <a:ahLst/>
                  <a:cxnLst/>
                  <a:rect l="l" t="t" r="r" b="b"/>
                  <a:pathLst>
                    <a:path w="26670" h="285750" extrusionOk="0">
                      <a:moveTo>
                        <a:pt x="4763" y="285750"/>
                      </a:moveTo>
                      <a:lnTo>
                        <a:pt x="0" y="0"/>
                      </a:lnTo>
                      <a:lnTo>
                        <a:pt x="13335" y="0"/>
                      </a:lnTo>
                      <a:lnTo>
                        <a:pt x="26670" y="2857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0" name="Google Shape;4870;p50"/>
                <p:cNvSpPr/>
                <p:nvPr/>
              </p:nvSpPr>
              <p:spPr>
                <a:xfrm>
                  <a:off x="3292791" y="2564129"/>
                  <a:ext cx="386715" cy="95250"/>
                </a:xfrm>
                <a:custGeom>
                  <a:avLst/>
                  <a:gdLst/>
                  <a:ahLst/>
                  <a:cxnLst/>
                  <a:rect l="l" t="t" r="r" b="b"/>
                  <a:pathLst>
                    <a:path w="386715" h="95250" extrusionOk="0">
                      <a:moveTo>
                        <a:pt x="386715" y="88583"/>
                      </a:moveTo>
                      <a:lnTo>
                        <a:pt x="386715" y="0"/>
                      </a:lnTo>
                      <a:lnTo>
                        <a:pt x="0" y="0"/>
                      </a:lnTo>
                      <a:lnTo>
                        <a:pt x="0" y="952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1" name="Google Shape;4871;p50"/>
                <p:cNvSpPr/>
                <p:nvPr/>
              </p:nvSpPr>
              <p:spPr>
                <a:xfrm>
                  <a:off x="2184081" y="2548889"/>
                  <a:ext cx="395287" cy="86677"/>
                </a:xfrm>
                <a:custGeom>
                  <a:avLst/>
                  <a:gdLst/>
                  <a:ahLst/>
                  <a:cxnLst/>
                  <a:rect l="l" t="t" r="r" b="b"/>
                  <a:pathLst>
                    <a:path w="395287" h="86677" extrusionOk="0">
                      <a:moveTo>
                        <a:pt x="395288" y="86677"/>
                      </a:moveTo>
                      <a:lnTo>
                        <a:pt x="395288" y="0"/>
                      </a:lnTo>
                      <a:lnTo>
                        <a:pt x="0" y="0"/>
                      </a:lnTo>
                      <a:lnTo>
                        <a:pt x="0" y="84772"/>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4872" name="Google Shape;4872;p50"/>
            <p:cNvGrpSpPr/>
            <p:nvPr/>
          </p:nvGrpSpPr>
          <p:grpSpPr>
            <a:xfrm>
              <a:off x="5234659" y="1238611"/>
              <a:ext cx="675301" cy="2831303"/>
              <a:chOff x="2389822" y="1388744"/>
              <a:chExt cx="440054" cy="1844993"/>
            </a:xfrm>
          </p:grpSpPr>
          <p:sp>
            <p:nvSpPr>
              <p:cNvPr id="4873" name="Google Shape;4873;p50"/>
              <p:cNvSpPr/>
              <p:nvPr/>
            </p:nvSpPr>
            <p:spPr>
              <a:xfrm>
                <a:off x="2389822" y="1585912"/>
                <a:ext cx="440054" cy="1647825"/>
              </a:xfrm>
              <a:custGeom>
                <a:avLst/>
                <a:gdLst/>
                <a:ahLst/>
                <a:cxnLst/>
                <a:rect l="l" t="t" r="r" b="b"/>
                <a:pathLst>
                  <a:path w="440054" h="1647825" extrusionOk="0">
                    <a:moveTo>
                      <a:pt x="136208" y="1605915"/>
                    </a:moveTo>
                    <a:lnTo>
                      <a:pt x="136208" y="390525"/>
                    </a:lnTo>
                    <a:lnTo>
                      <a:pt x="14288" y="270510"/>
                    </a:lnTo>
                    <a:lnTo>
                      <a:pt x="0" y="67628"/>
                    </a:lnTo>
                    <a:lnTo>
                      <a:pt x="176213" y="0"/>
                    </a:lnTo>
                    <a:lnTo>
                      <a:pt x="298132" y="0"/>
                    </a:lnTo>
                    <a:lnTo>
                      <a:pt x="440055" y="54292"/>
                    </a:lnTo>
                    <a:lnTo>
                      <a:pt x="440055" y="270510"/>
                    </a:lnTo>
                    <a:lnTo>
                      <a:pt x="310515" y="383858"/>
                    </a:lnTo>
                    <a:lnTo>
                      <a:pt x="351473" y="164782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4" name="Google Shape;4874;p50"/>
              <p:cNvSpPr/>
              <p:nvPr/>
            </p:nvSpPr>
            <p:spPr>
              <a:xfrm>
                <a:off x="2528887" y="1540192"/>
                <a:ext cx="194310" cy="98107"/>
              </a:xfrm>
              <a:custGeom>
                <a:avLst/>
                <a:gdLst/>
                <a:ahLst/>
                <a:cxnLst/>
                <a:rect l="l" t="t" r="r" b="b"/>
                <a:pathLst>
                  <a:path w="194310" h="98107" extrusionOk="0">
                    <a:moveTo>
                      <a:pt x="0" y="0"/>
                    </a:moveTo>
                    <a:lnTo>
                      <a:pt x="194310" y="0"/>
                    </a:lnTo>
                    <a:lnTo>
                      <a:pt x="194310" y="98108"/>
                    </a:lnTo>
                    <a:lnTo>
                      <a:pt x="0" y="98108"/>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5" name="Google Shape;4875;p50"/>
              <p:cNvSpPr/>
              <p:nvPr/>
            </p:nvSpPr>
            <p:spPr>
              <a:xfrm>
                <a:off x="2442209" y="1462087"/>
                <a:ext cx="356235" cy="95250"/>
              </a:xfrm>
              <a:custGeom>
                <a:avLst/>
                <a:gdLst/>
                <a:ahLst/>
                <a:cxnLst/>
                <a:rect l="l" t="t" r="r" b="b"/>
                <a:pathLst>
                  <a:path w="356235" h="95250" extrusionOk="0">
                    <a:moveTo>
                      <a:pt x="0" y="78105"/>
                    </a:moveTo>
                    <a:cubicBezTo>
                      <a:pt x="11430" y="78105"/>
                      <a:pt x="356235" y="95250"/>
                      <a:pt x="356235" y="95250"/>
                    </a:cubicBezTo>
                    <a:lnTo>
                      <a:pt x="356235" y="0"/>
                    </a:lnTo>
                    <a:lnTo>
                      <a:pt x="0" y="11430"/>
                    </a:lnTo>
                    <a:lnTo>
                      <a:pt x="0" y="7810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6" name="Google Shape;4876;p50"/>
              <p:cNvSpPr/>
              <p:nvPr/>
            </p:nvSpPr>
            <p:spPr>
              <a:xfrm>
                <a:off x="2528887" y="1388744"/>
                <a:ext cx="194310" cy="106680"/>
              </a:xfrm>
              <a:custGeom>
                <a:avLst/>
                <a:gdLst/>
                <a:ahLst/>
                <a:cxnLst/>
                <a:rect l="l" t="t" r="r" b="b"/>
                <a:pathLst>
                  <a:path w="194310" h="106680" extrusionOk="0">
                    <a:moveTo>
                      <a:pt x="0" y="0"/>
                    </a:moveTo>
                    <a:lnTo>
                      <a:pt x="194310" y="0"/>
                    </a:lnTo>
                    <a:lnTo>
                      <a:pt x="194310" y="106680"/>
                    </a:lnTo>
                    <a:lnTo>
                      <a:pt x="0" y="10668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77" name="Google Shape;4877;p50"/>
            <p:cNvSpPr/>
            <p:nvPr/>
          </p:nvSpPr>
          <p:spPr>
            <a:xfrm>
              <a:off x="5807238"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8" name="Google Shape;4878;p50"/>
            <p:cNvSpPr/>
            <p:nvPr/>
          </p:nvSpPr>
          <p:spPr>
            <a:xfrm>
              <a:off x="5335372"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9" name="Google Shape;4879;p50"/>
            <p:cNvSpPr/>
            <p:nvPr/>
          </p:nvSpPr>
          <p:spPr>
            <a:xfrm>
              <a:off x="5361210" y="3037784"/>
              <a:ext cx="475947" cy="1131394"/>
            </a:xfrm>
            <a:custGeom>
              <a:avLst/>
              <a:gdLst/>
              <a:ahLst/>
              <a:cxnLst/>
              <a:rect l="l" t="t" r="r" b="b"/>
              <a:pathLst>
                <a:path w="333375" h="792480" extrusionOk="0">
                  <a:moveTo>
                    <a:pt x="0" y="0"/>
                  </a:moveTo>
                  <a:lnTo>
                    <a:pt x="333375" y="0"/>
                  </a:lnTo>
                  <a:lnTo>
                    <a:pt x="333375" y="792480"/>
                  </a:lnTo>
                  <a:lnTo>
                    <a:pt x="0" y="79248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0" name="Google Shape;4880;p50"/>
            <p:cNvSpPr/>
            <p:nvPr/>
          </p:nvSpPr>
          <p:spPr>
            <a:xfrm>
              <a:off x="5411523" y="3618438"/>
              <a:ext cx="375317" cy="550738"/>
            </a:xfrm>
            <a:custGeom>
              <a:avLst/>
              <a:gdLst/>
              <a:ahLst/>
              <a:cxnLst/>
              <a:rect l="l" t="t" r="r" b="b"/>
              <a:pathLst>
                <a:path w="262889" h="385762" extrusionOk="0">
                  <a:moveTo>
                    <a:pt x="131445" y="0"/>
                  </a:moveTo>
                  <a:cubicBezTo>
                    <a:pt x="59055" y="0"/>
                    <a:pt x="0" y="59055"/>
                    <a:pt x="0" y="131445"/>
                  </a:cubicBezTo>
                  <a:lnTo>
                    <a:pt x="0" y="385763"/>
                  </a:lnTo>
                  <a:lnTo>
                    <a:pt x="262890" y="385763"/>
                  </a:lnTo>
                  <a:lnTo>
                    <a:pt x="262890" y="131445"/>
                  </a:lnTo>
                  <a:cubicBezTo>
                    <a:pt x="262890" y="59055"/>
                    <a:pt x="203835" y="0"/>
                    <a:pt x="131445" y="0"/>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1" name="Google Shape;4881;p50"/>
            <p:cNvSpPr/>
            <p:nvPr/>
          </p:nvSpPr>
          <p:spPr>
            <a:xfrm>
              <a:off x="5378887" y="3077218"/>
              <a:ext cx="440589" cy="446030"/>
            </a:xfrm>
            <a:custGeom>
              <a:avLst/>
              <a:gdLst/>
              <a:ahLst/>
              <a:cxnLst/>
              <a:rect l="l" t="t" r="r" b="b"/>
              <a:pathLst>
                <a:path w="308609" h="312420" extrusionOk="0">
                  <a:moveTo>
                    <a:pt x="308610" y="154305"/>
                  </a:moveTo>
                  <a:cubicBezTo>
                    <a:pt x="308610" y="69533"/>
                    <a:pt x="240030" y="0"/>
                    <a:pt x="154305" y="0"/>
                  </a:cubicBezTo>
                  <a:cubicBezTo>
                    <a:pt x="68580" y="0"/>
                    <a:pt x="0" y="68580"/>
                    <a:pt x="0" y="154305"/>
                  </a:cubicBezTo>
                  <a:cubicBezTo>
                    <a:pt x="0" y="159068"/>
                    <a:pt x="0" y="163830"/>
                    <a:pt x="0" y="168593"/>
                  </a:cubicBezTo>
                  <a:lnTo>
                    <a:pt x="0" y="168593"/>
                  </a:lnTo>
                  <a:lnTo>
                    <a:pt x="0" y="312420"/>
                  </a:lnTo>
                  <a:lnTo>
                    <a:pt x="307658" y="312420"/>
                  </a:lnTo>
                  <a:lnTo>
                    <a:pt x="307658" y="168593"/>
                  </a:lnTo>
                  <a:lnTo>
                    <a:pt x="307658" y="168593"/>
                  </a:lnTo>
                  <a:cubicBezTo>
                    <a:pt x="308610" y="163830"/>
                    <a:pt x="308610" y="159068"/>
                    <a:pt x="308610" y="154305"/>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2" name="Google Shape;4882;p50"/>
            <p:cNvSpPr/>
            <p:nvPr/>
          </p:nvSpPr>
          <p:spPr>
            <a:xfrm rot="-2700000">
              <a:off x="5396806" y="3097492"/>
              <a:ext cx="405456" cy="405456"/>
            </a:xfrm>
            <a:custGeom>
              <a:avLst/>
              <a:gdLst/>
              <a:ahLst/>
              <a:cxnLst/>
              <a:rect l="l" t="t" r="r" b="b"/>
              <a:pathLst>
                <a:path w="283842" h="283842" extrusionOk="0">
                  <a:moveTo>
                    <a:pt x="283842" y="141921"/>
                  </a:moveTo>
                  <a:cubicBezTo>
                    <a:pt x="283842" y="220302"/>
                    <a:pt x="220302" y="283843"/>
                    <a:pt x="141921" y="283843"/>
                  </a:cubicBezTo>
                  <a:cubicBezTo>
                    <a:pt x="63540" y="283843"/>
                    <a:pt x="0" y="220302"/>
                    <a:pt x="0" y="141921"/>
                  </a:cubicBezTo>
                  <a:cubicBezTo>
                    <a:pt x="0" y="63540"/>
                    <a:pt x="63540" y="0"/>
                    <a:pt x="141921" y="0"/>
                  </a:cubicBezTo>
                  <a:cubicBezTo>
                    <a:pt x="220302" y="0"/>
                    <a:pt x="283842" y="63540"/>
                    <a:pt x="283842" y="141921"/>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3" name="Google Shape;4883;p50"/>
            <p:cNvSpPr/>
            <p:nvPr/>
          </p:nvSpPr>
          <p:spPr>
            <a:xfrm>
              <a:off x="5411523" y="3112574"/>
              <a:ext cx="375317" cy="375317"/>
            </a:xfrm>
            <a:custGeom>
              <a:avLst/>
              <a:gdLst/>
              <a:ahLst/>
              <a:cxnLst/>
              <a:rect l="l" t="t" r="r" b="b"/>
              <a:pathLst>
                <a:path w="262889" h="262889" extrusionOk="0">
                  <a:moveTo>
                    <a:pt x="262890" y="131445"/>
                  </a:moveTo>
                  <a:cubicBezTo>
                    <a:pt x="262890" y="204040"/>
                    <a:pt x="204040" y="262890"/>
                    <a:pt x="131445" y="262890"/>
                  </a:cubicBezTo>
                  <a:cubicBezTo>
                    <a:pt x="58850" y="262890"/>
                    <a:pt x="0" y="204040"/>
                    <a:pt x="0" y="131445"/>
                  </a:cubicBezTo>
                  <a:cubicBezTo>
                    <a:pt x="0" y="58850"/>
                    <a:pt x="58850" y="0"/>
                    <a:pt x="131445" y="0"/>
                  </a:cubicBezTo>
                  <a:cubicBezTo>
                    <a:pt x="204040" y="0"/>
                    <a:pt x="262890" y="58850"/>
                    <a:pt x="262890" y="131445"/>
                  </a:cubicBez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4" name="Google Shape;4884;p50"/>
            <p:cNvSpPr/>
            <p:nvPr/>
          </p:nvSpPr>
          <p:spPr>
            <a:xfrm>
              <a:off x="5569265" y="3120733"/>
              <a:ext cx="59833" cy="138704"/>
            </a:xfrm>
            <a:custGeom>
              <a:avLst/>
              <a:gdLst/>
              <a:ahLst/>
              <a:cxnLst/>
              <a:rect l="l" t="t" r="r" b="b"/>
              <a:pathLst>
                <a:path w="41910" h="97155" extrusionOk="0">
                  <a:moveTo>
                    <a:pt x="41910" y="35243"/>
                  </a:moveTo>
                  <a:cubicBezTo>
                    <a:pt x="41910" y="61913"/>
                    <a:pt x="20955" y="97155"/>
                    <a:pt x="20955" y="97155"/>
                  </a:cubicBezTo>
                  <a:cubicBezTo>
                    <a:pt x="20955" y="97155"/>
                    <a:pt x="0" y="61913"/>
                    <a:pt x="0" y="35243"/>
                  </a:cubicBezTo>
                  <a:cubicBezTo>
                    <a:pt x="0" y="8573"/>
                    <a:pt x="9525" y="0"/>
                    <a:pt x="20955" y="0"/>
                  </a:cubicBezTo>
                  <a:cubicBezTo>
                    <a:pt x="32385" y="953"/>
                    <a:pt x="41910" y="8573"/>
                    <a:pt x="41910" y="3524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5" name="Google Shape;4885;p50"/>
            <p:cNvSpPr/>
            <p:nvPr/>
          </p:nvSpPr>
          <p:spPr>
            <a:xfrm>
              <a:off x="5495878" y="3141813"/>
              <a:ext cx="82927" cy="124424"/>
            </a:xfrm>
            <a:custGeom>
              <a:avLst/>
              <a:gdLst/>
              <a:ahLst/>
              <a:cxnLst/>
              <a:rect l="l" t="t" r="r" b="b"/>
              <a:pathLst>
                <a:path w="58086" h="87152" extrusionOk="0">
                  <a:moveTo>
                    <a:pt x="45689" y="22382"/>
                  </a:moveTo>
                  <a:cubicBezTo>
                    <a:pt x="59024" y="45242"/>
                    <a:pt x="58071" y="87152"/>
                    <a:pt x="58071" y="87152"/>
                  </a:cubicBezTo>
                  <a:cubicBezTo>
                    <a:pt x="58071" y="87152"/>
                    <a:pt x="21876" y="67150"/>
                    <a:pt x="8541" y="44290"/>
                  </a:cubicBezTo>
                  <a:cubicBezTo>
                    <a:pt x="-4794" y="21430"/>
                    <a:pt x="-984" y="9047"/>
                    <a:pt x="9494" y="3332"/>
                  </a:cubicBezTo>
                  <a:cubicBezTo>
                    <a:pt x="19971" y="-3335"/>
                    <a:pt x="32354" y="-1430"/>
                    <a:pt x="45689" y="22382"/>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6" name="Google Shape;4886;p50"/>
            <p:cNvSpPr/>
            <p:nvPr/>
          </p:nvSpPr>
          <p:spPr>
            <a:xfrm>
              <a:off x="5439183" y="3197379"/>
              <a:ext cx="124642" cy="82477"/>
            </a:xfrm>
            <a:custGeom>
              <a:avLst/>
              <a:gdLst/>
              <a:ahLst/>
              <a:cxnLst/>
              <a:rect l="l" t="t" r="r" b="b"/>
              <a:pathLst>
                <a:path w="87305" h="57771" extrusionOk="0">
                  <a:moveTo>
                    <a:pt x="44443" y="8227"/>
                  </a:moveTo>
                  <a:cubicBezTo>
                    <a:pt x="67303" y="21562"/>
                    <a:pt x="87306" y="57757"/>
                    <a:pt x="87306" y="57757"/>
                  </a:cubicBezTo>
                  <a:cubicBezTo>
                    <a:pt x="87306" y="57757"/>
                    <a:pt x="46348" y="58709"/>
                    <a:pt x="22536" y="45375"/>
                  </a:cubicBezTo>
                  <a:cubicBezTo>
                    <a:pt x="-324" y="32039"/>
                    <a:pt x="-3182" y="19657"/>
                    <a:pt x="2533" y="9180"/>
                  </a:cubicBezTo>
                  <a:cubicBezTo>
                    <a:pt x="10153" y="-345"/>
                    <a:pt x="21583" y="-5108"/>
                    <a:pt x="44443" y="822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7" name="Google Shape;4887;p50"/>
            <p:cNvSpPr/>
            <p:nvPr/>
          </p:nvSpPr>
          <p:spPr>
            <a:xfrm>
              <a:off x="5419682" y="3270317"/>
              <a:ext cx="138704" cy="59833"/>
            </a:xfrm>
            <a:custGeom>
              <a:avLst/>
              <a:gdLst/>
              <a:ahLst/>
              <a:cxnLst/>
              <a:rect l="l" t="t" r="r" b="b"/>
              <a:pathLst>
                <a:path w="97155" h="41910" extrusionOk="0">
                  <a:moveTo>
                    <a:pt x="35243" y="0"/>
                  </a:moveTo>
                  <a:cubicBezTo>
                    <a:pt x="61912" y="0"/>
                    <a:pt x="97155" y="20955"/>
                    <a:pt x="97155" y="20955"/>
                  </a:cubicBezTo>
                  <a:cubicBezTo>
                    <a:pt x="97155" y="20955"/>
                    <a:pt x="61912" y="41910"/>
                    <a:pt x="35243" y="41910"/>
                  </a:cubicBezTo>
                  <a:cubicBezTo>
                    <a:pt x="8572" y="41910"/>
                    <a:pt x="0" y="32385"/>
                    <a:pt x="0" y="20955"/>
                  </a:cubicBezTo>
                  <a:cubicBezTo>
                    <a:pt x="952" y="8573"/>
                    <a:pt x="8572" y="0"/>
                    <a:pt x="35243"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8" name="Google Shape;4888;p50"/>
            <p:cNvSpPr/>
            <p:nvPr/>
          </p:nvSpPr>
          <p:spPr>
            <a:xfrm>
              <a:off x="5441027" y="3320610"/>
              <a:ext cx="124158" cy="82927"/>
            </a:xfrm>
            <a:custGeom>
              <a:avLst/>
              <a:gdLst/>
              <a:ahLst/>
              <a:cxnLst/>
              <a:rect l="l" t="t" r="r" b="b"/>
              <a:pathLst>
                <a:path w="86966" h="58086" extrusionOk="0">
                  <a:moveTo>
                    <a:pt x="22196" y="12397"/>
                  </a:moveTo>
                  <a:cubicBezTo>
                    <a:pt x="45056" y="-937"/>
                    <a:pt x="86966" y="15"/>
                    <a:pt x="86966" y="15"/>
                  </a:cubicBezTo>
                  <a:cubicBezTo>
                    <a:pt x="86966" y="15"/>
                    <a:pt x="66964" y="36210"/>
                    <a:pt x="44104" y="49545"/>
                  </a:cubicBezTo>
                  <a:cubicBezTo>
                    <a:pt x="21244" y="62880"/>
                    <a:pt x="8861" y="59070"/>
                    <a:pt x="3146" y="48592"/>
                  </a:cubicBezTo>
                  <a:cubicBezTo>
                    <a:pt x="-3521" y="38115"/>
                    <a:pt x="-664" y="25732"/>
                    <a:pt x="22196" y="1239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9" name="Google Shape;4889;p50"/>
            <p:cNvSpPr/>
            <p:nvPr/>
          </p:nvSpPr>
          <p:spPr>
            <a:xfrm>
              <a:off x="5496680" y="3335589"/>
              <a:ext cx="83484" cy="124883"/>
            </a:xfrm>
            <a:custGeom>
              <a:avLst/>
              <a:gdLst/>
              <a:ahLst/>
              <a:cxnLst/>
              <a:rect l="l" t="t" r="r" b="b"/>
              <a:pathLst>
                <a:path w="58476" h="87474" extrusionOk="0">
                  <a:moveTo>
                    <a:pt x="8932" y="42863"/>
                  </a:moveTo>
                  <a:cubicBezTo>
                    <a:pt x="22267" y="20003"/>
                    <a:pt x="58462" y="0"/>
                    <a:pt x="58462" y="0"/>
                  </a:cubicBezTo>
                  <a:cubicBezTo>
                    <a:pt x="58462" y="0"/>
                    <a:pt x="59414" y="40958"/>
                    <a:pt x="46079" y="64770"/>
                  </a:cubicBezTo>
                  <a:cubicBezTo>
                    <a:pt x="32744" y="88583"/>
                    <a:pt x="20362" y="90488"/>
                    <a:pt x="9884" y="84773"/>
                  </a:cubicBezTo>
                  <a:cubicBezTo>
                    <a:pt x="-593" y="79058"/>
                    <a:pt x="-5356" y="65723"/>
                    <a:pt x="8932" y="4286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0" name="Google Shape;4890;p50"/>
            <p:cNvSpPr/>
            <p:nvPr/>
          </p:nvSpPr>
          <p:spPr>
            <a:xfrm>
              <a:off x="5569265" y="3339669"/>
              <a:ext cx="59833" cy="138703"/>
            </a:xfrm>
            <a:custGeom>
              <a:avLst/>
              <a:gdLst/>
              <a:ahLst/>
              <a:cxnLst/>
              <a:rect l="l" t="t" r="r" b="b"/>
              <a:pathLst>
                <a:path w="41910" h="97154" extrusionOk="0">
                  <a:moveTo>
                    <a:pt x="0" y="61913"/>
                  </a:moveTo>
                  <a:cubicBezTo>
                    <a:pt x="0" y="35242"/>
                    <a:pt x="20955" y="0"/>
                    <a:pt x="20955" y="0"/>
                  </a:cubicBezTo>
                  <a:cubicBezTo>
                    <a:pt x="20955" y="0"/>
                    <a:pt x="41910" y="35242"/>
                    <a:pt x="41910" y="61913"/>
                  </a:cubicBezTo>
                  <a:cubicBezTo>
                    <a:pt x="41910" y="88582"/>
                    <a:pt x="32385" y="97155"/>
                    <a:pt x="20955" y="97155"/>
                  </a:cubicBezTo>
                  <a:cubicBezTo>
                    <a:pt x="9525" y="97155"/>
                    <a:pt x="0" y="89535"/>
                    <a:pt x="0" y="6191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1" name="Google Shape;4891;p50"/>
            <p:cNvSpPr/>
            <p:nvPr/>
          </p:nvSpPr>
          <p:spPr>
            <a:xfrm>
              <a:off x="5619559" y="3334230"/>
              <a:ext cx="82927" cy="124158"/>
            </a:xfrm>
            <a:custGeom>
              <a:avLst/>
              <a:gdLst/>
              <a:ahLst/>
              <a:cxnLst/>
              <a:rect l="l" t="t" r="r" b="b"/>
              <a:pathLst>
                <a:path w="58086" h="86966" extrusionOk="0">
                  <a:moveTo>
                    <a:pt x="12397" y="64770"/>
                  </a:moveTo>
                  <a:cubicBezTo>
                    <a:pt x="-938" y="41910"/>
                    <a:pt x="15" y="0"/>
                    <a:pt x="15" y="0"/>
                  </a:cubicBezTo>
                  <a:cubicBezTo>
                    <a:pt x="15" y="0"/>
                    <a:pt x="36210" y="20002"/>
                    <a:pt x="49545" y="42863"/>
                  </a:cubicBezTo>
                  <a:cubicBezTo>
                    <a:pt x="62880" y="65723"/>
                    <a:pt x="59070" y="78105"/>
                    <a:pt x="48592" y="83820"/>
                  </a:cubicBezTo>
                  <a:cubicBezTo>
                    <a:pt x="38115" y="90488"/>
                    <a:pt x="25732" y="87630"/>
                    <a:pt x="12397" y="6477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2" name="Google Shape;4892;p50"/>
            <p:cNvSpPr/>
            <p:nvPr/>
          </p:nvSpPr>
          <p:spPr>
            <a:xfrm>
              <a:off x="5634538" y="3319250"/>
              <a:ext cx="124642" cy="82927"/>
            </a:xfrm>
            <a:custGeom>
              <a:avLst/>
              <a:gdLst/>
              <a:ahLst/>
              <a:cxnLst/>
              <a:rect l="l" t="t" r="r" b="b"/>
              <a:pathLst>
                <a:path w="87305" h="58086" extrusionOk="0">
                  <a:moveTo>
                    <a:pt x="42863" y="49544"/>
                  </a:moveTo>
                  <a:cubicBezTo>
                    <a:pt x="20002" y="36210"/>
                    <a:pt x="0" y="15"/>
                    <a:pt x="0" y="15"/>
                  </a:cubicBezTo>
                  <a:cubicBezTo>
                    <a:pt x="0" y="15"/>
                    <a:pt x="40958" y="-938"/>
                    <a:pt x="64770" y="12397"/>
                  </a:cubicBezTo>
                  <a:cubicBezTo>
                    <a:pt x="87630" y="25732"/>
                    <a:pt x="90488" y="38115"/>
                    <a:pt x="84773" y="48592"/>
                  </a:cubicBezTo>
                  <a:cubicBezTo>
                    <a:pt x="78105" y="59069"/>
                    <a:pt x="65723" y="62880"/>
                    <a:pt x="42863" y="495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3" name="Google Shape;4893;p50"/>
            <p:cNvSpPr/>
            <p:nvPr/>
          </p:nvSpPr>
          <p:spPr>
            <a:xfrm>
              <a:off x="5639978" y="3270317"/>
              <a:ext cx="138703" cy="59833"/>
            </a:xfrm>
            <a:custGeom>
              <a:avLst/>
              <a:gdLst/>
              <a:ahLst/>
              <a:cxnLst/>
              <a:rect l="l" t="t" r="r" b="b"/>
              <a:pathLst>
                <a:path w="97154" h="41910" extrusionOk="0">
                  <a:moveTo>
                    <a:pt x="61913" y="41910"/>
                  </a:moveTo>
                  <a:cubicBezTo>
                    <a:pt x="35242" y="41910"/>
                    <a:pt x="0" y="20955"/>
                    <a:pt x="0" y="20955"/>
                  </a:cubicBezTo>
                  <a:cubicBezTo>
                    <a:pt x="0" y="20955"/>
                    <a:pt x="35242" y="0"/>
                    <a:pt x="61913" y="0"/>
                  </a:cubicBezTo>
                  <a:cubicBezTo>
                    <a:pt x="88582" y="0"/>
                    <a:pt x="97155" y="9525"/>
                    <a:pt x="97155" y="20955"/>
                  </a:cubicBezTo>
                  <a:cubicBezTo>
                    <a:pt x="96202" y="32385"/>
                    <a:pt x="88582" y="41910"/>
                    <a:pt x="61913" y="4191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4" name="Google Shape;4894;p50"/>
            <p:cNvSpPr/>
            <p:nvPr/>
          </p:nvSpPr>
          <p:spPr>
            <a:xfrm>
              <a:off x="5633179" y="3196929"/>
              <a:ext cx="124424" cy="82927"/>
            </a:xfrm>
            <a:custGeom>
              <a:avLst/>
              <a:gdLst/>
              <a:ahLst/>
              <a:cxnLst/>
              <a:rect l="l" t="t" r="r" b="b"/>
              <a:pathLst>
                <a:path w="87152" h="58086" extrusionOk="0">
                  <a:moveTo>
                    <a:pt x="64770" y="45689"/>
                  </a:moveTo>
                  <a:cubicBezTo>
                    <a:pt x="41910" y="59024"/>
                    <a:pt x="0" y="58071"/>
                    <a:pt x="0" y="58071"/>
                  </a:cubicBezTo>
                  <a:cubicBezTo>
                    <a:pt x="0" y="58071"/>
                    <a:pt x="20002" y="21877"/>
                    <a:pt x="42863" y="8541"/>
                  </a:cubicBezTo>
                  <a:cubicBezTo>
                    <a:pt x="65723" y="-4793"/>
                    <a:pt x="78105" y="-984"/>
                    <a:pt x="83820" y="9494"/>
                  </a:cubicBezTo>
                  <a:cubicBezTo>
                    <a:pt x="90488" y="19971"/>
                    <a:pt x="88582" y="32354"/>
                    <a:pt x="64770" y="45689"/>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5" name="Google Shape;4895;p50"/>
            <p:cNvSpPr/>
            <p:nvPr/>
          </p:nvSpPr>
          <p:spPr>
            <a:xfrm>
              <a:off x="5619559" y="3140234"/>
              <a:ext cx="82477" cy="124643"/>
            </a:xfrm>
            <a:custGeom>
              <a:avLst/>
              <a:gdLst/>
              <a:ahLst/>
              <a:cxnLst/>
              <a:rect l="l" t="t" r="r" b="b"/>
              <a:pathLst>
                <a:path w="57771" h="87306" extrusionOk="0">
                  <a:moveTo>
                    <a:pt x="49545" y="44444"/>
                  </a:moveTo>
                  <a:cubicBezTo>
                    <a:pt x="36210" y="67303"/>
                    <a:pt x="15" y="87306"/>
                    <a:pt x="15" y="87306"/>
                  </a:cubicBezTo>
                  <a:cubicBezTo>
                    <a:pt x="15" y="87306"/>
                    <a:pt x="-938" y="46348"/>
                    <a:pt x="12397" y="22536"/>
                  </a:cubicBezTo>
                  <a:cubicBezTo>
                    <a:pt x="25732" y="-324"/>
                    <a:pt x="38115" y="-3181"/>
                    <a:pt x="48592" y="2533"/>
                  </a:cubicBezTo>
                  <a:cubicBezTo>
                    <a:pt x="58117" y="9201"/>
                    <a:pt x="62880" y="21583"/>
                    <a:pt x="49545" y="444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6" name="Google Shape;4896;p50"/>
            <p:cNvSpPr/>
            <p:nvPr/>
          </p:nvSpPr>
          <p:spPr>
            <a:xfrm>
              <a:off x="5569265" y="3270317"/>
              <a:ext cx="59833" cy="59833"/>
            </a:xfrm>
            <a:custGeom>
              <a:avLst/>
              <a:gdLst/>
              <a:ahLst/>
              <a:cxnLst/>
              <a:rect l="l" t="t" r="r" b="b"/>
              <a:pathLst>
                <a:path w="41910" h="41910" extrusionOk="0">
                  <a:moveTo>
                    <a:pt x="41910" y="20955"/>
                  </a:moveTo>
                  <a:cubicBezTo>
                    <a:pt x="41910" y="32385"/>
                    <a:pt x="32385" y="41910"/>
                    <a:pt x="20955" y="41910"/>
                  </a:cubicBezTo>
                  <a:cubicBezTo>
                    <a:pt x="9525" y="41910"/>
                    <a:pt x="0" y="32385"/>
                    <a:pt x="0" y="20955"/>
                  </a:cubicBezTo>
                  <a:cubicBezTo>
                    <a:pt x="0" y="9525"/>
                    <a:pt x="9525" y="0"/>
                    <a:pt x="20955" y="0"/>
                  </a:cubicBezTo>
                  <a:cubicBezTo>
                    <a:pt x="32385" y="0"/>
                    <a:pt x="41910" y="8573"/>
                    <a:pt x="41910" y="20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7" name="Google Shape;4897;p50"/>
            <p:cNvSpPr/>
            <p:nvPr/>
          </p:nvSpPr>
          <p:spPr>
            <a:xfrm>
              <a:off x="5361210" y="3523248"/>
              <a:ext cx="475947" cy="27197"/>
            </a:xfrm>
            <a:custGeom>
              <a:avLst/>
              <a:gdLst/>
              <a:ahLst/>
              <a:cxnLst/>
              <a:rect l="l" t="t" r="r" b="b"/>
              <a:pathLst>
                <a:path w="333375" h="19050" extrusionOk="0">
                  <a:moveTo>
                    <a:pt x="0" y="0"/>
                  </a:moveTo>
                  <a:lnTo>
                    <a:pt x="333375" y="0"/>
                  </a:lnTo>
                  <a:lnTo>
                    <a:pt x="333375" y="19050"/>
                  </a:lnTo>
                  <a:lnTo>
                    <a:pt x="0" y="19050"/>
                  </a:lnTo>
                  <a:close/>
                </a:path>
              </a:pathLst>
            </a:custGeom>
            <a:solidFill>
              <a:srgbClr val="8D63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8" name="Google Shape;4898;p50"/>
            <p:cNvSpPr/>
            <p:nvPr/>
          </p:nvSpPr>
          <p:spPr>
            <a:xfrm>
              <a:off x="5361210" y="2961631"/>
              <a:ext cx="475947" cy="95189"/>
            </a:xfrm>
            <a:custGeom>
              <a:avLst/>
              <a:gdLst/>
              <a:ahLst/>
              <a:cxnLst/>
              <a:rect l="l" t="t" r="r" b="b"/>
              <a:pathLst>
                <a:path w="333375" h="66675" extrusionOk="0">
                  <a:moveTo>
                    <a:pt x="312420" y="0"/>
                  </a:moveTo>
                  <a:lnTo>
                    <a:pt x="312420" y="41910"/>
                  </a:lnTo>
                  <a:lnTo>
                    <a:pt x="283845" y="41910"/>
                  </a:lnTo>
                  <a:lnTo>
                    <a:pt x="283845" y="0"/>
                  </a:lnTo>
                  <a:lnTo>
                    <a:pt x="246698" y="0"/>
                  </a:lnTo>
                  <a:lnTo>
                    <a:pt x="246698" y="41910"/>
                  </a:lnTo>
                  <a:lnTo>
                    <a:pt x="217170" y="41910"/>
                  </a:lnTo>
                  <a:lnTo>
                    <a:pt x="217170" y="0"/>
                  </a:lnTo>
                  <a:lnTo>
                    <a:pt x="180023" y="0"/>
                  </a:lnTo>
                  <a:lnTo>
                    <a:pt x="180023" y="41910"/>
                  </a:lnTo>
                  <a:lnTo>
                    <a:pt x="151448" y="41910"/>
                  </a:lnTo>
                  <a:lnTo>
                    <a:pt x="151448" y="0"/>
                  </a:lnTo>
                  <a:lnTo>
                    <a:pt x="114300" y="0"/>
                  </a:lnTo>
                  <a:lnTo>
                    <a:pt x="114300" y="41910"/>
                  </a:lnTo>
                  <a:lnTo>
                    <a:pt x="85725" y="41910"/>
                  </a:lnTo>
                  <a:lnTo>
                    <a:pt x="85725" y="0"/>
                  </a:lnTo>
                  <a:lnTo>
                    <a:pt x="48577" y="0"/>
                  </a:lnTo>
                  <a:lnTo>
                    <a:pt x="48577" y="41910"/>
                  </a:lnTo>
                  <a:lnTo>
                    <a:pt x="19050" y="41910"/>
                  </a:lnTo>
                  <a:lnTo>
                    <a:pt x="19050" y="0"/>
                  </a:lnTo>
                  <a:lnTo>
                    <a:pt x="0" y="0"/>
                  </a:lnTo>
                  <a:lnTo>
                    <a:pt x="0" y="66675"/>
                  </a:lnTo>
                  <a:lnTo>
                    <a:pt x="333375" y="66675"/>
                  </a:lnTo>
                  <a:lnTo>
                    <a:pt x="3333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9" name="Google Shape;4899;p50"/>
            <p:cNvSpPr/>
            <p:nvPr/>
          </p:nvSpPr>
          <p:spPr>
            <a:xfrm>
              <a:off x="5713409" y="2931715"/>
              <a:ext cx="53033" cy="29915"/>
            </a:xfrm>
            <a:custGeom>
              <a:avLst/>
              <a:gdLst/>
              <a:ahLst/>
              <a:cxnLst/>
              <a:rect l="l" t="t" r="r" b="b"/>
              <a:pathLst>
                <a:path w="37147" h="20954" extrusionOk="0">
                  <a:moveTo>
                    <a:pt x="37147" y="20955"/>
                  </a:moveTo>
                  <a:lnTo>
                    <a:pt x="0" y="20955"/>
                  </a:lnTo>
                  <a:lnTo>
                    <a:pt x="18097"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0" name="Google Shape;4900;p50"/>
            <p:cNvSpPr/>
            <p:nvPr/>
          </p:nvSpPr>
          <p:spPr>
            <a:xfrm>
              <a:off x="5618220" y="2931715"/>
              <a:ext cx="53033" cy="29915"/>
            </a:xfrm>
            <a:custGeom>
              <a:avLst/>
              <a:gdLst/>
              <a:ahLst/>
              <a:cxnLst/>
              <a:rect l="l" t="t" r="r" b="b"/>
              <a:pathLst>
                <a:path w="37147" h="20954" extrusionOk="0">
                  <a:moveTo>
                    <a:pt x="37147"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1" name="Google Shape;4901;p50"/>
            <p:cNvSpPr/>
            <p:nvPr/>
          </p:nvSpPr>
          <p:spPr>
            <a:xfrm>
              <a:off x="552439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2" name="Google Shape;4902;p50"/>
            <p:cNvSpPr/>
            <p:nvPr/>
          </p:nvSpPr>
          <p:spPr>
            <a:xfrm>
              <a:off x="543056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3" name="Google Shape;4903;p50"/>
            <p:cNvSpPr/>
            <p:nvPr/>
          </p:nvSpPr>
          <p:spPr>
            <a:xfrm>
              <a:off x="484582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4" name="Google Shape;4904;p50"/>
            <p:cNvSpPr/>
            <p:nvPr/>
          </p:nvSpPr>
          <p:spPr>
            <a:xfrm>
              <a:off x="484582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5" name="Google Shape;4905;p50"/>
            <p:cNvSpPr/>
            <p:nvPr/>
          </p:nvSpPr>
          <p:spPr>
            <a:xfrm>
              <a:off x="526737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6" name="Google Shape;4906;p50"/>
            <p:cNvSpPr/>
            <p:nvPr/>
          </p:nvSpPr>
          <p:spPr>
            <a:xfrm>
              <a:off x="4962773" y="2506082"/>
              <a:ext cx="278790" cy="410674"/>
            </a:xfrm>
            <a:custGeom>
              <a:avLst/>
              <a:gdLst/>
              <a:ahLst/>
              <a:cxnLst/>
              <a:rect l="l" t="t" r="r" b="b"/>
              <a:pathLst>
                <a:path w="195277" h="287655" extrusionOk="0">
                  <a:moveTo>
                    <a:pt x="98108" y="0"/>
                  </a:moveTo>
                  <a:cubicBezTo>
                    <a:pt x="43815" y="0"/>
                    <a:pt x="0" y="43815"/>
                    <a:pt x="0" y="98108"/>
                  </a:cubicBezTo>
                  <a:lnTo>
                    <a:pt x="0" y="287655"/>
                  </a:lnTo>
                  <a:lnTo>
                    <a:pt x="195262" y="287655"/>
                  </a:lnTo>
                  <a:lnTo>
                    <a:pt x="195262" y="98108"/>
                  </a:lnTo>
                  <a:cubicBezTo>
                    <a:pt x="196215" y="43815"/>
                    <a:pt x="152400"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7" name="Google Shape;4907;p50"/>
            <p:cNvSpPr/>
            <p:nvPr/>
          </p:nvSpPr>
          <p:spPr>
            <a:xfrm>
              <a:off x="4994049" y="2595832"/>
              <a:ext cx="217603" cy="319564"/>
            </a:xfrm>
            <a:custGeom>
              <a:avLst/>
              <a:gdLst/>
              <a:ahLst/>
              <a:cxnLst/>
              <a:rect l="l" t="t" r="r" b="b"/>
              <a:pathLst>
                <a:path w="152419" h="223837" extrusionOk="0">
                  <a:moveTo>
                    <a:pt x="76200" y="0"/>
                  </a:moveTo>
                  <a:cubicBezTo>
                    <a:pt x="34290" y="0"/>
                    <a:pt x="0" y="34290"/>
                    <a:pt x="0" y="76200"/>
                  </a:cubicBezTo>
                  <a:lnTo>
                    <a:pt x="0" y="223838"/>
                  </a:lnTo>
                  <a:lnTo>
                    <a:pt x="152400" y="223838"/>
                  </a:lnTo>
                  <a:lnTo>
                    <a:pt x="152400" y="76200"/>
                  </a:lnTo>
                  <a:cubicBezTo>
                    <a:pt x="153353" y="34290"/>
                    <a:pt x="119063"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8" name="Google Shape;4908;p50"/>
            <p:cNvSpPr/>
            <p:nvPr/>
          </p:nvSpPr>
          <p:spPr>
            <a:xfrm>
              <a:off x="5021246"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9535"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9" name="Google Shape;4909;p50"/>
            <p:cNvSpPr/>
            <p:nvPr/>
          </p:nvSpPr>
          <p:spPr>
            <a:xfrm>
              <a:off x="5060682"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0" name="Google Shape;4910;p50"/>
            <p:cNvSpPr/>
            <p:nvPr/>
          </p:nvSpPr>
          <p:spPr>
            <a:xfrm>
              <a:off x="5113717"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1" name="Google Shape;4911;p50"/>
            <p:cNvSpPr/>
            <p:nvPr/>
          </p:nvSpPr>
          <p:spPr>
            <a:xfrm>
              <a:off x="5267379" y="2153882"/>
              <a:ext cx="93829" cy="81591"/>
            </a:xfrm>
            <a:custGeom>
              <a:avLst/>
              <a:gdLst/>
              <a:ahLst/>
              <a:cxnLst/>
              <a:rect l="l" t="t" r="r" b="b"/>
              <a:pathLst>
                <a:path w="65722" h="57150" extrusionOk="0">
                  <a:moveTo>
                    <a:pt x="45720" y="0"/>
                  </a:moveTo>
                  <a:lnTo>
                    <a:pt x="45720" y="38100"/>
                  </a:lnTo>
                  <a:lnTo>
                    <a:pt x="20955" y="38100"/>
                  </a:lnTo>
                  <a:lnTo>
                    <a:pt x="20955"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2" name="Google Shape;4912;p50"/>
            <p:cNvSpPr/>
            <p:nvPr/>
          </p:nvSpPr>
          <p:spPr>
            <a:xfrm>
              <a:off x="4845826" y="2153882"/>
              <a:ext cx="93829" cy="81591"/>
            </a:xfrm>
            <a:custGeom>
              <a:avLst/>
              <a:gdLst/>
              <a:ahLst/>
              <a:cxnLst/>
              <a:rect l="l" t="t" r="r" b="b"/>
              <a:pathLst>
                <a:path w="65722" h="57150" extrusionOk="0">
                  <a:moveTo>
                    <a:pt x="44768" y="0"/>
                  </a:moveTo>
                  <a:lnTo>
                    <a:pt x="44768" y="38100"/>
                  </a:lnTo>
                  <a:lnTo>
                    <a:pt x="20003" y="38100"/>
                  </a:lnTo>
                  <a:lnTo>
                    <a:pt x="20003"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3" name="Google Shape;4913;p50"/>
            <p:cNvSpPr/>
            <p:nvPr/>
          </p:nvSpPr>
          <p:spPr>
            <a:xfrm>
              <a:off x="4939655" y="2153882"/>
              <a:ext cx="327723" cy="81591"/>
            </a:xfrm>
            <a:custGeom>
              <a:avLst/>
              <a:gdLst/>
              <a:ahLst/>
              <a:cxnLst/>
              <a:rect l="l" t="t" r="r" b="b"/>
              <a:pathLst>
                <a:path w="229552" h="57150" extrusionOk="0">
                  <a:moveTo>
                    <a:pt x="216217" y="0"/>
                  </a:moveTo>
                  <a:lnTo>
                    <a:pt x="216217" y="38100"/>
                  </a:lnTo>
                  <a:lnTo>
                    <a:pt x="191453" y="38100"/>
                  </a:lnTo>
                  <a:lnTo>
                    <a:pt x="191453" y="0"/>
                  </a:lnTo>
                  <a:lnTo>
                    <a:pt x="157163" y="0"/>
                  </a:lnTo>
                  <a:lnTo>
                    <a:pt x="157163" y="38100"/>
                  </a:lnTo>
                  <a:lnTo>
                    <a:pt x="131445" y="38100"/>
                  </a:lnTo>
                  <a:lnTo>
                    <a:pt x="131445" y="0"/>
                  </a:lnTo>
                  <a:lnTo>
                    <a:pt x="98108" y="0"/>
                  </a:lnTo>
                  <a:lnTo>
                    <a:pt x="98108" y="38100"/>
                  </a:lnTo>
                  <a:lnTo>
                    <a:pt x="72390" y="38100"/>
                  </a:lnTo>
                  <a:lnTo>
                    <a:pt x="72390" y="0"/>
                  </a:lnTo>
                  <a:lnTo>
                    <a:pt x="38100" y="0"/>
                  </a:lnTo>
                  <a:lnTo>
                    <a:pt x="38100" y="38100"/>
                  </a:lnTo>
                  <a:lnTo>
                    <a:pt x="13335" y="38100"/>
                  </a:lnTo>
                  <a:lnTo>
                    <a:pt x="13335" y="0"/>
                  </a:lnTo>
                  <a:lnTo>
                    <a:pt x="0" y="0"/>
                  </a:lnTo>
                  <a:lnTo>
                    <a:pt x="0" y="57150"/>
                  </a:lnTo>
                  <a:lnTo>
                    <a:pt x="229553" y="57150"/>
                  </a:lnTo>
                  <a:lnTo>
                    <a:pt x="229553"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4" name="Google Shape;4914;p50"/>
            <p:cNvSpPr/>
            <p:nvPr/>
          </p:nvSpPr>
          <p:spPr>
            <a:xfrm>
              <a:off x="583715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5" name="Google Shape;4915;p50"/>
            <p:cNvSpPr/>
            <p:nvPr/>
          </p:nvSpPr>
          <p:spPr>
            <a:xfrm>
              <a:off x="583715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6" name="Google Shape;4916;p50"/>
            <p:cNvSpPr/>
            <p:nvPr/>
          </p:nvSpPr>
          <p:spPr>
            <a:xfrm>
              <a:off x="625870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7" name="Google Shape;4917;p50"/>
            <p:cNvSpPr/>
            <p:nvPr/>
          </p:nvSpPr>
          <p:spPr>
            <a:xfrm>
              <a:off x="5955462" y="2506082"/>
              <a:ext cx="278768" cy="410674"/>
            </a:xfrm>
            <a:custGeom>
              <a:avLst/>
              <a:gdLst/>
              <a:ahLst/>
              <a:cxnLst/>
              <a:rect l="l" t="t" r="r" b="b"/>
              <a:pathLst>
                <a:path w="195262" h="287655" extrusionOk="0">
                  <a:moveTo>
                    <a:pt x="98108" y="0"/>
                  </a:moveTo>
                  <a:cubicBezTo>
                    <a:pt x="43815" y="0"/>
                    <a:pt x="0" y="43815"/>
                    <a:pt x="0" y="98108"/>
                  </a:cubicBezTo>
                  <a:lnTo>
                    <a:pt x="0" y="287655"/>
                  </a:lnTo>
                  <a:lnTo>
                    <a:pt x="195263" y="287655"/>
                  </a:lnTo>
                  <a:lnTo>
                    <a:pt x="195263" y="98108"/>
                  </a:lnTo>
                  <a:cubicBezTo>
                    <a:pt x="195263" y="43815"/>
                    <a:pt x="151448"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8" name="Google Shape;4918;p50"/>
            <p:cNvSpPr/>
            <p:nvPr/>
          </p:nvSpPr>
          <p:spPr>
            <a:xfrm>
              <a:off x="5986740" y="2595832"/>
              <a:ext cx="217576" cy="319564"/>
            </a:xfrm>
            <a:custGeom>
              <a:avLst/>
              <a:gdLst/>
              <a:ahLst/>
              <a:cxnLst/>
              <a:rect l="l" t="t" r="r" b="b"/>
              <a:pathLst>
                <a:path w="152400" h="223837" extrusionOk="0">
                  <a:moveTo>
                    <a:pt x="76200" y="0"/>
                  </a:moveTo>
                  <a:cubicBezTo>
                    <a:pt x="34290" y="0"/>
                    <a:pt x="0" y="34290"/>
                    <a:pt x="0" y="76200"/>
                  </a:cubicBezTo>
                  <a:lnTo>
                    <a:pt x="0" y="223838"/>
                  </a:lnTo>
                  <a:lnTo>
                    <a:pt x="152400" y="223838"/>
                  </a:lnTo>
                  <a:lnTo>
                    <a:pt x="152400" y="76200"/>
                  </a:lnTo>
                  <a:cubicBezTo>
                    <a:pt x="152400" y="34290"/>
                    <a:pt x="118110"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9" name="Google Shape;4919;p50"/>
            <p:cNvSpPr/>
            <p:nvPr/>
          </p:nvSpPr>
          <p:spPr>
            <a:xfrm>
              <a:off x="6013937"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8582"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0" name="Google Shape;4920;p50"/>
            <p:cNvSpPr/>
            <p:nvPr/>
          </p:nvSpPr>
          <p:spPr>
            <a:xfrm>
              <a:off x="6052012"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1" name="Google Shape;4921;p50"/>
            <p:cNvSpPr/>
            <p:nvPr/>
          </p:nvSpPr>
          <p:spPr>
            <a:xfrm>
              <a:off x="6105046"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2" name="Google Shape;4922;p50"/>
            <p:cNvSpPr/>
            <p:nvPr/>
          </p:nvSpPr>
          <p:spPr>
            <a:xfrm>
              <a:off x="6258709" y="2153882"/>
              <a:ext cx="95188" cy="81591"/>
            </a:xfrm>
            <a:custGeom>
              <a:avLst/>
              <a:gdLst/>
              <a:ahLst/>
              <a:cxnLst/>
              <a:rect l="l" t="t" r="r" b="b"/>
              <a:pathLst>
                <a:path w="66674" h="57150" extrusionOk="0">
                  <a:moveTo>
                    <a:pt x="45720" y="0"/>
                  </a:moveTo>
                  <a:lnTo>
                    <a:pt x="45720" y="38100"/>
                  </a:lnTo>
                  <a:lnTo>
                    <a:pt x="20955" y="38100"/>
                  </a:lnTo>
                  <a:lnTo>
                    <a:pt x="20955" y="0"/>
                  </a:lnTo>
                  <a:lnTo>
                    <a:pt x="0" y="0"/>
                  </a:lnTo>
                  <a:lnTo>
                    <a:pt x="0" y="57150"/>
                  </a:lnTo>
                  <a:lnTo>
                    <a:pt x="66675" y="57150"/>
                  </a:lnTo>
                  <a:lnTo>
                    <a:pt x="666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3" name="Google Shape;4923;p50"/>
            <p:cNvSpPr/>
            <p:nvPr/>
          </p:nvSpPr>
          <p:spPr>
            <a:xfrm>
              <a:off x="5837156" y="2153882"/>
              <a:ext cx="93829" cy="81591"/>
            </a:xfrm>
            <a:custGeom>
              <a:avLst/>
              <a:gdLst/>
              <a:ahLst/>
              <a:cxnLst/>
              <a:rect l="l" t="t" r="r" b="b"/>
              <a:pathLst>
                <a:path w="65722" h="57150" extrusionOk="0">
                  <a:moveTo>
                    <a:pt x="45720" y="0"/>
                  </a:moveTo>
                  <a:lnTo>
                    <a:pt x="45720" y="38100"/>
                  </a:lnTo>
                  <a:lnTo>
                    <a:pt x="20002" y="38100"/>
                  </a:lnTo>
                  <a:lnTo>
                    <a:pt x="20002"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4" name="Google Shape;4924;p50"/>
            <p:cNvSpPr/>
            <p:nvPr/>
          </p:nvSpPr>
          <p:spPr>
            <a:xfrm>
              <a:off x="5930985" y="2153882"/>
              <a:ext cx="327723" cy="81591"/>
            </a:xfrm>
            <a:custGeom>
              <a:avLst/>
              <a:gdLst/>
              <a:ahLst/>
              <a:cxnLst/>
              <a:rect l="l" t="t" r="r" b="b"/>
              <a:pathLst>
                <a:path w="229552" h="57150" extrusionOk="0">
                  <a:moveTo>
                    <a:pt x="216217" y="0"/>
                  </a:moveTo>
                  <a:lnTo>
                    <a:pt x="216217" y="38100"/>
                  </a:lnTo>
                  <a:lnTo>
                    <a:pt x="191452" y="38100"/>
                  </a:lnTo>
                  <a:lnTo>
                    <a:pt x="191452" y="0"/>
                  </a:lnTo>
                  <a:lnTo>
                    <a:pt x="157163" y="0"/>
                  </a:lnTo>
                  <a:lnTo>
                    <a:pt x="157163" y="38100"/>
                  </a:lnTo>
                  <a:lnTo>
                    <a:pt x="132397" y="38100"/>
                  </a:lnTo>
                  <a:lnTo>
                    <a:pt x="132397" y="0"/>
                  </a:lnTo>
                  <a:lnTo>
                    <a:pt x="98107" y="0"/>
                  </a:lnTo>
                  <a:lnTo>
                    <a:pt x="98107" y="38100"/>
                  </a:lnTo>
                  <a:lnTo>
                    <a:pt x="73342" y="38100"/>
                  </a:lnTo>
                  <a:lnTo>
                    <a:pt x="73342" y="0"/>
                  </a:lnTo>
                  <a:lnTo>
                    <a:pt x="39052" y="0"/>
                  </a:lnTo>
                  <a:lnTo>
                    <a:pt x="39052" y="38100"/>
                  </a:lnTo>
                  <a:lnTo>
                    <a:pt x="14288" y="38100"/>
                  </a:lnTo>
                  <a:lnTo>
                    <a:pt x="14288" y="0"/>
                  </a:lnTo>
                  <a:lnTo>
                    <a:pt x="0" y="0"/>
                  </a:lnTo>
                  <a:lnTo>
                    <a:pt x="0" y="57150"/>
                  </a:lnTo>
                  <a:lnTo>
                    <a:pt x="229552" y="57150"/>
                  </a:lnTo>
                  <a:lnTo>
                    <a:pt x="229552"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25" name="Google Shape;4925;p50"/>
            <p:cNvGrpSpPr/>
            <p:nvPr/>
          </p:nvGrpSpPr>
          <p:grpSpPr>
            <a:xfrm>
              <a:off x="6401493" y="1352931"/>
              <a:ext cx="2111763" cy="2816244"/>
              <a:chOff x="6401493" y="1352931"/>
              <a:chExt cx="2111763" cy="2816244"/>
            </a:xfrm>
          </p:grpSpPr>
          <p:sp>
            <p:nvSpPr>
              <p:cNvPr id="4926" name="Google Shape;4926;p50"/>
              <p:cNvSpPr/>
              <p:nvPr/>
            </p:nvSpPr>
            <p:spPr>
              <a:xfrm>
                <a:off x="7664652" y="1352931"/>
                <a:ext cx="848604" cy="885260"/>
              </a:xfrm>
              <a:custGeom>
                <a:avLst/>
                <a:gdLst/>
                <a:ahLst/>
                <a:cxnLst/>
                <a:rect l="l" t="t" r="r" b="b"/>
                <a:pathLst>
                  <a:path w="594401" h="620077" extrusionOk="0">
                    <a:moveTo>
                      <a:pt x="591600" y="154305"/>
                    </a:moveTo>
                    <a:cubicBezTo>
                      <a:pt x="591600" y="154305"/>
                      <a:pt x="594457" y="148590"/>
                      <a:pt x="589695" y="147638"/>
                    </a:cubicBezTo>
                    <a:cubicBezTo>
                      <a:pt x="584932" y="146685"/>
                      <a:pt x="562072" y="140018"/>
                      <a:pt x="562072" y="140018"/>
                    </a:cubicBezTo>
                    <a:cubicBezTo>
                      <a:pt x="562072" y="140018"/>
                      <a:pt x="566835" y="136208"/>
                      <a:pt x="566835" y="133350"/>
                    </a:cubicBezTo>
                    <a:lnTo>
                      <a:pt x="559215" y="133350"/>
                    </a:lnTo>
                    <a:lnTo>
                      <a:pt x="552547" y="129540"/>
                    </a:lnTo>
                    <a:lnTo>
                      <a:pt x="539212" y="130493"/>
                    </a:lnTo>
                    <a:lnTo>
                      <a:pt x="524925" y="135255"/>
                    </a:lnTo>
                    <a:lnTo>
                      <a:pt x="525877" y="127635"/>
                    </a:lnTo>
                    <a:lnTo>
                      <a:pt x="501112" y="128588"/>
                    </a:lnTo>
                    <a:lnTo>
                      <a:pt x="499207" y="131445"/>
                    </a:lnTo>
                    <a:cubicBezTo>
                      <a:pt x="499207" y="131445"/>
                      <a:pt x="469680" y="131445"/>
                      <a:pt x="464917" y="129540"/>
                    </a:cubicBezTo>
                    <a:cubicBezTo>
                      <a:pt x="461107" y="126683"/>
                      <a:pt x="441105" y="127635"/>
                      <a:pt x="437295" y="127635"/>
                    </a:cubicBezTo>
                    <a:cubicBezTo>
                      <a:pt x="433485" y="127635"/>
                      <a:pt x="405862" y="120968"/>
                      <a:pt x="390622" y="113348"/>
                    </a:cubicBezTo>
                    <a:cubicBezTo>
                      <a:pt x="375382" y="105728"/>
                      <a:pt x="351570" y="105728"/>
                      <a:pt x="351570" y="105728"/>
                    </a:cubicBezTo>
                    <a:cubicBezTo>
                      <a:pt x="351570" y="105728"/>
                      <a:pt x="363952" y="98108"/>
                      <a:pt x="341092" y="83820"/>
                    </a:cubicBezTo>
                    <a:cubicBezTo>
                      <a:pt x="335377" y="75248"/>
                      <a:pt x="332520" y="76200"/>
                      <a:pt x="332520" y="69533"/>
                    </a:cubicBezTo>
                    <a:cubicBezTo>
                      <a:pt x="332520" y="62865"/>
                      <a:pt x="331567" y="30480"/>
                      <a:pt x="331567" y="30480"/>
                    </a:cubicBezTo>
                    <a:cubicBezTo>
                      <a:pt x="331567" y="30480"/>
                      <a:pt x="329662" y="0"/>
                      <a:pt x="297277" y="0"/>
                    </a:cubicBezTo>
                    <a:cubicBezTo>
                      <a:pt x="265845" y="0"/>
                      <a:pt x="262987" y="30480"/>
                      <a:pt x="262987" y="30480"/>
                    </a:cubicBezTo>
                    <a:cubicBezTo>
                      <a:pt x="262987" y="30480"/>
                      <a:pt x="262035" y="62865"/>
                      <a:pt x="262035" y="69533"/>
                    </a:cubicBezTo>
                    <a:cubicBezTo>
                      <a:pt x="262035" y="76200"/>
                      <a:pt x="259177" y="75248"/>
                      <a:pt x="253462" y="83820"/>
                    </a:cubicBezTo>
                    <a:cubicBezTo>
                      <a:pt x="231555" y="98108"/>
                      <a:pt x="242985" y="105728"/>
                      <a:pt x="242985" y="105728"/>
                    </a:cubicBezTo>
                    <a:cubicBezTo>
                      <a:pt x="242985" y="105728"/>
                      <a:pt x="219172" y="104775"/>
                      <a:pt x="203932" y="113348"/>
                    </a:cubicBezTo>
                    <a:cubicBezTo>
                      <a:pt x="188692" y="120968"/>
                      <a:pt x="161070" y="127635"/>
                      <a:pt x="157260" y="127635"/>
                    </a:cubicBezTo>
                    <a:cubicBezTo>
                      <a:pt x="153450" y="127635"/>
                      <a:pt x="133447" y="126683"/>
                      <a:pt x="129637" y="129540"/>
                    </a:cubicBezTo>
                    <a:cubicBezTo>
                      <a:pt x="125827" y="132398"/>
                      <a:pt x="95347" y="131445"/>
                      <a:pt x="95347" y="131445"/>
                    </a:cubicBezTo>
                    <a:lnTo>
                      <a:pt x="93442" y="128588"/>
                    </a:lnTo>
                    <a:lnTo>
                      <a:pt x="68677" y="127635"/>
                    </a:lnTo>
                    <a:lnTo>
                      <a:pt x="69630" y="135255"/>
                    </a:lnTo>
                    <a:lnTo>
                      <a:pt x="55342" y="130493"/>
                    </a:lnTo>
                    <a:lnTo>
                      <a:pt x="42007" y="129540"/>
                    </a:lnTo>
                    <a:lnTo>
                      <a:pt x="35340" y="133350"/>
                    </a:lnTo>
                    <a:lnTo>
                      <a:pt x="27720" y="133350"/>
                    </a:lnTo>
                    <a:cubicBezTo>
                      <a:pt x="27720" y="136208"/>
                      <a:pt x="32482" y="140018"/>
                      <a:pt x="32482" y="140018"/>
                    </a:cubicBezTo>
                    <a:cubicBezTo>
                      <a:pt x="32482" y="140018"/>
                      <a:pt x="9622" y="146685"/>
                      <a:pt x="4860" y="147638"/>
                    </a:cubicBezTo>
                    <a:cubicBezTo>
                      <a:pt x="97" y="148590"/>
                      <a:pt x="2955" y="154305"/>
                      <a:pt x="2955" y="154305"/>
                    </a:cubicBezTo>
                    <a:cubicBezTo>
                      <a:pt x="-4665" y="157163"/>
                      <a:pt x="4860" y="160973"/>
                      <a:pt x="4860" y="160973"/>
                    </a:cubicBezTo>
                    <a:cubicBezTo>
                      <a:pt x="3907" y="167640"/>
                      <a:pt x="16290" y="164783"/>
                      <a:pt x="16290" y="164783"/>
                    </a:cubicBezTo>
                    <a:cubicBezTo>
                      <a:pt x="50580" y="179070"/>
                      <a:pt x="73440" y="168593"/>
                      <a:pt x="73440" y="168593"/>
                    </a:cubicBezTo>
                    <a:cubicBezTo>
                      <a:pt x="73440" y="168593"/>
                      <a:pt x="82965" y="229553"/>
                      <a:pt x="86775" y="232410"/>
                    </a:cubicBezTo>
                    <a:cubicBezTo>
                      <a:pt x="91537" y="235268"/>
                      <a:pt x="122970" y="230505"/>
                      <a:pt x="122970" y="230505"/>
                    </a:cubicBezTo>
                    <a:lnTo>
                      <a:pt x="120112" y="222885"/>
                    </a:lnTo>
                    <a:cubicBezTo>
                      <a:pt x="157260" y="226695"/>
                      <a:pt x="222030" y="220028"/>
                      <a:pt x="222030" y="220028"/>
                    </a:cubicBezTo>
                    <a:cubicBezTo>
                      <a:pt x="224887" y="227648"/>
                      <a:pt x="242985" y="237173"/>
                      <a:pt x="242985" y="237173"/>
                    </a:cubicBezTo>
                    <a:cubicBezTo>
                      <a:pt x="233460" y="254318"/>
                      <a:pt x="234412" y="359093"/>
                      <a:pt x="234412" y="359093"/>
                    </a:cubicBezTo>
                    <a:lnTo>
                      <a:pt x="229650" y="614363"/>
                    </a:lnTo>
                    <a:cubicBezTo>
                      <a:pt x="237270" y="617220"/>
                      <a:pt x="293467" y="620078"/>
                      <a:pt x="293467" y="620078"/>
                    </a:cubicBezTo>
                    <a:cubicBezTo>
                      <a:pt x="293467" y="620078"/>
                      <a:pt x="349665" y="617220"/>
                      <a:pt x="357285" y="614363"/>
                    </a:cubicBezTo>
                    <a:lnTo>
                      <a:pt x="352522" y="359093"/>
                    </a:lnTo>
                    <a:cubicBezTo>
                      <a:pt x="352522" y="359093"/>
                      <a:pt x="353475" y="254318"/>
                      <a:pt x="343950" y="237173"/>
                    </a:cubicBezTo>
                    <a:cubicBezTo>
                      <a:pt x="343950" y="237173"/>
                      <a:pt x="362047" y="227648"/>
                      <a:pt x="364905" y="220028"/>
                    </a:cubicBezTo>
                    <a:cubicBezTo>
                      <a:pt x="364905" y="220028"/>
                      <a:pt x="429675" y="226695"/>
                      <a:pt x="466822" y="222885"/>
                    </a:cubicBezTo>
                    <a:lnTo>
                      <a:pt x="463965" y="230505"/>
                    </a:lnTo>
                    <a:cubicBezTo>
                      <a:pt x="463965" y="230505"/>
                      <a:pt x="495397" y="235268"/>
                      <a:pt x="500160" y="232410"/>
                    </a:cubicBezTo>
                    <a:cubicBezTo>
                      <a:pt x="504922" y="229553"/>
                      <a:pt x="513495" y="168593"/>
                      <a:pt x="513495" y="168593"/>
                    </a:cubicBezTo>
                    <a:cubicBezTo>
                      <a:pt x="513495" y="168593"/>
                      <a:pt x="536355" y="179070"/>
                      <a:pt x="570645" y="164783"/>
                    </a:cubicBezTo>
                    <a:cubicBezTo>
                      <a:pt x="570645" y="164783"/>
                      <a:pt x="583027" y="167640"/>
                      <a:pt x="582075" y="160973"/>
                    </a:cubicBezTo>
                    <a:cubicBezTo>
                      <a:pt x="589695" y="160973"/>
                      <a:pt x="599220" y="157163"/>
                      <a:pt x="591600" y="154305"/>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7" name="Google Shape;4927;p50"/>
              <p:cNvSpPr/>
              <p:nvPr/>
            </p:nvSpPr>
            <p:spPr>
              <a:xfrm>
                <a:off x="7768139" y="2299385"/>
                <a:ext cx="647288" cy="1869790"/>
              </a:xfrm>
              <a:custGeom>
                <a:avLst/>
                <a:gdLst/>
                <a:ahLst/>
                <a:cxnLst/>
                <a:rect l="l" t="t" r="r" b="b"/>
                <a:pathLst>
                  <a:path w="453390" h="1309687" extrusionOk="0">
                    <a:moveTo>
                      <a:pt x="0" y="0"/>
                    </a:moveTo>
                    <a:lnTo>
                      <a:pt x="0" y="1309688"/>
                    </a:lnTo>
                    <a:lnTo>
                      <a:pt x="133350" y="1309688"/>
                    </a:lnTo>
                    <a:lnTo>
                      <a:pt x="133350" y="195263"/>
                    </a:lnTo>
                    <a:cubicBezTo>
                      <a:pt x="133350" y="143827"/>
                      <a:pt x="175260" y="101917"/>
                      <a:pt x="226695" y="101917"/>
                    </a:cubicBezTo>
                    <a:cubicBezTo>
                      <a:pt x="278130" y="101917"/>
                      <a:pt x="320040" y="143827"/>
                      <a:pt x="320040" y="195263"/>
                    </a:cubicBezTo>
                    <a:lnTo>
                      <a:pt x="320040" y="1309688"/>
                    </a:lnTo>
                    <a:lnTo>
                      <a:pt x="453390" y="1309688"/>
                    </a:lnTo>
                    <a:lnTo>
                      <a:pt x="453390" y="0"/>
                    </a:lnTo>
                    <a:lnTo>
                      <a:pt x="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8" name="Google Shape;4928;p50"/>
              <p:cNvSpPr/>
              <p:nvPr/>
            </p:nvSpPr>
            <p:spPr>
              <a:xfrm>
                <a:off x="7768139" y="2216433"/>
                <a:ext cx="647288" cy="1952742"/>
              </a:xfrm>
              <a:custGeom>
                <a:avLst/>
                <a:gdLst/>
                <a:ahLst/>
                <a:cxnLst/>
                <a:rect l="l" t="t" r="r" b="b"/>
                <a:pathLst>
                  <a:path w="453390" h="1367790" extrusionOk="0">
                    <a:moveTo>
                      <a:pt x="0" y="0"/>
                    </a:moveTo>
                    <a:lnTo>
                      <a:pt x="0" y="1367790"/>
                    </a:lnTo>
                    <a:lnTo>
                      <a:pt x="133350" y="1367790"/>
                    </a:lnTo>
                    <a:lnTo>
                      <a:pt x="133350" y="195263"/>
                    </a:lnTo>
                    <a:cubicBezTo>
                      <a:pt x="133350" y="143828"/>
                      <a:pt x="175260" y="101918"/>
                      <a:pt x="226695" y="101918"/>
                    </a:cubicBezTo>
                    <a:cubicBezTo>
                      <a:pt x="278130" y="101918"/>
                      <a:pt x="320040" y="143828"/>
                      <a:pt x="320040" y="195263"/>
                    </a:cubicBezTo>
                    <a:lnTo>
                      <a:pt x="320040" y="1367790"/>
                    </a:lnTo>
                    <a:lnTo>
                      <a:pt x="453390" y="1367790"/>
                    </a:lnTo>
                    <a:lnTo>
                      <a:pt x="453390" y="0"/>
                    </a:lnTo>
                    <a:lnTo>
                      <a:pt x="0"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9" name="Google Shape;4929;p50"/>
              <p:cNvSpPr/>
              <p:nvPr/>
            </p:nvSpPr>
            <p:spPr>
              <a:xfrm>
                <a:off x="7054220" y="3494691"/>
                <a:ext cx="629609" cy="674485"/>
              </a:xfrm>
              <a:custGeom>
                <a:avLst/>
                <a:gdLst/>
                <a:ahLst/>
                <a:cxnLst/>
                <a:rect l="l" t="t" r="r" b="b"/>
                <a:pathLst>
                  <a:path w="441007" h="472440" extrusionOk="0">
                    <a:moveTo>
                      <a:pt x="0" y="275273"/>
                    </a:moveTo>
                    <a:lnTo>
                      <a:pt x="0" y="0"/>
                    </a:lnTo>
                    <a:lnTo>
                      <a:pt x="441008" y="472440"/>
                    </a:lnTo>
                    <a:lnTo>
                      <a:pt x="176213"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0" name="Google Shape;4930;p50"/>
              <p:cNvSpPr/>
              <p:nvPr/>
            </p:nvSpPr>
            <p:spPr>
              <a:xfrm>
                <a:off x="7054220" y="3494691"/>
                <a:ext cx="421553" cy="450109"/>
              </a:xfrm>
              <a:custGeom>
                <a:avLst/>
                <a:gdLst/>
                <a:ahLst/>
                <a:cxnLst/>
                <a:rect l="l" t="t" r="r" b="b"/>
                <a:pathLst>
                  <a:path w="295275" h="315277" extrusionOk="0">
                    <a:moveTo>
                      <a:pt x="0" y="0"/>
                    </a:moveTo>
                    <a:lnTo>
                      <a:pt x="0" y="275273"/>
                    </a:lnTo>
                    <a:lnTo>
                      <a:pt x="295275"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1" name="Google Shape;4931;p50"/>
              <p:cNvSpPr/>
              <p:nvPr/>
            </p:nvSpPr>
            <p:spPr>
              <a:xfrm>
                <a:off x="6401493" y="3494691"/>
                <a:ext cx="629609" cy="674485"/>
              </a:xfrm>
              <a:custGeom>
                <a:avLst/>
                <a:gdLst/>
                <a:ahLst/>
                <a:cxnLst/>
                <a:rect l="l" t="t" r="r" b="b"/>
                <a:pathLst>
                  <a:path w="441007" h="472440" extrusionOk="0">
                    <a:moveTo>
                      <a:pt x="441008" y="275273"/>
                    </a:moveTo>
                    <a:lnTo>
                      <a:pt x="441008" y="0"/>
                    </a:lnTo>
                    <a:lnTo>
                      <a:pt x="0" y="472440"/>
                    </a:lnTo>
                    <a:lnTo>
                      <a:pt x="264795"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2" name="Google Shape;4932;p50"/>
              <p:cNvSpPr/>
              <p:nvPr/>
            </p:nvSpPr>
            <p:spPr>
              <a:xfrm>
                <a:off x="6609549" y="3494691"/>
                <a:ext cx="421553" cy="450109"/>
              </a:xfrm>
              <a:custGeom>
                <a:avLst/>
                <a:gdLst/>
                <a:ahLst/>
                <a:cxnLst/>
                <a:rect l="l" t="t" r="r" b="b"/>
                <a:pathLst>
                  <a:path w="295275" h="315277" extrusionOk="0">
                    <a:moveTo>
                      <a:pt x="295275" y="0"/>
                    </a:moveTo>
                    <a:lnTo>
                      <a:pt x="295275" y="275273"/>
                    </a:lnTo>
                    <a:lnTo>
                      <a:pt x="0"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33" name="Google Shape;4933;p50"/>
            <p:cNvSpPr/>
            <p:nvPr/>
          </p:nvSpPr>
          <p:spPr>
            <a:xfrm>
              <a:off x="4754325" y="4116500"/>
              <a:ext cx="3765600" cy="14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46232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7"/>
        <p:cNvGrpSpPr/>
        <p:nvPr/>
      </p:nvGrpSpPr>
      <p:grpSpPr>
        <a:xfrm>
          <a:off x="0" y="0"/>
          <a:ext cx="0" cy="0"/>
          <a:chOff x="0" y="0"/>
          <a:chExt cx="0" cy="0"/>
        </a:xfrm>
      </p:grpSpPr>
      <p:grpSp>
        <p:nvGrpSpPr>
          <p:cNvPr id="4770" name="Google Shape;4770;p48"/>
          <p:cNvGrpSpPr/>
          <p:nvPr/>
        </p:nvGrpSpPr>
        <p:grpSpPr>
          <a:xfrm>
            <a:off x="346400" y="555000"/>
            <a:ext cx="118350" cy="687400"/>
            <a:chOff x="270200" y="2228050"/>
            <a:chExt cx="118350" cy="687400"/>
          </a:xfrm>
        </p:grpSpPr>
        <p:sp>
          <p:nvSpPr>
            <p:cNvPr id="4771" name="Google Shape;4771;p48"/>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4" name="Google Shape;4774;p48"/>
          <p:cNvGrpSpPr/>
          <p:nvPr/>
        </p:nvGrpSpPr>
        <p:grpSpPr>
          <a:xfrm>
            <a:off x="8718875" y="3895125"/>
            <a:ext cx="118350" cy="687400"/>
            <a:chOff x="270200" y="2228050"/>
            <a:chExt cx="118350" cy="687400"/>
          </a:xfrm>
        </p:grpSpPr>
        <p:sp>
          <p:nvSpPr>
            <p:cNvPr id="4775" name="Google Shape;4775;p48"/>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639335" y="142436"/>
            <a:ext cx="7813289" cy="3477875"/>
          </a:xfrm>
          <a:prstGeom prst="rect">
            <a:avLst/>
          </a:prstGeom>
          <a:noFill/>
        </p:spPr>
        <p:txBody>
          <a:bodyPr wrap="square" rtlCol="0">
            <a:spAutoFit/>
          </a:bodyPr>
          <a:lstStyle/>
          <a:p>
            <a:r>
              <a:rPr lang="vi-VN" sz="2000" dirty="0" smtClean="0">
                <a:latin typeface="+mj-lt"/>
              </a:rPr>
              <a:t>Cho các di sản: Khu du lịch Tràng An Ninh Binh), Nhã nhạc cung đình Huế, Bàu Trắng (Bình Thuận), Lễ hội đua thuyền định Bình Thuỷ (An Giang), Địa đạo Củ Chi (Thành phố Hồ Chí Minh), Động Phong Nha (Quảng Bình), Hoàng Thành Thăng Long (Hà Nội), Dân ca Quan Họ Bắc Ninh, Mộc bản chùa Vĩnh Nghiêm (Bắc Giang), Truyện Kiều (Nguyễn Du), Nghề gốm Thanh Hà (Quảng Nam), Lễ cấp sắc của người Dao Tiền (Phú Thọ), Lễ hội Ada Koonh (Mừng lúa mới) của người Pa Cô.</a:t>
            </a:r>
            <a:br>
              <a:rPr lang="vi-VN" sz="2000" dirty="0" smtClean="0">
                <a:latin typeface="+mj-lt"/>
              </a:rPr>
            </a:br>
            <a:r>
              <a:rPr lang="vi-VN" sz="2000" dirty="0" smtClean="0">
                <a:solidFill>
                  <a:srgbClr val="FF0000"/>
                </a:solidFill>
                <a:latin typeface="+mj-lt"/>
              </a:rPr>
              <a:t>Em</a:t>
            </a:r>
            <a:r>
              <a:rPr lang="vi-VN" sz="2000" dirty="0" smtClean="0">
                <a:latin typeface="+mj-lt"/>
              </a:rPr>
              <a:t> </a:t>
            </a:r>
            <a:r>
              <a:rPr lang="vi-VN" sz="2000" dirty="0">
                <a:solidFill>
                  <a:srgbClr val="FF0000"/>
                </a:solidFill>
                <a:latin typeface="+mj-lt"/>
              </a:rPr>
              <a:t>hãy phân loại các di sản theo bảng gợi ý dưới </a:t>
            </a:r>
            <a:r>
              <a:rPr lang="vi-VN" sz="2000" dirty="0" smtClean="0">
                <a:solidFill>
                  <a:srgbClr val="FF0000"/>
                </a:solidFill>
                <a:latin typeface="+mj-lt"/>
              </a:rPr>
              <a:t>đây</a:t>
            </a:r>
            <a:r>
              <a:rPr lang="en-US" sz="2000" dirty="0" smtClean="0">
                <a:solidFill>
                  <a:srgbClr val="FF0000"/>
                </a:solidFill>
                <a:latin typeface="Times New Roman" panose="02020603050405020304" pitchFamily="18" charset="0"/>
                <a:cs typeface="Times New Roman" panose="02020603050405020304" pitchFamily="18" charset="0"/>
              </a:rPr>
              <a:t>?</a:t>
            </a:r>
            <a:endParaRPr lang="vi-VN" sz="2000" dirty="0">
              <a:solidFill>
                <a:srgbClr val="FF0000"/>
              </a:solidFill>
              <a:latin typeface="Times New Roman" panose="02020603050405020304" pitchFamily="18" charset="0"/>
              <a:cs typeface="Times New Roman" panose="02020603050405020304" pitchFamily="18" charset="0"/>
            </a:endParaRPr>
          </a:p>
          <a:p>
            <a:r>
              <a:rPr lang="vi-VN" sz="2000" dirty="0" smtClean="0">
                <a:latin typeface="+mj-lt"/>
              </a:rPr>
              <a:t/>
            </a:r>
            <a:br>
              <a:rPr lang="vi-VN" sz="2000" dirty="0" smtClean="0">
                <a:latin typeface="+mj-lt"/>
              </a:rPr>
            </a:br>
            <a:r>
              <a:rPr lang="vi-VN" sz="2000" dirty="0" smtClean="0">
                <a:latin typeface="+mj-lt"/>
              </a:rPr>
              <a:t/>
            </a:r>
            <a:br>
              <a:rPr lang="vi-VN" sz="2000" dirty="0" smtClean="0">
                <a:latin typeface="+mj-lt"/>
              </a:rPr>
            </a:br>
            <a:endParaRPr lang="en-US" sz="2000" dirty="0">
              <a:latin typeface="+mj-lt"/>
            </a:endParaRPr>
          </a:p>
        </p:txBody>
      </p:sp>
      <p:pic>
        <p:nvPicPr>
          <p:cNvPr id="5122" name="Picture 2" descr="GDCD 7 Cánh Diều Bài 2 câu hỏi luyện tậ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079" y="2797036"/>
            <a:ext cx="7527145" cy="206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87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2"/>
        <p:cNvGrpSpPr/>
        <p:nvPr/>
      </p:nvGrpSpPr>
      <p:grpSpPr>
        <a:xfrm>
          <a:off x="0" y="0"/>
          <a:ext cx="0" cy="0"/>
          <a:chOff x="0" y="0"/>
          <a:chExt cx="0" cy="0"/>
        </a:xfrm>
      </p:grpSpPr>
      <p:sp>
        <p:nvSpPr>
          <p:cNvPr id="4833" name="Google Shape;4833;p50"/>
          <p:cNvSpPr txBox="1">
            <a:spLocks noGrp="1"/>
          </p:cNvSpPr>
          <p:nvPr>
            <p:ph type="title"/>
          </p:nvPr>
        </p:nvSpPr>
        <p:spPr>
          <a:xfrm>
            <a:off x="401425" y="709634"/>
            <a:ext cx="4444600" cy="1299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5400" dirty="0" smtClean="0"/>
              <a:t>IV. VẬN DỤNG</a:t>
            </a:r>
            <a:endParaRPr lang="vi-VN" altLang="en-GB" sz="5400" dirty="0"/>
          </a:p>
        </p:txBody>
      </p:sp>
      <p:grpSp>
        <p:nvGrpSpPr>
          <p:cNvPr id="4836" name="Google Shape;4836;p50"/>
          <p:cNvGrpSpPr/>
          <p:nvPr/>
        </p:nvGrpSpPr>
        <p:grpSpPr>
          <a:xfrm>
            <a:off x="283075" y="976766"/>
            <a:ext cx="118350" cy="687400"/>
            <a:chOff x="270200" y="2228050"/>
            <a:chExt cx="118350" cy="687400"/>
          </a:xfrm>
        </p:grpSpPr>
        <p:sp>
          <p:nvSpPr>
            <p:cNvPr id="4837" name="Google Shape;4837;p50"/>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0"/>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0"/>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0" name="Google Shape;4840;p50"/>
          <p:cNvGrpSpPr/>
          <p:nvPr/>
        </p:nvGrpSpPr>
        <p:grpSpPr>
          <a:xfrm>
            <a:off x="5170638" y="1545816"/>
            <a:ext cx="3765600" cy="3024589"/>
            <a:chOff x="4754325" y="1238611"/>
            <a:chExt cx="3765600" cy="3024589"/>
          </a:xfrm>
        </p:grpSpPr>
        <p:grpSp>
          <p:nvGrpSpPr>
            <p:cNvPr id="4841" name="Google Shape;4841;p50"/>
            <p:cNvGrpSpPr/>
            <p:nvPr/>
          </p:nvGrpSpPr>
          <p:grpSpPr>
            <a:xfrm>
              <a:off x="4845848" y="2507362"/>
              <a:ext cx="3585301" cy="1661944"/>
              <a:chOff x="814562" y="2316189"/>
              <a:chExt cx="3611498" cy="1674088"/>
            </a:xfrm>
          </p:grpSpPr>
          <p:grpSp>
            <p:nvGrpSpPr>
              <p:cNvPr id="4842" name="Google Shape;4842;p50"/>
              <p:cNvGrpSpPr/>
              <p:nvPr/>
            </p:nvGrpSpPr>
            <p:grpSpPr>
              <a:xfrm>
                <a:off x="3093562" y="2394224"/>
                <a:ext cx="1332498" cy="1596052"/>
                <a:chOff x="3705224" y="2265996"/>
                <a:chExt cx="862012" cy="1032509"/>
              </a:xfrm>
            </p:grpSpPr>
            <p:sp>
              <p:nvSpPr>
                <p:cNvPr id="4843" name="Google Shape;4843;p50"/>
                <p:cNvSpPr/>
                <p:nvPr/>
              </p:nvSpPr>
              <p:spPr>
                <a:xfrm>
                  <a:off x="3705224" y="2304096"/>
                  <a:ext cx="862012" cy="994409"/>
                </a:xfrm>
                <a:custGeom>
                  <a:avLst/>
                  <a:gdLst/>
                  <a:ahLst/>
                  <a:cxnLst/>
                  <a:rect l="l" t="t" r="r" b="b"/>
                  <a:pathLst>
                    <a:path w="862012" h="994409" extrusionOk="0">
                      <a:moveTo>
                        <a:pt x="20955" y="972503"/>
                      </a:moveTo>
                      <a:lnTo>
                        <a:pt x="0" y="0"/>
                      </a:lnTo>
                      <a:cubicBezTo>
                        <a:pt x="10478" y="0"/>
                        <a:pt x="316230" y="0"/>
                        <a:pt x="316230" y="0"/>
                      </a:cubicBezTo>
                      <a:lnTo>
                        <a:pt x="316230" y="351473"/>
                      </a:lnTo>
                      <a:lnTo>
                        <a:pt x="555308" y="355283"/>
                      </a:lnTo>
                      <a:lnTo>
                        <a:pt x="555308" y="953"/>
                      </a:lnTo>
                      <a:lnTo>
                        <a:pt x="862013" y="953"/>
                      </a:lnTo>
                      <a:lnTo>
                        <a:pt x="839153" y="994410"/>
                      </a:lnTo>
                      <a:lnTo>
                        <a:pt x="20955" y="97250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4" name="Google Shape;4844;p50"/>
                <p:cNvSpPr/>
                <p:nvPr/>
              </p:nvSpPr>
              <p:spPr>
                <a:xfrm>
                  <a:off x="370522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5" name="Google Shape;4845;p50"/>
                <p:cNvSpPr/>
                <p:nvPr/>
              </p:nvSpPr>
              <p:spPr>
                <a:xfrm>
                  <a:off x="39957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6" name="Google Shape;4846;p50"/>
                <p:cNvSpPr/>
                <p:nvPr/>
              </p:nvSpPr>
              <p:spPr>
                <a:xfrm>
                  <a:off x="454056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7" name="Google Shape;4847;p50"/>
                <p:cNvSpPr/>
                <p:nvPr/>
              </p:nvSpPr>
              <p:spPr>
                <a:xfrm>
                  <a:off x="42624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848" name="Google Shape;4848;p50"/>
                <p:cNvGrpSpPr/>
                <p:nvPr/>
              </p:nvGrpSpPr>
              <p:grpSpPr>
                <a:xfrm>
                  <a:off x="3757612" y="2265996"/>
                  <a:ext cx="200024" cy="50482"/>
                  <a:chOff x="3757612" y="2265996"/>
                  <a:chExt cx="200024" cy="50482"/>
                </a:xfrm>
              </p:grpSpPr>
              <p:sp>
                <p:nvSpPr>
                  <p:cNvPr id="4849" name="Google Shape;4849;p50"/>
                  <p:cNvSpPr/>
                  <p:nvPr/>
                </p:nvSpPr>
                <p:spPr>
                  <a:xfrm>
                    <a:off x="393191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0" name="Google Shape;4850;p50"/>
                  <p:cNvSpPr/>
                  <p:nvPr/>
                </p:nvSpPr>
                <p:spPr>
                  <a:xfrm>
                    <a:off x="3873816"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1" name="Google Shape;4851;p50"/>
                  <p:cNvSpPr/>
                  <p:nvPr/>
                </p:nvSpPr>
                <p:spPr>
                  <a:xfrm>
                    <a:off x="381571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2" name="Google Shape;4852;p50"/>
                  <p:cNvSpPr/>
                  <p:nvPr/>
                </p:nvSpPr>
                <p:spPr>
                  <a:xfrm>
                    <a:off x="3757612"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3" name="Google Shape;4853;p50"/>
                <p:cNvGrpSpPr/>
                <p:nvPr/>
              </p:nvGrpSpPr>
              <p:grpSpPr>
                <a:xfrm>
                  <a:off x="4044314" y="2623184"/>
                  <a:ext cx="200025" cy="50482"/>
                  <a:chOff x="4044314" y="2623184"/>
                  <a:chExt cx="200025" cy="50482"/>
                </a:xfrm>
              </p:grpSpPr>
              <p:sp>
                <p:nvSpPr>
                  <p:cNvPr id="4854" name="Google Shape;4854;p50"/>
                  <p:cNvSpPr/>
                  <p:nvPr/>
                </p:nvSpPr>
                <p:spPr>
                  <a:xfrm>
                    <a:off x="4219574"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5" name="Google Shape;4855;p50"/>
                  <p:cNvSpPr/>
                  <p:nvPr/>
                </p:nvSpPr>
                <p:spPr>
                  <a:xfrm>
                    <a:off x="4161471"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6" name="Google Shape;4856;p50"/>
                  <p:cNvSpPr/>
                  <p:nvPr/>
                </p:nvSpPr>
                <p:spPr>
                  <a:xfrm>
                    <a:off x="4102416"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7" name="Google Shape;4857;p50"/>
                  <p:cNvSpPr/>
                  <p:nvPr/>
                </p:nvSpPr>
                <p:spPr>
                  <a:xfrm>
                    <a:off x="4044314"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8" name="Google Shape;4858;p50"/>
                <p:cNvGrpSpPr/>
                <p:nvPr/>
              </p:nvGrpSpPr>
              <p:grpSpPr>
                <a:xfrm>
                  <a:off x="4319587" y="2265996"/>
                  <a:ext cx="200024" cy="50482"/>
                  <a:chOff x="4319587" y="2265996"/>
                  <a:chExt cx="200024" cy="50482"/>
                </a:xfrm>
              </p:grpSpPr>
              <p:sp>
                <p:nvSpPr>
                  <p:cNvPr id="4859" name="Google Shape;4859;p50"/>
                  <p:cNvSpPr/>
                  <p:nvPr/>
                </p:nvSpPr>
                <p:spPr>
                  <a:xfrm>
                    <a:off x="4494846"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0" name="Google Shape;4860;p50"/>
                  <p:cNvSpPr/>
                  <p:nvPr/>
                </p:nvSpPr>
                <p:spPr>
                  <a:xfrm>
                    <a:off x="4435791"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1" name="Google Shape;4861;p50"/>
                  <p:cNvSpPr/>
                  <p:nvPr/>
                </p:nvSpPr>
                <p:spPr>
                  <a:xfrm>
                    <a:off x="437768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2" name="Google Shape;4862;p50"/>
                  <p:cNvSpPr/>
                  <p:nvPr/>
                </p:nvSpPr>
                <p:spPr>
                  <a:xfrm>
                    <a:off x="431958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63" name="Google Shape;4863;p50"/>
                <p:cNvSpPr/>
                <p:nvPr/>
              </p:nvSpPr>
              <p:spPr>
                <a:xfrm>
                  <a:off x="3805766" y="2458402"/>
                  <a:ext cx="82655" cy="129539"/>
                </a:xfrm>
                <a:custGeom>
                  <a:avLst/>
                  <a:gdLst/>
                  <a:ahLst/>
                  <a:cxnLst/>
                  <a:rect l="l" t="t" r="r" b="b"/>
                  <a:pathLst>
                    <a:path w="82655" h="129539" extrusionOk="0">
                      <a:moveTo>
                        <a:pt x="423" y="129540"/>
                      </a:moveTo>
                      <a:lnTo>
                        <a:pt x="81386" y="129540"/>
                      </a:lnTo>
                      <a:cubicBezTo>
                        <a:pt x="81386" y="129540"/>
                        <a:pt x="84243" y="42863"/>
                        <a:pt x="81386" y="32385"/>
                      </a:cubicBezTo>
                      <a:cubicBezTo>
                        <a:pt x="78528" y="20955"/>
                        <a:pt x="66146" y="0"/>
                        <a:pt x="41381" y="0"/>
                      </a:cubicBezTo>
                      <a:cubicBezTo>
                        <a:pt x="16616" y="0"/>
                        <a:pt x="1376" y="13335"/>
                        <a:pt x="423" y="32385"/>
                      </a:cubicBezTo>
                      <a:cubicBezTo>
                        <a:pt x="-529" y="51435"/>
                        <a:pt x="423" y="129540"/>
                        <a:pt x="423" y="129540"/>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4" name="Google Shape;4864;p50"/>
                <p:cNvSpPr/>
                <p:nvPr/>
              </p:nvSpPr>
              <p:spPr>
                <a:xfrm>
                  <a:off x="4046143" y="2953702"/>
                  <a:ext cx="212580" cy="336232"/>
                </a:xfrm>
                <a:custGeom>
                  <a:avLst/>
                  <a:gdLst/>
                  <a:ahLst/>
                  <a:cxnLst/>
                  <a:rect l="l" t="t" r="r" b="b"/>
                  <a:pathLst>
                    <a:path w="212580" h="336232" extrusionOk="0">
                      <a:moveTo>
                        <a:pt x="1029" y="332422"/>
                      </a:moveTo>
                      <a:lnTo>
                        <a:pt x="207721" y="336232"/>
                      </a:lnTo>
                      <a:cubicBezTo>
                        <a:pt x="207721" y="336232"/>
                        <a:pt x="217246" y="111442"/>
                        <a:pt x="209626" y="82867"/>
                      </a:cubicBezTo>
                      <a:cubicBezTo>
                        <a:pt x="202006" y="54292"/>
                        <a:pt x="171526" y="0"/>
                        <a:pt x="107709" y="0"/>
                      </a:cubicBezTo>
                      <a:cubicBezTo>
                        <a:pt x="43891" y="0"/>
                        <a:pt x="5791" y="33338"/>
                        <a:pt x="1981" y="82867"/>
                      </a:cubicBezTo>
                      <a:cubicBezTo>
                        <a:pt x="-1829" y="132397"/>
                        <a:pt x="1029" y="332422"/>
                        <a:pt x="1029" y="332422"/>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5" name="Google Shape;4865;p50"/>
                <p:cNvSpPr/>
                <p:nvPr/>
              </p:nvSpPr>
              <p:spPr>
                <a:xfrm>
                  <a:off x="4361496" y="2457184"/>
                  <a:ext cx="88582" cy="130757"/>
                </a:xfrm>
                <a:custGeom>
                  <a:avLst/>
                  <a:gdLst/>
                  <a:ahLst/>
                  <a:cxnLst/>
                  <a:rect l="l" t="t" r="r" b="b"/>
                  <a:pathLst>
                    <a:path w="88582" h="130757" extrusionOk="0">
                      <a:moveTo>
                        <a:pt x="953" y="130757"/>
                      </a:moveTo>
                      <a:lnTo>
                        <a:pt x="88583" y="130757"/>
                      </a:lnTo>
                      <a:cubicBezTo>
                        <a:pt x="88583" y="130757"/>
                        <a:pt x="85725" y="41222"/>
                        <a:pt x="80010" y="29792"/>
                      </a:cubicBezTo>
                      <a:cubicBezTo>
                        <a:pt x="75248" y="18362"/>
                        <a:pt x="68580" y="-2593"/>
                        <a:pt x="36195" y="265"/>
                      </a:cubicBezTo>
                      <a:cubicBezTo>
                        <a:pt x="3810" y="3122"/>
                        <a:pt x="1905" y="34555"/>
                        <a:pt x="0" y="39317"/>
                      </a:cubicBezTo>
                      <a:cubicBezTo>
                        <a:pt x="0" y="45032"/>
                        <a:pt x="953" y="130757"/>
                        <a:pt x="953" y="130757"/>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66" name="Google Shape;4866;p50"/>
              <p:cNvGrpSpPr/>
              <p:nvPr/>
            </p:nvGrpSpPr>
            <p:grpSpPr>
              <a:xfrm>
                <a:off x="814562" y="2316189"/>
                <a:ext cx="2463282" cy="1638752"/>
                <a:chOff x="2136457" y="2215514"/>
                <a:chExt cx="1593532" cy="1060132"/>
              </a:xfrm>
            </p:grpSpPr>
            <p:sp>
              <p:nvSpPr>
                <p:cNvPr id="4867" name="Google Shape;4867;p50"/>
                <p:cNvSpPr/>
                <p:nvPr/>
              </p:nvSpPr>
              <p:spPr>
                <a:xfrm>
                  <a:off x="2152649" y="2485071"/>
                  <a:ext cx="1552575" cy="790575"/>
                </a:xfrm>
                <a:custGeom>
                  <a:avLst/>
                  <a:gdLst/>
                  <a:ahLst/>
                  <a:cxnLst/>
                  <a:rect l="l" t="t" r="r" b="b"/>
                  <a:pathLst>
                    <a:path w="1552575" h="790575" extrusionOk="0">
                      <a:moveTo>
                        <a:pt x="0" y="790575"/>
                      </a:moveTo>
                      <a:lnTo>
                        <a:pt x="0" y="123825"/>
                      </a:lnTo>
                      <a:lnTo>
                        <a:pt x="421005" y="123825"/>
                      </a:lnTo>
                      <a:lnTo>
                        <a:pt x="792480" y="0"/>
                      </a:lnTo>
                      <a:lnTo>
                        <a:pt x="1143953" y="148590"/>
                      </a:lnTo>
                      <a:lnTo>
                        <a:pt x="1552575" y="148590"/>
                      </a:lnTo>
                      <a:lnTo>
                        <a:pt x="1540193" y="79057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8" name="Google Shape;4868;p50"/>
                <p:cNvSpPr/>
                <p:nvPr/>
              </p:nvSpPr>
              <p:spPr>
                <a:xfrm>
                  <a:off x="2136457" y="2635567"/>
                  <a:ext cx="1593532" cy="34289"/>
                </a:xfrm>
                <a:custGeom>
                  <a:avLst/>
                  <a:gdLst/>
                  <a:ahLst/>
                  <a:cxnLst/>
                  <a:rect l="l" t="t" r="r" b="b"/>
                  <a:pathLst>
                    <a:path w="1593532" h="34289" extrusionOk="0">
                      <a:moveTo>
                        <a:pt x="0" y="0"/>
                      </a:moveTo>
                      <a:lnTo>
                        <a:pt x="1593533" y="0"/>
                      </a:lnTo>
                      <a:lnTo>
                        <a:pt x="1593533" y="34290"/>
                      </a:lnTo>
                      <a:lnTo>
                        <a:pt x="0" y="3429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9" name="Google Shape;4869;p50"/>
                <p:cNvSpPr/>
                <p:nvPr/>
              </p:nvSpPr>
              <p:spPr>
                <a:xfrm>
                  <a:off x="2928937" y="2215514"/>
                  <a:ext cx="26670" cy="285750"/>
                </a:xfrm>
                <a:custGeom>
                  <a:avLst/>
                  <a:gdLst/>
                  <a:ahLst/>
                  <a:cxnLst/>
                  <a:rect l="l" t="t" r="r" b="b"/>
                  <a:pathLst>
                    <a:path w="26670" h="285750" extrusionOk="0">
                      <a:moveTo>
                        <a:pt x="4763" y="285750"/>
                      </a:moveTo>
                      <a:lnTo>
                        <a:pt x="0" y="0"/>
                      </a:lnTo>
                      <a:lnTo>
                        <a:pt x="13335" y="0"/>
                      </a:lnTo>
                      <a:lnTo>
                        <a:pt x="26670" y="2857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0" name="Google Shape;4870;p50"/>
                <p:cNvSpPr/>
                <p:nvPr/>
              </p:nvSpPr>
              <p:spPr>
                <a:xfrm>
                  <a:off x="3292791" y="2564129"/>
                  <a:ext cx="386715" cy="95250"/>
                </a:xfrm>
                <a:custGeom>
                  <a:avLst/>
                  <a:gdLst/>
                  <a:ahLst/>
                  <a:cxnLst/>
                  <a:rect l="l" t="t" r="r" b="b"/>
                  <a:pathLst>
                    <a:path w="386715" h="95250" extrusionOk="0">
                      <a:moveTo>
                        <a:pt x="386715" y="88583"/>
                      </a:moveTo>
                      <a:lnTo>
                        <a:pt x="386715" y="0"/>
                      </a:lnTo>
                      <a:lnTo>
                        <a:pt x="0" y="0"/>
                      </a:lnTo>
                      <a:lnTo>
                        <a:pt x="0" y="952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1" name="Google Shape;4871;p50"/>
                <p:cNvSpPr/>
                <p:nvPr/>
              </p:nvSpPr>
              <p:spPr>
                <a:xfrm>
                  <a:off x="2184081" y="2548889"/>
                  <a:ext cx="395287" cy="86677"/>
                </a:xfrm>
                <a:custGeom>
                  <a:avLst/>
                  <a:gdLst/>
                  <a:ahLst/>
                  <a:cxnLst/>
                  <a:rect l="l" t="t" r="r" b="b"/>
                  <a:pathLst>
                    <a:path w="395287" h="86677" extrusionOk="0">
                      <a:moveTo>
                        <a:pt x="395288" y="86677"/>
                      </a:moveTo>
                      <a:lnTo>
                        <a:pt x="395288" y="0"/>
                      </a:lnTo>
                      <a:lnTo>
                        <a:pt x="0" y="0"/>
                      </a:lnTo>
                      <a:lnTo>
                        <a:pt x="0" y="84772"/>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4872" name="Google Shape;4872;p50"/>
            <p:cNvGrpSpPr/>
            <p:nvPr/>
          </p:nvGrpSpPr>
          <p:grpSpPr>
            <a:xfrm>
              <a:off x="5234659" y="1238611"/>
              <a:ext cx="675301" cy="2831303"/>
              <a:chOff x="2389822" y="1388744"/>
              <a:chExt cx="440054" cy="1844993"/>
            </a:xfrm>
          </p:grpSpPr>
          <p:sp>
            <p:nvSpPr>
              <p:cNvPr id="4873" name="Google Shape;4873;p50"/>
              <p:cNvSpPr/>
              <p:nvPr/>
            </p:nvSpPr>
            <p:spPr>
              <a:xfrm>
                <a:off x="2389822" y="1585912"/>
                <a:ext cx="440054" cy="1647825"/>
              </a:xfrm>
              <a:custGeom>
                <a:avLst/>
                <a:gdLst/>
                <a:ahLst/>
                <a:cxnLst/>
                <a:rect l="l" t="t" r="r" b="b"/>
                <a:pathLst>
                  <a:path w="440054" h="1647825" extrusionOk="0">
                    <a:moveTo>
                      <a:pt x="136208" y="1605915"/>
                    </a:moveTo>
                    <a:lnTo>
                      <a:pt x="136208" y="390525"/>
                    </a:lnTo>
                    <a:lnTo>
                      <a:pt x="14288" y="270510"/>
                    </a:lnTo>
                    <a:lnTo>
                      <a:pt x="0" y="67628"/>
                    </a:lnTo>
                    <a:lnTo>
                      <a:pt x="176213" y="0"/>
                    </a:lnTo>
                    <a:lnTo>
                      <a:pt x="298132" y="0"/>
                    </a:lnTo>
                    <a:lnTo>
                      <a:pt x="440055" y="54292"/>
                    </a:lnTo>
                    <a:lnTo>
                      <a:pt x="440055" y="270510"/>
                    </a:lnTo>
                    <a:lnTo>
                      <a:pt x="310515" y="383858"/>
                    </a:lnTo>
                    <a:lnTo>
                      <a:pt x="351473" y="164782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4" name="Google Shape;4874;p50"/>
              <p:cNvSpPr/>
              <p:nvPr/>
            </p:nvSpPr>
            <p:spPr>
              <a:xfrm>
                <a:off x="2528887" y="1540192"/>
                <a:ext cx="194310" cy="98107"/>
              </a:xfrm>
              <a:custGeom>
                <a:avLst/>
                <a:gdLst/>
                <a:ahLst/>
                <a:cxnLst/>
                <a:rect l="l" t="t" r="r" b="b"/>
                <a:pathLst>
                  <a:path w="194310" h="98107" extrusionOk="0">
                    <a:moveTo>
                      <a:pt x="0" y="0"/>
                    </a:moveTo>
                    <a:lnTo>
                      <a:pt x="194310" y="0"/>
                    </a:lnTo>
                    <a:lnTo>
                      <a:pt x="194310" y="98108"/>
                    </a:lnTo>
                    <a:lnTo>
                      <a:pt x="0" y="98108"/>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5" name="Google Shape;4875;p50"/>
              <p:cNvSpPr/>
              <p:nvPr/>
            </p:nvSpPr>
            <p:spPr>
              <a:xfrm>
                <a:off x="2442209" y="1462087"/>
                <a:ext cx="356235" cy="95250"/>
              </a:xfrm>
              <a:custGeom>
                <a:avLst/>
                <a:gdLst/>
                <a:ahLst/>
                <a:cxnLst/>
                <a:rect l="l" t="t" r="r" b="b"/>
                <a:pathLst>
                  <a:path w="356235" h="95250" extrusionOk="0">
                    <a:moveTo>
                      <a:pt x="0" y="78105"/>
                    </a:moveTo>
                    <a:cubicBezTo>
                      <a:pt x="11430" y="78105"/>
                      <a:pt x="356235" y="95250"/>
                      <a:pt x="356235" y="95250"/>
                    </a:cubicBezTo>
                    <a:lnTo>
                      <a:pt x="356235" y="0"/>
                    </a:lnTo>
                    <a:lnTo>
                      <a:pt x="0" y="11430"/>
                    </a:lnTo>
                    <a:lnTo>
                      <a:pt x="0" y="7810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6" name="Google Shape;4876;p50"/>
              <p:cNvSpPr/>
              <p:nvPr/>
            </p:nvSpPr>
            <p:spPr>
              <a:xfrm>
                <a:off x="2528887" y="1388744"/>
                <a:ext cx="194310" cy="106680"/>
              </a:xfrm>
              <a:custGeom>
                <a:avLst/>
                <a:gdLst/>
                <a:ahLst/>
                <a:cxnLst/>
                <a:rect l="l" t="t" r="r" b="b"/>
                <a:pathLst>
                  <a:path w="194310" h="106680" extrusionOk="0">
                    <a:moveTo>
                      <a:pt x="0" y="0"/>
                    </a:moveTo>
                    <a:lnTo>
                      <a:pt x="194310" y="0"/>
                    </a:lnTo>
                    <a:lnTo>
                      <a:pt x="194310" y="106680"/>
                    </a:lnTo>
                    <a:lnTo>
                      <a:pt x="0" y="10668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77" name="Google Shape;4877;p50"/>
            <p:cNvSpPr/>
            <p:nvPr/>
          </p:nvSpPr>
          <p:spPr>
            <a:xfrm>
              <a:off x="5807238"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8" name="Google Shape;4878;p50"/>
            <p:cNvSpPr/>
            <p:nvPr/>
          </p:nvSpPr>
          <p:spPr>
            <a:xfrm>
              <a:off x="5335372"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9" name="Google Shape;4879;p50"/>
            <p:cNvSpPr/>
            <p:nvPr/>
          </p:nvSpPr>
          <p:spPr>
            <a:xfrm>
              <a:off x="5361210" y="3037784"/>
              <a:ext cx="475947" cy="1131394"/>
            </a:xfrm>
            <a:custGeom>
              <a:avLst/>
              <a:gdLst/>
              <a:ahLst/>
              <a:cxnLst/>
              <a:rect l="l" t="t" r="r" b="b"/>
              <a:pathLst>
                <a:path w="333375" h="792480" extrusionOk="0">
                  <a:moveTo>
                    <a:pt x="0" y="0"/>
                  </a:moveTo>
                  <a:lnTo>
                    <a:pt x="333375" y="0"/>
                  </a:lnTo>
                  <a:lnTo>
                    <a:pt x="333375" y="792480"/>
                  </a:lnTo>
                  <a:lnTo>
                    <a:pt x="0" y="79248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0" name="Google Shape;4880;p50"/>
            <p:cNvSpPr/>
            <p:nvPr/>
          </p:nvSpPr>
          <p:spPr>
            <a:xfrm>
              <a:off x="5411523" y="3618438"/>
              <a:ext cx="375317" cy="550738"/>
            </a:xfrm>
            <a:custGeom>
              <a:avLst/>
              <a:gdLst/>
              <a:ahLst/>
              <a:cxnLst/>
              <a:rect l="l" t="t" r="r" b="b"/>
              <a:pathLst>
                <a:path w="262889" h="385762" extrusionOk="0">
                  <a:moveTo>
                    <a:pt x="131445" y="0"/>
                  </a:moveTo>
                  <a:cubicBezTo>
                    <a:pt x="59055" y="0"/>
                    <a:pt x="0" y="59055"/>
                    <a:pt x="0" y="131445"/>
                  </a:cubicBezTo>
                  <a:lnTo>
                    <a:pt x="0" y="385763"/>
                  </a:lnTo>
                  <a:lnTo>
                    <a:pt x="262890" y="385763"/>
                  </a:lnTo>
                  <a:lnTo>
                    <a:pt x="262890" y="131445"/>
                  </a:lnTo>
                  <a:cubicBezTo>
                    <a:pt x="262890" y="59055"/>
                    <a:pt x="203835" y="0"/>
                    <a:pt x="131445" y="0"/>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1" name="Google Shape;4881;p50"/>
            <p:cNvSpPr/>
            <p:nvPr/>
          </p:nvSpPr>
          <p:spPr>
            <a:xfrm>
              <a:off x="5378887" y="3077218"/>
              <a:ext cx="440589" cy="446030"/>
            </a:xfrm>
            <a:custGeom>
              <a:avLst/>
              <a:gdLst/>
              <a:ahLst/>
              <a:cxnLst/>
              <a:rect l="l" t="t" r="r" b="b"/>
              <a:pathLst>
                <a:path w="308609" h="312420" extrusionOk="0">
                  <a:moveTo>
                    <a:pt x="308610" y="154305"/>
                  </a:moveTo>
                  <a:cubicBezTo>
                    <a:pt x="308610" y="69533"/>
                    <a:pt x="240030" y="0"/>
                    <a:pt x="154305" y="0"/>
                  </a:cubicBezTo>
                  <a:cubicBezTo>
                    <a:pt x="68580" y="0"/>
                    <a:pt x="0" y="68580"/>
                    <a:pt x="0" y="154305"/>
                  </a:cubicBezTo>
                  <a:cubicBezTo>
                    <a:pt x="0" y="159068"/>
                    <a:pt x="0" y="163830"/>
                    <a:pt x="0" y="168593"/>
                  </a:cubicBezTo>
                  <a:lnTo>
                    <a:pt x="0" y="168593"/>
                  </a:lnTo>
                  <a:lnTo>
                    <a:pt x="0" y="312420"/>
                  </a:lnTo>
                  <a:lnTo>
                    <a:pt x="307658" y="312420"/>
                  </a:lnTo>
                  <a:lnTo>
                    <a:pt x="307658" y="168593"/>
                  </a:lnTo>
                  <a:lnTo>
                    <a:pt x="307658" y="168593"/>
                  </a:lnTo>
                  <a:cubicBezTo>
                    <a:pt x="308610" y="163830"/>
                    <a:pt x="308610" y="159068"/>
                    <a:pt x="308610" y="154305"/>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2" name="Google Shape;4882;p50"/>
            <p:cNvSpPr/>
            <p:nvPr/>
          </p:nvSpPr>
          <p:spPr>
            <a:xfrm rot="-2700000">
              <a:off x="5396806" y="3097492"/>
              <a:ext cx="405456" cy="405456"/>
            </a:xfrm>
            <a:custGeom>
              <a:avLst/>
              <a:gdLst/>
              <a:ahLst/>
              <a:cxnLst/>
              <a:rect l="l" t="t" r="r" b="b"/>
              <a:pathLst>
                <a:path w="283842" h="283842" extrusionOk="0">
                  <a:moveTo>
                    <a:pt x="283842" y="141921"/>
                  </a:moveTo>
                  <a:cubicBezTo>
                    <a:pt x="283842" y="220302"/>
                    <a:pt x="220302" y="283843"/>
                    <a:pt x="141921" y="283843"/>
                  </a:cubicBezTo>
                  <a:cubicBezTo>
                    <a:pt x="63540" y="283843"/>
                    <a:pt x="0" y="220302"/>
                    <a:pt x="0" y="141921"/>
                  </a:cubicBezTo>
                  <a:cubicBezTo>
                    <a:pt x="0" y="63540"/>
                    <a:pt x="63540" y="0"/>
                    <a:pt x="141921" y="0"/>
                  </a:cubicBezTo>
                  <a:cubicBezTo>
                    <a:pt x="220302" y="0"/>
                    <a:pt x="283842" y="63540"/>
                    <a:pt x="283842" y="141921"/>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3" name="Google Shape;4883;p50"/>
            <p:cNvSpPr/>
            <p:nvPr/>
          </p:nvSpPr>
          <p:spPr>
            <a:xfrm>
              <a:off x="5411523" y="3112574"/>
              <a:ext cx="375317" cy="375317"/>
            </a:xfrm>
            <a:custGeom>
              <a:avLst/>
              <a:gdLst/>
              <a:ahLst/>
              <a:cxnLst/>
              <a:rect l="l" t="t" r="r" b="b"/>
              <a:pathLst>
                <a:path w="262889" h="262889" extrusionOk="0">
                  <a:moveTo>
                    <a:pt x="262890" y="131445"/>
                  </a:moveTo>
                  <a:cubicBezTo>
                    <a:pt x="262890" y="204040"/>
                    <a:pt x="204040" y="262890"/>
                    <a:pt x="131445" y="262890"/>
                  </a:cubicBezTo>
                  <a:cubicBezTo>
                    <a:pt x="58850" y="262890"/>
                    <a:pt x="0" y="204040"/>
                    <a:pt x="0" y="131445"/>
                  </a:cubicBezTo>
                  <a:cubicBezTo>
                    <a:pt x="0" y="58850"/>
                    <a:pt x="58850" y="0"/>
                    <a:pt x="131445" y="0"/>
                  </a:cubicBezTo>
                  <a:cubicBezTo>
                    <a:pt x="204040" y="0"/>
                    <a:pt x="262890" y="58850"/>
                    <a:pt x="262890" y="131445"/>
                  </a:cubicBez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4" name="Google Shape;4884;p50"/>
            <p:cNvSpPr/>
            <p:nvPr/>
          </p:nvSpPr>
          <p:spPr>
            <a:xfrm>
              <a:off x="5569265" y="3120733"/>
              <a:ext cx="59833" cy="138704"/>
            </a:xfrm>
            <a:custGeom>
              <a:avLst/>
              <a:gdLst/>
              <a:ahLst/>
              <a:cxnLst/>
              <a:rect l="l" t="t" r="r" b="b"/>
              <a:pathLst>
                <a:path w="41910" h="97155" extrusionOk="0">
                  <a:moveTo>
                    <a:pt x="41910" y="35243"/>
                  </a:moveTo>
                  <a:cubicBezTo>
                    <a:pt x="41910" y="61913"/>
                    <a:pt x="20955" y="97155"/>
                    <a:pt x="20955" y="97155"/>
                  </a:cubicBezTo>
                  <a:cubicBezTo>
                    <a:pt x="20955" y="97155"/>
                    <a:pt x="0" y="61913"/>
                    <a:pt x="0" y="35243"/>
                  </a:cubicBezTo>
                  <a:cubicBezTo>
                    <a:pt x="0" y="8573"/>
                    <a:pt x="9525" y="0"/>
                    <a:pt x="20955" y="0"/>
                  </a:cubicBezTo>
                  <a:cubicBezTo>
                    <a:pt x="32385" y="953"/>
                    <a:pt x="41910" y="8573"/>
                    <a:pt x="41910" y="3524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5" name="Google Shape;4885;p50"/>
            <p:cNvSpPr/>
            <p:nvPr/>
          </p:nvSpPr>
          <p:spPr>
            <a:xfrm>
              <a:off x="5495878" y="3141813"/>
              <a:ext cx="82927" cy="124424"/>
            </a:xfrm>
            <a:custGeom>
              <a:avLst/>
              <a:gdLst/>
              <a:ahLst/>
              <a:cxnLst/>
              <a:rect l="l" t="t" r="r" b="b"/>
              <a:pathLst>
                <a:path w="58086" h="87152" extrusionOk="0">
                  <a:moveTo>
                    <a:pt x="45689" y="22382"/>
                  </a:moveTo>
                  <a:cubicBezTo>
                    <a:pt x="59024" y="45242"/>
                    <a:pt x="58071" y="87152"/>
                    <a:pt x="58071" y="87152"/>
                  </a:cubicBezTo>
                  <a:cubicBezTo>
                    <a:pt x="58071" y="87152"/>
                    <a:pt x="21876" y="67150"/>
                    <a:pt x="8541" y="44290"/>
                  </a:cubicBezTo>
                  <a:cubicBezTo>
                    <a:pt x="-4794" y="21430"/>
                    <a:pt x="-984" y="9047"/>
                    <a:pt x="9494" y="3332"/>
                  </a:cubicBezTo>
                  <a:cubicBezTo>
                    <a:pt x="19971" y="-3335"/>
                    <a:pt x="32354" y="-1430"/>
                    <a:pt x="45689" y="22382"/>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6" name="Google Shape;4886;p50"/>
            <p:cNvSpPr/>
            <p:nvPr/>
          </p:nvSpPr>
          <p:spPr>
            <a:xfrm>
              <a:off x="5439183" y="3197379"/>
              <a:ext cx="124642" cy="82477"/>
            </a:xfrm>
            <a:custGeom>
              <a:avLst/>
              <a:gdLst/>
              <a:ahLst/>
              <a:cxnLst/>
              <a:rect l="l" t="t" r="r" b="b"/>
              <a:pathLst>
                <a:path w="87305" h="57771" extrusionOk="0">
                  <a:moveTo>
                    <a:pt x="44443" y="8227"/>
                  </a:moveTo>
                  <a:cubicBezTo>
                    <a:pt x="67303" y="21562"/>
                    <a:pt x="87306" y="57757"/>
                    <a:pt x="87306" y="57757"/>
                  </a:cubicBezTo>
                  <a:cubicBezTo>
                    <a:pt x="87306" y="57757"/>
                    <a:pt x="46348" y="58709"/>
                    <a:pt x="22536" y="45375"/>
                  </a:cubicBezTo>
                  <a:cubicBezTo>
                    <a:pt x="-324" y="32039"/>
                    <a:pt x="-3182" y="19657"/>
                    <a:pt x="2533" y="9180"/>
                  </a:cubicBezTo>
                  <a:cubicBezTo>
                    <a:pt x="10153" y="-345"/>
                    <a:pt x="21583" y="-5108"/>
                    <a:pt x="44443" y="822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7" name="Google Shape;4887;p50"/>
            <p:cNvSpPr/>
            <p:nvPr/>
          </p:nvSpPr>
          <p:spPr>
            <a:xfrm>
              <a:off x="5419682" y="3270317"/>
              <a:ext cx="138704" cy="59833"/>
            </a:xfrm>
            <a:custGeom>
              <a:avLst/>
              <a:gdLst/>
              <a:ahLst/>
              <a:cxnLst/>
              <a:rect l="l" t="t" r="r" b="b"/>
              <a:pathLst>
                <a:path w="97155" h="41910" extrusionOk="0">
                  <a:moveTo>
                    <a:pt x="35243" y="0"/>
                  </a:moveTo>
                  <a:cubicBezTo>
                    <a:pt x="61912" y="0"/>
                    <a:pt x="97155" y="20955"/>
                    <a:pt x="97155" y="20955"/>
                  </a:cubicBezTo>
                  <a:cubicBezTo>
                    <a:pt x="97155" y="20955"/>
                    <a:pt x="61912" y="41910"/>
                    <a:pt x="35243" y="41910"/>
                  </a:cubicBezTo>
                  <a:cubicBezTo>
                    <a:pt x="8572" y="41910"/>
                    <a:pt x="0" y="32385"/>
                    <a:pt x="0" y="20955"/>
                  </a:cubicBezTo>
                  <a:cubicBezTo>
                    <a:pt x="952" y="8573"/>
                    <a:pt x="8572" y="0"/>
                    <a:pt x="35243"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8" name="Google Shape;4888;p50"/>
            <p:cNvSpPr/>
            <p:nvPr/>
          </p:nvSpPr>
          <p:spPr>
            <a:xfrm>
              <a:off x="5441027" y="3320610"/>
              <a:ext cx="124158" cy="82927"/>
            </a:xfrm>
            <a:custGeom>
              <a:avLst/>
              <a:gdLst/>
              <a:ahLst/>
              <a:cxnLst/>
              <a:rect l="l" t="t" r="r" b="b"/>
              <a:pathLst>
                <a:path w="86966" h="58086" extrusionOk="0">
                  <a:moveTo>
                    <a:pt x="22196" y="12397"/>
                  </a:moveTo>
                  <a:cubicBezTo>
                    <a:pt x="45056" y="-937"/>
                    <a:pt x="86966" y="15"/>
                    <a:pt x="86966" y="15"/>
                  </a:cubicBezTo>
                  <a:cubicBezTo>
                    <a:pt x="86966" y="15"/>
                    <a:pt x="66964" y="36210"/>
                    <a:pt x="44104" y="49545"/>
                  </a:cubicBezTo>
                  <a:cubicBezTo>
                    <a:pt x="21244" y="62880"/>
                    <a:pt x="8861" y="59070"/>
                    <a:pt x="3146" y="48592"/>
                  </a:cubicBezTo>
                  <a:cubicBezTo>
                    <a:pt x="-3521" y="38115"/>
                    <a:pt x="-664" y="25732"/>
                    <a:pt x="22196" y="1239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9" name="Google Shape;4889;p50"/>
            <p:cNvSpPr/>
            <p:nvPr/>
          </p:nvSpPr>
          <p:spPr>
            <a:xfrm>
              <a:off x="5496680" y="3335589"/>
              <a:ext cx="83484" cy="124883"/>
            </a:xfrm>
            <a:custGeom>
              <a:avLst/>
              <a:gdLst/>
              <a:ahLst/>
              <a:cxnLst/>
              <a:rect l="l" t="t" r="r" b="b"/>
              <a:pathLst>
                <a:path w="58476" h="87474" extrusionOk="0">
                  <a:moveTo>
                    <a:pt x="8932" y="42863"/>
                  </a:moveTo>
                  <a:cubicBezTo>
                    <a:pt x="22267" y="20003"/>
                    <a:pt x="58462" y="0"/>
                    <a:pt x="58462" y="0"/>
                  </a:cubicBezTo>
                  <a:cubicBezTo>
                    <a:pt x="58462" y="0"/>
                    <a:pt x="59414" y="40958"/>
                    <a:pt x="46079" y="64770"/>
                  </a:cubicBezTo>
                  <a:cubicBezTo>
                    <a:pt x="32744" y="88583"/>
                    <a:pt x="20362" y="90488"/>
                    <a:pt x="9884" y="84773"/>
                  </a:cubicBezTo>
                  <a:cubicBezTo>
                    <a:pt x="-593" y="79058"/>
                    <a:pt x="-5356" y="65723"/>
                    <a:pt x="8932" y="4286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0" name="Google Shape;4890;p50"/>
            <p:cNvSpPr/>
            <p:nvPr/>
          </p:nvSpPr>
          <p:spPr>
            <a:xfrm>
              <a:off x="5569265" y="3339669"/>
              <a:ext cx="59833" cy="138703"/>
            </a:xfrm>
            <a:custGeom>
              <a:avLst/>
              <a:gdLst/>
              <a:ahLst/>
              <a:cxnLst/>
              <a:rect l="l" t="t" r="r" b="b"/>
              <a:pathLst>
                <a:path w="41910" h="97154" extrusionOk="0">
                  <a:moveTo>
                    <a:pt x="0" y="61913"/>
                  </a:moveTo>
                  <a:cubicBezTo>
                    <a:pt x="0" y="35242"/>
                    <a:pt x="20955" y="0"/>
                    <a:pt x="20955" y="0"/>
                  </a:cubicBezTo>
                  <a:cubicBezTo>
                    <a:pt x="20955" y="0"/>
                    <a:pt x="41910" y="35242"/>
                    <a:pt x="41910" y="61913"/>
                  </a:cubicBezTo>
                  <a:cubicBezTo>
                    <a:pt x="41910" y="88582"/>
                    <a:pt x="32385" y="97155"/>
                    <a:pt x="20955" y="97155"/>
                  </a:cubicBezTo>
                  <a:cubicBezTo>
                    <a:pt x="9525" y="97155"/>
                    <a:pt x="0" y="89535"/>
                    <a:pt x="0" y="6191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1" name="Google Shape;4891;p50"/>
            <p:cNvSpPr/>
            <p:nvPr/>
          </p:nvSpPr>
          <p:spPr>
            <a:xfrm>
              <a:off x="5619559" y="3334230"/>
              <a:ext cx="82927" cy="124158"/>
            </a:xfrm>
            <a:custGeom>
              <a:avLst/>
              <a:gdLst/>
              <a:ahLst/>
              <a:cxnLst/>
              <a:rect l="l" t="t" r="r" b="b"/>
              <a:pathLst>
                <a:path w="58086" h="86966" extrusionOk="0">
                  <a:moveTo>
                    <a:pt x="12397" y="64770"/>
                  </a:moveTo>
                  <a:cubicBezTo>
                    <a:pt x="-938" y="41910"/>
                    <a:pt x="15" y="0"/>
                    <a:pt x="15" y="0"/>
                  </a:cubicBezTo>
                  <a:cubicBezTo>
                    <a:pt x="15" y="0"/>
                    <a:pt x="36210" y="20002"/>
                    <a:pt x="49545" y="42863"/>
                  </a:cubicBezTo>
                  <a:cubicBezTo>
                    <a:pt x="62880" y="65723"/>
                    <a:pt x="59070" y="78105"/>
                    <a:pt x="48592" y="83820"/>
                  </a:cubicBezTo>
                  <a:cubicBezTo>
                    <a:pt x="38115" y="90488"/>
                    <a:pt x="25732" y="87630"/>
                    <a:pt x="12397" y="6477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2" name="Google Shape;4892;p50"/>
            <p:cNvSpPr/>
            <p:nvPr/>
          </p:nvSpPr>
          <p:spPr>
            <a:xfrm>
              <a:off x="5634538" y="3319250"/>
              <a:ext cx="124642" cy="82927"/>
            </a:xfrm>
            <a:custGeom>
              <a:avLst/>
              <a:gdLst/>
              <a:ahLst/>
              <a:cxnLst/>
              <a:rect l="l" t="t" r="r" b="b"/>
              <a:pathLst>
                <a:path w="87305" h="58086" extrusionOk="0">
                  <a:moveTo>
                    <a:pt x="42863" y="49544"/>
                  </a:moveTo>
                  <a:cubicBezTo>
                    <a:pt x="20002" y="36210"/>
                    <a:pt x="0" y="15"/>
                    <a:pt x="0" y="15"/>
                  </a:cubicBezTo>
                  <a:cubicBezTo>
                    <a:pt x="0" y="15"/>
                    <a:pt x="40958" y="-938"/>
                    <a:pt x="64770" y="12397"/>
                  </a:cubicBezTo>
                  <a:cubicBezTo>
                    <a:pt x="87630" y="25732"/>
                    <a:pt x="90488" y="38115"/>
                    <a:pt x="84773" y="48592"/>
                  </a:cubicBezTo>
                  <a:cubicBezTo>
                    <a:pt x="78105" y="59069"/>
                    <a:pt x="65723" y="62880"/>
                    <a:pt x="42863" y="495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3" name="Google Shape;4893;p50"/>
            <p:cNvSpPr/>
            <p:nvPr/>
          </p:nvSpPr>
          <p:spPr>
            <a:xfrm>
              <a:off x="5639978" y="3270317"/>
              <a:ext cx="138703" cy="59833"/>
            </a:xfrm>
            <a:custGeom>
              <a:avLst/>
              <a:gdLst/>
              <a:ahLst/>
              <a:cxnLst/>
              <a:rect l="l" t="t" r="r" b="b"/>
              <a:pathLst>
                <a:path w="97154" h="41910" extrusionOk="0">
                  <a:moveTo>
                    <a:pt x="61913" y="41910"/>
                  </a:moveTo>
                  <a:cubicBezTo>
                    <a:pt x="35242" y="41910"/>
                    <a:pt x="0" y="20955"/>
                    <a:pt x="0" y="20955"/>
                  </a:cubicBezTo>
                  <a:cubicBezTo>
                    <a:pt x="0" y="20955"/>
                    <a:pt x="35242" y="0"/>
                    <a:pt x="61913" y="0"/>
                  </a:cubicBezTo>
                  <a:cubicBezTo>
                    <a:pt x="88582" y="0"/>
                    <a:pt x="97155" y="9525"/>
                    <a:pt x="97155" y="20955"/>
                  </a:cubicBezTo>
                  <a:cubicBezTo>
                    <a:pt x="96202" y="32385"/>
                    <a:pt x="88582" y="41910"/>
                    <a:pt x="61913" y="4191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4" name="Google Shape;4894;p50"/>
            <p:cNvSpPr/>
            <p:nvPr/>
          </p:nvSpPr>
          <p:spPr>
            <a:xfrm>
              <a:off x="5633179" y="3196929"/>
              <a:ext cx="124424" cy="82927"/>
            </a:xfrm>
            <a:custGeom>
              <a:avLst/>
              <a:gdLst/>
              <a:ahLst/>
              <a:cxnLst/>
              <a:rect l="l" t="t" r="r" b="b"/>
              <a:pathLst>
                <a:path w="87152" h="58086" extrusionOk="0">
                  <a:moveTo>
                    <a:pt x="64770" y="45689"/>
                  </a:moveTo>
                  <a:cubicBezTo>
                    <a:pt x="41910" y="59024"/>
                    <a:pt x="0" y="58071"/>
                    <a:pt x="0" y="58071"/>
                  </a:cubicBezTo>
                  <a:cubicBezTo>
                    <a:pt x="0" y="58071"/>
                    <a:pt x="20002" y="21877"/>
                    <a:pt x="42863" y="8541"/>
                  </a:cubicBezTo>
                  <a:cubicBezTo>
                    <a:pt x="65723" y="-4793"/>
                    <a:pt x="78105" y="-984"/>
                    <a:pt x="83820" y="9494"/>
                  </a:cubicBezTo>
                  <a:cubicBezTo>
                    <a:pt x="90488" y="19971"/>
                    <a:pt x="88582" y="32354"/>
                    <a:pt x="64770" y="45689"/>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5" name="Google Shape;4895;p50"/>
            <p:cNvSpPr/>
            <p:nvPr/>
          </p:nvSpPr>
          <p:spPr>
            <a:xfrm>
              <a:off x="5619559" y="3140234"/>
              <a:ext cx="82477" cy="124643"/>
            </a:xfrm>
            <a:custGeom>
              <a:avLst/>
              <a:gdLst/>
              <a:ahLst/>
              <a:cxnLst/>
              <a:rect l="l" t="t" r="r" b="b"/>
              <a:pathLst>
                <a:path w="57771" h="87306" extrusionOk="0">
                  <a:moveTo>
                    <a:pt x="49545" y="44444"/>
                  </a:moveTo>
                  <a:cubicBezTo>
                    <a:pt x="36210" y="67303"/>
                    <a:pt x="15" y="87306"/>
                    <a:pt x="15" y="87306"/>
                  </a:cubicBezTo>
                  <a:cubicBezTo>
                    <a:pt x="15" y="87306"/>
                    <a:pt x="-938" y="46348"/>
                    <a:pt x="12397" y="22536"/>
                  </a:cubicBezTo>
                  <a:cubicBezTo>
                    <a:pt x="25732" y="-324"/>
                    <a:pt x="38115" y="-3181"/>
                    <a:pt x="48592" y="2533"/>
                  </a:cubicBezTo>
                  <a:cubicBezTo>
                    <a:pt x="58117" y="9201"/>
                    <a:pt x="62880" y="21583"/>
                    <a:pt x="49545" y="444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6" name="Google Shape;4896;p50"/>
            <p:cNvSpPr/>
            <p:nvPr/>
          </p:nvSpPr>
          <p:spPr>
            <a:xfrm>
              <a:off x="5569265" y="3270317"/>
              <a:ext cx="59833" cy="59833"/>
            </a:xfrm>
            <a:custGeom>
              <a:avLst/>
              <a:gdLst/>
              <a:ahLst/>
              <a:cxnLst/>
              <a:rect l="l" t="t" r="r" b="b"/>
              <a:pathLst>
                <a:path w="41910" h="41910" extrusionOk="0">
                  <a:moveTo>
                    <a:pt x="41910" y="20955"/>
                  </a:moveTo>
                  <a:cubicBezTo>
                    <a:pt x="41910" y="32385"/>
                    <a:pt x="32385" y="41910"/>
                    <a:pt x="20955" y="41910"/>
                  </a:cubicBezTo>
                  <a:cubicBezTo>
                    <a:pt x="9525" y="41910"/>
                    <a:pt x="0" y="32385"/>
                    <a:pt x="0" y="20955"/>
                  </a:cubicBezTo>
                  <a:cubicBezTo>
                    <a:pt x="0" y="9525"/>
                    <a:pt x="9525" y="0"/>
                    <a:pt x="20955" y="0"/>
                  </a:cubicBezTo>
                  <a:cubicBezTo>
                    <a:pt x="32385" y="0"/>
                    <a:pt x="41910" y="8573"/>
                    <a:pt x="41910" y="20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7" name="Google Shape;4897;p50"/>
            <p:cNvSpPr/>
            <p:nvPr/>
          </p:nvSpPr>
          <p:spPr>
            <a:xfrm>
              <a:off x="5361210" y="3523248"/>
              <a:ext cx="475947" cy="27197"/>
            </a:xfrm>
            <a:custGeom>
              <a:avLst/>
              <a:gdLst/>
              <a:ahLst/>
              <a:cxnLst/>
              <a:rect l="l" t="t" r="r" b="b"/>
              <a:pathLst>
                <a:path w="333375" h="19050" extrusionOk="0">
                  <a:moveTo>
                    <a:pt x="0" y="0"/>
                  </a:moveTo>
                  <a:lnTo>
                    <a:pt x="333375" y="0"/>
                  </a:lnTo>
                  <a:lnTo>
                    <a:pt x="333375" y="19050"/>
                  </a:lnTo>
                  <a:lnTo>
                    <a:pt x="0" y="19050"/>
                  </a:lnTo>
                  <a:close/>
                </a:path>
              </a:pathLst>
            </a:custGeom>
            <a:solidFill>
              <a:srgbClr val="8D63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8" name="Google Shape;4898;p50"/>
            <p:cNvSpPr/>
            <p:nvPr/>
          </p:nvSpPr>
          <p:spPr>
            <a:xfrm>
              <a:off x="5361210" y="2961631"/>
              <a:ext cx="475947" cy="95189"/>
            </a:xfrm>
            <a:custGeom>
              <a:avLst/>
              <a:gdLst/>
              <a:ahLst/>
              <a:cxnLst/>
              <a:rect l="l" t="t" r="r" b="b"/>
              <a:pathLst>
                <a:path w="333375" h="66675" extrusionOk="0">
                  <a:moveTo>
                    <a:pt x="312420" y="0"/>
                  </a:moveTo>
                  <a:lnTo>
                    <a:pt x="312420" y="41910"/>
                  </a:lnTo>
                  <a:lnTo>
                    <a:pt x="283845" y="41910"/>
                  </a:lnTo>
                  <a:lnTo>
                    <a:pt x="283845" y="0"/>
                  </a:lnTo>
                  <a:lnTo>
                    <a:pt x="246698" y="0"/>
                  </a:lnTo>
                  <a:lnTo>
                    <a:pt x="246698" y="41910"/>
                  </a:lnTo>
                  <a:lnTo>
                    <a:pt x="217170" y="41910"/>
                  </a:lnTo>
                  <a:lnTo>
                    <a:pt x="217170" y="0"/>
                  </a:lnTo>
                  <a:lnTo>
                    <a:pt x="180023" y="0"/>
                  </a:lnTo>
                  <a:lnTo>
                    <a:pt x="180023" y="41910"/>
                  </a:lnTo>
                  <a:lnTo>
                    <a:pt x="151448" y="41910"/>
                  </a:lnTo>
                  <a:lnTo>
                    <a:pt x="151448" y="0"/>
                  </a:lnTo>
                  <a:lnTo>
                    <a:pt x="114300" y="0"/>
                  </a:lnTo>
                  <a:lnTo>
                    <a:pt x="114300" y="41910"/>
                  </a:lnTo>
                  <a:lnTo>
                    <a:pt x="85725" y="41910"/>
                  </a:lnTo>
                  <a:lnTo>
                    <a:pt x="85725" y="0"/>
                  </a:lnTo>
                  <a:lnTo>
                    <a:pt x="48577" y="0"/>
                  </a:lnTo>
                  <a:lnTo>
                    <a:pt x="48577" y="41910"/>
                  </a:lnTo>
                  <a:lnTo>
                    <a:pt x="19050" y="41910"/>
                  </a:lnTo>
                  <a:lnTo>
                    <a:pt x="19050" y="0"/>
                  </a:lnTo>
                  <a:lnTo>
                    <a:pt x="0" y="0"/>
                  </a:lnTo>
                  <a:lnTo>
                    <a:pt x="0" y="66675"/>
                  </a:lnTo>
                  <a:lnTo>
                    <a:pt x="333375" y="66675"/>
                  </a:lnTo>
                  <a:lnTo>
                    <a:pt x="3333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9" name="Google Shape;4899;p50"/>
            <p:cNvSpPr/>
            <p:nvPr/>
          </p:nvSpPr>
          <p:spPr>
            <a:xfrm>
              <a:off x="5713409" y="2931715"/>
              <a:ext cx="53033" cy="29915"/>
            </a:xfrm>
            <a:custGeom>
              <a:avLst/>
              <a:gdLst/>
              <a:ahLst/>
              <a:cxnLst/>
              <a:rect l="l" t="t" r="r" b="b"/>
              <a:pathLst>
                <a:path w="37147" h="20954" extrusionOk="0">
                  <a:moveTo>
                    <a:pt x="37147" y="20955"/>
                  </a:moveTo>
                  <a:lnTo>
                    <a:pt x="0" y="20955"/>
                  </a:lnTo>
                  <a:lnTo>
                    <a:pt x="18097"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0" name="Google Shape;4900;p50"/>
            <p:cNvSpPr/>
            <p:nvPr/>
          </p:nvSpPr>
          <p:spPr>
            <a:xfrm>
              <a:off x="5618220" y="2931715"/>
              <a:ext cx="53033" cy="29915"/>
            </a:xfrm>
            <a:custGeom>
              <a:avLst/>
              <a:gdLst/>
              <a:ahLst/>
              <a:cxnLst/>
              <a:rect l="l" t="t" r="r" b="b"/>
              <a:pathLst>
                <a:path w="37147" h="20954" extrusionOk="0">
                  <a:moveTo>
                    <a:pt x="37147"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1" name="Google Shape;4901;p50"/>
            <p:cNvSpPr/>
            <p:nvPr/>
          </p:nvSpPr>
          <p:spPr>
            <a:xfrm>
              <a:off x="552439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2" name="Google Shape;4902;p50"/>
            <p:cNvSpPr/>
            <p:nvPr/>
          </p:nvSpPr>
          <p:spPr>
            <a:xfrm>
              <a:off x="543056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3" name="Google Shape;4903;p50"/>
            <p:cNvSpPr/>
            <p:nvPr/>
          </p:nvSpPr>
          <p:spPr>
            <a:xfrm>
              <a:off x="484582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4" name="Google Shape;4904;p50"/>
            <p:cNvSpPr/>
            <p:nvPr/>
          </p:nvSpPr>
          <p:spPr>
            <a:xfrm>
              <a:off x="484582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5" name="Google Shape;4905;p50"/>
            <p:cNvSpPr/>
            <p:nvPr/>
          </p:nvSpPr>
          <p:spPr>
            <a:xfrm>
              <a:off x="526737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6" name="Google Shape;4906;p50"/>
            <p:cNvSpPr/>
            <p:nvPr/>
          </p:nvSpPr>
          <p:spPr>
            <a:xfrm>
              <a:off x="4962773" y="2506082"/>
              <a:ext cx="278790" cy="410674"/>
            </a:xfrm>
            <a:custGeom>
              <a:avLst/>
              <a:gdLst/>
              <a:ahLst/>
              <a:cxnLst/>
              <a:rect l="l" t="t" r="r" b="b"/>
              <a:pathLst>
                <a:path w="195277" h="287655" extrusionOk="0">
                  <a:moveTo>
                    <a:pt x="98108" y="0"/>
                  </a:moveTo>
                  <a:cubicBezTo>
                    <a:pt x="43815" y="0"/>
                    <a:pt x="0" y="43815"/>
                    <a:pt x="0" y="98108"/>
                  </a:cubicBezTo>
                  <a:lnTo>
                    <a:pt x="0" y="287655"/>
                  </a:lnTo>
                  <a:lnTo>
                    <a:pt x="195262" y="287655"/>
                  </a:lnTo>
                  <a:lnTo>
                    <a:pt x="195262" y="98108"/>
                  </a:lnTo>
                  <a:cubicBezTo>
                    <a:pt x="196215" y="43815"/>
                    <a:pt x="152400"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7" name="Google Shape;4907;p50"/>
            <p:cNvSpPr/>
            <p:nvPr/>
          </p:nvSpPr>
          <p:spPr>
            <a:xfrm>
              <a:off x="4994049" y="2595832"/>
              <a:ext cx="217603" cy="319564"/>
            </a:xfrm>
            <a:custGeom>
              <a:avLst/>
              <a:gdLst/>
              <a:ahLst/>
              <a:cxnLst/>
              <a:rect l="l" t="t" r="r" b="b"/>
              <a:pathLst>
                <a:path w="152419" h="223837" extrusionOk="0">
                  <a:moveTo>
                    <a:pt x="76200" y="0"/>
                  </a:moveTo>
                  <a:cubicBezTo>
                    <a:pt x="34290" y="0"/>
                    <a:pt x="0" y="34290"/>
                    <a:pt x="0" y="76200"/>
                  </a:cubicBezTo>
                  <a:lnTo>
                    <a:pt x="0" y="223838"/>
                  </a:lnTo>
                  <a:lnTo>
                    <a:pt x="152400" y="223838"/>
                  </a:lnTo>
                  <a:lnTo>
                    <a:pt x="152400" y="76200"/>
                  </a:lnTo>
                  <a:cubicBezTo>
                    <a:pt x="153353" y="34290"/>
                    <a:pt x="119063"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8" name="Google Shape;4908;p50"/>
            <p:cNvSpPr/>
            <p:nvPr/>
          </p:nvSpPr>
          <p:spPr>
            <a:xfrm>
              <a:off x="5021246"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9535"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9" name="Google Shape;4909;p50"/>
            <p:cNvSpPr/>
            <p:nvPr/>
          </p:nvSpPr>
          <p:spPr>
            <a:xfrm>
              <a:off x="5060682"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0" name="Google Shape;4910;p50"/>
            <p:cNvSpPr/>
            <p:nvPr/>
          </p:nvSpPr>
          <p:spPr>
            <a:xfrm>
              <a:off x="5113717"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1" name="Google Shape;4911;p50"/>
            <p:cNvSpPr/>
            <p:nvPr/>
          </p:nvSpPr>
          <p:spPr>
            <a:xfrm>
              <a:off x="5267379" y="2153882"/>
              <a:ext cx="93829" cy="81591"/>
            </a:xfrm>
            <a:custGeom>
              <a:avLst/>
              <a:gdLst/>
              <a:ahLst/>
              <a:cxnLst/>
              <a:rect l="l" t="t" r="r" b="b"/>
              <a:pathLst>
                <a:path w="65722" h="57150" extrusionOk="0">
                  <a:moveTo>
                    <a:pt x="45720" y="0"/>
                  </a:moveTo>
                  <a:lnTo>
                    <a:pt x="45720" y="38100"/>
                  </a:lnTo>
                  <a:lnTo>
                    <a:pt x="20955" y="38100"/>
                  </a:lnTo>
                  <a:lnTo>
                    <a:pt x="20955"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2" name="Google Shape;4912;p50"/>
            <p:cNvSpPr/>
            <p:nvPr/>
          </p:nvSpPr>
          <p:spPr>
            <a:xfrm>
              <a:off x="4845826" y="2153882"/>
              <a:ext cx="93829" cy="81591"/>
            </a:xfrm>
            <a:custGeom>
              <a:avLst/>
              <a:gdLst/>
              <a:ahLst/>
              <a:cxnLst/>
              <a:rect l="l" t="t" r="r" b="b"/>
              <a:pathLst>
                <a:path w="65722" h="57150" extrusionOk="0">
                  <a:moveTo>
                    <a:pt x="44768" y="0"/>
                  </a:moveTo>
                  <a:lnTo>
                    <a:pt x="44768" y="38100"/>
                  </a:lnTo>
                  <a:lnTo>
                    <a:pt x="20003" y="38100"/>
                  </a:lnTo>
                  <a:lnTo>
                    <a:pt x="20003"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3" name="Google Shape;4913;p50"/>
            <p:cNvSpPr/>
            <p:nvPr/>
          </p:nvSpPr>
          <p:spPr>
            <a:xfrm>
              <a:off x="4939655" y="2153882"/>
              <a:ext cx="327723" cy="81591"/>
            </a:xfrm>
            <a:custGeom>
              <a:avLst/>
              <a:gdLst/>
              <a:ahLst/>
              <a:cxnLst/>
              <a:rect l="l" t="t" r="r" b="b"/>
              <a:pathLst>
                <a:path w="229552" h="57150" extrusionOk="0">
                  <a:moveTo>
                    <a:pt x="216217" y="0"/>
                  </a:moveTo>
                  <a:lnTo>
                    <a:pt x="216217" y="38100"/>
                  </a:lnTo>
                  <a:lnTo>
                    <a:pt x="191453" y="38100"/>
                  </a:lnTo>
                  <a:lnTo>
                    <a:pt x="191453" y="0"/>
                  </a:lnTo>
                  <a:lnTo>
                    <a:pt x="157163" y="0"/>
                  </a:lnTo>
                  <a:lnTo>
                    <a:pt x="157163" y="38100"/>
                  </a:lnTo>
                  <a:lnTo>
                    <a:pt x="131445" y="38100"/>
                  </a:lnTo>
                  <a:lnTo>
                    <a:pt x="131445" y="0"/>
                  </a:lnTo>
                  <a:lnTo>
                    <a:pt x="98108" y="0"/>
                  </a:lnTo>
                  <a:lnTo>
                    <a:pt x="98108" y="38100"/>
                  </a:lnTo>
                  <a:lnTo>
                    <a:pt x="72390" y="38100"/>
                  </a:lnTo>
                  <a:lnTo>
                    <a:pt x="72390" y="0"/>
                  </a:lnTo>
                  <a:lnTo>
                    <a:pt x="38100" y="0"/>
                  </a:lnTo>
                  <a:lnTo>
                    <a:pt x="38100" y="38100"/>
                  </a:lnTo>
                  <a:lnTo>
                    <a:pt x="13335" y="38100"/>
                  </a:lnTo>
                  <a:lnTo>
                    <a:pt x="13335" y="0"/>
                  </a:lnTo>
                  <a:lnTo>
                    <a:pt x="0" y="0"/>
                  </a:lnTo>
                  <a:lnTo>
                    <a:pt x="0" y="57150"/>
                  </a:lnTo>
                  <a:lnTo>
                    <a:pt x="229553" y="57150"/>
                  </a:lnTo>
                  <a:lnTo>
                    <a:pt x="229553"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4" name="Google Shape;4914;p50"/>
            <p:cNvSpPr/>
            <p:nvPr/>
          </p:nvSpPr>
          <p:spPr>
            <a:xfrm>
              <a:off x="583715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5" name="Google Shape;4915;p50"/>
            <p:cNvSpPr/>
            <p:nvPr/>
          </p:nvSpPr>
          <p:spPr>
            <a:xfrm>
              <a:off x="583715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6" name="Google Shape;4916;p50"/>
            <p:cNvSpPr/>
            <p:nvPr/>
          </p:nvSpPr>
          <p:spPr>
            <a:xfrm>
              <a:off x="625870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7" name="Google Shape;4917;p50"/>
            <p:cNvSpPr/>
            <p:nvPr/>
          </p:nvSpPr>
          <p:spPr>
            <a:xfrm>
              <a:off x="5955462" y="2506082"/>
              <a:ext cx="278768" cy="410674"/>
            </a:xfrm>
            <a:custGeom>
              <a:avLst/>
              <a:gdLst/>
              <a:ahLst/>
              <a:cxnLst/>
              <a:rect l="l" t="t" r="r" b="b"/>
              <a:pathLst>
                <a:path w="195262" h="287655" extrusionOk="0">
                  <a:moveTo>
                    <a:pt x="98108" y="0"/>
                  </a:moveTo>
                  <a:cubicBezTo>
                    <a:pt x="43815" y="0"/>
                    <a:pt x="0" y="43815"/>
                    <a:pt x="0" y="98108"/>
                  </a:cubicBezTo>
                  <a:lnTo>
                    <a:pt x="0" y="287655"/>
                  </a:lnTo>
                  <a:lnTo>
                    <a:pt x="195263" y="287655"/>
                  </a:lnTo>
                  <a:lnTo>
                    <a:pt x="195263" y="98108"/>
                  </a:lnTo>
                  <a:cubicBezTo>
                    <a:pt x="195263" y="43815"/>
                    <a:pt x="151448"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8" name="Google Shape;4918;p50"/>
            <p:cNvSpPr/>
            <p:nvPr/>
          </p:nvSpPr>
          <p:spPr>
            <a:xfrm>
              <a:off x="5986740" y="2595832"/>
              <a:ext cx="217576" cy="319564"/>
            </a:xfrm>
            <a:custGeom>
              <a:avLst/>
              <a:gdLst/>
              <a:ahLst/>
              <a:cxnLst/>
              <a:rect l="l" t="t" r="r" b="b"/>
              <a:pathLst>
                <a:path w="152400" h="223837" extrusionOk="0">
                  <a:moveTo>
                    <a:pt x="76200" y="0"/>
                  </a:moveTo>
                  <a:cubicBezTo>
                    <a:pt x="34290" y="0"/>
                    <a:pt x="0" y="34290"/>
                    <a:pt x="0" y="76200"/>
                  </a:cubicBezTo>
                  <a:lnTo>
                    <a:pt x="0" y="223838"/>
                  </a:lnTo>
                  <a:lnTo>
                    <a:pt x="152400" y="223838"/>
                  </a:lnTo>
                  <a:lnTo>
                    <a:pt x="152400" y="76200"/>
                  </a:lnTo>
                  <a:cubicBezTo>
                    <a:pt x="152400" y="34290"/>
                    <a:pt x="118110"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9" name="Google Shape;4919;p50"/>
            <p:cNvSpPr/>
            <p:nvPr/>
          </p:nvSpPr>
          <p:spPr>
            <a:xfrm>
              <a:off x="6013937"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8582"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0" name="Google Shape;4920;p50"/>
            <p:cNvSpPr/>
            <p:nvPr/>
          </p:nvSpPr>
          <p:spPr>
            <a:xfrm>
              <a:off x="6052012"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1" name="Google Shape;4921;p50"/>
            <p:cNvSpPr/>
            <p:nvPr/>
          </p:nvSpPr>
          <p:spPr>
            <a:xfrm>
              <a:off x="6105046"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2" name="Google Shape;4922;p50"/>
            <p:cNvSpPr/>
            <p:nvPr/>
          </p:nvSpPr>
          <p:spPr>
            <a:xfrm>
              <a:off x="6258709" y="2153882"/>
              <a:ext cx="95188" cy="81591"/>
            </a:xfrm>
            <a:custGeom>
              <a:avLst/>
              <a:gdLst/>
              <a:ahLst/>
              <a:cxnLst/>
              <a:rect l="l" t="t" r="r" b="b"/>
              <a:pathLst>
                <a:path w="66674" h="57150" extrusionOk="0">
                  <a:moveTo>
                    <a:pt x="45720" y="0"/>
                  </a:moveTo>
                  <a:lnTo>
                    <a:pt x="45720" y="38100"/>
                  </a:lnTo>
                  <a:lnTo>
                    <a:pt x="20955" y="38100"/>
                  </a:lnTo>
                  <a:lnTo>
                    <a:pt x="20955" y="0"/>
                  </a:lnTo>
                  <a:lnTo>
                    <a:pt x="0" y="0"/>
                  </a:lnTo>
                  <a:lnTo>
                    <a:pt x="0" y="57150"/>
                  </a:lnTo>
                  <a:lnTo>
                    <a:pt x="66675" y="57150"/>
                  </a:lnTo>
                  <a:lnTo>
                    <a:pt x="666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3" name="Google Shape;4923;p50"/>
            <p:cNvSpPr/>
            <p:nvPr/>
          </p:nvSpPr>
          <p:spPr>
            <a:xfrm>
              <a:off x="5837156" y="2153882"/>
              <a:ext cx="93829" cy="81591"/>
            </a:xfrm>
            <a:custGeom>
              <a:avLst/>
              <a:gdLst/>
              <a:ahLst/>
              <a:cxnLst/>
              <a:rect l="l" t="t" r="r" b="b"/>
              <a:pathLst>
                <a:path w="65722" h="57150" extrusionOk="0">
                  <a:moveTo>
                    <a:pt x="45720" y="0"/>
                  </a:moveTo>
                  <a:lnTo>
                    <a:pt x="45720" y="38100"/>
                  </a:lnTo>
                  <a:lnTo>
                    <a:pt x="20002" y="38100"/>
                  </a:lnTo>
                  <a:lnTo>
                    <a:pt x="20002"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4" name="Google Shape;4924;p50"/>
            <p:cNvSpPr/>
            <p:nvPr/>
          </p:nvSpPr>
          <p:spPr>
            <a:xfrm>
              <a:off x="5930985" y="2153882"/>
              <a:ext cx="327723" cy="81591"/>
            </a:xfrm>
            <a:custGeom>
              <a:avLst/>
              <a:gdLst/>
              <a:ahLst/>
              <a:cxnLst/>
              <a:rect l="l" t="t" r="r" b="b"/>
              <a:pathLst>
                <a:path w="229552" h="57150" extrusionOk="0">
                  <a:moveTo>
                    <a:pt x="216217" y="0"/>
                  </a:moveTo>
                  <a:lnTo>
                    <a:pt x="216217" y="38100"/>
                  </a:lnTo>
                  <a:lnTo>
                    <a:pt x="191452" y="38100"/>
                  </a:lnTo>
                  <a:lnTo>
                    <a:pt x="191452" y="0"/>
                  </a:lnTo>
                  <a:lnTo>
                    <a:pt x="157163" y="0"/>
                  </a:lnTo>
                  <a:lnTo>
                    <a:pt x="157163" y="38100"/>
                  </a:lnTo>
                  <a:lnTo>
                    <a:pt x="132397" y="38100"/>
                  </a:lnTo>
                  <a:lnTo>
                    <a:pt x="132397" y="0"/>
                  </a:lnTo>
                  <a:lnTo>
                    <a:pt x="98107" y="0"/>
                  </a:lnTo>
                  <a:lnTo>
                    <a:pt x="98107" y="38100"/>
                  </a:lnTo>
                  <a:lnTo>
                    <a:pt x="73342" y="38100"/>
                  </a:lnTo>
                  <a:lnTo>
                    <a:pt x="73342" y="0"/>
                  </a:lnTo>
                  <a:lnTo>
                    <a:pt x="39052" y="0"/>
                  </a:lnTo>
                  <a:lnTo>
                    <a:pt x="39052" y="38100"/>
                  </a:lnTo>
                  <a:lnTo>
                    <a:pt x="14288" y="38100"/>
                  </a:lnTo>
                  <a:lnTo>
                    <a:pt x="14288" y="0"/>
                  </a:lnTo>
                  <a:lnTo>
                    <a:pt x="0" y="0"/>
                  </a:lnTo>
                  <a:lnTo>
                    <a:pt x="0" y="57150"/>
                  </a:lnTo>
                  <a:lnTo>
                    <a:pt x="229552" y="57150"/>
                  </a:lnTo>
                  <a:lnTo>
                    <a:pt x="229552"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25" name="Google Shape;4925;p50"/>
            <p:cNvGrpSpPr/>
            <p:nvPr/>
          </p:nvGrpSpPr>
          <p:grpSpPr>
            <a:xfrm>
              <a:off x="6401493" y="1352931"/>
              <a:ext cx="2111763" cy="2816244"/>
              <a:chOff x="6401493" y="1352931"/>
              <a:chExt cx="2111763" cy="2816244"/>
            </a:xfrm>
          </p:grpSpPr>
          <p:sp>
            <p:nvSpPr>
              <p:cNvPr id="4926" name="Google Shape;4926;p50"/>
              <p:cNvSpPr/>
              <p:nvPr/>
            </p:nvSpPr>
            <p:spPr>
              <a:xfrm>
                <a:off x="7664652" y="1352931"/>
                <a:ext cx="848604" cy="885260"/>
              </a:xfrm>
              <a:custGeom>
                <a:avLst/>
                <a:gdLst/>
                <a:ahLst/>
                <a:cxnLst/>
                <a:rect l="l" t="t" r="r" b="b"/>
                <a:pathLst>
                  <a:path w="594401" h="620077" extrusionOk="0">
                    <a:moveTo>
                      <a:pt x="591600" y="154305"/>
                    </a:moveTo>
                    <a:cubicBezTo>
                      <a:pt x="591600" y="154305"/>
                      <a:pt x="594457" y="148590"/>
                      <a:pt x="589695" y="147638"/>
                    </a:cubicBezTo>
                    <a:cubicBezTo>
                      <a:pt x="584932" y="146685"/>
                      <a:pt x="562072" y="140018"/>
                      <a:pt x="562072" y="140018"/>
                    </a:cubicBezTo>
                    <a:cubicBezTo>
                      <a:pt x="562072" y="140018"/>
                      <a:pt x="566835" y="136208"/>
                      <a:pt x="566835" y="133350"/>
                    </a:cubicBezTo>
                    <a:lnTo>
                      <a:pt x="559215" y="133350"/>
                    </a:lnTo>
                    <a:lnTo>
                      <a:pt x="552547" y="129540"/>
                    </a:lnTo>
                    <a:lnTo>
                      <a:pt x="539212" y="130493"/>
                    </a:lnTo>
                    <a:lnTo>
                      <a:pt x="524925" y="135255"/>
                    </a:lnTo>
                    <a:lnTo>
                      <a:pt x="525877" y="127635"/>
                    </a:lnTo>
                    <a:lnTo>
                      <a:pt x="501112" y="128588"/>
                    </a:lnTo>
                    <a:lnTo>
                      <a:pt x="499207" y="131445"/>
                    </a:lnTo>
                    <a:cubicBezTo>
                      <a:pt x="499207" y="131445"/>
                      <a:pt x="469680" y="131445"/>
                      <a:pt x="464917" y="129540"/>
                    </a:cubicBezTo>
                    <a:cubicBezTo>
                      <a:pt x="461107" y="126683"/>
                      <a:pt x="441105" y="127635"/>
                      <a:pt x="437295" y="127635"/>
                    </a:cubicBezTo>
                    <a:cubicBezTo>
                      <a:pt x="433485" y="127635"/>
                      <a:pt x="405862" y="120968"/>
                      <a:pt x="390622" y="113348"/>
                    </a:cubicBezTo>
                    <a:cubicBezTo>
                      <a:pt x="375382" y="105728"/>
                      <a:pt x="351570" y="105728"/>
                      <a:pt x="351570" y="105728"/>
                    </a:cubicBezTo>
                    <a:cubicBezTo>
                      <a:pt x="351570" y="105728"/>
                      <a:pt x="363952" y="98108"/>
                      <a:pt x="341092" y="83820"/>
                    </a:cubicBezTo>
                    <a:cubicBezTo>
                      <a:pt x="335377" y="75248"/>
                      <a:pt x="332520" y="76200"/>
                      <a:pt x="332520" y="69533"/>
                    </a:cubicBezTo>
                    <a:cubicBezTo>
                      <a:pt x="332520" y="62865"/>
                      <a:pt x="331567" y="30480"/>
                      <a:pt x="331567" y="30480"/>
                    </a:cubicBezTo>
                    <a:cubicBezTo>
                      <a:pt x="331567" y="30480"/>
                      <a:pt x="329662" y="0"/>
                      <a:pt x="297277" y="0"/>
                    </a:cubicBezTo>
                    <a:cubicBezTo>
                      <a:pt x="265845" y="0"/>
                      <a:pt x="262987" y="30480"/>
                      <a:pt x="262987" y="30480"/>
                    </a:cubicBezTo>
                    <a:cubicBezTo>
                      <a:pt x="262987" y="30480"/>
                      <a:pt x="262035" y="62865"/>
                      <a:pt x="262035" y="69533"/>
                    </a:cubicBezTo>
                    <a:cubicBezTo>
                      <a:pt x="262035" y="76200"/>
                      <a:pt x="259177" y="75248"/>
                      <a:pt x="253462" y="83820"/>
                    </a:cubicBezTo>
                    <a:cubicBezTo>
                      <a:pt x="231555" y="98108"/>
                      <a:pt x="242985" y="105728"/>
                      <a:pt x="242985" y="105728"/>
                    </a:cubicBezTo>
                    <a:cubicBezTo>
                      <a:pt x="242985" y="105728"/>
                      <a:pt x="219172" y="104775"/>
                      <a:pt x="203932" y="113348"/>
                    </a:cubicBezTo>
                    <a:cubicBezTo>
                      <a:pt x="188692" y="120968"/>
                      <a:pt x="161070" y="127635"/>
                      <a:pt x="157260" y="127635"/>
                    </a:cubicBezTo>
                    <a:cubicBezTo>
                      <a:pt x="153450" y="127635"/>
                      <a:pt x="133447" y="126683"/>
                      <a:pt x="129637" y="129540"/>
                    </a:cubicBezTo>
                    <a:cubicBezTo>
                      <a:pt x="125827" y="132398"/>
                      <a:pt x="95347" y="131445"/>
                      <a:pt x="95347" y="131445"/>
                    </a:cubicBezTo>
                    <a:lnTo>
                      <a:pt x="93442" y="128588"/>
                    </a:lnTo>
                    <a:lnTo>
                      <a:pt x="68677" y="127635"/>
                    </a:lnTo>
                    <a:lnTo>
                      <a:pt x="69630" y="135255"/>
                    </a:lnTo>
                    <a:lnTo>
                      <a:pt x="55342" y="130493"/>
                    </a:lnTo>
                    <a:lnTo>
                      <a:pt x="42007" y="129540"/>
                    </a:lnTo>
                    <a:lnTo>
                      <a:pt x="35340" y="133350"/>
                    </a:lnTo>
                    <a:lnTo>
                      <a:pt x="27720" y="133350"/>
                    </a:lnTo>
                    <a:cubicBezTo>
                      <a:pt x="27720" y="136208"/>
                      <a:pt x="32482" y="140018"/>
                      <a:pt x="32482" y="140018"/>
                    </a:cubicBezTo>
                    <a:cubicBezTo>
                      <a:pt x="32482" y="140018"/>
                      <a:pt x="9622" y="146685"/>
                      <a:pt x="4860" y="147638"/>
                    </a:cubicBezTo>
                    <a:cubicBezTo>
                      <a:pt x="97" y="148590"/>
                      <a:pt x="2955" y="154305"/>
                      <a:pt x="2955" y="154305"/>
                    </a:cubicBezTo>
                    <a:cubicBezTo>
                      <a:pt x="-4665" y="157163"/>
                      <a:pt x="4860" y="160973"/>
                      <a:pt x="4860" y="160973"/>
                    </a:cubicBezTo>
                    <a:cubicBezTo>
                      <a:pt x="3907" y="167640"/>
                      <a:pt x="16290" y="164783"/>
                      <a:pt x="16290" y="164783"/>
                    </a:cubicBezTo>
                    <a:cubicBezTo>
                      <a:pt x="50580" y="179070"/>
                      <a:pt x="73440" y="168593"/>
                      <a:pt x="73440" y="168593"/>
                    </a:cubicBezTo>
                    <a:cubicBezTo>
                      <a:pt x="73440" y="168593"/>
                      <a:pt x="82965" y="229553"/>
                      <a:pt x="86775" y="232410"/>
                    </a:cubicBezTo>
                    <a:cubicBezTo>
                      <a:pt x="91537" y="235268"/>
                      <a:pt x="122970" y="230505"/>
                      <a:pt x="122970" y="230505"/>
                    </a:cubicBezTo>
                    <a:lnTo>
                      <a:pt x="120112" y="222885"/>
                    </a:lnTo>
                    <a:cubicBezTo>
                      <a:pt x="157260" y="226695"/>
                      <a:pt x="222030" y="220028"/>
                      <a:pt x="222030" y="220028"/>
                    </a:cubicBezTo>
                    <a:cubicBezTo>
                      <a:pt x="224887" y="227648"/>
                      <a:pt x="242985" y="237173"/>
                      <a:pt x="242985" y="237173"/>
                    </a:cubicBezTo>
                    <a:cubicBezTo>
                      <a:pt x="233460" y="254318"/>
                      <a:pt x="234412" y="359093"/>
                      <a:pt x="234412" y="359093"/>
                    </a:cubicBezTo>
                    <a:lnTo>
                      <a:pt x="229650" y="614363"/>
                    </a:lnTo>
                    <a:cubicBezTo>
                      <a:pt x="237270" y="617220"/>
                      <a:pt x="293467" y="620078"/>
                      <a:pt x="293467" y="620078"/>
                    </a:cubicBezTo>
                    <a:cubicBezTo>
                      <a:pt x="293467" y="620078"/>
                      <a:pt x="349665" y="617220"/>
                      <a:pt x="357285" y="614363"/>
                    </a:cubicBezTo>
                    <a:lnTo>
                      <a:pt x="352522" y="359093"/>
                    </a:lnTo>
                    <a:cubicBezTo>
                      <a:pt x="352522" y="359093"/>
                      <a:pt x="353475" y="254318"/>
                      <a:pt x="343950" y="237173"/>
                    </a:cubicBezTo>
                    <a:cubicBezTo>
                      <a:pt x="343950" y="237173"/>
                      <a:pt x="362047" y="227648"/>
                      <a:pt x="364905" y="220028"/>
                    </a:cubicBezTo>
                    <a:cubicBezTo>
                      <a:pt x="364905" y="220028"/>
                      <a:pt x="429675" y="226695"/>
                      <a:pt x="466822" y="222885"/>
                    </a:cubicBezTo>
                    <a:lnTo>
                      <a:pt x="463965" y="230505"/>
                    </a:lnTo>
                    <a:cubicBezTo>
                      <a:pt x="463965" y="230505"/>
                      <a:pt x="495397" y="235268"/>
                      <a:pt x="500160" y="232410"/>
                    </a:cubicBezTo>
                    <a:cubicBezTo>
                      <a:pt x="504922" y="229553"/>
                      <a:pt x="513495" y="168593"/>
                      <a:pt x="513495" y="168593"/>
                    </a:cubicBezTo>
                    <a:cubicBezTo>
                      <a:pt x="513495" y="168593"/>
                      <a:pt x="536355" y="179070"/>
                      <a:pt x="570645" y="164783"/>
                    </a:cubicBezTo>
                    <a:cubicBezTo>
                      <a:pt x="570645" y="164783"/>
                      <a:pt x="583027" y="167640"/>
                      <a:pt x="582075" y="160973"/>
                    </a:cubicBezTo>
                    <a:cubicBezTo>
                      <a:pt x="589695" y="160973"/>
                      <a:pt x="599220" y="157163"/>
                      <a:pt x="591600" y="154305"/>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7" name="Google Shape;4927;p50"/>
              <p:cNvSpPr/>
              <p:nvPr/>
            </p:nvSpPr>
            <p:spPr>
              <a:xfrm>
                <a:off x="7768139" y="2299385"/>
                <a:ext cx="647288" cy="1869790"/>
              </a:xfrm>
              <a:custGeom>
                <a:avLst/>
                <a:gdLst/>
                <a:ahLst/>
                <a:cxnLst/>
                <a:rect l="l" t="t" r="r" b="b"/>
                <a:pathLst>
                  <a:path w="453390" h="1309687" extrusionOk="0">
                    <a:moveTo>
                      <a:pt x="0" y="0"/>
                    </a:moveTo>
                    <a:lnTo>
                      <a:pt x="0" y="1309688"/>
                    </a:lnTo>
                    <a:lnTo>
                      <a:pt x="133350" y="1309688"/>
                    </a:lnTo>
                    <a:lnTo>
                      <a:pt x="133350" y="195263"/>
                    </a:lnTo>
                    <a:cubicBezTo>
                      <a:pt x="133350" y="143827"/>
                      <a:pt x="175260" y="101917"/>
                      <a:pt x="226695" y="101917"/>
                    </a:cubicBezTo>
                    <a:cubicBezTo>
                      <a:pt x="278130" y="101917"/>
                      <a:pt x="320040" y="143827"/>
                      <a:pt x="320040" y="195263"/>
                    </a:cubicBezTo>
                    <a:lnTo>
                      <a:pt x="320040" y="1309688"/>
                    </a:lnTo>
                    <a:lnTo>
                      <a:pt x="453390" y="1309688"/>
                    </a:lnTo>
                    <a:lnTo>
                      <a:pt x="453390" y="0"/>
                    </a:lnTo>
                    <a:lnTo>
                      <a:pt x="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8" name="Google Shape;4928;p50"/>
              <p:cNvSpPr/>
              <p:nvPr/>
            </p:nvSpPr>
            <p:spPr>
              <a:xfrm>
                <a:off x="7768139" y="2216433"/>
                <a:ext cx="647288" cy="1952742"/>
              </a:xfrm>
              <a:custGeom>
                <a:avLst/>
                <a:gdLst/>
                <a:ahLst/>
                <a:cxnLst/>
                <a:rect l="l" t="t" r="r" b="b"/>
                <a:pathLst>
                  <a:path w="453390" h="1367790" extrusionOk="0">
                    <a:moveTo>
                      <a:pt x="0" y="0"/>
                    </a:moveTo>
                    <a:lnTo>
                      <a:pt x="0" y="1367790"/>
                    </a:lnTo>
                    <a:lnTo>
                      <a:pt x="133350" y="1367790"/>
                    </a:lnTo>
                    <a:lnTo>
                      <a:pt x="133350" y="195263"/>
                    </a:lnTo>
                    <a:cubicBezTo>
                      <a:pt x="133350" y="143828"/>
                      <a:pt x="175260" y="101918"/>
                      <a:pt x="226695" y="101918"/>
                    </a:cubicBezTo>
                    <a:cubicBezTo>
                      <a:pt x="278130" y="101918"/>
                      <a:pt x="320040" y="143828"/>
                      <a:pt x="320040" y="195263"/>
                    </a:cubicBezTo>
                    <a:lnTo>
                      <a:pt x="320040" y="1367790"/>
                    </a:lnTo>
                    <a:lnTo>
                      <a:pt x="453390" y="1367790"/>
                    </a:lnTo>
                    <a:lnTo>
                      <a:pt x="453390" y="0"/>
                    </a:lnTo>
                    <a:lnTo>
                      <a:pt x="0"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9" name="Google Shape;4929;p50"/>
              <p:cNvSpPr/>
              <p:nvPr/>
            </p:nvSpPr>
            <p:spPr>
              <a:xfrm>
                <a:off x="7054220" y="3494691"/>
                <a:ext cx="629609" cy="674485"/>
              </a:xfrm>
              <a:custGeom>
                <a:avLst/>
                <a:gdLst/>
                <a:ahLst/>
                <a:cxnLst/>
                <a:rect l="l" t="t" r="r" b="b"/>
                <a:pathLst>
                  <a:path w="441007" h="472440" extrusionOk="0">
                    <a:moveTo>
                      <a:pt x="0" y="275273"/>
                    </a:moveTo>
                    <a:lnTo>
                      <a:pt x="0" y="0"/>
                    </a:lnTo>
                    <a:lnTo>
                      <a:pt x="441008" y="472440"/>
                    </a:lnTo>
                    <a:lnTo>
                      <a:pt x="176213"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0" name="Google Shape;4930;p50"/>
              <p:cNvSpPr/>
              <p:nvPr/>
            </p:nvSpPr>
            <p:spPr>
              <a:xfrm>
                <a:off x="7054220" y="3494691"/>
                <a:ext cx="421553" cy="450109"/>
              </a:xfrm>
              <a:custGeom>
                <a:avLst/>
                <a:gdLst/>
                <a:ahLst/>
                <a:cxnLst/>
                <a:rect l="l" t="t" r="r" b="b"/>
                <a:pathLst>
                  <a:path w="295275" h="315277" extrusionOk="0">
                    <a:moveTo>
                      <a:pt x="0" y="0"/>
                    </a:moveTo>
                    <a:lnTo>
                      <a:pt x="0" y="275273"/>
                    </a:lnTo>
                    <a:lnTo>
                      <a:pt x="295275"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1" name="Google Shape;4931;p50"/>
              <p:cNvSpPr/>
              <p:nvPr/>
            </p:nvSpPr>
            <p:spPr>
              <a:xfrm>
                <a:off x="6401493" y="3494691"/>
                <a:ext cx="629609" cy="674485"/>
              </a:xfrm>
              <a:custGeom>
                <a:avLst/>
                <a:gdLst/>
                <a:ahLst/>
                <a:cxnLst/>
                <a:rect l="l" t="t" r="r" b="b"/>
                <a:pathLst>
                  <a:path w="441007" h="472440" extrusionOk="0">
                    <a:moveTo>
                      <a:pt x="441008" y="275273"/>
                    </a:moveTo>
                    <a:lnTo>
                      <a:pt x="441008" y="0"/>
                    </a:lnTo>
                    <a:lnTo>
                      <a:pt x="0" y="472440"/>
                    </a:lnTo>
                    <a:lnTo>
                      <a:pt x="264795"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2" name="Google Shape;4932;p50"/>
              <p:cNvSpPr/>
              <p:nvPr/>
            </p:nvSpPr>
            <p:spPr>
              <a:xfrm>
                <a:off x="6609549" y="3494691"/>
                <a:ext cx="421553" cy="450109"/>
              </a:xfrm>
              <a:custGeom>
                <a:avLst/>
                <a:gdLst/>
                <a:ahLst/>
                <a:cxnLst/>
                <a:rect l="l" t="t" r="r" b="b"/>
                <a:pathLst>
                  <a:path w="295275" h="315277" extrusionOk="0">
                    <a:moveTo>
                      <a:pt x="295275" y="0"/>
                    </a:moveTo>
                    <a:lnTo>
                      <a:pt x="295275" y="275273"/>
                    </a:lnTo>
                    <a:lnTo>
                      <a:pt x="0"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33" name="Google Shape;4933;p50"/>
            <p:cNvSpPr/>
            <p:nvPr/>
          </p:nvSpPr>
          <p:spPr>
            <a:xfrm>
              <a:off x="4754325" y="4116500"/>
              <a:ext cx="3765600" cy="14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64723" y="2099215"/>
            <a:ext cx="4850506" cy="2246769"/>
          </a:xfrm>
          <a:prstGeom prst="rect">
            <a:avLst/>
          </a:prstGeom>
          <a:noFill/>
        </p:spPr>
        <p:txBody>
          <a:bodyPr wrap="square" rtlCol="0">
            <a:spAutoFit/>
          </a:bodyPr>
          <a:lstStyle/>
          <a:p>
            <a:pPr algn="ctr"/>
            <a:r>
              <a:rPr lang="vi-VN" sz="2800" dirty="0">
                <a:latin typeface="+mj-lt"/>
              </a:rPr>
              <a:t>Em hãy sưu tầm tranh ảnh, tư liệu có nội dung về các di sản văn hoá thế giới ở Việt Nam để xây dựng thành tập san trưng bày tại lớp</a:t>
            </a:r>
            <a:r>
              <a:rPr lang="vi-VN" sz="2800" dirty="0" smtClean="0">
                <a:latin typeface="+mj-lt"/>
              </a:rPr>
              <a:t>.</a:t>
            </a:r>
            <a:endParaRPr lang="en-US" sz="4000" dirty="0">
              <a:solidFill>
                <a:srgbClr val="0070C0"/>
              </a:solidFill>
              <a:latin typeface="+mj-lt"/>
              <a:cs typeface="Times New Roman" panose="02020603050405020304" pitchFamily="18" charset="0"/>
            </a:endParaRPr>
          </a:p>
        </p:txBody>
      </p:sp>
    </p:spTree>
    <p:extLst>
      <p:ext uri="{BB962C8B-B14F-4D97-AF65-F5344CB8AC3E}">
        <p14:creationId xmlns:p14="http://schemas.microsoft.com/office/powerpoint/2010/main" val="18033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85"/>
        <p:cNvGrpSpPr/>
        <p:nvPr/>
      </p:nvGrpSpPr>
      <p:grpSpPr>
        <a:xfrm>
          <a:off x="0" y="0"/>
          <a:ext cx="0" cy="0"/>
          <a:chOff x="0" y="0"/>
          <a:chExt cx="0" cy="0"/>
        </a:xfrm>
      </p:grpSpPr>
      <p:grpSp>
        <p:nvGrpSpPr>
          <p:cNvPr id="4786" name="Google Shape;4786;p49"/>
          <p:cNvGrpSpPr/>
          <p:nvPr/>
        </p:nvGrpSpPr>
        <p:grpSpPr>
          <a:xfrm>
            <a:off x="2645112" y="2032000"/>
            <a:ext cx="893445" cy="854710"/>
            <a:chOff x="4418750" y="1659558"/>
            <a:chExt cx="917400" cy="917400"/>
          </a:xfrm>
        </p:grpSpPr>
        <p:sp>
          <p:nvSpPr>
            <p:cNvPr id="4787" name="Google Shape;4787;p49"/>
            <p:cNvSpPr/>
            <p:nvPr/>
          </p:nvSpPr>
          <p:spPr>
            <a:xfrm rot="2700000">
              <a:off x="4553100" y="1793909"/>
              <a:ext cx="648700" cy="64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9"/>
            <p:cNvSpPr/>
            <p:nvPr/>
          </p:nvSpPr>
          <p:spPr>
            <a:xfrm rot="5400000">
              <a:off x="4648419" y="1889302"/>
              <a:ext cx="458100" cy="458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9" name="Google Shape;4789;p49"/>
          <p:cNvSpPr txBox="1">
            <a:spLocks noGrp="1"/>
          </p:cNvSpPr>
          <p:nvPr>
            <p:ph type="title"/>
          </p:nvPr>
        </p:nvSpPr>
        <p:spPr>
          <a:xfrm>
            <a:off x="2279347" y="276480"/>
            <a:ext cx="4819960" cy="57277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3600" dirty="0" smtClean="0"/>
              <a:t>TIẾN TRÌNH BÀI HỌC</a:t>
            </a:r>
            <a:endParaRPr lang="vi-VN" altLang="en-GB" dirty="0"/>
          </a:p>
        </p:txBody>
      </p:sp>
      <p:grpSp>
        <p:nvGrpSpPr>
          <p:cNvPr id="4790" name="Google Shape;4790;p49"/>
          <p:cNvGrpSpPr/>
          <p:nvPr/>
        </p:nvGrpSpPr>
        <p:grpSpPr>
          <a:xfrm>
            <a:off x="251150" y="778520"/>
            <a:ext cx="118350" cy="687400"/>
            <a:chOff x="270200" y="2228050"/>
            <a:chExt cx="118350" cy="687400"/>
          </a:xfrm>
        </p:grpSpPr>
        <p:sp>
          <p:nvSpPr>
            <p:cNvPr id="4791" name="Google Shape;4791;p49"/>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9"/>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9"/>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4" name="Google Shape;4794;p49"/>
          <p:cNvGrpSpPr/>
          <p:nvPr/>
        </p:nvGrpSpPr>
        <p:grpSpPr>
          <a:xfrm>
            <a:off x="8892260" y="4299520"/>
            <a:ext cx="118350" cy="687400"/>
            <a:chOff x="270200" y="2228050"/>
            <a:chExt cx="118350" cy="687400"/>
          </a:xfrm>
        </p:grpSpPr>
        <p:sp>
          <p:nvSpPr>
            <p:cNvPr id="4795" name="Google Shape;4795;p49"/>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9"/>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9"/>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9" name="Google Shape;4799;p49"/>
          <p:cNvSpPr txBox="1">
            <a:spLocks noGrp="1"/>
          </p:cNvSpPr>
          <p:nvPr>
            <p:ph type="subTitle" idx="2"/>
          </p:nvPr>
        </p:nvSpPr>
        <p:spPr>
          <a:xfrm>
            <a:off x="3800684" y="1328740"/>
            <a:ext cx="2165985" cy="511175"/>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altLang="en-GB" sz="2800" dirty="0" smtClean="0">
                <a:sym typeface="+mn-ea"/>
              </a:rPr>
              <a:t>I. </a:t>
            </a:r>
            <a:r>
              <a:rPr lang="en-US" altLang="en-GB" sz="2800" dirty="0" err="1" smtClean="0">
                <a:sym typeface="+mn-ea"/>
              </a:rPr>
              <a:t>Mở</a:t>
            </a:r>
            <a:r>
              <a:rPr lang="en-US" altLang="en-GB" sz="2800" dirty="0" smtClean="0">
                <a:sym typeface="+mn-ea"/>
              </a:rPr>
              <a:t> </a:t>
            </a:r>
            <a:r>
              <a:rPr lang="en-US" altLang="en-GB" sz="2800" dirty="0" err="1" smtClean="0">
                <a:sym typeface="+mn-ea"/>
              </a:rPr>
              <a:t>đầu</a:t>
            </a:r>
            <a:endParaRPr lang="vi-VN" altLang="en-GB" sz="2800" dirty="0">
              <a:sym typeface="+mn-ea"/>
            </a:endParaRPr>
          </a:p>
        </p:txBody>
      </p:sp>
      <p:sp>
        <p:nvSpPr>
          <p:cNvPr id="4801" name="Google Shape;4801;p49"/>
          <p:cNvSpPr txBox="1">
            <a:spLocks noGrp="1"/>
          </p:cNvSpPr>
          <p:nvPr>
            <p:ph type="subTitle" idx="4"/>
          </p:nvPr>
        </p:nvSpPr>
        <p:spPr>
          <a:xfrm>
            <a:off x="3800684" y="2305210"/>
            <a:ext cx="3241505" cy="511175"/>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altLang="en-GB" sz="2800" dirty="0" smtClean="0"/>
              <a:t>II. </a:t>
            </a:r>
            <a:r>
              <a:rPr lang="en-US" altLang="en-GB" sz="2800" dirty="0" err="1" smtClean="0"/>
              <a:t>Khám</a:t>
            </a:r>
            <a:r>
              <a:rPr lang="en-US" altLang="en-GB" sz="2800" dirty="0" smtClean="0"/>
              <a:t> </a:t>
            </a:r>
            <a:r>
              <a:rPr lang="en-US" altLang="en-GB" sz="2800" dirty="0" err="1" smtClean="0"/>
              <a:t>phá</a:t>
            </a:r>
            <a:endParaRPr lang="vi-VN" altLang="en-GB" sz="2800" dirty="0"/>
          </a:p>
        </p:txBody>
      </p:sp>
      <p:grpSp>
        <p:nvGrpSpPr>
          <p:cNvPr id="4802" name="Google Shape;4802;p49"/>
          <p:cNvGrpSpPr/>
          <p:nvPr/>
        </p:nvGrpSpPr>
        <p:grpSpPr>
          <a:xfrm>
            <a:off x="2657669" y="1122332"/>
            <a:ext cx="868680" cy="849630"/>
            <a:chOff x="4418750" y="1659558"/>
            <a:chExt cx="917400" cy="917400"/>
          </a:xfrm>
        </p:grpSpPr>
        <p:sp>
          <p:nvSpPr>
            <p:cNvPr id="4803" name="Google Shape;4803;p49"/>
            <p:cNvSpPr/>
            <p:nvPr/>
          </p:nvSpPr>
          <p:spPr>
            <a:xfrm rot="2700000">
              <a:off x="4553100" y="1793909"/>
              <a:ext cx="648700" cy="64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9"/>
            <p:cNvSpPr/>
            <p:nvPr/>
          </p:nvSpPr>
          <p:spPr>
            <a:xfrm rot="5400000">
              <a:off x="4648419" y="1889302"/>
              <a:ext cx="458100" cy="458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5" name="Google Shape;4805;p49"/>
          <p:cNvGrpSpPr/>
          <p:nvPr/>
        </p:nvGrpSpPr>
        <p:grpSpPr>
          <a:xfrm>
            <a:off x="2921193" y="1398558"/>
            <a:ext cx="341630" cy="297180"/>
            <a:chOff x="3048675" y="4317950"/>
            <a:chExt cx="541850" cy="520225"/>
          </a:xfrm>
        </p:grpSpPr>
        <p:sp>
          <p:nvSpPr>
            <p:cNvPr id="4806" name="Google Shape;4806;p49"/>
            <p:cNvSpPr/>
            <p:nvPr/>
          </p:nvSpPr>
          <p:spPr>
            <a:xfrm>
              <a:off x="3048675" y="4419225"/>
              <a:ext cx="249325" cy="191275"/>
            </a:xfrm>
            <a:custGeom>
              <a:avLst/>
              <a:gdLst/>
              <a:ahLst/>
              <a:cxnLst/>
              <a:rect l="l" t="t" r="r" b="b"/>
              <a:pathLst>
                <a:path w="9973" h="7651" extrusionOk="0">
                  <a:moveTo>
                    <a:pt x="5629" y="1"/>
                  </a:moveTo>
                  <a:lnTo>
                    <a:pt x="5077" y="61"/>
                  </a:lnTo>
                  <a:lnTo>
                    <a:pt x="4534" y="161"/>
                  </a:lnTo>
                  <a:lnTo>
                    <a:pt x="4001" y="322"/>
                  </a:lnTo>
                  <a:lnTo>
                    <a:pt x="3488" y="523"/>
                  </a:lnTo>
                  <a:lnTo>
                    <a:pt x="2986" y="785"/>
                  </a:lnTo>
                  <a:lnTo>
                    <a:pt x="2503" y="1096"/>
                  </a:lnTo>
                  <a:lnTo>
                    <a:pt x="2061" y="1468"/>
                  </a:lnTo>
                  <a:lnTo>
                    <a:pt x="1850" y="1669"/>
                  </a:lnTo>
                  <a:lnTo>
                    <a:pt x="1538" y="1991"/>
                  </a:lnTo>
                  <a:lnTo>
                    <a:pt x="1005" y="2755"/>
                  </a:lnTo>
                  <a:lnTo>
                    <a:pt x="784" y="3197"/>
                  </a:lnTo>
                  <a:lnTo>
                    <a:pt x="0" y="4796"/>
                  </a:lnTo>
                  <a:lnTo>
                    <a:pt x="0" y="4796"/>
                  </a:lnTo>
                  <a:lnTo>
                    <a:pt x="1609" y="4052"/>
                  </a:lnTo>
                  <a:lnTo>
                    <a:pt x="1890" y="3941"/>
                  </a:lnTo>
                  <a:lnTo>
                    <a:pt x="2453" y="3780"/>
                  </a:lnTo>
                  <a:lnTo>
                    <a:pt x="3026" y="3710"/>
                  </a:lnTo>
                  <a:lnTo>
                    <a:pt x="3609" y="3730"/>
                  </a:lnTo>
                  <a:lnTo>
                    <a:pt x="4182" y="3821"/>
                  </a:lnTo>
                  <a:lnTo>
                    <a:pt x="4725" y="4001"/>
                  </a:lnTo>
                  <a:lnTo>
                    <a:pt x="5237" y="4273"/>
                  </a:lnTo>
                  <a:lnTo>
                    <a:pt x="5710" y="4605"/>
                  </a:lnTo>
                  <a:lnTo>
                    <a:pt x="5931" y="4816"/>
                  </a:lnTo>
                  <a:lnTo>
                    <a:pt x="6202" y="5097"/>
                  </a:lnTo>
                  <a:lnTo>
                    <a:pt x="6625" y="5751"/>
                  </a:lnTo>
                  <a:lnTo>
                    <a:pt x="6906" y="6464"/>
                  </a:lnTo>
                  <a:lnTo>
                    <a:pt x="7037" y="7218"/>
                  </a:lnTo>
                  <a:lnTo>
                    <a:pt x="7037" y="7620"/>
                  </a:lnTo>
                  <a:lnTo>
                    <a:pt x="9580" y="7650"/>
                  </a:lnTo>
                  <a:lnTo>
                    <a:pt x="9972" y="1669"/>
                  </a:lnTo>
                  <a:lnTo>
                    <a:pt x="9751" y="1468"/>
                  </a:lnTo>
                  <a:lnTo>
                    <a:pt x="9309" y="1096"/>
                  </a:lnTo>
                  <a:lnTo>
                    <a:pt x="8826" y="785"/>
                  </a:lnTo>
                  <a:lnTo>
                    <a:pt x="8334" y="523"/>
                  </a:lnTo>
                  <a:lnTo>
                    <a:pt x="7811" y="322"/>
                  </a:lnTo>
                  <a:lnTo>
                    <a:pt x="7278" y="161"/>
                  </a:lnTo>
                  <a:lnTo>
                    <a:pt x="6735" y="61"/>
                  </a:lnTo>
                  <a:lnTo>
                    <a:pt x="6182" y="1"/>
                  </a:lnTo>
                  <a:close/>
                </a:path>
              </a:pathLst>
            </a:custGeom>
            <a:solidFill>
              <a:srgbClr val="D12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9"/>
            <p:cNvSpPr/>
            <p:nvPr/>
          </p:nvSpPr>
          <p:spPr>
            <a:xfrm>
              <a:off x="3354250" y="4430525"/>
              <a:ext cx="236275" cy="180225"/>
            </a:xfrm>
            <a:custGeom>
              <a:avLst/>
              <a:gdLst/>
              <a:ahLst/>
              <a:cxnLst/>
              <a:rect l="l" t="t" r="r" b="b"/>
              <a:pathLst>
                <a:path w="9451" h="7209" extrusionOk="0">
                  <a:moveTo>
                    <a:pt x="3620" y="1"/>
                  </a:moveTo>
                  <a:lnTo>
                    <a:pt x="3107" y="51"/>
                  </a:lnTo>
                  <a:lnTo>
                    <a:pt x="2594" y="152"/>
                  </a:lnTo>
                  <a:lnTo>
                    <a:pt x="2092" y="303"/>
                  </a:lnTo>
                  <a:lnTo>
                    <a:pt x="1609" y="494"/>
                  </a:lnTo>
                  <a:lnTo>
                    <a:pt x="1137" y="745"/>
                  </a:lnTo>
                  <a:lnTo>
                    <a:pt x="684" y="1036"/>
                  </a:lnTo>
                  <a:lnTo>
                    <a:pt x="262" y="1378"/>
                  </a:lnTo>
                  <a:lnTo>
                    <a:pt x="61" y="1569"/>
                  </a:lnTo>
                  <a:lnTo>
                    <a:pt x="1" y="1629"/>
                  </a:lnTo>
                  <a:lnTo>
                    <a:pt x="433" y="7209"/>
                  </a:lnTo>
                  <a:lnTo>
                    <a:pt x="2816" y="7168"/>
                  </a:lnTo>
                  <a:lnTo>
                    <a:pt x="2816" y="6796"/>
                  </a:lnTo>
                  <a:lnTo>
                    <a:pt x="2946" y="6083"/>
                  </a:lnTo>
                  <a:lnTo>
                    <a:pt x="3208" y="5409"/>
                  </a:lnTo>
                  <a:lnTo>
                    <a:pt x="3610" y="4796"/>
                  </a:lnTo>
                  <a:lnTo>
                    <a:pt x="3861" y="4525"/>
                  </a:lnTo>
                  <a:lnTo>
                    <a:pt x="4062" y="4334"/>
                  </a:lnTo>
                  <a:lnTo>
                    <a:pt x="4514" y="4022"/>
                  </a:lnTo>
                  <a:lnTo>
                    <a:pt x="4997" y="3771"/>
                  </a:lnTo>
                  <a:lnTo>
                    <a:pt x="5510" y="3600"/>
                  </a:lnTo>
                  <a:lnTo>
                    <a:pt x="6042" y="3509"/>
                  </a:lnTo>
                  <a:lnTo>
                    <a:pt x="6595" y="3489"/>
                  </a:lnTo>
                  <a:lnTo>
                    <a:pt x="7138" y="3560"/>
                  </a:lnTo>
                  <a:lnTo>
                    <a:pt x="7671" y="3710"/>
                  </a:lnTo>
                  <a:lnTo>
                    <a:pt x="7922" y="3821"/>
                  </a:lnTo>
                  <a:lnTo>
                    <a:pt x="9450" y="4515"/>
                  </a:lnTo>
                  <a:lnTo>
                    <a:pt x="9450" y="4515"/>
                  </a:lnTo>
                  <a:lnTo>
                    <a:pt x="8706" y="3007"/>
                  </a:lnTo>
                  <a:lnTo>
                    <a:pt x="8495" y="2594"/>
                  </a:lnTo>
                  <a:lnTo>
                    <a:pt x="7993" y="1881"/>
                  </a:lnTo>
                  <a:lnTo>
                    <a:pt x="7701" y="1569"/>
                  </a:lnTo>
                  <a:lnTo>
                    <a:pt x="7510" y="1378"/>
                  </a:lnTo>
                  <a:lnTo>
                    <a:pt x="7088" y="1036"/>
                  </a:lnTo>
                  <a:lnTo>
                    <a:pt x="6635" y="745"/>
                  </a:lnTo>
                  <a:lnTo>
                    <a:pt x="6163" y="494"/>
                  </a:lnTo>
                  <a:lnTo>
                    <a:pt x="5680" y="303"/>
                  </a:lnTo>
                  <a:lnTo>
                    <a:pt x="5178" y="152"/>
                  </a:lnTo>
                  <a:lnTo>
                    <a:pt x="4665" y="51"/>
                  </a:lnTo>
                  <a:lnTo>
                    <a:pt x="4142" y="1"/>
                  </a:lnTo>
                  <a:close/>
                </a:path>
              </a:pathLst>
            </a:custGeom>
            <a:solidFill>
              <a:srgbClr val="A41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9"/>
            <p:cNvSpPr/>
            <p:nvPr/>
          </p:nvSpPr>
          <p:spPr>
            <a:xfrm>
              <a:off x="3271825" y="4317950"/>
              <a:ext cx="95275" cy="256100"/>
            </a:xfrm>
            <a:custGeom>
              <a:avLst/>
              <a:gdLst/>
              <a:ahLst/>
              <a:cxnLst/>
              <a:rect l="l" t="t" r="r" b="b"/>
              <a:pathLst>
                <a:path w="3811" h="10244" extrusionOk="0">
                  <a:moveTo>
                    <a:pt x="1901" y="1"/>
                  </a:moveTo>
                  <a:lnTo>
                    <a:pt x="1388" y="775"/>
                  </a:lnTo>
                  <a:lnTo>
                    <a:pt x="1318" y="865"/>
                  </a:lnTo>
                  <a:lnTo>
                    <a:pt x="925" y="1639"/>
                  </a:lnTo>
                  <a:lnTo>
                    <a:pt x="543" y="2725"/>
                  </a:lnTo>
                  <a:lnTo>
                    <a:pt x="302" y="3660"/>
                  </a:lnTo>
                  <a:lnTo>
                    <a:pt x="121" y="4785"/>
                  </a:lnTo>
                  <a:lnTo>
                    <a:pt x="11" y="6102"/>
                  </a:lnTo>
                  <a:lnTo>
                    <a:pt x="1" y="6836"/>
                  </a:lnTo>
                  <a:lnTo>
                    <a:pt x="11" y="7620"/>
                  </a:lnTo>
                  <a:lnTo>
                    <a:pt x="141" y="9319"/>
                  </a:lnTo>
                  <a:lnTo>
                    <a:pt x="252" y="10244"/>
                  </a:lnTo>
                  <a:lnTo>
                    <a:pt x="3559" y="10244"/>
                  </a:lnTo>
                  <a:lnTo>
                    <a:pt x="3670" y="9319"/>
                  </a:lnTo>
                  <a:lnTo>
                    <a:pt x="3800" y="7620"/>
                  </a:lnTo>
                  <a:lnTo>
                    <a:pt x="3811" y="6836"/>
                  </a:lnTo>
                  <a:lnTo>
                    <a:pt x="3800" y="6102"/>
                  </a:lnTo>
                  <a:lnTo>
                    <a:pt x="3690" y="4785"/>
                  </a:lnTo>
                  <a:lnTo>
                    <a:pt x="3499" y="3660"/>
                  </a:lnTo>
                  <a:lnTo>
                    <a:pt x="3268" y="2725"/>
                  </a:lnTo>
                  <a:lnTo>
                    <a:pt x="2886" y="1639"/>
                  </a:lnTo>
                  <a:lnTo>
                    <a:pt x="2484" y="865"/>
                  </a:lnTo>
                  <a:lnTo>
                    <a:pt x="2423" y="775"/>
                  </a:lnTo>
                  <a:lnTo>
                    <a:pt x="1901" y="1"/>
                  </a:lnTo>
                  <a:close/>
                </a:path>
              </a:pathLst>
            </a:custGeom>
            <a:solidFill>
              <a:srgbClr val="D12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9"/>
            <p:cNvSpPr/>
            <p:nvPr/>
          </p:nvSpPr>
          <p:spPr>
            <a:xfrm>
              <a:off x="3319325" y="4317950"/>
              <a:ext cx="47775" cy="256100"/>
            </a:xfrm>
            <a:custGeom>
              <a:avLst/>
              <a:gdLst/>
              <a:ahLst/>
              <a:cxnLst/>
              <a:rect l="l" t="t" r="r" b="b"/>
              <a:pathLst>
                <a:path w="1911" h="10244" extrusionOk="0">
                  <a:moveTo>
                    <a:pt x="1" y="1"/>
                  </a:moveTo>
                  <a:lnTo>
                    <a:pt x="1" y="10244"/>
                  </a:lnTo>
                  <a:lnTo>
                    <a:pt x="1659" y="10244"/>
                  </a:lnTo>
                  <a:lnTo>
                    <a:pt x="1770" y="9319"/>
                  </a:lnTo>
                  <a:lnTo>
                    <a:pt x="1900" y="7620"/>
                  </a:lnTo>
                  <a:lnTo>
                    <a:pt x="1911" y="6836"/>
                  </a:lnTo>
                  <a:lnTo>
                    <a:pt x="1900" y="6102"/>
                  </a:lnTo>
                  <a:lnTo>
                    <a:pt x="1790" y="4785"/>
                  </a:lnTo>
                  <a:lnTo>
                    <a:pt x="1599" y="3660"/>
                  </a:lnTo>
                  <a:lnTo>
                    <a:pt x="1368" y="2725"/>
                  </a:lnTo>
                  <a:lnTo>
                    <a:pt x="986" y="1639"/>
                  </a:lnTo>
                  <a:lnTo>
                    <a:pt x="584" y="865"/>
                  </a:lnTo>
                  <a:lnTo>
                    <a:pt x="523" y="775"/>
                  </a:lnTo>
                  <a:lnTo>
                    <a:pt x="1" y="1"/>
                  </a:lnTo>
                  <a:close/>
                </a:path>
              </a:pathLst>
            </a:custGeom>
            <a:solidFill>
              <a:srgbClr val="A41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9"/>
            <p:cNvSpPr/>
            <p:nvPr/>
          </p:nvSpPr>
          <p:spPr>
            <a:xfrm>
              <a:off x="3209500" y="4552425"/>
              <a:ext cx="219675" cy="152575"/>
            </a:xfrm>
            <a:custGeom>
              <a:avLst/>
              <a:gdLst/>
              <a:ahLst/>
              <a:cxnLst/>
              <a:rect l="l" t="t" r="r" b="b"/>
              <a:pathLst>
                <a:path w="8787" h="6103" extrusionOk="0">
                  <a:moveTo>
                    <a:pt x="4394" y="0"/>
                  </a:moveTo>
                  <a:lnTo>
                    <a:pt x="3971" y="10"/>
                  </a:lnTo>
                  <a:lnTo>
                    <a:pt x="3157" y="171"/>
                  </a:lnTo>
                  <a:lnTo>
                    <a:pt x="2403" y="463"/>
                  </a:lnTo>
                  <a:lnTo>
                    <a:pt x="1730" y="885"/>
                  </a:lnTo>
                  <a:lnTo>
                    <a:pt x="1147" y="1428"/>
                  </a:lnTo>
                  <a:lnTo>
                    <a:pt x="664" y="2061"/>
                  </a:lnTo>
                  <a:lnTo>
                    <a:pt x="302" y="2775"/>
                  </a:lnTo>
                  <a:lnTo>
                    <a:pt x="61" y="3559"/>
                  </a:lnTo>
                  <a:lnTo>
                    <a:pt x="1" y="3971"/>
                  </a:lnTo>
                  <a:lnTo>
                    <a:pt x="614" y="4102"/>
                  </a:lnTo>
                  <a:lnTo>
                    <a:pt x="1780" y="4484"/>
                  </a:lnTo>
                  <a:lnTo>
                    <a:pt x="2886" y="5017"/>
                  </a:lnTo>
                  <a:lnTo>
                    <a:pt x="3921" y="5700"/>
                  </a:lnTo>
                  <a:lnTo>
                    <a:pt x="4394" y="6102"/>
                  </a:lnTo>
                  <a:lnTo>
                    <a:pt x="4876" y="5700"/>
                  </a:lnTo>
                  <a:lnTo>
                    <a:pt x="5911" y="5017"/>
                  </a:lnTo>
                  <a:lnTo>
                    <a:pt x="7017" y="4484"/>
                  </a:lnTo>
                  <a:lnTo>
                    <a:pt x="8183" y="4102"/>
                  </a:lnTo>
                  <a:lnTo>
                    <a:pt x="8786" y="3971"/>
                  </a:lnTo>
                  <a:lnTo>
                    <a:pt x="8736" y="3559"/>
                  </a:lnTo>
                  <a:lnTo>
                    <a:pt x="8495" y="2775"/>
                  </a:lnTo>
                  <a:lnTo>
                    <a:pt x="8133" y="2061"/>
                  </a:lnTo>
                  <a:lnTo>
                    <a:pt x="7651" y="1428"/>
                  </a:lnTo>
                  <a:lnTo>
                    <a:pt x="7068" y="885"/>
                  </a:lnTo>
                  <a:lnTo>
                    <a:pt x="6394" y="463"/>
                  </a:lnTo>
                  <a:lnTo>
                    <a:pt x="5640" y="171"/>
                  </a:lnTo>
                  <a:lnTo>
                    <a:pt x="4826" y="10"/>
                  </a:lnTo>
                  <a:lnTo>
                    <a:pt x="4394" y="0"/>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9"/>
            <p:cNvSpPr/>
            <p:nvPr/>
          </p:nvSpPr>
          <p:spPr>
            <a:xfrm>
              <a:off x="3319325" y="4552425"/>
              <a:ext cx="109850" cy="152575"/>
            </a:xfrm>
            <a:custGeom>
              <a:avLst/>
              <a:gdLst/>
              <a:ahLst/>
              <a:cxnLst/>
              <a:rect l="l" t="t" r="r" b="b"/>
              <a:pathLst>
                <a:path w="4394" h="6103" extrusionOk="0">
                  <a:moveTo>
                    <a:pt x="1" y="0"/>
                  </a:moveTo>
                  <a:lnTo>
                    <a:pt x="1" y="6102"/>
                  </a:lnTo>
                  <a:lnTo>
                    <a:pt x="483" y="5700"/>
                  </a:lnTo>
                  <a:lnTo>
                    <a:pt x="1518" y="5017"/>
                  </a:lnTo>
                  <a:lnTo>
                    <a:pt x="2624" y="4484"/>
                  </a:lnTo>
                  <a:lnTo>
                    <a:pt x="3790" y="4102"/>
                  </a:lnTo>
                  <a:lnTo>
                    <a:pt x="4393" y="3971"/>
                  </a:lnTo>
                  <a:lnTo>
                    <a:pt x="4343" y="3559"/>
                  </a:lnTo>
                  <a:lnTo>
                    <a:pt x="4102" y="2775"/>
                  </a:lnTo>
                  <a:lnTo>
                    <a:pt x="3740" y="2061"/>
                  </a:lnTo>
                  <a:lnTo>
                    <a:pt x="3258" y="1428"/>
                  </a:lnTo>
                  <a:lnTo>
                    <a:pt x="2675" y="885"/>
                  </a:lnTo>
                  <a:lnTo>
                    <a:pt x="2001" y="463"/>
                  </a:lnTo>
                  <a:lnTo>
                    <a:pt x="1247" y="171"/>
                  </a:lnTo>
                  <a:lnTo>
                    <a:pt x="433" y="10"/>
                  </a:lnTo>
                  <a:lnTo>
                    <a:pt x="1" y="0"/>
                  </a:lnTo>
                  <a:close/>
                </a:path>
              </a:pathLst>
            </a:custGeom>
            <a:solidFill>
              <a:srgbClr val="F46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9"/>
            <p:cNvSpPr/>
            <p:nvPr/>
          </p:nvSpPr>
          <p:spPr>
            <a:xfrm>
              <a:off x="3271825" y="4616000"/>
              <a:ext cx="95275" cy="95025"/>
            </a:xfrm>
            <a:custGeom>
              <a:avLst/>
              <a:gdLst/>
              <a:ahLst/>
              <a:cxnLst/>
              <a:rect l="l" t="t" r="r" b="b"/>
              <a:pathLst>
                <a:path w="3811" h="3801" extrusionOk="0">
                  <a:moveTo>
                    <a:pt x="1710" y="1"/>
                  </a:moveTo>
                  <a:lnTo>
                    <a:pt x="1338" y="81"/>
                  </a:lnTo>
                  <a:lnTo>
                    <a:pt x="996" y="222"/>
                  </a:lnTo>
                  <a:lnTo>
                    <a:pt x="694" y="433"/>
                  </a:lnTo>
                  <a:lnTo>
                    <a:pt x="433" y="684"/>
                  </a:lnTo>
                  <a:lnTo>
                    <a:pt x="232" y="986"/>
                  </a:lnTo>
                  <a:lnTo>
                    <a:pt x="81" y="1328"/>
                  </a:lnTo>
                  <a:lnTo>
                    <a:pt x="11" y="1699"/>
                  </a:lnTo>
                  <a:lnTo>
                    <a:pt x="1" y="1901"/>
                  </a:lnTo>
                  <a:lnTo>
                    <a:pt x="11" y="2092"/>
                  </a:lnTo>
                  <a:lnTo>
                    <a:pt x="81" y="2474"/>
                  </a:lnTo>
                  <a:lnTo>
                    <a:pt x="232" y="2815"/>
                  </a:lnTo>
                  <a:lnTo>
                    <a:pt x="433" y="3117"/>
                  </a:lnTo>
                  <a:lnTo>
                    <a:pt x="694" y="3368"/>
                  </a:lnTo>
                  <a:lnTo>
                    <a:pt x="996" y="3579"/>
                  </a:lnTo>
                  <a:lnTo>
                    <a:pt x="1338" y="3720"/>
                  </a:lnTo>
                  <a:lnTo>
                    <a:pt x="1710" y="3800"/>
                  </a:lnTo>
                  <a:lnTo>
                    <a:pt x="2102" y="3800"/>
                  </a:lnTo>
                  <a:lnTo>
                    <a:pt x="2474" y="3720"/>
                  </a:lnTo>
                  <a:lnTo>
                    <a:pt x="2815" y="3579"/>
                  </a:lnTo>
                  <a:lnTo>
                    <a:pt x="3117" y="3368"/>
                  </a:lnTo>
                  <a:lnTo>
                    <a:pt x="3378" y="3117"/>
                  </a:lnTo>
                  <a:lnTo>
                    <a:pt x="3579" y="2815"/>
                  </a:lnTo>
                  <a:lnTo>
                    <a:pt x="3730" y="2474"/>
                  </a:lnTo>
                  <a:lnTo>
                    <a:pt x="3800" y="2092"/>
                  </a:lnTo>
                  <a:lnTo>
                    <a:pt x="3811" y="1901"/>
                  </a:lnTo>
                  <a:lnTo>
                    <a:pt x="3800" y="1699"/>
                  </a:lnTo>
                  <a:lnTo>
                    <a:pt x="3730" y="1328"/>
                  </a:lnTo>
                  <a:lnTo>
                    <a:pt x="3579" y="986"/>
                  </a:lnTo>
                  <a:lnTo>
                    <a:pt x="3378" y="684"/>
                  </a:lnTo>
                  <a:lnTo>
                    <a:pt x="3117" y="433"/>
                  </a:lnTo>
                  <a:lnTo>
                    <a:pt x="2815" y="222"/>
                  </a:lnTo>
                  <a:lnTo>
                    <a:pt x="2474" y="81"/>
                  </a:lnTo>
                  <a:lnTo>
                    <a:pt x="2102" y="1"/>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9"/>
            <p:cNvSpPr/>
            <p:nvPr/>
          </p:nvSpPr>
          <p:spPr>
            <a:xfrm>
              <a:off x="3319325" y="4616000"/>
              <a:ext cx="47775" cy="95025"/>
            </a:xfrm>
            <a:custGeom>
              <a:avLst/>
              <a:gdLst/>
              <a:ahLst/>
              <a:cxnLst/>
              <a:rect l="l" t="t" r="r" b="b"/>
              <a:pathLst>
                <a:path w="1911" h="3801" extrusionOk="0">
                  <a:moveTo>
                    <a:pt x="1" y="1"/>
                  </a:moveTo>
                  <a:lnTo>
                    <a:pt x="1" y="3800"/>
                  </a:lnTo>
                  <a:lnTo>
                    <a:pt x="202" y="3800"/>
                  </a:lnTo>
                  <a:lnTo>
                    <a:pt x="574" y="3720"/>
                  </a:lnTo>
                  <a:lnTo>
                    <a:pt x="915" y="3579"/>
                  </a:lnTo>
                  <a:lnTo>
                    <a:pt x="1217" y="3368"/>
                  </a:lnTo>
                  <a:lnTo>
                    <a:pt x="1478" y="3117"/>
                  </a:lnTo>
                  <a:lnTo>
                    <a:pt x="1679" y="2815"/>
                  </a:lnTo>
                  <a:lnTo>
                    <a:pt x="1830" y="2474"/>
                  </a:lnTo>
                  <a:lnTo>
                    <a:pt x="1900" y="2092"/>
                  </a:lnTo>
                  <a:lnTo>
                    <a:pt x="1911" y="1901"/>
                  </a:lnTo>
                  <a:lnTo>
                    <a:pt x="1900" y="1699"/>
                  </a:lnTo>
                  <a:lnTo>
                    <a:pt x="1830" y="1328"/>
                  </a:lnTo>
                  <a:lnTo>
                    <a:pt x="1679" y="986"/>
                  </a:lnTo>
                  <a:lnTo>
                    <a:pt x="1478" y="684"/>
                  </a:lnTo>
                  <a:lnTo>
                    <a:pt x="1217" y="433"/>
                  </a:lnTo>
                  <a:lnTo>
                    <a:pt x="915" y="222"/>
                  </a:lnTo>
                  <a:lnTo>
                    <a:pt x="574" y="81"/>
                  </a:lnTo>
                  <a:lnTo>
                    <a:pt x="202" y="1"/>
                  </a:lnTo>
                  <a:close/>
                </a:path>
              </a:pathLst>
            </a:custGeom>
            <a:solidFill>
              <a:srgbClr val="F46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9"/>
            <p:cNvSpPr/>
            <p:nvPr/>
          </p:nvSpPr>
          <p:spPr>
            <a:xfrm>
              <a:off x="3048675" y="4616000"/>
              <a:ext cx="541600" cy="222175"/>
            </a:xfrm>
            <a:custGeom>
              <a:avLst/>
              <a:gdLst/>
              <a:ahLst/>
              <a:cxnLst/>
              <a:rect l="l" t="t" r="r" b="b"/>
              <a:pathLst>
                <a:path w="21664" h="8887" extrusionOk="0">
                  <a:moveTo>
                    <a:pt x="4654" y="2534"/>
                  </a:moveTo>
                  <a:lnTo>
                    <a:pt x="5227" y="2554"/>
                  </a:lnTo>
                  <a:lnTo>
                    <a:pt x="6353" y="2735"/>
                  </a:lnTo>
                  <a:lnTo>
                    <a:pt x="7419" y="3097"/>
                  </a:lnTo>
                  <a:lnTo>
                    <a:pt x="8173" y="3489"/>
                  </a:lnTo>
                  <a:lnTo>
                    <a:pt x="8645" y="3800"/>
                  </a:lnTo>
                  <a:lnTo>
                    <a:pt x="8876" y="3971"/>
                  </a:lnTo>
                  <a:lnTo>
                    <a:pt x="9429" y="4414"/>
                  </a:lnTo>
                  <a:lnTo>
                    <a:pt x="8525" y="5328"/>
                  </a:lnTo>
                  <a:lnTo>
                    <a:pt x="8263" y="5560"/>
                  </a:lnTo>
                  <a:lnTo>
                    <a:pt x="7700" y="5942"/>
                  </a:lnTo>
                  <a:lnTo>
                    <a:pt x="7067" y="6203"/>
                  </a:lnTo>
                  <a:lnTo>
                    <a:pt x="6404" y="6334"/>
                  </a:lnTo>
                  <a:lnTo>
                    <a:pt x="6062" y="6344"/>
                  </a:lnTo>
                  <a:lnTo>
                    <a:pt x="5730" y="6334"/>
                  </a:lnTo>
                  <a:lnTo>
                    <a:pt x="5087" y="6213"/>
                  </a:lnTo>
                  <a:lnTo>
                    <a:pt x="4494" y="5982"/>
                  </a:lnTo>
                  <a:lnTo>
                    <a:pt x="3961" y="5660"/>
                  </a:lnTo>
                  <a:lnTo>
                    <a:pt x="3488" y="5238"/>
                  </a:lnTo>
                  <a:lnTo>
                    <a:pt x="3096" y="4745"/>
                  </a:lnTo>
                  <a:lnTo>
                    <a:pt x="2795" y="4182"/>
                  </a:lnTo>
                  <a:lnTo>
                    <a:pt x="2604" y="3559"/>
                  </a:lnTo>
                  <a:lnTo>
                    <a:pt x="2563" y="3237"/>
                  </a:lnTo>
                  <a:lnTo>
                    <a:pt x="2483" y="2534"/>
                  </a:lnTo>
                  <a:close/>
                  <a:moveTo>
                    <a:pt x="19180" y="2534"/>
                  </a:moveTo>
                  <a:lnTo>
                    <a:pt x="19100" y="3237"/>
                  </a:lnTo>
                  <a:lnTo>
                    <a:pt x="19049" y="3559"/>
                  </a:lnTo>
                  <a:lnTo>
                    <a:pt x="18858" y="4182"/>
                  </a:lnTo>
                  <a:lnTo>
                    <a:pt x="18567" y="4745"/>
                  </a:lnTo>
                  <a:lnTo>
                    <a:pt x="18175" y="5238"/>
                  </a:lnTo>
                  <a:lnTo>
                    <a:pt x="17702" y="5660"/>
                  </a:lnTo>
                  <a:lnTo>
                    <a:pt x="17170" y="5982"/>
                  </a:lnTo>
                  <a:lnTo>
                    <a:pt x="16577" y="6213"/>
                  </a:lnTo>
                  <a:lnTo>
                    <a:pt x="15933" y="6334"/>
                  </a:lnTo>
                  <a:lnTo>
                    <a:pt x="15601" y="6344"/>
                  </a:lnTo>
                  <a:lnTo>
                    <a:pt x="15260" y="6334"/>
                  </a:lnTo>
                  <a:lnTo>
                    <a:pt x="14586" y="6203"/>
                  </a:lnTo>
                  <a:lnTo>
                    <a:pt x="13963" y="5942"/>
                  </a:lnTo>
                  <a:lnTo>
                    <a:pt x="13400" y="5560"/>
                  </a:lnTo>
                  <a:lnTo>
                    <a:pt x="13139" y="5328"/>
                  </a:lnTo>
                  <a:lnTo>
                    <a:pt x="12224" y="4414"/>
                  </a:lnTo>
                  <a:lnTo>
                    <a:pt x="12787" y="3971"/>
                  </a:lnTo>
                  <a:lnTo>
                    <a:pt x="13249" y="3630"/>
                  </a:lnTo>
                  <a:lnTo>
                    <a:pt x="14224" y="3097"/>
                  </a:lnTo>
                  <a:lnTo>
                    <a:pt x="15280" y="2735"/>
                  </a:lnTo>
                  <a:lnTo>
                    <a:pt x="16386" y="2554"/>
                  </a:lnTo>
                  <a:lnTo>
                    <a:pt x="16959" y="2534"/>
                  </a:lnTo>
                  <a:close/>
                  <a:moveTo>
                    <a:pt x="0" y="1"/>
                  </a:moveTo>
                  <a:lnTo>
                    <a:pt x="0" y="2866"/>
                  </a:lnTo>
                  <a:lnTo>
                    <a:pt x="0" y="3177"/>
                  </a:lnTo>
                  <a:lnTo>
                    <a:pt x="70" y="3780"/>
                  </a:lnTo>
                  <a:lnTo>
                    <a:pt x="191" y="4363"/>
                  </a:lnTo>
                  <a:lnTo>
                    <a:pt x="362" y="4926"/>
                  </a:lnTo>
                  <a:lnTo>
                    <a:pt x="603" y="5469"/>
                  </a:lnTo>
                  <a:lnTo>
                    <a:pt x="885" y="5982"/>
                  </a:lnTo>
                  <a:lnTo>
                    <a:pt x="1206" y="6464"/>
                  </a:lnTo>
                  <a:lnTo>
                    <a:pt x="1578" y="6907"/>
                  </a:lnTo>
                  <a:lnTo>
                    <a:pt x="1990" y="7319"/>
                  </a:lnTo>
                  <a:lnTo>
                    <a:pt x="2443" y="7691"/>
                  </a:lnTo>
                  <a:lnTo>
                    <a:pt x="2925" y="8012"/>
                  </a:lnTo>
                  <a:lnTo>
                    <a:pt x="3448" y="8294"/>
                  </a:lnTo>
                  <a:lnTo>
                    <a:pt x="3991" y="8515"/>
                  </a:lnTo>
                  <a:lnTo>
                    <a:pt x="4554" y="8696"/>
                  </a:lnTo>
                  <a:lnTo>
                    <a:pt x="5137" y="8817"/>
                  </a:lnTo>
                  <a:lnTo>
                    <a:pt x="5750" y="8877"/>
                  </a:lnTo>
                  <a:lnTo>
                    <a:pt x="6062" y="8887"/>
                  </a:lnTo>
                  <a:lnTo>
                    <a:pt x="6363" y="8877"/>
                  </a:lnTo>
                  <a:lnTo>
                    <a:pt x="6956" y="8817"/>
                  </a:lnTo>
                  <a:lnTo>
                    <a:pt x="7529" y="8706"/>
                  </a:lnTo>
                  <a:lnTo>
                    <a:pt x="8092" y="8535"/>
                  </a:lnTo>
                  <a:lnTo>
                    <a:pt x="8635" y="8314"/>
                  </a:lnTo>
                  <a:lnTo>
                    <a:pt x="9158" y="8032"/>
                  </a:lnTo>
                  <a:lnTo>
                    <a:pt x="9640" y="7711"/>
                  </a:lnTo>
                  <a:lnTo>
                    <a:pt x="10103" y="7329"/>
                  </a:lnTo>
                  <a:lnTo>
                    <a:pt x="10324" y="7118"/>
                  </a:lnTo>
                  <a:lnTo>
                    <a:pt x="10827" y="6605"/>
                  </a:lnTo>
                  <a:lnTo>
                    <a:pt x="11339" y="7118"/>
                  </a:lnTo>
                  <a:lnTo>
                    <a:pt x="11560" y="7329"/>
                  </a:lnTo>
                  <a:lnTo>
                    <a:pt x="12013" y="7711"/>
                  </a:lnTo>
                  <a:lnTo>
                    <a:pt x="12505" y="8032"/>
                  </a:lnTo>
                  <a:lnTo>
                    <a:pt x="13028" y="8314"/>
                  </a:lnTo>
                  <a:lnTo>
                    <a:pt x="13571" y="8535"/>
                  </a:lnTo>
                  <a:lnTo>
                    <a:pt x="14134" y="8706"/>
                  </a:lnTo>
                  <a:lnTo>
                    <a:pt x="14707" y="8817"/>
                  </a:lnTo>
                  <a:lnTo>
                    <a:pt x="15300" y="8877"/>
                  </a:lnTo>
                  <a:lnTo>
                    <a:pt x="15601" y="8887"/>
                  </a:lnTo>
                  <a:lnTo>
                    <a:pt x="15913" y="8877"/>
                  </a:lnTo>
                  <a:lnTo>
                    <a:pt x="16516" y="8817"/>
                  </a:lnTo>
                  <a:lnTo>
                    <a:pt x="17109" y="8696"/>
                  </a:lnTo>
                  <a:lnTo>
                    <a:pt x="17672" y="8515"/>
                  </a:lnTo>
                  <a:lnTo>
                    <a:pt x="18215" y="8294"/>
                  </a:lnTo>
                  <a:lnTo>
                    <a:pt x="18728" y="8012"/>
                  </a:lnTo>
                  <a:lnTo>
                    <a:pt x="19220" y="7691"/>
                  </a:lnTo>
                  <a:lnTo>
                    <a:pt x="19663" y="7319"/>
                  </a:lnTo>
                  <a:lnTo>
                    <a:pt x="20075" y="6907"/>
                  </a:lnTo>
                  <a:lnTo>
                    <a:pt x="20447" y="6464"/>
                  </a:lnTo>
                  <a:lnTo>
                    <a:pt x="20778" y="5982"/>
                  </a:lnTo>
                  <a:lnTo>
                    <a:pt x="21060" y="5469"/>
                  </a:lnTo>
                  <a:lnTo>
                    <a:pt x="21291" y="4926"/>
                  </a:lnTo>
                  <a:lnTo>
                    <a:pt x="21472" y="4363"/>
                  </a:lnTo>
                  <a:lnTo>
                    <a:pt x="21593" y="3780"/>
                  </a:lnTo>
                  <a:lnTo>
                    <a:pt x="21663" y="3177"/>
                  </a:lnTo>
                  <a:lnTo>
                    <a:pt x="21663" y="2866"/>
                  </a:lnTo>
                  <a:lnTo>
                    <a:pt x="21663" y="1"/>
                  </a:lnTo>
                  <a:lnTo>
                    <a:pt x="16536" y="1"/>
                  </a:lnTo>
                  <a:lnTo>
                    <a:pt x="15692" y="81"/>
                  </a:lnTo>
                  <a:lnTo>
                    <a:pt x="14868" y="232"/>
                  </a:lnTo>
                  <a:lnTo>
                    <a:pt x="14063" y="453"/>
                  </a:lnTo>
                  <a:lnTo>
                    <a:pt x="13289" y="745"/>
                  </a:lnTo>
                  <a:lnTo>
                    <a:pt x="12546" y="1096"/>
                  </a:lnTo>
                  <a:lnTo>
                    <a:pt x="11832" y="1529"/>
                  </a:lnTo>
                  <a:lnTo>
                    <a:pt x="11148" y="2021"/>
                  </a:lnTo>
                  <a:lnTo>
                    <a:pt x="10827" y="2293"/>
                  </a:lnTo>
                  <a:lnTo>
                    <a:pt x="10505" y="2021"/>
                  </a:lnTo>
                  <a:lnTo>
                    <a:pt x="9821" y="1529"/>
                  </a:lnTo>
                  <a:lnTo>
                    <a:pt x="9108" y="1096"/>
                  </a:lnTo>
                  <a:lnTo>
                    <a:pt x="8354" y="745"/>
                  </a:lnTo>
                  <a:lnTo>
                    <a:pt x="7570" y="453"/>
                  </a:lnTo>
                  <a:lnTo>
                    <a:pt x="6755" y="232"/>
                  </a:lnTo>
                  <a:lnTo>
                    <a:pt x="5931" y="81"/>
                  </a:lnTo>
                  <a:lnTo>
                    <a:pt x="5087" y="1"/>
                  </a:lnTo>
                  <a:close/>
                </a:path>
              </a:pathLst>
            </a:custGeom>
            <a:solidFill>
              <a:srgbClr val="D12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9"/>
            <p:cNvSpPr/>
            <p:nvPr/>
          </p:nvSpPr>
          <p:spPr>
            <a:xfrm>
              <a:off x="3319325" y="4616000"/>
              <a:ext cx="270950" cy="222175"/>
            </a:xfrm>
            <a:custGeom>
              <a:avLst/>
              <a:gdLst/>
              <a:ahLst/>
              <a:cxnLst/>
              <a:rect l="l" t="t" r="r" b="b"/>
              <a:pathLst>
                <a:path w="10838" h="8887" fill="none" extrusionOk="0">
                  <a:moveTo>
                    <a:pt x="6133" y="1"/>
                  </a:moveTo>
                  <a:lnTo>
                    <a:pt x="5710" y="1"/>
                  </a:lnTo>
                  <a:lnTo>
                    <a:pt x="4866" y="81"/>
                  </a:lnTo>
                  <a:lnTo>
                    <a:pt x="4042" y="232"/>
                  </a:lnTo>
                  <a:lnTo>
                    <a:pt x="3237" y="453"/>
                  </a:lnTo>
                  <a:lnTo>
                    <a:pt x="2463" y="745"/>
                  </a:lnTo>
                  <a:lnTo>
                    <a:pt x="1720" y="1096"/>
                  </a:lnTo>
                  <a:lnTo>
                    <a:pt x="1006" y="1529"/>
                  </a:lnTo>
                  <a:lnTo>
                    <a:pt x="322" y="2021"/>
                  </a:lnTo>
                  <a:lnTo>
                    <a:pt x="1" y="2293"/>
                  </a:lnTo>
                  <a:lnTo>
                    <a:pt x="1" y="6605"/>
                  </a:lnTo>
                  <a:lnTo>
                    <a:pt x="513" y="7118"/>
                  </a:lnTo>
                  <a:lnTo>
                    <a:pt x="724" y="7329"/>
                  </a:lnTo>
                  <a:lnTo>
                    <a:pt x="1187" y="7711"/>
                  </a:lnTo>
                  <a:lnTo>
                    <a:pt x="1679" y="8032"/>
                  </a:lnTo>
                  <a:lnTo>
                    <a:pt x="2202" y="8314"/>
                  </a:lnTo>
                  <a:lnTo>
                    <a:pt x="2745" y="8535"/>
                  </a:lnTo>
                  <a:lnTo>
                    <a:pt x="3308" y="8706"/>
                  </a:lnTo>
                  <a:lnTo>
                    <a:pt x="3881" y="8817"/>
                  </a:lnTo>
                  <a:lnTo>
                    <a:pt x="4474" y="8877"/>
                  </a:lnTo>
                  <a:lnTo>
                    <a:pt x="4775" y="8887"/>
                  </a:lnTo>
                  <a:lnTo>
                    <a:pt x="5087" y="8877"/>
                  </a:lnTo>
                  <a:lnTo>
                    <a:pt x="5690" y="8817"/>
                  </a:lnTo>
                  <a:lnTo>
                    <a:pt x="6283" y="8696"/>
                  </a:lnTo>
                  <a:lnTo>
                    <a:pt x="6846" y="8515"/>
                  </a:lnTo>
                  <a:lnTo>
                    <a:pt x="7389" y="8294"/>
                  </a:lnTo>
                  <a:lnTo>
                    <a:pt x="7902" y="8012"/>
                  </a:lnTo>
                  <a:lnTo>
                    <a:pt x="8394" y="7691"/>
                  </a:lnTo>
                  <a:lnTo>
                    <a:pt x="8837" y="7319"/>
                  </a:lnTo>
                  <a:lnTo>
                    <a:pt x="9249" y="6907"/>
                  </a:lnTo>
                  <a:lnTo>
                    <a:pt x="9621" y="6464"/>
                  </a:lnTo>
                  <a:lnTo>
                    <a:pt x="9952" y="5982"/>
                  </a:lnTo>
                  <a:lnTo>
                    <a:pt x="10234" y="5469"/>
                  </a:lnTo>
                  <a:lnTo>
                    <a:pt x="10465" y="4926"/>
                  </a:lnTo>
                  <a:lnTo>
                    <a:pt x="10646" y="4363"/>
                  </a:lnTo>
                  <a:lnTo>
                    <a:pt x="10767" y="3780"/>
                  </a:lnTo>
                  <a:lnTo>
                    <a:pt x="10827" y="3177"/>
                  </a:lnTo>
                  <a:lnTo>
                    <a:pt x="10837" y="2866"/>
                  </a:lnTo>
                  <a:lnTo>
                    <a:pt x="10837" y="1"/>
                  </a:lnTo>
                  <a:lnTo>
                    <a:pt x="61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6" name="Google Shape;4816;p49"/>
          <p:cNvGrpSpPr/>
          <p:nvPr/>
        </p:nvGrpSpPr>
        <p:grpSpPr>
          <a:xfrm>
            <a:off x="2919253" y="2269490"/>
            <a:ext cx="375285" cy="379730"/>
            <a:chOff x="3832600" y="1131125"/>
            <a:chExt cx="476275" cy="541850"/>
          </a:xfrm>
        </p:grpSpPr>
        <p:sp>
          <p:nvSpPr>
            <p:cNvPr id="4817" name="Google Shape;4817;p49"/>
            <p:cNvSpPr/>
            <p:nvPr/>
          </p:nvSpPr>
          <p:spPr>
            <a:xfrm>
              <a:off x="3959775" y="1354525"/>
              <a:ext cx="221675" cy="203850"/>
            </a:xfrm>
            <a:custGeom>
              <a:avLst/>
              <a:gdLst/>
              <a:ahLst/>
              <a:cxnLst/>
              <a:rect l="l" t="t" r="r" b="b"/>
              <a:pathLst>
                <a:path w="8867" h="8154" extrusionOk="0">
                  <a:moveTo>
                    <a:pt x="2795" y="1"/>
                  </a:moveTo>
                  <a:lnTo>
                    <a:pt x="2463" y="61"/>
                  </a:lnTo>
                  <a:lnTo>
                    <a:pt x="2151" y="182"/>
                  </a:lnTo>
                  <a:lnTo>
                    <a:pt x="1870" y="343"/>
                  </a:lnTo>
                  <a:lnTo>
                    <a:pt x="1619" y="554"/>
                  </a:lnTo>
                  <a:lnTo>
                    <a:pt x="1408" y="805"/>
                  </a:lnTo>
                  <a:lnTo>
                    <a:pt x="1247" y="1097"/>
                  </a:lnTo>
                  <a:lnTo>
                    <a:pt x="1126" y="1418"/>
                  </a:lnTo>
                  <a:lnTo>
                    <a:pt x="1096" y="1589"/>
                  </a:lnTo>
                  <a:lnTo>
                    <a:pt x="0" y="8153"/>
                  </a:lnTo>
                  <a:lnTo>
                    <a:pt x="8866" y="8153"/>
                  </a:lnTo>
                  <a:lnTo>
                    <a:pt x="7771" y="1589"/>
                  </a:lnTo>
                  <a:lnTo>
                    <a:pt x="7741" y="1418"/>
                  </a:lnTo>
                  <a:lnTo>
                    <a:pt x="7630" y="1097"/>
                  </a:lnTo>
                  <a:lnTo>
                    <a:pt x="7459" y="805"/>
                  </a:lnTo>
                  <a:lnTo>
                    <a:pt x="7248" y="554"/>
                  </a:lnTo>
                  <a:lnTo>
                    <a:pt x="7007" y="343"/>
                  </a:lnTo>
                  <a:lnTo>
                    <a:pt x="6715" y="182"/>
                  </a:lnTo>
                  <a:lnTo>
                    <a:pt x="6404" y="61"/>
                  </a:lnTo>
                  <a:lnTo>
                    <a:pt x="6072" y="1"/>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9"/>
            <p:cNvSpPr/>
            <p:nvPr/>
          </p:nvSpPr>
          <p:spPr>
            <a:xfrm>
              <a:off x="4070600" y="1354525"/>
              <a:ext cx="110850" cy="203850"/>
            </a:xfrm>
            <a:custGeom>
              <a:avLst/>
              <a:gdLst/>
              <a:ahLst/>
              <a:cxnLst/>
              <a:rect l="l" t="t" r="r" b="b"/>
              <a:pathLst>
                <a:path w="4434" h="8154" extrusionOk="0">
                  <a:moveTo>
                    <a:pt x="0" y="1"/>
                  </a:moveTo>
                  <a:lnTo>
                    <a:pt x="0" y="8153"/>
                  </a:lnTo>
                  <a:lnTo>
                    <a:pt x="4433" y="8153"/>
                  </a:lnTo>
                  <a:lnTo>
                    <a:pt x="3338" y="1589"/>
                  </a:lnTo>
                  <a:lnTo>
                    <a:pt x="3308" y="1418"/>
                  </a:lnTo>
                  <a:lnTo>
                    <a:pt x="3197" y="1097"/>
                  </a:lnTo>
                  <a:lnTo>
                    <a:pt x="3026" y="805"/>
                  </a:lnTo>
                  <a:lnTo>
                    <a:pt x="2815" y="554"/>
                  </a:lnTo>
                  <a:lnTo>
                    <a:pt x="2574" y="343"/>
                  </a:lnTo>
                  <a:lnTo>
                    <a:pt x="2282" y="182"/>
                  </a:lnTo>
                  <a:lnTo>
                    <a:pt x="1971" y="61"/>
                  </a:lnTo>
                  <a:lnTo>
                    <a:pt x="1639" y="1"/>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9"/>
            <p:cNvSpPr/>
            <p:nvPr/>
          </p:nvSpPr>
          <p:spPr>
            <a:xfrm>
              <a:off x="4054775" y="1370375"/>
              <a:ext cx="31675" cy="79425"/>
            </a:xfrm>
            <a:custGeom>
              <a:avLst/>
              <a:gdLst/>
              <a:ahLst/>
              <a:cxnLst/>
              <a:rect l="l" t="t" r="r" b="b"/>
              <a:pathLst>
                <a:path w="1267" h="3177" extrusionOk="0">
                  <a:moveTo>
                    <a:pt x="0" y="0"/>
                  </a:moveTo>
                  <a:lnTo>
                    <a:pt x="0" y="3177"/>
                  </a:lnTo>
                  <a:lnTo>
                    <a:pt x="1267" y="3177"/>
                  </a:lnTo>
                  <a:lnTo>
                    <a:pt x="1267" y="0"/>
                  </a:lnTo>
                  <a:close/>
                </a:path>
              </a:pathLst>
            </a:custGeom>
            <a:solidFill>
              <a:srgbClr val="53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9"/>
            <p:cNvSpPr/>
            <p:nvPr/>
          </p:nvSpPr>
          <p:spPr>
            <a:xfrm>
              <a:off x="4070600" y="1370375"/>
              <a:ext cx="15850" cy="79425"/>
            </a:xfrm>
            <a:custGeom>
              <a:avLst/>
              <a:gdLst/>
              <a:ahLst/>
              <a:cxnLst/>
              <a:rect l="l" t="t" r="r" b="b"/>
              <a:pathLst>
                <a:path w="634" h="3177" extrusionOk="0">
                  <a:moveTo>
                    <a:pt x="0" y="0"/>
                  </a:moveTo>
                  <a:lnTo>
                    <a:pt x="0" y="3177"/>
                  </a:lnTo>
                  <a:lnTo>
                    <a:pt x="634" y="3177"/>
                  </a:lnTo>
                  <a:lnTo>
                    <a:pt x="634"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9"/>
            <p:cNvSpPr/>
            <p:nvPr/>
          </p:nvSpPr>
          <p:spPr>
            <a:xfrm>
              <a:off x="3927850" y="1545025"/>
              <a:ext cx="285775" cy="127950"/>
            </a:xfrm>
            <a:custGeom>
              <a:avLst/>
              <a:gdLst/>
              <a:ahLst/>
              <a:cxnLst/>
              <a:rect l="l" t="t" r="r" b="b"/>
              <a:pathLst>
                <a:path w="11431" h="5118" extrusionOk="0">
                  <a:moveTo>
                    <a:pt x="1" y="1"/>
                  </a:moveTo>
                  <a:lnTo>
                    <a:pt x="1" y="5117"/>
                  </a:lnTo>
                  <a:lnTo>
                    <a:pt x="5077" y="5117"/>
                  </a:lnTo>
                  <a:lnTo>
                    <a:pt x="5077" y="3810"/>
                  </a:lnTo>
                  <a:lnTo>
                    <a:pt x="5087" y="3680"/>
                  </a:lnTo>
                  <a:lnTo>
                    <a:pt x="5178" y="3449"/>
                  </a:lnTo>
                  <a:lnTo>
                    <a:pt x="5348" y="3278"/>
                  </a:lnTo>
                  <a:lnTo>
                    <a:pt x="5580" y="3177"/>
                  </a:lnTo>
                  <a:lnTo>
                    <a:pt x="5710" y="3167"/>
                  </a:lnTo>
                  <a:lnTo>
                    <a:pt x="5841" y="3177"/>
                  </a:lnTo>
                  <a:lnTo>
                    <a:pt x="6072" y="3278"/>
                  </a:lnTo>
                  <a:lnTo>
                    <a:pt x="6243" y="3449"/>
                  </a:lnTo>
                  <a:lnTo>
                    <a:pt x="6334" y="3680"/>
                  </a:lnTo>
                  <a:lnTo>
                    <a:pt x="6344" y="3810"/>
                  </a:lnTo>
                  <a:lnTo>
                    <a:pt x="6344" y="5117"/>
                  </a:lnTo>
                  <a:lnTo>
                    <a:pt x="11430" y="5117"/>
                  </a:lnTo>
                  <a:lnTo>
                    <a:pt x="11430" y="1"/>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9"/>
            <p:cNvSpPr/>
            <p:nvPr/>
          </p:nvSpPr>
          <p:spPr>
            <a:xfrm>
              <a:off x="4070600" y="1545025"/>
              <a:ext cx="143025" cy="127950"/>
            </a:xfrm>
            <a:custGeom>
              <a:avLst/>
              <a:gdLst/>
              <a:ahLst/>
              <a:cxnLst/>
              <a:rect l="l" t="t" r="r" b="b"/>
              <a:pathLst>
                <a:path w="5721" h="5118" extrusionOk="0">
                  <a:moveTo>
                    <a:pt x="0" y="1"/>
                  </a:moveTo>
                  <a:lnTo>
                    <a:pt x="0" y="3167"/>
                  </a:lnTo>
                  <a:lnTo>
                    <a:pt x="131" y="3177"/>
                  </a:lnTo>
                  <a:lnTo>
                    <a:pt x="362" y="3278"/>
                  </a:lnTo>
                  <a:lnTo>
                    <a:pt x="533" y="3449"/>
                  </a:lnTo>
                  <a:lnTo>
                    <a:pt x="624" y="3680"/>
                  </a:lnTo>
                  <a:lnTo>
                    <a:pt x="634" y="3810"/>
                  </a:lnTo>
                  <a:lnTo>
                    <a:pt x="634" y="5117"/>
                  </a:lnTo>
                  <a:lnTo>
                    <a:pt x="5720" y="5117"/>
                  </a:lnTo>
                  <a:lnTo>
                    <a:pt x="5720" y="1"/>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9"/>
            <p:cNvSpPr/>
            <p:nvPr/>
          </p:nvSpPr>
          <p:spPr>
            <a:xfrm>
              <a:off x="3832600" y="1227375"/>
              <a:ext cx="476275" cy="31950"/>
            </a:xfrm>
            <a:custGeom>
              <a:avLst/>
              <a:gdLst/>
              <a:ahLst/>
              <a:cxnLst/>
              <a:rect l="l" t="t" r="r" b="b"/>
              <a:pathLst>
                <a:path w="19051" h="1278" extrusionOk="0">
                  <a:moveTo>
                    <a:pt x="1" y="0"/>
                  </a:moveTo>
                  <a:lnTo>
                    <a:pt x="1" y="1277"/>
                  </a:lnTo>
                  <a:lnTo>
                    <a:pt x="19050" y="1277"/>
                  </a:lnTo>
                  <a:lnTo>
                    <a:pt x="19050"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9"/>
            <p:cNvSpPr/>
            <p:nvPr/>
          </p:nvSpPr>
          <p:spPr>
            <a:xfrm>
              <a:off x="4070600" y="1227375"/>
              <a:ext cx="238275" cy="31950"/>
            </a:xfrm>
            <a:custGeom>
              <a:avLst/>
              <a:gdLst/>
              <a:ahLst/>
              <a:cxnLst/>
              <a:rect l="l" t="t" r="r" b="b"/>
              <a:pathLst>
                <a:path w="9531" h="1278" extrusionOk="0">
                  <a:moveTo>
                    <a:pt x="0" y="0"/>
                  </a:moveTo>
                  <a:lnTo>
                    <a:pt x="0" y="1277"/>
                  </a:lnTo>
                  <a:lnTo>
                    <a:pt x="9530" y="1277"/>
                  </a:lnTo>
                  <a:lnTo>
                    <a:pt x="9530"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9"/>
            <p:cNvSpPr/>
            <p:nvPr/>
          </p:nvSpPr>
          <p:spPr>
            <a:xfrm>
              <a:off x="3865775" y="1250250"/>
              <a:ext cx="409675" cy="135975"/>
            </a:xfrm>
            <a:custGeom>
              <a:avLst/>
              <a:gdLst/>
              <a:ahLst/>
              <a:cxnLst/>
              <a:rect l="l" t="t" r="r" b="b"/>
              <a:pathLst>
                <a:path w="16387" h="5439" extrusionOk="0">
                  <a:moveTo>
                    <a:pt x="1" y="0"/>
                  </a:moveTo>
                  <a:lnTo>
                    <a:pt x="1448" y="2895"/>
                  </a:lnTo>
                  <a:lnTo>
                    <a:pt x="3991" y="2895"/>
                  </a:lnTo>
                  <a:lnTo>
                    <a:pt x="4745" y="4383"/>
                  </a:lnTo>
                  <a:lnTo>
                    <a:pt x="4866" y="4614"/>
                  </a:lnTo>
                  <a:lnTo>
                    <a:pt x="5228" y="5006"/>
                  </a:lnTo>
                  <a:lnTo>
                    <a:pt x="5670" y="5278"/>
                  </a:lnTo>
                  <a:lnTo>
                    <a:pt x="6173" y="5428"/>
                  </a:lnTo>
                  <a:lnTo>
                    <a:pt x="6444" y="5438"/>
                  </a:lnTo>
                  <a:lnTo>
                    <a:pt x="9942" y="5438"/>
                  </a:lnTo>
                  <a:lnTo>
                    <a:pt x="10214" y="5428"/>
                  </a:lnTo>
                  <a:lnTo>
                    <a:pt x="10727" y="5278"/>
                  </a:lnTo>
                  <a:lnTo>
                    <a:pt x="11169" y="5006"/>
                  </a:lnTo>
                  <a:lnTo>
                    <a:pt x="11521" y="4614"/>
                  </a:lnTo>
                  <a:lnTo>
                    <a:pt x="11651" y="4383"/>
                  </a:lnTo>
                  <a:lnTo>
                    <a:pt x="12395" y="2895"/>
                  </a:lnTo>
                  <a:lnTo>
                    <a:pt x="14939" y="2895"/>
                  </a:lnTo>
                  <a:lnTo>
                    <a:pt x="16386" y="0"/>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9"/>
            <p:cNvSpPr/>
            <p:nvPr/>
          </p:nvSpPr>
          <p:spPr>
            <a:xfrm>
              <a:off x="4070600" y="1250250"/>
              <a:ext cx="204850" cy="135975"/>
            </a:xfrm>
            <a:custGeom>
              <a:avLst/>
              <a:gdLst/>
              <a:ahLst/>
              <a:cxnLst/>
              <a:rect l="l" t="t" r="r" b="b"/>
              <a:pathLst>
                <a:path w="8194" h="5439" extrusionOk="0">
                  <a:moveTo>
                    <a:pt x="0" y="0"/>
                  </a:moveTo>
                  <a:lnTo>
                    <a:pt x="0" y="5438"/>
                  </a:lnTo>
                  <a:lnTo>
                    <a:pt x="1749" y="5438"/>
                  </a:lnTo>
                  <a:lnTo>
                    <a:pt x="2021" y="5428"/>
                  </a:lnTo>
                  <a:lnTo>
                    <a:pt x="2534" y="5278"/>
                  </a:lnTo>
                  <a:lnTo>
                    <a:pt x="2976" y="5006"/>
                  </a:lnTo>
                  <a:lnTo>
                    <a:pt x="3328" y="4614"/>
                  </a:lnTo>
                  <a:lnTo>
                    <a:pt x="3458" y="4383"/>
                  </a:lnTo>
                  <a:lnTo>
                    <a:pt x="4202" y="2895"/>
                  </a:lnTo>
                  <a:lnTo>
                    <a:pt x="6746" y="2895"/>
                  </a:lnTo>
                  <a:lnTo>
                    <a:pt x="8193" y="0"/>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9"/>
            <p:cNvSpPr/>
            <p:nvPr/>
          </p:nvSpPr>
          <p:spPr>
            <a:xfrm>
              <a:off x="4023100" y="1131125"/>
              <a:ext cx="95275" cy="119150"/>
            </a:xfrm>
            <a:custGeom>
              <a:avLst/>
              <a:gdLst/>
              <a:ahLst/>
              <a:cxnLst/>
              <a:rect l="l" t="t" r="r" b="b"/>
              <a:pathLst>
                <a:path w="3811" h="4766" extrusionOk="0">
                  <a:moveTo>
                    <a:pt x="1900" y="0"/>
                  </a:moveTo>
                  <a:lnTo>
                    <a:pt x="1709" y="10"/>
                  </a:lnTo>
                  <a:lnTo>
                    <a:pt x="1337" y="81"/>
                  </a:lnTo>
                  <a:lnTo>
                    <a:pt x="996" y="242"/>
                  </a:lnTo>
                  <a:lnTo>
                    <a:pt x="684" y="453"/>
                  </a:lnTo>
                  <a:lnTo>
                    <a:pt x="433" y="744"/>
                  </a:lnTo>
                  <a:lnTo>
                    <a:pt x="222" y="1086"/>
                  </a:lnTo>
                  <a:lnTo>
                    <a:pt x="81" y="1488"/>
                  </a:lnTo>
                  <a:lnTo>
                    <a:pt x="0" y="1940"/>
                  </a:lnTo>
                  <a:lnTo>
                    <a:pt x="0" y="2182"/>
                  </a:lnTo>
                  <a:lnTo>
                    <a:pt x="0" y="4765"/>
                  </a:lnTo>
                  <a:lnTo>
                    <a:pt x="3810" y="4765"/>
                  </a:lnTo>
                  <a:lnTo>
                    <a:pt x="3810" y="1910"/>
                  </a:lnTo>
                  <a:lnTo>
                    <a:pt x="3800" y="1709"/>
                  </a:lnTo>
                  <a:lnTo>
                    <a:pt x="3720" y="1337"/>
                  </a:lnTo>
                  <a:lnTo>
                    <a:pt x="3579" y="995"/>
                  </a:lnTo>
                  <a:lnTo>
                    <a:pt x="3378" y="694"/>
                  </a:lnTo>
                  <a:lnTo>
                    <a:pt x="3117" y="433"/>
                  </a:lnTo>
                  <a:lnTo>
                    <a:pt x="2815" y="232"/>
                  </a:lnTo>
                  <a:lnTo>
                    <a:pt x="2473" y="81"/>
                  </a:lnTo>
                  <a:lnTo>
                    <a:pt x="2101" y="10"/>
                  </a:lnTo>
                  <a:lnTo>
                    <a:pt x="1900" y="0"/>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9"/>
            <p:cNvSpPr/>
            <p:nvPr/>
          </p:nvSpPr>
          <p:spPr>
            <a:xfrm>
              <a:off x="4070600" y="1131125"/>
              <a:ext cx="47775" cy="119150"/>
            </a:xfrm>
            <a:custGeom>
              <a:avLst/>
              <a:gdLst/>
              <a:ahLst/>
              <a:cxnLst/>
              <a:rect l="l" t="t" r="r" b="b"/>
              <a:pathLst>
                <a:path w="1911" h="4766" extrusionOk="0">
                  <a:moveTo>
                    <a:pt x="0" y="0"/>
                  </a:moveTo>
                  <a:lnTo>
                    <a:pt x="0" y="4765"/>
                  </a:lnTo>
                  <a:lnTo>
                    <a:pt x="1910" y="4765"/>
                  </a:lnTo>
                  <a:lnTo>
                    <a:pt x="1910" y="1910"/>
                  </a:lnTo>
                  <a:lnTo>
                    <a:pt x="1900" y="1709"/>
                  </a:lnTo>
                  <a:lnTo>
                    <a:pt x="1820" y="1337"/>
                  </a:lnTo>
                  <a:lnTo>
                    <a:pt x="1679" y="995"/>
                  </a:lnTo>
                  <a:lnTo>
                    <a:pt x="1478" y="694"/>
                  </a:lnTo>
                  <a:lnTo>
                    <a:pt x="1217" y="433"/>
                  </a:lnTo>
                  <a:lnTo>
                    <a:pt x="915" y="232"/>
                  </a:lnTo>
                  <a:lnTo>
                    <a:pt x="573" y="81"/>
                  </a:lnTo>
                  <a:lnTo>
                    <a:pt x="201" y="10"/>
                  </a:lnTo>
                  <a:lnTo>
                    <a:pt x="0" y="0"/>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4786;p49"/>
          <p:cNvGrpSpPr/>
          <p:nvPr/>
        </p:nvGrpSpPr>
        <p:grpSpPr>
          <a:xfrm>
            <a:off x="2633134" y="2940405"/>
            <a:ext cx="917400" cy="917400"/>
            <a:chOff x="4418750" y="1659558"/>
            <a:chExt cx="917400" cy="917400"/>
          </a:xfrm>
        </p:grpSpPr>
        <p:sp>
          <p:nvSpPr>
            <p:cNvPr id="4" name="Google Shape;4787;p49"/>
            <p:cNvSpPr/>
            <p:nvPr/>
          </p:nvSpPr>
          <p:spPr>
            <a:xfrm rot="2700000">
              <a:off x="4553100" y="1793909"/>
              <a:ext cx="648700" cy="64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88;p49"/>
            <p:cNvSpPr/>
            <p:nvPr/>
          </p:nvSpPr>
          <p:spPr>
            <a:xfrm rot="5400000">
              <a:off x="4648419" y="1889302"/>
              <a:ext cx="458100" cy="458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814;p49"/>
          <p:cNvSpPr/>
          <p:nvPr/>
        </p:nvSpPr>
        <p:spPr>
          <a:xfrm>
            <a:off x="2886906" y="3356926"/>
            <a:ext cx="405765" cy="183515"/>
          </a:xfrm>
          <a:custGeom>
            <a:avLst/>
            <a:gdLst/>
            <a:ahLst/>
            <a:cxnLst/>
            <a:rect l="l" t="t" r="r" b="b"/>
            <a:pathLst>
              <a:path w="21664" h="8887" extrusionOk="0">
                <a:moveTo>
                  <a:pt x="4654" y="2534"/>
                </a:moveTo>
                <a:lnTo>
                  <a:pt x="5227" y="2554"/>
                </a:lnTo>
                <a:lnTo>
                  <a:pt x="6353" y="2735"/>
                </a:lnTo>
                <a:lnTo>
                  <a:pt x="7419" y="3097"/>
                </a:lnTo>
                <a:lnTo>
                  <a:pt x="8173" y="3489"/>
                </a:lnTo>
                <a:lnTo>
                  <a:pt x="8645" y="3800"/>
                </a:lnTo>
                <a:lnTo>
                  <a:pt x="8876" y="3971"/>
                </a:lnTo>
                <a:lnTo>
                  <a:pt x="9429" y="4414"/>
                </a:lnTo>
                <a:lnTo>
                  <a:pt x="8525" y="5328"/>
                </a:lnTo>
                <a:lnTo>
                  <a:pt x="8263" y="5560"/>
                </a:lnTo>
                <a:lnTo>
                  <a:pt x="7700" y="5942"/>
                </a:lnTo>
                <a:lnTo>
                  <a:pt x="7067" y="6203"/>
                </a:lnTo>
                <a:lnTo>
                  <a:pt x="6404" y="6334"/>
                </a:lnTo>
                <a:lnTo>
                  <a:pt x="6062" y="6344"/>
                </a:lnTo>
                <a:lnTo>
                  <a:pt x="5730" y="6334"/>
                </a:lnTo>
                <a:lnTo>
                  <a:pt x="5087" y="6213"/>
                </a:lnTo>
                <a:lnTo>
                  <a:pt x="4494" y="5982"/>
                </a:lnTo>
                <a:lnTo>
                  <a:pt x="3961" y="5660"/>
                </a:lnTo>
                <a:lnTo>
                  <a:pt x="3488" y="5238"/>
                </a:lnTo>
                <a:lnTo>
                  <a:pt x="3096" y="4745"/>
                </a:lnTo>
                <a:lnTo>
                  <a:pt x="2795" y="4182"/>
                </a:lnTo>
                <a:lnTo>
                  <a:pt x="2604" y="3559"/>
                </a:lnTo>
                <a:lnTo>
                  <a:pt x="2563" y="3237"/>
                </a:lnTo>
                <a:lnTo>
                  <a:pt x="2483" y="2534"/>
                </a:lnTo>
                <a:close/>
                <a:moveTo>
                  <a:pt x="19180" y="2534"/>
                </a:moveTo>
                <a:lnTo>
                  <a:pt x="19100" y="3237"/>
                </a:lnTo>
                <a:lnTo>
                  <a:pt x="19049" y="3559"/>
                </a:lnTo>
                <a:lnTo>
                  <a:pt x="18858" y="4182"/>
                </a:lnTo>
                <a:lnTo>
                  <a:pt x="18567" y="4745"/>
                </a:lnTo>
                <a:lnTo>
                  <a:pt x="18175" y="5238"/>
                </a:lnTo>
                <a:lnTo>
                  <a:pt x="17702" y="5660"/>
                </a:lnTo>
                <a:lnTo>
                  <a:pt x="17170" y="5982"/>
                </a:lnTo>
                <a:lnTo>
                  <a:pt x="16577" y="6213"/>
                </a:lnTo>
                <a:lnTo>
                  <a:pt x="15933" y="6334"/>
                </a:lnTo>
                <a:lnTo>
                  <a:pt x="15601" y="6344"/>
                </a:lnTo>
                <a:lnTo>
                  <a:pt x="15260" y="6334"/>
                </a:lnTo>
                <a:lnTo>
                  <a:pt x="14586" y="6203"/>
                </a:lnTo>
                <a:lnTo>
                  <a:pt x="13963" y="5942"/>
                </a:lnTo>
                <a:lnTo>
                  <a:pt x="13400" y="5560"/>
                </a:lnTo>
                <a:lnTo>
                  <a:pt x="13139" y="5328"/>
                </a:lnTo>
                <a:lnTo>
                  <a:pt x="12224" y="4414"/>
                </a:lnTo>
                <a:lnTo>
                  <a:pt x="12787" y="3971"/>
                </a:lnTo>
                <a:lnTo>
                  <a:pt x="13249" y="3630"/>
                </a:lnTo>
                <a:lnTo>
                  <a:pt x="14224" y="3097"/>
                </a:lnTo>
                <a:lnTo>
                  <a:pt x="15280" y="2735"/>
                </a:lnTo>
                <a:lnTo>
                  <a:pt x="16386" y="2554"/>
                </a:lnTo>
                <a:lnTo>
                  <a:pt x="16959" y="2534"/>
                </a:lnTo>
                <a:close/>
                <a:moveTo>
                  <a:pt x="0" y="1"/>
                </a:moveTo>
                <a:lnTo>
                  <a:pt x="0" y="2866"/>
                </a:lnTo>
                <a:lnTo>
                  <a:pt x="0" y="3177"/>
                </a:lnTo>
                <a:lnTo>
                  <a:pt x="70" y="3780"/>
                </a:lnTo>
                <a:lnTo>
                  <a:pt x="191" y="4363"/>
                </a:lnTo>
                <a:lnTo>
                  <a:pt x="362" y="4926"/>
                </a:lnTo>
                <a:lnTo>
                  <a:pt x="603" y="5469"/>
                </a:lnTo>
                <a:lnTo>
                  <a:pt x="885" y="5982"/>
                </a:lnTo>
                <a:lnTo>
                  <a:pt x="1206" y="6464"/>
                </a:lnTo>
                <a:lnTo>
                  <a:pt x="1578" y="6907"/>
                </a:lnTo>
                <a:lnTo>
                  <a:pt x="1990" y="7319"/>
                </a:lnTo>
                <a:lnTo>
                  <a:pt x="2443" y="7691"/>
                </a:lnTo>
                <a:lnTo>
                  <a:pt x="2925" y="8012"/>
                </a:lnTo>
                <a:lnTo>
                  <a:pt x="3448" y="8294"/>
                </a:lnTo>
                <a:lnTo>
                  <a:pt x="3991" y="8515"/>
                </a:lnTo>
                <a:lnTo>
                  <a:pt x="4554" y="8696"/>
                </a:lnTo>
                <a:lnTo>
                  <a:pt x="5137" y="8817"/>
                </a:lnTo>
                <a:lnTo>
                  <a:pt x="5750" y="8877"/>
                </a:lnTo>
                <a:lnTo>
                  <a:pt x="6062" y="8887"/>
                </a:lnTo>
                <a:lnTo>
                  <a:pt x="6363" y="8877"/>
                </a:lnTo>
                <a:lnTo>
                  <a:pt x="6956" y="8817"/>
                </a:lnTo>
                <a:lnTo>
                  <a:pt x="7529" y="8706"/>
                </a:lnTo>
                <a:lnTo>
                  <a:pt x="8092" y="8535"/>
                </a:lnTo>
                <a:lnTo>
                  <a:pt x="8635" y="8314"/>
                </a:lnTo>
                <a:lnTo>
                  <a:pt x="9158" y="8032"/>
                </a:lnTo>
                <a:lnTo>
                  <a:pt x="9640" y="7711"/>
                </a:lnTo>
                <a:lnTo>
                  <a:pt x="10103" y="7329"/>
                </a:lnTo>
                <a:lnTo>
                  <a:pt x="10324" y="7118"/>
                </a:lnTo>
                <a:lnTo>
                  <a:pt x="10827" y="6605"/>
                </a:lnTo>
                <a:lnTo>
                  <a:pt x="11339" y="7118"/>
                </a:lnTo>
                <a:lnTo>
                  <a:pt x="11560" y="7329"/>
                </a:lnTo>
                <a:lnTo>
                  <a:pt x="12013" y="7711"/>
                </a:lnTo>
                <a:lnTo>
                  <a:pt x="12505" y="8032"/>
                </a:lnTo>
                <a:lnTo>
                  <a:pt x="13028" y="8314"/>
                </a:lnTo>
                <a:lnTo>
                  <a:pt x="13571" y="8535"/>
                </a:lnTo>
                <a:lnTo>
                  <a:pt x="14134" y="8706"/>
                </a:lnTo>
                <a:lnTo>
                  <a:pt x="14707" y="8817"/>
                </a:lnTo>
                <a:lnTo>
                  <a:pt x="15300" y="8877"/>
                </a:lnTo>
                <a:lnTo>
                  <a:pt x="15601" y="8887"/>
                </a:lnTo>
                <a:lnTo>
                  <a:pt x="15913" y="8877"/>
                </a:lnTo>
                <a:lnTo>
                  <a:pt x="16516" y="8817"/>
                </a:lnTo>
                <a:lnTo>
                  <a:pt x="17109" y="8696"/>
                </a:lnTo>
                <a:lnTo>
                  <a:pt x="17672" y="8515"/>
                </a:lnTo>
                <a:lnTo>
                  <a:pt x="18215" y="8294"/>
                </a:lnTo>
                <a:lnTo>
                  <a:pt x="18728" y="8012"/>
                </a:lnTo>
                <a:lnTo>
                  <a:pt x="19220" y="7691"/>
                </a:lnTo>
                <a:lnTo>
                  <a:pt x="19663" y="7319"/>
                </a:lnTo>
                <a:lnTo>
                  <a:pt x="20075" y="6907"/>
                </a:lnTo>
                <a:lnTo>
                  <a:pt x="20447" y="6464"/>
                </a:lnTo>
                <a:lnTo>
                  <a:pt x="20778" y="5982"/>
                </a:lnTo>
                <a:lnTo>
                  <a:pt x="21060" y="5469"/>
                </a:lnTo>
                <a:lnTo>
                  <a:pt x="21291" y="4926"/>
                </a:lnTo>
                <a:lnTo>
                  <a:pt x="21472" y="4363"/>
                </a:lnTo>
                <a:lnTo>
                  <a:pt x="21593" y="3780"/>
                </a:lnTo>
                <a:lnTo>
                  <a:pt x="21663" y="3177"/>
                </a:lnTo>
                <a:lnTo>
                  <a:pt x="21663" y="2866"/>
                </a:lnTo>
                <a:lnTo>
                  <a:pt x="21663" y="1"/>
                </a:lnTo>
                <a:lnTo>
                  <a:pt x="16536" y="1"/>
                </a:lnTo>
                <a:lnTo>
                  <a:pt x="15692" y="81"/>
                </a:lnTo>
                <a:lnTo>
                  <a:pt x="14868" y="232"/>
                </a:lnTo>
                <a:lnTo>
                  <a:pt x="14063" y="453"/>
                </a:lnTo>
                <a:lnTo>
                  <a:pt x="13289" y="745"/>
                </a:lnTo>
                <a:lnTo>
                  <a:pt x="12546" y="1096"/>
                </a:lnTo>
                <a:lnTo>
                  <a:pt x="11832" y="1529"/>
                </a:lnTo>
                <a:lnTo>
                  <a:pt x="11148" y="2021"/>
                </a:lnTo>
                <a:lnTo>
                  <a:pt x="10827" y="2293"/>
                </a:lnTo>
                <a:lnTo>
                  <a:pt x="10505" y="2021"/>
                </a:lnTo>
                <a:lnTo>
                  <a:pt x="9821" y="1529"/>
                </a:lnTo>
                <a:lnTo>
                  <a:pt x="9108" y="1096"/>
                </a:lnTo>
                <a:lnTo>
                  <a:pt x="8354" y="745"/>
                </a:lnTo>
                <a:lnTo>
                  <a:pt x="7570" y="453"/>
                </a:lnTo>
                <a:lnTo>
                  <a:pt x="6755" y="232"/>
                </a:lnTo>
                <a:lnTo>
                  <a:pt x="5931" y="81"/>
                </a:lnTo>
                <a:lnTo>
                  <a:pt x="5087" y="1"/>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99;p49"/>
          <p:cNvSpPr txBox="1"/>
          <p:nvPr/>
        </p:nvSpPr>
        <p:spPr>
          <a:xfrm>
            <a:off x="3800684" y="3174047"/>
            <a:ext cx="2235200" cy="54927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1pPr>
            <a:lvl2pPr marL="914400" marR="0" lvl="1"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2pPr>
            <a:lvl3pPr marL="1371600" marR="0" lvl="2"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3pPr>
            <a:lvl4pPr marL="1828800" marR="0" lvl="3"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4pPr>
            <a:lvl5pPr marL="2286000" marR="0" lvl="4"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5pPr>
            <a:lvl6pPr marL="2743200" marR="0" lvl="5"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6pPr>
            <a:lvl7pPr marL="3200400" marR="0" lvl="6"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7pPr>
            <a:lvl8pPr marL="3657600" marR="0" lvl="7"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8pPr>
            <a:lvl9pPr marL="4114800" marR="0" lvl="8"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9pPr>
          </a:lstStyle>
          <a:p>
            <a:pPr marL="0" lvl="0" indent="0" algn="just" rtl="0">
              <a:spcBef>
                <a:spcPts val="0"/>
              </a:spcBef>
              <a:spcAft>
                <a:spcPts val="0"/>
              </a:spcAft>
              <a:buNone/>
            </a:pPr>
            <a:r>
              <a:rPr lang="en-US" altLang="en-GB" sz="2800" dirty="0" smtClean="0">
                <a:sym typeface="+mn-ea"/>
              </a:rPr>
              <a:t>III. </a:t>
            </a:r>
            <a:r>
              <a:rPr lang="en-US" altLang="en-GB" sz="2800" dirty="0" err="1" smtClean="0">
                <a:sym typeface="+mn-ea"/>
              </a:rPr>
              <a:t>Luyện</a:t>
            </a:r>
            <a:r>
              <a:rPr lang="en-US" altLang="en-GB" sz="2800" dirty="0" smtClean="0">
                <a:sym typeface="+mn-ea"/>
              </a:rPr>
              <a:t> </a:t>
            </a:r>
            <a:r>
              <a:rPr lang="en-US" altLang="en-GB" sz="2800" dirty="0" err="1" smtClean="0">
                <a:sym typeface="+mn-ea"/>
              </a:rPr>
              <a:t>tập</a:t>
            </a:r>
            <a:endParaRPr lang="vi-VN" altLang="en-GB" sz="2800" dirty="0">
              <a:sym typeface="+mn-ea"/>
            </a:endParaRPr>
          </a:p>
        </p:txBody>
      </p:sp>
      <p:grpSp>
        <p:nvGrpSpPr>
          <p:cNvPr id="23" name="Google Shape;4786;p49"/>
          <p:cNvGrpSpPr/>
          <p:nvPr/>
        </p:nvGrpSpPr>
        <p:grpSpPr>
          <a:xfrm>
            <a:off x="2643065" y="3943034"/>
            <a:ext cx="893445" cy="854710"/>
            <a:chOff x="4418750" y="1659558"/>
            <a:chExt cx="917400" cy="917400"/>
          </a:xfrm>
        </p:grpSpPr>
        <p:sp>
          <p:nvSpPr>
            <p:cNvPr id="2" name="Google Shape;4787;p49"/>
            <p:cNvSpPr/>
            <p:nvPr/>
          </p:nvSpPr>
          <p:spPr>
            <a:xfrm rot="2700000">
              <a:off x="4553100" y="1793909"/>
              <a:ext cx="648700" cy="64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88;p49"/>
            <p:cNvSpPr/>
            <p:nvPr/>
          </p:nvSpPr>
          <p:spPr>
            <a:xfrm rot="5400000">
              <a:off x="4648419" y="1889302"/>
              <a:ext cx="458100" cy="458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816;p49"/>
          <p:cNvGrpSpPr/>
          <p:nvPr/>
        </p:nvGrpSpPr>
        <p:grpSpPr>
          <a:xfrm>
            <a:off x="2894710" y="4187958"/>
            <a:ext cx="375285" cy="379730"/>
            <a:chOff x="3832600" y="1131125"/>
            <a:chExt cx="476275" cy="541850"/>
          </a:xfrm>
        </p:grpSpPr>
        <p:sp>
          <p:nvSpPr>
            <p:cNvPr id="10" name="Google Shape;4817;p49"/>
            <p:cNvSpPr/>
            <p:nvPr/>
          </p:nvSpPr>
          <p:spPr>
            <a:xfrm>
              <a:off x="3959775" y="1354525"/>
              <a:ext cx="221675" cy="203850"/>
            </a:xfrm>
            <a:custGeom>
              <a:avLst/>
              <a:gdLst/>
              <a:ahLst/>
              <a:cxnLst/>
              <a:rect l="l" t="t" r="r" b="b"/>
              <a:pathLst>
                <a:path w="8867" h="8154" extrusionOk="0">
                  <a:moveTo>
                    <a:pt x="2795" y="1"/>
                  </a:moveTo>
                  <a:lnTo>
                    <a:pt x="2463" y="61"/>
                  </a:lnTo>
                  <a:lnTo>
                    <a:pt x="2151" y="182"/>
                  </a:lnTo>
                  <a:lnTo>
                    <a:pt x="1870" y="343"/>
                  </a:lnTo>
                  <a:lnTo>
                    <a:pt x="1619" y="554"/>
                  </a:lnTo>
                  <a:lnTo>
                    <a:pt x="1408" y="805"/>
                  </a:lnTo>
                  <a:lnTo>
                    <a:pt x="1247" y="1097"/>
                  </a:lnTo>
                  <a:lnTo>
                    <a:pt x="1126" y="1418"/>
                  </a:lnTo>
                  <a:lnTo>
                    <a:pt x="1096" y="1589"/>
                  </a:lnTo>
                  <a:lnTo>
                    <a:pt x="0" y="8153"/>
                  </a:lnTo>
                  <a:lnTo>
                    <a:pt x="8866" y="8153"/>
                  </a:lnTo>
                  <a:lnTo>
                    <a:pt x="7771" y="1589"/>
                  </a:lnTo>
                  <a:lnTo>
                    <a:pt x="7741" y="1418"/>
                  </a:lnTo>
                  <a:lnTo>
                    <a:pt x="7630" y="1097"/>
                  </a:lnTo>
                  <a:lnTo>
                    <a:pt x="7459" y="805"/>
                  </a:lnTo>
                  <a:lnTo>
                    <a:pt x="7248" y="554"/>
                  </a:lnTo>
                  <a:lnTo>
                    <a:pt x="7007" y="343"/>
                  </a:lnTo>
                  <a:lnTo>
                    <a:pt x="6715" y="182"/>
                  </a:lnTo>
                  <a:lnTo>
                    <a:pt x="6404" y="61"/>
                  </a:lnTo>
                  <a:lnTo>
                    <a:pt x="6072" y="1"/>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18;p49"/>
            <p:cNvSpPr/>
            <p:nvPr/>
          </p:nvSpPr>
          <p:spPr>
            <a:xfrm>
              <a:off x="4070600" y="1354525"/>
              <a:ext cx="110850" cy="203850"/>
            </a:xfrm>
            <a:custGeom>
              <a:avLst/>
              <a:gdLst/>
              <a:ahLst/>
              <a:cxnLst/>
              <a:rect l="l" t="t" r="r" b="b"/>
              <a:pathLst>
                <a:path w="4434" h="8154" extrusionOk="0">
                  <a:moveTo>
                    <a:pt x="0" y="1"/>
                  </a:moveTo>
                  <a:lnTo>
                    <a:pt x="0" y="8153"/>
                  </a:lnTo>
                  <a:lnTo>
                    <a:pt x="4433" y="8153"/>
                  </a:lnTo>
                  <a:lnTo>
                    <a:pt x="3338" y="1589"/>
                  </a:lnTo>
                  <a:lnTo>
                    <a:pt x="3308" y="1418"/>
                  </a:lnTo>
                  <a:lnTo>
                    <a:pt x="3197" y="1097"/>
                  </a:lnTo>
                  <a:lnTo>
                    <a:pt x="3026" y="805"/>
                  </a:lnTo>
                  <a:lnTo>
                    <a:pt x="2815" y="554"/>
                  </a:lnTo>
                  <a:lnTo>
                    <a:pt x="2574" y="343"/>
                  </a:lnTo>
                  <a:lnTo>
                    <a:pt x="2282" y="182"/>
                  </a:lnTo>
                  <a:lnTo>
                    <a:pt x="1971" y="61"/>
                  </a:lnTo>
                  <a:lnTo>
                    <a:pt x="1639" y="1"/>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19;p49"/>
            <p:cNvSpPr/>
            <p:nvPr/>
          </p:nvSpPr>
          <p:spPr>
            <a:xfrm>
              <a:off x="4054775" y="1370375"/>
              <a:ext cx="31675" cy="79425"/>
            </a:xfrm>
            <a:custGeom>
              <a:avLst/>
              <a:gdLst/>
              <a:ahLst/>
              <a:cxnLst/>
              <a:rect l="l" t="t" r="r" b="b"/>
              <a:pathLst>
                <a:path w="1267" h="3177" extrusionOk="0">
                  <a:moveTo>
                    <a:pt x="0" y="0"/>
                  </a:moveTo>
                  <a:lnTo>
                    <a:pt x="0" y="3177"/>
                  </a:lnTo>
                  <a:lnTo>
                    <a:pt x="1267" y="3177"/>
                  </a:lnTo>
                  <a:lnTo>
                    <a:pt x="1267" y="0"/>
                  </a:lnTo>
                  <a:close/>
                </a:path>
              </a:pathLst>
            </a:custGeom>
            <a:solidFill>
              <a:srgbClr val="53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20;p49"/>
            <p:cNvSpPr/>
            <p:nvPr/>
          </p:nvSpPr>
          <p:spPr>
            <a:xfrm>
              <a:off x="4070600" y="1370375"/>
              <a:ext cx="15850" cy="79425"/>
            </a:xfrm>
            <a:custGeom>
              <a:avLst/>
              <a:gdLst/>
              <a:ahLst/>
              <a:cxnLst/>
              <a:rect l="l" t="t" r="r" b="b"/>
              <a:pathLst>
                <a:path w="634" h="3177" extrusionOk="0">
                  <a:moveTo>
                    <a:pt x="0" y="0"/>
                  </a:moveTo>
                  <a:lnTo>
                    <a:pt x="0" y="3177"/>
                  </a:lnTo>
                  <a:lnTo>
                    <a:pt x="634" y="3177"/>
                  </a:lnTo>
                  <a:lnTo>
                    <a:pt x="634"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21;p49"/>
            <p:cNvSpPr/>
            <p:nvPr/>
          </p:nvSpPr>
          <p:spPr>
            <a:xfrm>
              <a:off x="3927850" y="1545025"/>
              <a:ext cx="285775" cy="127950"/>
            </a:xfrm>
            <a:custGeom>
              <a:avLst/>
              <a:gdLst/>
              <a:ahLst/>
              <a:cxnLst/>
              <a:rect l="l" t="t" r="r" b="b"/>
              <a:pathLst>
                <a:path w="11431" h="5118" extrusionOk="0">
                  <a:moveTo>
                    <a:pt x="1" y="1"/>
                  </a:moveTo>
                  <a:lnTo>
                    <a:pt x="1" y="5117"/>
                  </a:lnTo>
                  <a:lnTo>
                    <a:pt x="5077" y="5117"/>
                  </a:lnTo>
                  <a:lnTo>
                    <a:pt x="5077" y="3810"/>
                  </a:lnTo>
                  <a:lnTo>
                    <a:pt x="5087" y="3680"/>
                  </a:lnTo>
                  <a:lnTo>
                    <a:pt x="5178" y="3449"/>
                  </a:lnTo>
                  <a:lnTo>
                    <a:pt x="5348" y="3278"/>
                  </a:lnTo>
                  <a:lnTo>
                    <a:pt x="5580" y="3177"/>
                  </a:lnTo>
                  <a:lnTo>
                    <a:pt x="5710" y="3167"/>
                  </a:lnTo>
                  <a:lnTo>
                    <a:pt x="5841" y="3177"/>
                  </a:lnTo>
                  <a:lnTo>
                    <a:pt x="6072" y="3278"/>
                  </a:lnTo>
                  <a:lnTo>
                    <a:pt x="6243" y="3449"/>
                  </a:lnTo>
                  <a:lnTo>
                    <a:pt x="6334" y="3680"/>
                  </a:lnTo>
                  <a:lnTo>
                    <a:pt x="6344" y="3810"/>
                  </a:lnTo>
                  <a:lnTo>
                    <a:pt x="6344" y="5117"/>
                  </a:lnTo>
                  <a:lnTo>
                    <a:pt x="11430" y="5117"/>
                  </a:lnTo>
                  <a:lnTo>
                    <a:pt x="11430" y="1"/>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22;p49"/>
            <p:cNvSpPr/>
            <p:nvPr/>
          </p:nvSpPr>
          <p:spPr>
            <a:xfrm>
              <a:off x="4070600" y="1545025"/>
              <a:ext cx="143025" cy="127950"/>
            </a:xfrm>
            <a:custGeom>
              <a:avLst/>
              <a:gdLst/>
              <a:ahLst/>
              <a:cxnLst/>
              <a:rect l="l" t="t" r="r" b="b"/>
              <a:pathLst>
                <a:path w="5721" h="5118" extrusionOk="0">
                  <a:moveTo>
                    <a:pt x="0" y="1"/>
                  </a:moveTo>
                  <a:lnTo>
                    <a:pt x="0" y="3167"/>
                  </a:lnTo>
                  <a:lnTo>
                    <a:pt x="131" y="3177"/>
                  </a:lnTo>
                  <a:lnTo>
                    <a:pt x="362" y="3278"/>
                  </a:lnTo>
                  <a:lnTo>
                    <a:pt x="533" y="3449"/>
                  </a:lnTo>
                  <a:lnTo>
                    <a:pt x="624" y="3680"/>
                  </a:lnTo>
                  <a:lnTo>
                    <a:pt x="634" y="3810"/>
                  </a:lnTo>
                  <a:lnTo>
                    <a:pt x="634" y="5117"/>
                  </a:lnTo>
                  <a:lnTo>
                    <a:pt x="5720" y="5117"/>
                  </a:lnTo>
                  <a:lnTo>
                    <a:pt x="5720" y="1"/>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23;p49"/>
            <p:cNvSpPr/>
            <p:nvPr/>
          </p:nvSpPr>
          <p:spPr>
            <a:xfrm>
              <a:off x="3832600" y="1227375"/>
              <a:ext cx="476275" cy="31950"/>
            </a:xfrm>
            <a:custGeom>
              <a:avLst/>
              <a:gdLst/>
              <a:ahLst/>
              <a:cxnLst/>
              <a:rect l="l" t="t" r="r" b="b"/>
              <a:pathLst>
                <a:path w="19051" h="1278" extrusionOk="0">
                  <a:moveTo>
                    <a:pt x="1" y="0"/>
                  </a:moveTo>
                  <a:lnTo>
                    <a:pt x="1" y="1277"/>
                  </a:lnTo>
                  <a:lnTo>
                    <a:pt x="19050" y="1277"/>
                  </a:lnTo>
                  <a:lnTo>
                    <a:pt x="19050"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24;p49"/>
            <p:cNvSpPr/>
            <p:nvPr/>
          </p:nvSpPr>
          <p:spPr>
            <a:xfrm>
              <a:off x="4070600" y="1227375"/>
              <a:ext cx="238275" cy="31950"/>
            </a:xfrm>
            <a:custGeom>
              <a:avLst/>
              <a:gdLst/>
              <a:ahLst/>
              <a:cxnLst/>
              <a:rect l="l" t="t" r="r" b="b"/>
              <a:pathLst>
                <a:path w="9531" h="1278" extrusionOk="0">
                  <a:moveTo>
                    <a:pt x="0" y="0"/>
                  </a:moveTo>
                  <a:lnTo>
                    <a:pt x="0" y="1277"/>
                  </a:lnTo>
                  <a:lnTo>
                    <a:pt x="9530" y="1277"/>
                  </a:lnTo>
                  <a:lnTo>
                    <a:pt x="9530" y="0"/>
                  </a:lnTo>
                  <a:close/>
                </a:path>
              </a:pathLst>
            </a:custGeom>
            <a:solidFill>
              <a:srgbClr val="317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25;p49"/>
            <p:cNvSpPr/>
            <p:nvPr/>
          </p:nvSpPr>
          <p:spPr>
            <a:xfrm>
              <a:off x="3865775" y="1250250"/>
              <a:ext cx="409675" cy="135975"/>
            </a:xfrm>
            <a:custGeom>
              <a:avLst/>
              <a:gdLst/>
              <a:ahLst/>
              <a:cxnLst/>
              <a:rect l="l" t="t" r="r" b="b"/>
              <a:pathLst>
                <a:path w="16387" h="5439" extrusionOk="0">
                  <a:moveTo>
                    <a:pt x="1" y="0"/>
                  </a:moveTo>
                  <a:lnTo>
                    <a:pt x="1448" y="2895"/>
                  </a:lnTo>
                  <a:lnTo>
                    <a:pt x="3991" y="2895"/>
                  </a:lnTo>
                  <a:lnTo>
                    <a:pt x="4745" y="4383"/>
                  </a:lnTo>
                  <a:lnTo>
                    <a:pt x="4866" y="4614"/>
                  </a:lnTo>
                  <a:lnTo>
                    <a:pt x="5228" y="5006"/>
                  </a:lnTo>
                  <a:lnTo>
                    <a:pt x="5670" y="5278"/>
                  </a:lnTo>
                  <a:lnTo>
                    <a:pt x="6173" y="5428"/>
                  </a:lnTo>
                  <a:lnTo>
                    <a:pt x="6444" y="5438"/>
                  </a:lnTo>
                  <a:lnTo>
                    <a:pt x="9942" y="5438"/>
                  </a:lnTo>
                  <a:lnTo>
                    <a:pt x="10214" y="5428"/>
                  </a:lnTo>
                  <a:lnTo>
                    <a:pt x="10727" y="5278"/>
                  </a:lnTo>
                  <a:lnTo>
                    <a:pt x="11169" y="5006"/>
                  </a:lnTo>
                  <a:lnTo>
                    <a:pt x="11521" y="4614"/>
                  </a:lnTo>
                  <a:lnTo>
                    <a:pt x="11651" y="4383"/>
                  </a:lnTo>
                  <a:lnTo>
                    <a:pt x="12395" y="2895"/>
                  </a:lnTo>
                  <a:lnTo>
                    <a:pt x="14939" y="2895"/>
                  </a:lnTo>
                  <a:lnTo>
                    <a:pt x="16386" y="0"/>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26;p49"/>
            <p:cNvSpPr/>
            <p:nvPr/>
          </p:nvSpPr>
          <p:spPr>
            <a:xfrm>
              <a:off x="4070600" y="1250250"/>
              <a:ext cx="204850" cy="135975"/>
            </a:xfrm>
            <a:custGeom>
              <a:avLst/>
              <a:gdLst/>
              <a:ahLst/>
              <a:cxnLst/>
              <a:rect l="l" t="t" r="r" b="b"/>
              <a:pathLst>
                <a:path w="8194" h="5439" extrusionOk="0">
                  <a:moveTo>
                    <a:pt x="0" y="0"/>
                  </a:moveTo>
                  <a:lnTo>
                    <a:pt x="0" y="5438"/>
                  </a:lnTo>
                  <a:lnTo>
                    <a:pt x="1749" y="5438"/>
                  </a:lnTo>
                  <a:lnTo>
                    <a:pt x="2021" y="5428"/>
                  </a:lnTo>
                  <a:lnTo>
                    <a:pt x="2534" y="5278"/>
                  </a:lnTo>
                  <a:lnTo>
                    <a:pt x="2976" y="5006"/>
                  </a:lnTo>
                  <a:lnTo>
                    <a:pt x="3328" y="4614"/>
                  </a:lnTo>
                  <a:lnTo>
                    <a:pt x="3458" y="4383"/>
                  </a:lnTo>
                  <a:lnTo>
                    <a:pt x="4202" y="2895"/>
                  </a:lnTo>
                  <a:lnTo>
                    <a:pt x="6746" y="2895"/>
                  </a:lnTo>
                  <a:lnTo>
                    <a:pt x="8193" y="0"/>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27;p49"/>
            <p:cNvSpPr/>
            <p:nvPr/>
          </p:nvSpPr>
          <p:spPr>
            <a:xfrm>
              <a:off x="4023100" y="1131125"/>
              <a:ext cx="95275" cy="119150"/>
            </a:xfrm>
            <a:custGeom>
              <a:avLst/>
              <a:gdLst/>
              <a:ahLst/>
              <a:cxnLst/>
              <a:rect l="l" t="t" r="r" b="b"/>
              <a:pathLst>
                <a:path w="3811" h="4766" extrusionOk="0">
                  <a:moveTo>
                    <a:pt x="1900" y="0"/>
                  </a:moveTo>
                  <a:lnTo>
                    <a:pt x="1709" y="10"/>
                  </a:lnTo>
                  <a:lnTo>
                    <a:pt x="1337" y="81"/>
                  </a:lnTo>
                  <a:lnTo>
                    <a:pt x="996" y="242"/>
                  </a:lnTo>
                  <a:lnTo>
                    <a:pt x="684" y="453"/>
                  </a:lnTo>
                  <a:lnTo>
                    <a:pt x="433" y="744"/>
                  </a:lnTo>
                  <a:lnTo>
                    <a:pt x="222" y="1086"/>
                  </a:lnTo>
                  <a:lnTo>
                    <a:pt x="81" y="1488"/>
                  </a:lnTo>
                  <a:lnTo>
                    <a:pt x="0" y="1940"/>
                  </a:lnTo>
                  <a:lnTo>
                    <a:pt x="0" y="2182"/>
                  </a:lnTo>
                  <a:lnTo>
                    <a:pt x="0" y="4765"/>
                  </a:lnTo>
                  <a:lnTo>
                    <a:pt x="3810" y="4765"/>
                  </a:lnTo>
                  <a:lnTo>
                    <a:pt x="3810" y="1910"/>
                  </a:lnTo>
                  <a:lnTo>
                    <a:pt x="3800" y="1709"/>
                  </a:lnTo>
                  <a:lnTo>
                    <a:pt x="3720" y="1337"/>
                  </a:lnTo>
                  <a:lnTo>
                    <a:pt x="3579" y="995"/>
                  </a:lnTo>
                  <a:lnTo>
                    <a:pt x="3378" y="694"/>
                  </a:lnTo>
                  <a:lnTo>
                    <a:pt x="3117" y="433"/>
                  </a:lnTo>
                  <a:lnTo>
                    <a:pt x="2815" y="232"/>
                  </a:lnTo>
                  <a:lnTo>
                    <a:pt x="2473" y="81"/>
                  </a:lnTo>
                  <a:lnTo>
                    <a:pt x="2101" y="10"/>
                  </a:lnTo>
                  <a:lnTo>
                    <a:pt x="1900" y="0"/>
                  </a:lnTo>
                  <a:close/>
                </a:path>
              </a:pathLst>
            </a:custGeom>
            <a:solidFill>
              <a:srgbClr val="FAB7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28;p49"/>
            <p:cNvSpPr/>
            <p:nvPr/>
          </p:nvSpPr>
          <p:spPr>
            <a:xfrm>
              <a:off x="4070600" y="1131125"/>
              <a:ext cx="47775" cy="119150"/>
            </a:xfrm>
            <a:custGeom>
              <a:avLst/>
              <a:gdLst/>
              <a:ahLst/>
              <a:cxnLst/>
              <a:rect l="l" t="t" r="r" b="b"/>
              <a:pathLst>
                <a:path w="1911" h="4766" extrusionOk="0">
                  <a:moveTo>
                    <a:pt x="0" y="0"/>
                  </a:moveTo>
                  <a:lnTo>
                    <a:pt x="0" y="4765"/>
                  </a:lnTo>
                  <a:lnTo>
                    <a:pt x="1910" y="4765"/>
                  </a:lnTo>
                  <a:lnTo>
                    <a:pt x="1910" y="1910"/>
                  </a:lnTo>
                  <a:lnTo>
                    <a:pt x="1900" y="1709"/>
                  </a:lnTo>
                  <a:lnTo>
                    <a:pt x="1820" y="1337"/>
                  </a:lnTo>
                  <a:lnTo>
                    <a:pt x="1679" y="995"/>
                  </a:lnTo>
                  <a:lnTo>
                    <a:pt x="1478" y="694"/>
                  </a:lnTo>
                  <a:lnTo>
                    <a:pt x="1217" y="433"/>
                  </a:lnTo>
                  <a:lnTo>
                    <a:pt x="915" y="232"/>
                  </a:lnTo>
                  <a:lnTo>
                    <a:pt x="573" y="81"/>
                  </a:lnTo>
                  <a:lnTo>
                    <a:pt x="201" y="10"/>
                  </a:lnTo>
                  <a:lnTo>
                    <a:pt x="0" y="0"/>
                  </a:lnTo>
                  <a:close/>
                </a:path>
              </a:pathLst>
            </a:custGeom>
            <a:solidFill>
              <a:srgbClr val="F15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4799;p49"/>
          <p:cNvSpPr txBox="1"/>
          <p:nvPr/>
        </p:nvSpPr>
        <p:spPr>
          <a:xfrm>
            <a:off x="3800684" y="4187950"/>
            <a:ext cx="3355975" cy="54927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1pPr>
            <a:lvl2pPr marL="914400" marR="0" lvl="1"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2pPr>
            <a:lvl3pPr marL="1371600" marR="0" lvl="2"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3pPr>
            <a:lvl4pPr marL="1828800" marR="0" lvl="3"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4pPr>
            <a:lvl5pPr marL="2286000" marR="0" lvl="4"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5pPr>
            <a:lvl6pPr marL="2743200" marR="0" lvl="5"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6pPr>
            <a:lvl7pPr marL="3200400" marR="0" lvl="6"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7pPr>
            <a:lvl8pPr marL="3657600" marR="0" lvl="7"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8pPr>
            <a:lvl9pPr marL="4114800" marR="0" lvl="8" indent="-317500" algn="ctr" rtl="0">
              <a:lnSpc>
                <a:spcPct val="100000"/>
              </a:lnSpc>
              <a:spcBef>
                <a:spcPts val="0"/>
              </a:spcBef>
              <a:spcAft>
                <a:spcPts val="0"/>
              </a:spcAft>
              <a:buClr>
                <a:schemeClr val="dk1"/>
              </a:buClr>
              <a:buSzPts val="2400"/>
              <a:buFont typeface="Oswald Regular"/>
              <a:buNone/>
              <a:defRPr sz="2400" b="0" i="0" u="none" strike="noStrike" cap="none">
                <a:solidFill>
                  <a:schemeClr val="dk1"/>
                </a:solidFill>
                <a:latin typeface="Oswald Regular"/>
                <a:ea typeface="Oswald Regular"/>
                <a:cs typeface="Oswald Regular"/>
                <a:sym typeface="Oswald Regular"/>
              </a:defRPr>
            </a:lvl9pPr>
          </a:lstStyle>
          <a:p>
            <a:pPr marL="0" lvl="0" indent="0" algn="just" rtl="0">
              <a:spcBef>
                <a:spcPts val="0"/>
              </a:spcBef>
              <a:spcAft>
                <a:spcPts val="0"/>
              </a:spcAft>
              <a:buNone/>
            </a:pPr>
            <a:r>
              <a:rPr lang="en-US" altLang="en-GB" sz="2800" dirty="0" smtClean="0">
                <a:sym typeface="+mn-ea"/>
              </a:rPr>
              <a:t>IV. </a:t>
            </a:r>
            <a:r>
              <a:rPr lang="en-US" altLang="en-GB" sz="2800" dirty="0" err="1" smtClean="0">
                <a:sym typeface="+mn-ea"/>
              </a:rPr>
              <a:t>Vận</a:t>
            </a:r>
            <a:r>
              <a:rPr lang="en-US" altLang="en-GB" sz="2800" dirty="0" smtClean="0">
                <a:sym typeface="+mn-ea"/>
              </a:rPr>
              <a:t> </a:t>
            </a:r>
            <a:r>
              <a:rPr lang="en-US" altLang="en-GB" sz="2800" dirty="0" err="1" smtClean="0">
                <a:sym typeface="+mn-ea"/>
              </a:rPr>
              <a:t>dụng</a:t>
            </a:r>
            <a:endParaRPr lang="en-US" altLang="en-GB" sz="2800" dirty="0" smtClean="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bldLst>
      <p:bldP spid="4789" grpId="1"/>
      <p:bldP spid="4799" grpId="1" build="p"/>
      <p:bldP spid="4801" grpId="1" build="p"/>
      <p:bldP spid="7" grpId="1"/>
      <p:bldP spid="2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5948"/>
        <p:cNvGrpSpPr/>
        <p:nvPr/>
      </p:nvGrpSpPr>
      <p:grpSpPr>
        <a:xfrm>
          <a:off x="0" y="0"/>
          <a:ext cx="0" cy="0"/>
          <a:chOff x="0" y="0"/>
          <a:chExt cx="0" cy="0"/>
        </a:xfrm>
      </p:grpSpPr>
      <p:sp>
        <p:nvSpPr>
          <p:cNvPr id="5949" name="Google Shape;5949;p71"/>
          <p:cNvSpPr/>
          <p:nvPr/>
        </p:nvSpPr>
        <p:spPr>
          <a:xfrm rot="-5400000">
            <a:off x="3675" y="1700"/>
            <a:ext cx="5147100" cy="5143500"/>
          </a:xfrm>
          <a:prstGeom prst="rect">
            <a:avLst/>
          </a:prstGeom>
          <a:gradFill>
            <a:gsLst>
              <a:gs pos="0">
                <a:srgbClr val="434343">
                  <a:alpha val="22352"/>
                </a:srgbClr>
              </a:gs>
              <a:gs pos="100000">
                <a:srgbClr val="737373">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71"/>
          <p:cNvSpPr txBox="1">
            <a:spLocks noGrp="1"/>
          </p:cNvSpPr>
          <p:nvPr>
            <p:ph type="body" idx="1"/>
          </p:nvPr>
        </p:nvSpPr>
        <p:spPr>
          <a:xfrm>
            <a:off x="95342" y="1772471"/>
            <a:ext cx="2945130" cy="60515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ym typeface="+mn-ea"/>
              </a:rPr>
              <a:t>Thanks</a:t>
            </a:r>
            <a:r>
              <a:rPr lang="vi-VN" altLang="en-GB" dirty="0">
                <a:sym typeface="+mn-ea"/>
              </a:rPr>
              <a:t>!</a:t>
            </a:r>
          </a:p>
        </p:txBody>
      </p:sp>
      <p:sp>
        <p:nvSpPr>
          <p:cNvPr id="5951" name="Google Shape;5951;p71"/>
          <p:cNvSpPr/>
          <p:nvPr/>
        </p:nvSpPr>
        <p:spPr>
          <a:xfrm>
            <a:off x="0" y="0"/>
            <a:ext cx="738435" cy="738600"/>
          </a:xfrm>
          <a:custGeom>
            <a:avLst/>
            <a:gdLst/>
            <a:ahLst/>
            <a:cxnLst/>
            <a:rect l="l" t="t" r="r" b="b"/>
            <a:pathLst>
              <a:path w="40176" h="40185" extrusionOk="0">
                <a:moveTo>
                  <a:pt x="0" y="0"/>
                </a:moveTo>
                <a:lnTo>
                  <a:pt x="0" y="40185"/>
                </a:lnTo>
                <a:lnTo>
                  <a:pt x="25906" y="40185"/>
                </a:lnTo>
                <a:lnTo>
                  <a:pt x="26638" y="40167"/>
                </a:lnTo>
                <a:lnTo>
                  <a:pt x="28076" y="40024"/>
                </a:lnTo>
                <a:lnTo>
                  <a:pt x="29478" y="39738"/>
                </a:lnTo>
                <a:lnTo>
                  <a:pt x="30817" y="39318"/>
                </a:lnTo>
                <a:lnTo>
                  <a:pt x="32094" y="38774"/>
                </a:lnTo>
                <a:lnTo>
                  <a:pt x="33309" y="38122"/>
                </a:lnTo>
                <a:lnTo>
                  <a:pt x="34452" y="37345"/>
                </a:lnTo>
                <a:lnTo>
                  <a:pt x="35506" y="36479"/>
                </a:lnTo>
                <a:lnTo>
                  <a:pt x="36479" y="35505"/>
                </a:lnTo>
                <a:lnTo>
                  <a:pt x="37345" y="34452"/>
                </a:lnTo>
                <a:lnTo>
                  <a:pt x="38122" y="33309"/>
                </a:lnTo>
                <a:lnTo>
                  <a:pt x="38774" y="32094"/>
                </a:lnTo>
                <a:lnTo>
                  <a:pt x="39319" y="30817"/>
                </a:lnTo>
                <a:lnTo>
                  <a:pt x="39738" y="29478"/>
                </a:lnTo>
                <a:lnTo>
                  <a:pt x="40024" y="28076"/>
                </a:lnTo>
                <a:lnTo>
                  <a:pt x="40167" y="26638"/>
                </a:lnTo>
                <a:lnTo>
                  <a:pt x="40176" y="25906"/>
                </a:lnTo>
                <a:lnTo>
                  <a:pt x="40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32"/>
        <p:cNvGrpSpPr/>
        <p:nvPr/>
      </p:nvGrpSpPr>
      <p:grpSpPr>
        <a:xfrm>
          <a:off x="0" y="0"/>
          <a:ext cx="0" cy="0"/>
          <a:chOff x="0" y="0"/>
          <a:chExt cx="0" cy="0"/>
        </a:xfrm>
      </p:grpSpPr>
      <p:sp>
        <p:nvSpPr>
          <p:cNvPr id="4833" name="Google Shape;4833;p50"/>
          <p:cNvSpPr txBox="1">
            <a:spLocks noGrp="1"/>
          </p:cNvSpPr>
          <p:nvPr>
            <p:ph type="title"/>
          </p:nvPr>
        </p:nvSpPr>
        <p:spPr>
          <a:xfrm>
            <a:off x="545160" y="1993694"/>
            <a:ext cx="4572769" cy="12992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5400" dirty="0" smtClean="0"/>
              <a:t>I. MỞ ĐẦU</a:t>
            </a:r>
            <a:endParaRPr lang="vi-VN" altLang="en-GB" sz="4400" dirty="0"/>
          </a:p>
        </p:txBody>
      </p:sp>
      <p:grpSp>
        <p:nvGrpSpPr>
          <p:cNvPr id="4836" name="Google Shape;4836;p50"/>
          <p:cNvGrpSpPr/>
          <p:nvPr/>
        </p:nvGrpSpPr>
        <p:grpSpPr>
          <a:xfrm>
            <a:off x="283075" y="2228050"/>
            <a:ext cx="118350" cy="687400"/>
            <a:chOff x="270200" y="2228050"/>
            <a:chExt cx="118350" cy="687400"/>
          </a:xfrm>
        </p:grpSpPr>
        <p:sp>
          <p:nvSpPr>
            <p:cNvPr id="4837" name="Google Shape;4837;p50"/>
            <p:cNvSpPr/>
            <p:nvPr/>
          </p:nvSpPr>
          <p:spPr>
            <a:xfrm>
              <a:off x="270200" y="2228050"/>
              <a:ext cx="118350" cy="118350"/>
            </a:xfrm>
            <a:custGeom>
              <a:avLst/>
              <a:gdLst/>
              <a:ahLst/>
              <a:cxnLst/>
              <a:rect l="l" t="t" r="r" b="b"/>
              <a:pathLst>
                <a:path w="4734" h="4734" extrusionOk="0">
                  <a:moveTo>
                    <a:pt x="2367" y="0"/>
                  </a:moveTo>
                  <a:lnTo>
                    <a:pt x="2126" y="9"/>
                  </a:lnTo>
                  <a:lnTo>
                    <a:pt x="1662" y="108"/>
                  </a:lnTo>
                  <a:lnTo>
                    <a:pt x="1242" y="286"/>
                  </a:lnTo>
                  <a:lnTo>
                    <a:pt x="858" y="545"/>
                  </a:lnTo>
                  <a:lnTo>
                    <a:pt x="536" y="867"/>
                  </a:lnTo>
                  <a:lnTo>
                    <a:pt x="286" y="1242"/>
                  </a:lnTo>
                  <a:lnTo>
                    <a:pt x="108" y="1661"/>
                  </a:lnTo>
                  <a:lnTo>
                    <a:pt x="9" y="2126"/>
                  </a:lnTo>
                  <a:lnTo>
                    <a:pt x="1" y="2367"/>
                  </a:lnTo>
                  <a:lnTo>
                    <a:pt x="9" y="2617"/>
                  </a:lnTo>
                  <a:lnTo>
                    <a:pt x="108" y="3072"/>
                  </a:lnTo>
                  <a:lnTo>
                    <a:pt x="286" y="3501"/>
                  </a:lnTo>
                  <a:lnTo>
                    <a:pt x="536" y="3876"/>
                  </a:lnTo>
                  <a:lnTo>
                    <a:pt x="858" y="4198"/>
                  </a:lnTo>
                  <a:lnTo>
                    <a:pt x="1242" y="4456"/>
                  </a:lnTo>
                  <a:lnTo>
                    <a:pt x="1662" y="4635"/>
                  </a:lnTo>
                  <a:lnTo>
                    <a:pt x="2126" y="4724"/>
                  </a:lnTo>
                  <a:lnTo>
                    <a:pt x="2367" y="4733"/>
                  </a:lnTo>
                  <a:lnTo>
                    <a:pt x="2608" y="4724"/>
                  </a:lnTo>
                  <a:lnTo>
                    <a:pt x="3072" y="4635"/>
                  </a:lnTo>
                  <a:lnTo>
                    <a:pt x="3492" y="4456"/>
                  </a:lnTo>
                  <a:lnTo>
                    <a:pt x="3876" y="4198"/>
                  </a:lnTo>
                  <a:lnTo>
                    <a:pt x="4198" y="3876"/>
                  </a:lnTo>
                  <a:lnTo>
                    <a:pt x="4448" y="3501"/>
                  </a:lnTo>
                  <a:lnTo>
                    <a:pt x="4626" y="3072"/>
                  </a:lnTo>
                  <a:lnTo>
                    <a:pt x="4724" y="2617"/>
                  </a:lnTo>
                  <a:lnTo>
                    <a:pt x="4733" y="2367"/>
                  </a:lnTo>
                  <a:lnTo>
                    <a:pt x="4724" y="2126"/>
                  </a:lnTo>
                  <a:lnTo>
                    <a:pt x="4626" y="1661"/>
                  </a:lnTo>
                  <a:lnTo>
                    <a:pt x="4448" y="1242"/>
                  </a:lnTo>
                  <a:lnTo>
                    <a:pt x="4198" y="867"/>
                  </a:lnTo>
                  <a:lnTo>
                    <a:pt x="3876" y="545"/>
                  </a:lnTo>
                  <a:lnTo>
                    <a:pt x="3492" y="286"/>
                  </a:lnTo>
                  <a:lnTo>
                    <a:pt x="3072" y="10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0"/>
            <p:cNvSpPr/>
            <p:nvPr/>
          </p:nvSpPr>
          <p:spPr>
            <a:xfrm>
              <a:off x="270200" y="2512700"/>
              <a:ext cx="118350" cy="118325"/>
            </a:xfrm>
            <a:custGeom>
              <a:avLst/>
              <a:gdLst/>
              <a:ahLst/>
              <a:cxnLst/>
              <a:rect l="l" t="t" r="r" b="b"/>
              <a:pathLst>
                <a:path w="4734" h="4733" extrusionOk="0">
                  <a:moveTo>
                    <a:pt x="2367" y="0"/>
                  </a:moveTo>
                  <a:lnTo>
                    <a:pt x="2126" y="9"/>
                  </a:lnTo>
                  <a:lnTo>
                    <a:pt x="1662" y="98"/>
                  </a:lnTo>
                  <a:lnTo>
                    <a:pt x="1242" y="277"/>
                  </a:lnTo>
                  <a:lnTo>
                    <a:pt x="858" y="536"/>
                  </a:lnTo>
                  <a:lnTo>
                    <a:pt x="536" y="857"/>
                  </a:lnTo>
                  <a:lnTo>
                    <a:pt x="286" y="1232"/>
                  </a:lnTo>
                  <a:lnTo>
                    <a:pt x="108" y="1661"/>
                  </a:lnTo>
                  <a:lnTo>
                    <a:pt x="9" y="2117"/>
                  </a:lnTo>
                  <a:lnTo>
                    <a:pt x="1" y="2367"/>
                  </a:lnTo>
                  <a:lnTo>
                    <a:pt x="9" y="2608"/>
                  </a:lnTo>
                  <a:lnTo>
                    <a:pt x="108" y="3072"/>
                  </a:lnTo>
                  <a:lnTo>
                    <a:pt x="286" y="3492"/>
                  </a:lnTo>
                  <a:lnTo>
                    <a:pt x="536" y="3867"/>
                  </a:lnTo>
                  <a:lnTo>
                    <a:pt x="858" y="4188"/>
                  </a:lnTo>
                  <a:lnTo>
                    <a:pt x="1242" y="4447"/>
                  </a:lnTo>
                  <a:lnTo>
                    <a:pt x="1662" y="4626"/>
                  </a:lnTo>
                  <a:lnTo>
                    <a:pt x="2126" y="4724"/>
                  </a:lnTo>
                  <a:lnTo>
                    <a:pt x="2367" y="4733"/>
                  </a:lnTo>
                  <a:lnTo>
                    <a:pt x="2608" y="4724"/>
                  </a:lnTo>
                  <a:lnTo>
                    <a:pt x="3072" y="4626"/>
                  </a:lnTo>
                  <a:lnTo>
                    <a:pt x="3492" y="4447"/>
                  </a:lnTo>
                  <a:lnTo>
                    <a:pt x="3876" y="4188"/>
                  </a:lnTo>
                  <a:lnTo>
                    <a:pt x="4198" y="3867"/>
                  </a:lnTo>
                  <a:lnTo>
                    <a:pt x="4448" y="3492"/>
                  </a:lnTo>
                  <a:lnTo>
                    <a:pt x="4626" y="3072"/>
                  </a:lnTo>
                  <a:lnTo>
                    <a:pt x="4724" y="2608"/>
                  </a:lnTo>
                  <a:lnTo>
                    <a:pt x="4733" y="2367"/>
                  </a:lnTo>
                  <a:lnTo>
                    <a:pt x="4724" y="2117"/>
                  </a:lnTo>
                  <a:lnTo>
                    <a:pt x="4626" y="1661"/>
                  </a:lnTo>
                  <a:lnTo>
                    <a:pt x="4448" y="1232"/>
                  </a:lnTo>
                  <a:lnTo>
                    <a:pt x="4198" y="857"/>
                  </a:lnTo>
                  <a:lnTo>
                    <a:pt x="3876" y="536"/>
                  </a:lnTo>
                  <a:lnTo>
                    <a:pt x="3492" y="277"/>
                  </a:lnTo>
                  <a:lnTo>
                    <a:pt x="3072" y="98"/>
                  </a:lnTo>
                  <a:lnTo>
                    <a:pt x="2608" y="9"/>
                  </a:lnTo>
                  <a:lnTo>
                    <a:pt x="23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0"/>
            <p:cNvSpPr/>
            <p:nvPr/>
          </p:nvSpPr>
          <p:spPr>
            <a:xfrm>
              <a:off x="270200" y="2797100"/>
              <a:ext cx="118350" cy="118350"/>
            </a:xfrm>
            <a:custGeom>
              <a:avLst/>
              <a:gdLst/>
              <a:ahLst/>
              <a:cxnLst/>
              <a:rect l="l" t="t" r="r" b="b"/>
              <a:pathLst>
                <a:path w="4734" h="4734" extrusionOk="0">
                  <a:moveTo>
                    <a:pt x="2367" y="1"/>
                  </a:moveTo>
                  <a:lnTo>
                    <a:pt x="2126" y="10"/>
                  </a:lnTo>
                  <a:lnTo>
                    <a:pt x="1662" y="108"/>
                  </a:lnTo>
                  <a:lnTo>
                    <a:pt x="1242" y="287"/>
                  </a:lnTo>
                  <a:lnTo>
                    <a:pt x="858" y="537"/>
                  </a:lnTo>
                  <a:lnTo>
                    <a:pt x="536" y="858"/>
                  </a:lnTo>
                  <a:lnTo>
                    <a:pt x="286" y="1233"/>
                  </a:lnTo>
                  <a:lnTo>
                    <a:pt x="108" y="1662"/>
                  </a:lnTo>
                  <a:lnTo>
                    <a:pt x="9" y="2126"/>
                  </a:lnTo>
                  <a:lnTo>
                    <a:pt x="1" y="2367"/>
                  </a:lnTo>
                  <a:lnTo>
                    <a:pt x="9" y="2608"/>
                  </a:lnTo>
                  <a:lnTo>
                    <a:pt x="108" y="3073"/>
                  </a:lnTo>
                  <a:lnTo>
                    <a:pt x="286" y="3492"/>
                  </a:lnTo>
                  <a:lnTo>
                    <a:pt x="536" y="3876"/>
                  </a:lnTo>
                  <a:lnTo>
                    <a:pt x="858" y="4198"/>
                  </a:lnTo>
                  <a:lnTo>
                    <a:pt x="1242" y="4448"/>
                  </a:lnTo>
                  <a:lnTo>
                    <a:pt x="1662" y="4627"/>
                  </a:lnTo>
                  <a:lnTo>
                    <a:pt x="2126" y="4725"/>
                  </a:lnTo>
                  <a:lnTo>
                    <a:pt x="2367" y="4734"/>
                  </a:lnTo>
                  <a:lnTo>
                    <a:pt x="2608" y="4725"/>
                  </a:lnTo>
                  <a:lnTo>
                    <a:pt x="3072" y="4627"/>
                  </a:lnTo>
                  <a:lnTo>
                    <a:pt x="3492" y="4448"/>
                  </a:lnTo>
                  <a:lnTo>
                    <a:pt x="3876" y="4198"/>
                  </a:lnTo>
                  <a:lnTo>
                    <a:pt x="4198" y="3876"/>
                  </a:lnTo>
                  <a:lnTo>
                    <a:pt x="4448" y="3492"/>
                  </a:lnTo>
                  <a:lnTo>
                    <a:pt x="4626" y="3073"/>
                  </a:lnTo>
                  <a:lnTo>
                    <a:pt x="4724" y="2608"/>
                  </a:lnTo>
                  <a:lnTo>
                    <a:pt x="4733" y="2367"/>
                  </a:lnTo>
                  <a:lnTo>
                    <a:pt x="4724" y="2126"/>
                  </a:lnTo>
                  <a:lnTo>
                    <a:pt x="4626" y="1662"/>
                  </a:lnTo>
                  <a:lnTo>
                    <a:pt x="4448" y="1233"/>
                  </a:lnTo>
                  <a:lnTo>
                    <a:pt x="4198" y="858"/>
                  </a:lnTo>
                  <a:lnTo>
                    <a:pt x="3876" y="537"/>
                  </a:lnTo>
                  <a:lnTo>
                    <a:pt x="3492" y="287"/>
                  </a:lnTo>
                  <a:lnTo>
                    <a:pt x="3072" y="108"/>
                  </a:lnTo>
                  <a:lnTo>
                    <a:pt x="2608" y="10"/>
                  </a:lnTo>
                  <a:lnTo>
                    <a:pt x="23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0" name="Google Shape;4840;p50"/>
          <p:cNvGrpSpPr/>
          <p:nvPr/>
        </p:nvGrpSpPr>
        <p:grpSpPr>
          <a:xfrm>
            <a:off x="4754325" y="1238611"/>
            <a:ext cx="3765600" cy="3024589"/>
            <a:chOff x="4754325" y="1238611"/>
            <a:chExt cx="3765600" cy="3024589"/>
          </a:xfrm>
        </p:grpSpPr>
        <p:grpSp>
          <p:nvGrpSpPr>
            <p:cNvPr id="4841" name="Google Shape;4841;p50"/>
            <p:cNvGrpSpPr/>
            <p:nvPr/>
          </p:nvGrpSpPr>
          <p:grpSpPr>
            <a:xfrm>
              <a:off x="4845848" y="2507362"/>
              <a:ext cx="3585301" cy="1661944"/>
              <a:chOff x="814562" y="2316189"/>
              <a:chExt cx="3611498" cy="1674088"/>
            </a:xfrm>
          </p:grpSpPr>
          <p:grpSp>
            <p:nvGrpSpPr>
              <p:cNvPr id="4842" name="Google Shape;4842;p50"/>
              <p:cNvGrpSpPr/>
              <p:nvPr/>
            </p:nvGrpSpPr>
            <p:grpSpPr>
              <a:xfrm>
                <a:off x="3093562" y="2394224"/>
                <a:ext cx="1332498" cy="1596052"/>
                <a:chOff x="3705224" y="2265996"/>
                <a:chExt cx="862012" cy="1032509"/>
              </a:xfrm>
            </p:grpSpPr>
            <p:sp>
              <p:nvSpPr>
                <p:cNvPr id="4843" name="Google Shape;4843;p50"/>
                <p:cNvSpPr/>
                <p:nvPr/>
              </p:nvSpPr>
              <p:spPr>
                <a:xfrm>
                  <a:off x="3705224" y="2304096"/>
                  <a:ext cx="862012" cy="994409"/>
                </a:xfrm>
                <a:custGeom>
                  <a:avLst/>
                  <a:gdLst/>
                  <a:ahLst/>
                  <a:cxnLst/>
                  <a:rect l="l" t="t" r="r" b="b"/>
                  <a:pathLst>
                    <a:path w="862012" h="994409" extrusionOk="0">
                      <a:moveTo>
                        <a:pt x="20955" y="972503"/>
                      </a:moveTo>
                      <a:lnTo>
                        <a:pt x="0" y="0"/>
                      </a:lnTo>
                      <a:cubicBezTo>
                        <a:pt x="10478" y="0"/>
                        <a:pt x="316230" y="0"/>
                        <a:pt x="316230" y="0"/>
                      </a:cubicBezTo>
                      <a:lnTo>
                        <a:pt x="316230" y="351473"/>
                      </a:lnTo>
                      <a:lnTo>
                        <a:pt x="555308" y="355283"/>
                      </a:lnTo>
                      <a:lnTo>
                        <a:pt x="555308" y="953"/>
                      </a:lnTo>
                      <a:lnTo>
                        <a:pt x="862013" y="953"/>
                      </a:lnTo>
                      <a:lnTo>
                        <a:pt x="839153" y="994410"/>
                      </a:lnTo>
                      <a:lnTo>
                        <a:pt x="20955" y="97250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4" name="Google Shape;4844;p50"/>
                <p:cNvSpPr/>
                <p:nvPr/>
              </p:nvSpPr>
              <p:spPr>
                <a:xfrm>
                  <a:off x="370522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5" name="Google Shape;4845;p50"/>
                <p:cNvSpPr/>
                <p:nvPr/>
              </p:nvSpPr>
              <p:spPr>
                <a:xfrm>
                  <a:off x="39957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6" name="Google Shape;4846;p50"/>
                <p:cNvSpPr/>
                <p:nvPr/>
              </p:nvSpPr>
              <p:spPr>
                <a:xfrm>
                  <a:off x="454056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7" name="Google Shape;4847;p50"/>
                <p:cNvSpPr/>
                <p:nvPr/>
              </p:nvSpPr>
              <p:spPr>
                <a:xfrm>
                  <a:off x="426243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848" name="Google Shape;4848;p50"/>
                <p:cNvGrpSpPr/>
                <p:nvPr/>
              </p:nvGrpSpPr>
              <p:grpSpPr>
                <a:xfrm>
                  <a:off x="3757612" y="2265996"/>
                  <a:ext cx="200024" cy="50482"/>
                  <a:chOff x="3757612" y="2265996"/>
                  <a:chExt cx="200024" cy="50482"/>
                </a:xfrm>
              </p:grpSpPr>
              <p:sp>
                <p:nvSpPr>
                  <p:cNvPr id="4849" name="Google Shape;4849;p50"/>
                  <p:cNvSpPr/>
                  <p:nvPr/>
                </p:nvSpPr>
                <p:spPr>
                  <a:xfrm>
                    <a:off x="393191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0" name="Google Shape;4850;p50"/>
                  <p:cNvSpPr/>
                  <p:nvPr/>
                </p:nvSpPr>
                <p:spPr>
                  <a:xfrm>
                    <a:off x="3873816"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1" name="Google Shape;4851;p50"/>
                  <p:cNvSpPr/>
                  <p:nvPr/>
                </p:nvSpPr>
                <p:spPr>
                  <a:xfrm>
                    <a:off x="3815714"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2" name="Google Shape;4852;p50"/>
                  <p:cNvSpPr/>
                  <p:nvPr/>
                </p:nvSpPr>
                <p:spPr>
                  <a:xfrm>
                    <a:off x="3757612"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3" name="Google Shape;4853;p50"/>
                <p:cNvGrpSpPr/>
                <p:nvPr/>
              </p:nvGrpSpPr>
              <p:grpSpPr>
                <a:xfrm>
                  <a:off x="4044314" y="2623184"/>
                  <a:ext cx="200025" cy="50482"/>
                  <a:chOff x="4044314" y="2623184"/>
                  <a:chExt cx="200025" cy="50482"/>
                </a:xfrm>
              </p:grpSpPr>
              <p:sp>
                <p:nvSpPr>
                  <p:cNvPr id="4854" name="Google Shape;4854;p50"/>
                  <p:cNvSpPr/>
                  <p:nvPr/>
                </p:nvSpPr>
                <p:spPr>
                  <a:xfrm>
                    <a:off x="4219574"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5" name="Google Shape;4855;p50"/>
                  <p:cNvSpPr/>
                  <p:nvPr/>
                </p:nvSpPr>
                <p:spPr>
                  <a:xfrm>
                    <a:off x="4161471" y="2623184"/>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6" name="Google Shape;4856;p50"/>
                  <p:cNvSpPr/>
                  <p:nvPr/>
                </p:nvSpPr>
                <p:spPr>
                  <a:xfrm>
                    <a:off x="4102416"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7" name="Google Shape;4857;p50"/>
                  <p:cNvSpPr/>
                  <p:nvPr/>
                </p:nvSpPr>
                <p:spPr>
                  <a:xfrm>
                    <a:off x="4044314" y="2623184"/>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58" name="Google Shape;4858;p50"/>
                <p:cNvGrpSpPr/>
                <p:nvPr/>
              </p:nvGrpSpPr>
              <p:grpSpPr>
                <a:xfrm>
                  <a:off x="4319587" y="2265996"/>
                  <a:ext cx="200024" cy="50482"/>
                  <a:chOff x="4319587" y="2265996"/>
                  <a:chExt cx="200024" cy="50482"/>
                </a:xfrm>
              </p:grpSpPr>
              <p:sp>
                <p:nvSpPr>
                  <p:cNvPr id="4859" name="Google Shape;4859;p50"/>
                  <p:cNvSpPr/>
                  <p:nvPr/>
                </p:nvSpPr>
                <p:spPr>
                  <a:xfrm>
                    <a:off x="4494846" y="2265996"/>
                    <a:ext cx="24765" cy="50482"/>
                  </a:xfrm>
                  <a:custGeom>
                    <a:avLst/>
                    <a:gdLst/>
                    <a:ahLst/>
                    <a:cxnLst/>
                    <a:rect l="l" t="t" r="r" b="b"/>
                    <a:pathLst>
                      <a:path w="24765" h="50482" extrusionOk="0">
                        <a:moveTo>
                          <a:pt x="0" y="46673"/>
                        </a:moveTo>
                        <a:lnTo>
                          <a:pt x="0" y="0"/>
                        </a:lnTo>
                        <a:lnTo>
                          <a:pt x="24765" y="0"/>
                        </a:lnTo>
                        <a:lnTo>
                          <a:pt x="24765"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0" name="Google Shape;4860;p50"/>
                  <p:cNvSpPr/>
                  <p:nvPr/>
                </p:nvSpPr>
                <p:spPr>
                  <a:xfrm>
                    <a:off x="4435791"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1" name="Google Shape;4861;p50"/>
                  <p:cNvSpPr/>
                  <p:nvPr/>
                </p:nvSpPr>
                <p:spPr>
                  <a:xfrm>
                    <a:off x="4377689"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2" name="Google Shape;4862;p50"/>
                  <p:cNvSpPr/>
                  <p:nvPr/>
                </p:nvSpPr>
                <p:spPr>
                  <a:xfrm>
                    <a:off x="4319587" y="2265996"/>
                    <a:ext cx="25717" cy="50482"/>
                  </a:xfrm>
                  <a:custGeom>
                    <a:avLst/>
                    <a:gdLst/>
                    <a:ahLst/>
                    <a:cxnLst/>
                    <a:rect l="l" t="t" r="r" b="b"/>
                    <a:pathLst>
                      <a:path w="25717" h="50482" extrusionOk="0">
                        <a:moveTo>
                          <a:pt x="0" y="46673"/>
                        </a:moveTo>
                        <a:lnTo>
                          <a:pt x="0" y="0"/>
                        </a:lnTo>
                        <a:lnTo>
                          <a:pt x="25717" y="0"/>
                        </a:lnTo>
                        <a:lnTo>
                          <a:pt x="25717" y="50483"/>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63" name="Google Shape;4863;p50"/>
                <p:cNvSpPr/>
                <p:nvPr/>
              </p:nvSpPr>
              <p:spPr>
                <a:xfrm>
                  <a:off x="3805766" y="2458402"/>
                  <a:ext cx="82655" cy="129539"/>
                </a:xfrm>
                <a:custGeom>
                  <a:avLst/>
                  <a:gdLst/>
                  <a:ahLst/>
                  <a:cxnLst/>
                  <a:rect l="l" t="t" r="r" b="b"/>
                  <a:pathLst>
                    <a:path w="82655" h="129539" extrusionOk="0">
                      <a:moveTo>
                        <a:pt x="423" y="129540"/>
                      </a:moveTo>
                      <a:lnTo>
                        <a:pt x="81386" y="129540"/>
                      </a:lnTo>
                      <a:cubicBezTo>
                        <a:pt x="81386" y="129540"/>
                        <a:pt x="84243" y="42863"/>
                        <a:pt x="81386" y="32385"/>
                      </a:cubicBezTo>
                      <a:cubicBezTo>
                        <a:pt x="78528" y="20955"/>
                        <a:pt x="66146" y="0"/>
                        <a:pt x="41381" y="0"/>
                      </a:cubicBezTo>
                      <a:cubicBezTo>
                        <a:pt x="16616" y="0"/>
                        <a:pt x="1376" y="13335"/>
                        <a:pt x="423" y="32385"/>
                      </a:cubicBezTo>
                      <a:cubicBezTo>
                        <a:pt x="-529" y="51435"/>
                        <a:pt x="423" y="129540"/>
                        <a:pt x="423" y="129540"/>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4" name="Google Shape;4864;p50"/>
                <p:cNvSpPr/>
                <p:nvPr/>
              </p:nvSpPr>
              <p:spPr>
                <a:xfrm>
                  <a:off x="4046143" y="2953702"/>
                  <a:ext cx="212580" cy="336232"/>
                </a:xfrm>
                <a:custGeom>
                  <a:avLst/>
                  <a:gdLst/>
                  <a:ahLst/>
                  <a:cxnLst/>
                  <a:rect l="l" t="t" r="r" b="b"/>
                  <a:pathLst>
                    <a:path w="212580" h="336232" extrusionOk="0">
                      <a:moveTo>
                        <a:pt x="1029" y="332422"/>
                      </a:moveTo>
                      <a:lnTo>
                        <a:pt x="207721" y="336232"/>
                      </a:lnTo>
                      <a:cubicBezTo>
                        <a:pt x="207721" y="336232"/>
                        <a:pt x="217246" y="111442"/>
                        <a:pt x="209626" y="82867"/>
                      </a:cubicBezTo>
                      <a:cubicBezTo>
                        <a:pt x="202006" y="54292"/>
                        <a:pt x="171526" y="0"/>
                        <a:pt x="107709" y="0"/>
                      </a:cubicBezTo>
                      <a:cubicBezTo>
                        <a:pt x="43891" y="0"/>
                        <a:pt x="5791" y="33338"/>
                        <a:pt x="1981" y="82867"/>
                      </a:cubicBezTo>
                      <a:cubicBezTo>
                        <a:pt x="-1829" y="132397"/>
                        <a:pt x="1029" y="332422"/>
                        <a:pt x="1029" y="332422"/>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5" name="Google Shape;4865;p50"/>
                <p:cNvSpPr/>
                <p:nvPr/>
              </p:nvSpPr>
              <p:spPr>
                <a:xfrm>
                  <a:off x="4361496" y="2457184"/>
                  <a:ext cx="88582" cy="130757"/>
                </a:xfrm>
                <a:custGeom>
                  <a:avLst/>
                  <a:gdLst/>
                  <a:ahLst/>
                  <a:cxnLst/>
                  <a:rect l="l" t="t" r="r" b="b"/>
                  <a:pathLst>
                    <a:path w="88582" h="130757" extrusionOk="0">
                      <a:moveTo>
                        <a:pt x="953" y="130757"/>
                      </a:moveTo>
                      <a:lnTo>
                        <a:pt x="88583" y="130757"/>
                      </a:lnTo>
                      <a:cubicBezTo>
                        <a:pt x="88583" y="130757"/>
                        <a:pt x="85725" y="41222"/>
                        <a:pt x="80010" y="29792"/>
                      </a:cubicBezTo>
                      <a:cubicBezTo>
                        <a:pt x="75248" y="18362"/>
                        <a:pt x="68580" y="-2593"/>
                        <a:pt x="36195" y="265"/>
                      </a:cubicBezTo>
                      <a:cubicBezTo>
                        <a:pt x="3810" y="3122"/>
                        <a:pt x="1905" y="34555"/>
                        <a:pt x="0" y="39317"/>
                      </a:cubicBezTo>
                      <a:cubicBezTo>
                        <a:pt x="0" y="45032"/>
                        <a:pt x="953" y="130757"/>
                        <a:pt x="953" y="130757"/>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66" name="Google Shape;4866;p50"/>
              <p:cNvGrpSpPr/>
              <p:nvPr/>
            </p:nvGrpSpPr>
            <p:grpSpPr>
              <a:xfrm>
                <a:off x="814562" y="2316189"/>
                <a:ext cx="2463282" cy="1638752"/>
                <a:chOff x="2136457" y="2215514"/>
                <a:chExt cx="1593532" cy="1060132"/>
              </a:xfrm>
            </p:grpSpPr>
            <p:sp>
              <p:nvSpPr>
                <p:cNvPr id="4867" name="Google Shape;4867;p50"/>
                <p:cNvSpPr/>
                <p:nvPr/>
              </p:nvSpPr>
              <p:spPr>
                <a:xfrm>
                  <a:off x="2152649" y="2485071"/>
                  <a:ext cx="1552575" cy="790575"/>
                </a:xfrm>
                <a:custGeom>
                  <a:avLst/>
                  <a:gdLst/>
                  <a:ahLst/>
                  <a:cxnLst/>
                  <a:rect l="l" t="t" r="r" b="b"/>
                  <a:pathLst>
                    <a:path w="1552575" h="790575" extrusionOk="0">
                      <a:moveTo>
                        <a:pt x="0" y="790575"/>
                      </a:moveTo>
                      <a:lnTo>
                        <a:pt x="0" y="123825"/>
                      </a:lnTo>
                      <a:lnTo>
                        <a:pt x="421005" y="123825"/>
                      </a:lnTo>
                      <a:lnTo>
                        <a:pt x="792480" y="0"/>
                      </a:lnTo>
                      <a:lnTo>
                        <a:pt x="1143953" y="148590"/>
                      </a:lnTo>
                      <a:lnTo>
                        <a:pt x="1552575" y="148590"/>
                      </a:lnTo>
                      <a:lnTo>
                        <a:pt x="1540193" y="79057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8" name="Google Shape;4868;p50"/>
                <p:cNvSpPr/>
                <p:nvPr/>
              </p:nvSpPr>
              <p:spPr>
                <a:xfrm>
                  <a:off x="2136457" y="2635567"/>
                  <a:ext cx="1593532" cy="34289"/>
                </a:xfrm>
                <a:custGeom>
                  <a:avLst/>
                  <a:gdLst/>
                  <a:ahLst/>
                  <a:cxnLst/>
                  <a:rect l="l" t="t" r="r" b="b"/>
                  <a:pathLst>
                    <a:path w="1593532" h="34289" extrusionOk="0">
                      <a:moveTo>
                        <a:pt x="0" y="0"/>
                      </a:moveTo>
                      <a:lnTo>
                        <a:pt x="1593533" y="0"/>
                      </a:lnTo>
                      <a:lnTo>
                        <a:pt x="1593533" y="34290"/>
                      </a:lnTo>
                      <a:lnTo>
                        <a:pt x="0" y="3429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9" name="Google Shape;4869;p50"/>
                <p:cNvSpPr/>
                <p:nvPr/>
              </p:nvSpPr>
              <p:spPr>
                <a:xfrm>
                  <a:off x="2928937" y="2215514"/>
                  <a:ext cx="26670" cy="285750"/>
                </a:xfrm>
                <a:custGeom>
                  <a:avLst/>
                  <a:gdLst/>
                  <a:ahLst/>
                  <a:cxnLst/>
                  <a:rect l="l" t="t" r="r" b="b"/>
                  <a:pathLst>
                    <a:path w="26670" h="285750" extrusionOk="0">
                      <a:moveTo>
                        <a:pt x="4763" y="285750"/>
                      </a:moveTo>
                      <a:lnTo>
                        <a:pt x="0" y="0"/>
                      </a:lnTo>
                      <a:lnTo>
                        <a:pt x="13335" y="0"/>
                      </a:lnTo>
                      <a:lnTo>
                        <a:pt x="26670" y="2857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0" name="Google Shape;4870;p50"/>
                <p:cNvSpPr/>
                <p:nvPr/>
              </p:nvSpPr>
              <p:spPr>
                <a:xfrm>
                  <a:off x="3292791" y="2564129"/>
                  <a:ext cx="386715" cy="95250"/>
                </a:xfrm>
                <a:custGeom>
                  <a:avLst/>
                  <a:gdLst/>
                  <a:ahLst/>
                  <a:cxnLst/>
                  <a:rect l="l" t="t" r="r" b="b"/>
                  <a:pathLst>
                    <a:path w="386715" h="95250" extrusionOk="0">
                      <a:moveTo>
                        <a:pt x="386715" y="88583"/>
                      </a:moveTo>
                      <a:lnTo>
                        <a:pt x="386715" y="0"/>
                      </a:lnTo>
                      <a:lnTo>
                        <a:pt x="0" y="0"/>
                      </a:lnTo>
                      <a:lnTo>
                        <a:pt x="0" y="9525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1" name="Google Shape;4871;p50"/>
                <p:cNvSpPr/>
                <p:nvPr/>
              </p:nvSpPr>
              <p:spPr>
                <a:xfrm>
                  <a:off x="2184081" y="2548889"/>
                  <a:ext cx="395287" cy="86677"/>
                </a:xfrm>
                <a:custGeom>
                  <a:avLst/>
                  <a:gdLst/>
                  <a:ahLst/>
                  <a:cxnLst/>
                  <a:rect l="l" t="t" r="r" b="b"/>
                  <a:pathLst>
                    <a:path w="395287" h="86677" extrusionOk="0">
                      <a:moveTo>
                        <a:pt x="395288" y="86677"/>
                      </a:moveTo>
                      <a:lnTo>
                        <a:pt x="395288" y="0"/>
                      </a:lnTo>
                      <a:lnTo>
                        <a:pt x="0" y="0"/>
                      </a:lnTo>
                      <a:lnTo>
                        <a:pt x="0" y="84772"/>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4872" name="Google Shape;4872;p50"/>
            <p:cNvGrpSpPr/>
            <p:nvPr/>
          </p:nvGrpSpPr>
          <p:grpSpPr>
            <a:xfrm>
              <a:off x="5234659" y="1238611"/>
              <a:ext cx="675301" cy="2831303"/>
              <a:chOff x="2389822" y="1388744"/>
              <a:chExt cx="440054" cy="1844993"/>
            </a:xfrm>
          </p:grpSpPr>
          <p:sp>
            <p:nvSpPr>
              <p:cNvPr id="4873" name="Google Shape;4873;p50"/>
              <p:cNvSpPr/>
              <p:nvPr/>
            </p:nvSpPr>
            <p:spPr>
              <a:xfrm>
                <a:off x="2389822" y="1585912"/>
                <a:ext cx="440054" cy="1647825"/>
              </a:xfrm>
              <a:custGeom>
                <a:avLst/>
                <a:gdLst/>
                <a:ahLst/>
                <a:cxnLst/>
                <a:rect l="l" t="t" r="r" b="b"/>
                <a:pathLst>
                  <a:path w="440054" h="1647825" extrusionOk="0">
                    <a:moveTo>
                      <a:pt x="136208" y="1605915"/>
                    </a:moveTo>
                    <a:lnTo>
                      <a:pt x="136208" y="390525"/>
                    </a:lnTo>
                    <a:lnTo>
                      <a:pt x="14288" y="270510"/>
                    </a:lnTo>
                    <a:lnTo>
                      <a:pt x="0" y="67628"/>
                    </a:lnTo>
                    <a:lnTo>
                      <a:pt x="176213" y="0"/>
                    </a:lnTo>
                    <a:lnTo>
                      <a:pt x="298132" y="0"/>
                    </a:lnTo>
                    <a:lnTo>
                      <a:pt x="440055" y="54292"/>
                    </a:lnTo>
                    <a:lnTo>
                      <a:pt x="440055" y="270510"/>
                    </a:lnTo>
                    <a:lnTo>
                      <a:pt x="310515" y="383858"/>
                    </a:lnTo>
                    <a:lnTo>
                      <a:pt x="351473" y="164782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4" name="Google Shape;4874;p50"/>
              <p:cNvSpPr/>
              <p:nvPr/>
            </p:nvSpPr>
            <p:spPr>
              <a:xfrm>
                <a:off x="2528887" y="1540192"/>
                <a:ext cx="194310" cy="98107"/>
              </a:xfrm>
              <a:custGeom>
                <a:avLst/>
                <a:gdLst/>
                <a:ahLst/>
                <a:cxnLst/>
                <a:rect l="l" t="t" r="r" b="b"/>
                <a:pathLst>
                  <a:path w="194310" h="98107" extrusionOk="0">
                    <a:moveTo>
                      <a:pt x="0" y="0"/>
                    </a:moveTo>
                    <a:lnTo>
                      <a:pt x="194310" y="0"/>
                    </a:lnTo>
                    <a:lnTo>
                      <a:pt x="194310" y="98108"/>
                    </a:lnTo>
                    <a:lnTo>
                      <a:pt x="0" y="98108"/>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5" name="Google Shape;4875;p50"/>
              <p:cNvSpPr/>
              <p:nvPr/>
            </p:nvSpPr>
            <p:spPr>
              <a:xfrm>
                <a:off x="2442209" y="1462087"/>
                <a:ext cx="356235" cy="95250"/>
              </a:xfrm>
              <a:custGeom>
                <a:avLst/>
                <a:gdLst/>
                <a:ahLst/>
                <a:cxnLst/>
                <a:rect l="l" t="t" r="r" b="b"/>
                <a:pathLst>
                  <a:path w="356235" h="95250" extrusionOk="0">
                    <a:moveTo>
                      <a:pt x="0" y="78105"/>
                    </a:moveTo>
                    <a:cubicBezTo>
                      <a:pt x="11430" y="78105"/>
                      <a:pt x="356235" y="95250"/>
                      <a:pt x="356235" y="95250"/>
                    </a:cubicBezTo>
                    <a:lnTo>
                      <a:pt x="356235" y="0"/>
                    </a:lnTo>
                    <a:lnTo>
                      <a:pt x="0" y="11430"/>
                    </a:lnTo>
                    <a:lnTo>
                      <a:pt x="0" y="78105"/>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6" name="Google Shape;4876;p50"/>
              <p:cNvSpPr/>
              <p:nvPr/>
            </p:nvSpPr>
            <p:spPr>
              <a:xfrm>
                <a:off x="2528887" y="1388744"/>
                <a:ext cx="194310" cy="106680"/>
              </a:xfrm>
              <a:custGeom>
                <a:avLst/>
                <a:gdLst/>
                <a:ahLst/>
                <a:cxnLst/>
                <a:rect l="l" t="t" r="r" b="b"/>
                <a:pathLst>
                  <a:path w="194310" h="106680" extrusionOk="0">
                    <a:moveTo>
                      <a:pt x="0" y="0"/>
                    </a:moveTo>
                    <a:lnTo>
                      <a:pt x="194310" y="0"/>
                    </a:lnTo>
                    <a:lnTo>
                      <a:pt x="194310" y="106680"/>
                    </a:lnTo>
                    <a:lnTo>
                      <a:pt x="0" y="106680"/>
                    </a:ln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77" name="Google Shape;4877;p50"/>
            <p:cNvSpPr/>
            <p:nvPr/>
          </p:nvSpPr>
          <p:spPr>
            <a:xfrm>
              <a:off x="5807238"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8" name="Google Shape;4878;p50"/>
            <p:cNvSpPr/>
            <p:nvPr/>
          </p:nvSpPr>
          <p:spPr>
            <a:xfrm>
              <a:off x="5335372" y="2931715"/>
              <a:ext cx="53033" cy="29915"/>
            </a:xfrm>
            <a:custGeom>
              <a:avLst/>
              <a:gdLst/>
              <a:ahLst/>
              <a:cxnLst/>
              <a:rect l="l" t="t" r="r" b="b"/>
              <a:pathLst>
                <a:path w="37147" h="20954" extrusionOk="0">
                  <a:moveTo>
                    <a:pt x="37148"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9" name="Google Shape;4879;p50"/>
            <p:cNvSpPr/>
            <p:nvPr/>
          </p:nvSpPr>
          <p:spPr>
            <a:xfrm>
              <a:off x="5361210" y="3037784"/>
              <a:ext cx="475947" cy="1131394"/>
            </a:xfrm>
            <a:custGeom>
              <a:avLst/>
              <a:gdLst/>
              <a:ahLst/>
              <a:cxnLst/>
              <a:rect l="l" t="t" r="r" b="b"/>
              <a:pathLst>
                <a:path w="333375" h="792480" extrusionOk="0">
                  <a:moveTo>
                    <a:pt x="0" y="0"/>
                  </a:moveTo>
                  <a:lnTo>
                    <a:pt x="333375" y="0"/>
                  </a:lnTo>
                  <a:lnTo>
                    <a:pt x="333375" y="792480"/>
                  </a:lnTo>
                  <a:lnTo>
                    <a:pt x="0" y="79248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0" name="Google Shape;4880;p50"/>
            <p:cNvSpPr/>
            <p:nvPr/>
          </p:nvSpPr>
          <p:spPr>
            <a:xfrm>
              <a:off x="5411523" y="3618438"/>
              <a:ext cx="375317" cy="550738"/>
            </a:xfrm>
            <a:custGeom>
              <a:avLst/>
              <a:gdLst/>
              <a:ahLst/>
              <a:cxnLst/>
              <a:rect l="l" t="t" r="r" b="b"/>
              <a:pathLst>
                <a:path w="262889" h="385762" extrusionOk="0">
                  <a:moveTo>
                    <a:pt x="131445" y="0"/>
                  </a:moveTo>
                  <a:cubicBezTo>
                    <a:pt x="59055" y="0"/>
                    <a:pt x="0" y="59055"/>
                    <a:pt x="0" y="131445"/>
                  </a:cubicBezTo>
                  <a:lnTo>
                    <a:pt x="0" y="385763"/>
                  </a:lnTo>
                  <a:lnTo>
                    <a:pt x="262890" y="385763"/>
                  </a:lnTo>
                  <a:lnTo>
                    <a:pt x="262890" y="131445"/>
                  </a:lnTo>
                  <a:cubicBezTo>
                    <a:pt x="262890" y="59055"/>
                    <a:pt x="203835" y="0"/>
                    <a:pt x="131445" y="0"/>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1" name="Google Shape;4881;p50"/>
            <p:cNvSpPr/>
            <p:nvPr/>
          </p:nvSpPr>
          <p:spPr>
            <a:xfrm>
              <a:off x="5378887" y="3077218"/>
              <a:ext cx="440589" cy="446030"/>
            </a:xfrm>
            <a:custGeom>
              <a:avLst/>
              <a:gdLst/>
              <a:ahLst/>
              <a:cxnLst/>
              <a:rect l="l" t="t" r="r" b="b"/>
              <a:pathLst>
                <a:path w="308609" h="312420" extrusionOk="0">
                  <a:moveTo>
                    <a:pt x="308610" y="154305"/>
                  </a:moveTo>
                  <a:cubicBezTo>
                    <a:pt x="308610" y="69533"/>
                    <a:pt x="240030" y="0"/>
                    <a:pt x="154305" y="0"/>
                  </a:cubicBezTo>
                  <a:cubicBezTo>
                    <a:pt x="68580" y="0"/>
                    <a:pt x="0" y="68580"/>
                    <a:pt x="0" y="154305"/>
                  </a:cubicBezTo>
                  <a:cubicBezTo>
                    <a:pt x="0" y="159068"/>
                    <a:pt x="0" y="163830"/>
                    <a:pt x="0" y="168593"/>
                  </a:cubicBezTo>
                  <a:lnTo>
                    <a:pt x="0" y="168593"/>
                  </a:lnTo>
                  <a:lnTo>
                    <a:pt x="0" y="312420"/>
                  </a:lnTo>
                  <a:lnTo>
                    <a:pt x="307658" y="312420"/>
                  </a:lnTo>
                  <a:lnTo>
                    <a:pt x="307658" y="168593"/>
                  </a:lnTo>
                  <a:lnTo>
                    <a:pt x="307658" y="168593"/>
                  </a:lnTo>
                  <a:cubicBezTo>
                    <a:pt x="308610" y="163830"/>
                    <a:pt x="308610" y="159068"/>
                    <a:pt x="308610" y="154305"/>
                  </a:cubicBezTo>
                  <a:close/>
                </a:path>
              </a:pathLst>
            </a:custGeom>
            <a:solidFill>
              <a:srgbClr val="213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2" name="Google Shape;4882;p50"/>
            <p:cNvSpPr/>
            <p:nvPr/>
          </p:nvSpPr>
          <p:spPr>
            <a:xfrm rot="-2700000">
              <a:off x="5396806" y="3097492"/>
              <a:ext cx="405456" cy="405456"/>
            </a:xfrm>
            <a:custGeom>
              <a:avLst/>
              <a:gdLst/>
              <a:ahLst/>
              <a:cxnLst/>
              <a:rect l="l" t="t" r="r" b="b"/>
              <a:pathLst>
                <a:path w="283842" h="283842" extrusionOk="0">
                  <a:moveTo>
                    <a:pt x="283842" y="141921"/>
                  </a:moveTo>
                  <a:cubicBezTo>
                    <a:pt x="283842" y="220302"/>
                    <a:pt x="220302" y="283843"/>
                    <a:pt x="141921" y="283843"/>
                  </a:cubicBezTo>
                  <a:cubicBezTo>
                    <a:pt x="63540" y="283843"/>
                    <a:pt x="0" y="220302"/>
                    <a:pt x="0" y="141921"/>
                  </a:cubicBezTo>
                  <a:cubicBezTo>
                    <a:pt x="0" y="63540"/>
                    <a:pt x="63540" y="0"/>
                    <a:pt x="141921" y="0"/>
                  </a:cubicBezTo>
                  <a:cubicBezTo>
                    <a:pt x="220302" y="0"/>
                    <a:pt x="283842" y="63540"/>
                    <a:pt x="283842" y="141921"/>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3" name="Google Shape;4883;p50"/>
            <p:cNvSpPr/>
            <p:nvPr/>
          </p:nvSpPr>
          <p:spPr>
            <a:xfrm>
              <a:off x="5411523" y="3112574"/>
              <a:ext cx="375317" cy="375317"/>
            </a:xfrm>
            <a:custGeom>
              <a:avLst/>
              <a:gdLst/>
              <a:ahLst/>
              <a:cxnLst/>
              <a:rect l="l" t="t" r="r" b="b"/>
              <a:pathLst>
                <a:path w="262889" h="262889" extrusionOk="0">
                  <a:moveTo>
                    <a:pt x="262890" y="131445"/>
                  </a:moveTo>
                  <a:cubicBezTo>
                    <a:pt x="262890" y="204040"/>
                    <a:pt x="204040" y="262890"/>
                    <a:pt x="131445" y="262890"/>
                  </a:cubicBezTo>
                  <a:cubicBezTo>
                    <a:pt x="58850" y="262890"/>
                    <a:pt x="0" y="204040"/>
                    <a:pt x="0" y="131445"/>
                  </a:cubicBezTo>
                  <a:cubicBezTo>
                    <a:pt x="0" y="58850"/>
                    <a:pt x="58850" y="0"/>
                    <a:pt x="131445" y="0"/>
                  </a:cubicBezTo>
                  <a:cubicBezTo>
                    <a:pt x="204040" y="0"/>
                    <a:pt x="262890" y="58850"/>
                    <a:pt x="262890" y="131445"/>
                  </a:cubicBez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4" name="Google Shape;4884;p50"/>
            <p:cNvSpPr/>
            <p:nvPr/>
          </p:nvSpPr>
          <p:spPr>
            <a:xfrm>
              <a:off x="5569265" y="3120733"/>
              <a:ext cx="59833" cy="138704"/>
            </a:xfrm>
            <a:custGeom>
              <a:avLst/>
              <a:gdLst/>
              <a:ahLst/>
              <a:cxnLst/>
              <a:rect l="l" t="t" r="r" b="b"/>
              <a:pathLst>
                <a:path w="41910" h="97155" extrusionOk="0">
                  <a:moveTo>
                    <a:pt x="41910" y="35243"/>
                  </a:moveTo>
                  <a:cubicBezTo>
                    <a:pt x="41910" y="61913"/>
                    <a:pt x="20955" y="97155"/>
                    <a:pt x="20955" y="97155"/>
                  </a:cubicBezTo>
                  <a:cubicBezTo>
                    <a:pt x="20955" y="97155"/>
                    <a:pt x="0" y="61913"/>
                    <a:pt x="0" y="35243"/>
                  </a:cubicBezTo>
                  <a:cubicBezTo>
                    <a:pt x="0" y="8573"/>
                    <a:pt x="9525" y="0"/>
                    <a:pt x="20955" y="0"/>
                  </a:cubicBezTo>
                  <a:cubicBezTo>
                    <a:pt x="32385" y="953"/>
                    <a:pt x="41910" y="8573"/>
                    <a:pt x="41910" y="3524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5" name="Google Shape;4885;p50"/>
            <p:cNvSpPr/>
            <p:nvPr/>
          </p:nvSpPr>
          <p:spPr>
            <a:xfrm>
              <a:off x="5495878" y="3141813"/>
              <a:ext cx="82927" cy="124424"/>
            </a:xfrm>
            <a:custGeom>
              <a:avLst/>
              <a:gdLst/>
              <a:ahLst/>
              <a:cxnLst/>
              <a:rect l="l" t="t" r="r" b="b"/>
              <a:pathLst>
                <a:path w="58086" h="87152" extrusionOk="0">
                  <a:moveTo>
                    <a:pt x="45689" y="22382"/>
                  </a:moveTo>
                  <a:cubicBezTo>
                    <a:pt x="59024" y="45242"/>
                    <a:pt x="58071" y="87152"/>
                    <a:pt x="58071" y="87152"/>
                  </a:cubicBezTo>
                  <a:cubicBezTo>
                    <a:pt x="58071" y="87152"/>
                    <a:pt x="21876" y="67150"/>
                    <a:pt x="8541" y="44290"/>
                  </a:cubicBezTo>
                  <a:cubicBezTo>
                    <a:pt x="-4794" y="21430"/>
                    <a:pt x="-984" y="9047"/>
                    <a:pt x="9494" y="3332"/>
                  </a:cubicBezTo>
                  <a:cubicBezTo>
                    <a:pt x="19971" y="-3335"/>
                    <a:pt x="32354" y="-1430"/>
                    <a:pt x="45689" y="22382"/>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6" name="Google Shape;4886;p50"/>
            <p:cNvSpPr/>
            <p:nvPr/>
          </p:nvSpPr>
          <p:spPr>
            <a:xfrm>
              <a:off x="5439183" y="3197379"/>
              <a:ext cx="124642" cy="82477"/>
            </a:xfrm>
            <a:custGeom>
              <a:avLst/>
              <a:gdLst/>
              <a:ahLst/>
              <a:cxnLst/>
              <a:rect l="l" t="t" r="r" b="b"/>
              <a:pathLst>
                <a:path w="87305" h="57771" extrusionOk="0">
                  <a:moveTo>
                    <a:pt x="44443" y="8227"/>
                  </a:moveTo>
                  <a:cubicBezTo>
                    <a:pt x="67303" y="21562"/>
                    <a:pt x="87306" y="57757"/>
                    <a:pt x="87306" y="57757"/>
                  </a:cubicBezTo>
                  <a:cubicBezTo>
                    <a:pt x="87306" y="57757"/>
                    <a:pt x="46348" y="58709"/>
                    <a:pt x="22536" y="45375"/>
                  </a:cubicBezTo>
                  <a:cubicBezTo>
                    <a:pt x="-324" y="32039"/>
                    <a:pt x="-3182" y="19657"/>
                    <a:pt x="2533" y="9180"/>
                  </a:cubicBezTo>
                  <a:cubicBezTo>
                    <a:pt x="10153" y="-345"/>
                    <a:pt x="21583" y="-5108"/>
                    <a:pt x="44443" y="822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7" name="Google Shape;4887;p50"/>
            <p:cNvSpPr/>
            <p:nvPr/>
          </p:nvSpPr>
          <p:spPr>
            <a:xfrm>
              <a:off x="5419682" y="3270317"/>
              <a:ext cx="138704" cy="59833"/>
            </a:xfrm>
            <a:custGeom>
              <a:avLst/>
              <a:gdLst/>
              <a:ahLst/>
              <a:cxnLst/>
              <a:rect l="l" t="t" r="r" b="b"/>
              <a:pathLst>
                <a:path w="97155" h="41910" extrusionOk="0">
                  <a:moveTo>
                    <a:pt x="35243" y="0"/>
                  </a:moveTo>
                  <a:cubicBezTo>
                    <a:pt x="61912" y="0"/>
                    <a:pt x="97155" y="20955"/>
                    <a:pt x="97155" y="20955"/>
                  </a:cubicBezTo>
                  <a:cubicBezTo>
                    <a:pt x="97155" y="20955"/>
                    <a:pt x="61912" y="41910"/>
                    <a:pt x="35243" y="41910"/>
                  </a:cubicBezTo>
                  <a:cubicBezTo>
                    <a:pt x="8572" y="41910"/>
                    <a:pt x="0" y="32385"/>
                    <a:pt x="0" y="20955"/>
                  </a:cubicBezTo>
                  <a:cubicBezTo>
                    <a:pt x="952" y="8573"/>
                    <a:pt x="8572" y="0"/>
                    <a:pt x="35243"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8" name="Google Shape;4888;p50"/>
            <p:cNvSpPr/>
            <p:nvPr/>
          </p:nvSpPr>
          <p:spPr>
            <a:xfrm>
              <a:off x="5441027" y="3320610"/>
              <a:ext cx="124158" cy="82927"/>
            </a:xfrm>
            <a:custGeom>
              <a:avLst/>
              <a:gdLst/>
              <a:ahLst/>
              <a:cxnLst/>
              <a:rect l="l" t="t" r="r" b="b"/>
              <a:pathLst>
                <a:path w="86966" h="58086" extrusionOk="0">
                  <a:moveTo>
                    <a:pt x="22196" y="12397"/>
                  </a:moveTo>
                  <a:cubicBezTo>
                    <a:pt x="45056" y="-937"/>
                    <a:pt x="86966" y="15"/>
                    <a:pt x="86966" y="15"/>
                  </a:cubicBezTo>
                  <a:cubicBezTo>
                    <a:pt x="86966" y="15"/>
                    <a:pt x="66964" y="36210"/>
                    <a:pt x="44104" y="49545"/>
                  </a:cubicBezTo>
                  <a:cubicBezTo>
                    <a:pt x="21244" y="62880"/>
                    <a:pt x="8861" y="59070"/>
                    <a:pt x="3146" y="48592"/>
                  </a:cubicBezTo>
                  <a:cubicBezTo>
                    <a:pt x="-3521" y="38115"/>
                    <a:pt x="-664" y="25732"/>
                    <a:pt x="22196" y="12397"/>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9" name="Google Shape;4889;p50"/>
            <p:cNvSpPr/>
            <p:nvPr/>
          </p:nvSpPr>
          <p:spPr>
            <a:xfrm>
              <a:off x="5496680" y="3335589"/>
              <a:ext cx="83484" cy="124883"/>
            </a:xfrm>
            <a:custGeom>
              <a:avLst/>
              <a:gdLst/>
              <a:ahLst/>
              <a:cxnLst/>
              <a:rect l="l" t="t" r="r" b="b"/>
              <a:pathLst>
                <a:path w="58476" h="87474" extrusionOk="0">
                  <a:moveTo>
                    <a:pt x="8932" y="42863"/>
                  </a:moveTo>
                  <a:cubicBezTo>
                    <a:pt x="22267" y="20003"/>
                    <a:pt x="58462" y="0"/>
                    <a:pt x="58462" y="0"/>
                  </a:cubicBezTo>
                  <a:cubicBezTo>
                    <a:pt x="58462" y="0"/>
                    <a:pt x="59414" y="40958"/>
                    <a:pt x="46079" y="64770"/>
                  </a:cubicBezTo>
                  <a:cubicBezTo>
                    <a:pt x="32744" y="88583"/>
                    <a:pt x="20362" y="90488"/>
                    <a:pt x="9884" y="84773"/>
                  </a:cubicBezTo>
                  <a:cubicBezTo>
                    <a:pt x="-593" y="79058"/>
                    <a:pt x="-5356" y="65723"/>
                    <a:pt x="8932" y="4286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0" name="Google Shape;4890;p50"/>
            <p:cNvSpPr/>
            <p:nvPr/>
          </p:nvSpPr>
          <p:spPr>
            <a:xfrm>
              <a:off x="5569265" y="3339669"/>
              <a:ext cx="59833" cy="138703"/>
            </a:xfrm>
            <a:custGeom>
              <a:avLst/>
              <a:gdLst/>
              <a:ahLst/>
              <a:cxnLst/>
              <a:rect l="l" t="t" r="r" b="b"/>
              <a:pathLst>
                <a:path w="41910" h="97154" extrusionOk="0">
                  <a:moveTo>
                    <a:pt x="0" y="61913"/>
                  </a:moveTo>
                  <a:cubicBezTo>
                    <a:pt x="0" y="35242"/>
                    <a:pt x="20955" y="0"/>
                    <a:pt x="20955" y="0"/>
                  </a:cubicBezTo>
                  <a:cubicBezTo>
                    <a:pt x="20955" y="0"/>
                    <a:pt x="41910" y="35242"/>
                    <a:pt x="41910" y="61913"/>
                  </a:cubicBezTo>
                  <a:cubicBezTo>
                    <a:pt x="41910" y="88582"/>
                    <a:pt x="32385" y="97155"/>
                    <a:pt x="20955" y="97155"/>
                  </a:cubicBezTo>
                  <a:cubicBezTo>
                    <a:pt x="9525" y="97155"/>
                    <a:pt x="0" y="89535"/>
                    <a:pt x="0" y="61913"/>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1" name="Google Shape;4891;p50"/>
            <p:cNvSpPr/>
            <p:nvPr/>
          </p:nvSpPr>
          <p:spPr>
            <a:xfrm>
              <a:off x="5619559" y="3334230"/>
              <a:ext cx="82927" cy="124158"/>
            </a:xfrm>
            <a:custGeom>
              <a:avLst/>
              <a:gdLst/>
              <a:ahLst/>
              <a:cxnLst/>
              <a:rect l="l" t="t" r="r" b="b"/>
              <a:pathLst>
                <a:path w="58086" h="86966" extrusionOk="0">
                  <a:moveTo>
                    <a:pt x="12397" y="64770"/>
                  </a:moveTo>
                  <a:cubicBezTo>
                    <a:pt x="-938" y="41910"/>
                    <a:pt x="15" y="0"/>
                    <a:pt x="15" y="0"/>
                  </a:cubicBezTo>
                  <a:cubicBezTo>
                    <a:pt x="15" y="0"/>
                    <a:pt x="36210" y="20002"/>
                    <a:pt x="49545" y="42863"/>
                  </a:cubicBezTo>
                  <a:cubicBezTo>
                    <a:pt x="62880" y="65723"/>
                    <a:pt x="59070" y="78105"/>
                    <a:pt x="48592" y="83820"/>
                  </a:cubicBezTo>
                  <a:cubicBezTo>
                    <a:pt x="38115" y="90488"/>
                    <a:pt x="25732" y="87630"/>
                    <a:pt x="12397" y="6477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2" name="Google Shape;4892;p50"/>
            <p:cNvSpPr/>
            <p:nvPr/>
          </p:nvSpPr>
          <p:spPr>
            <a:xfrm>
              <a:off x="5634538" y="3319250"/>
              <a:ext cx="124642" cy="82927"/>
            </a:xfrm>
            <a:custGeom>
              <a:avLst/>
              <a:gdLst/>
              <a:ahLst/>
              <a:cxnLst/>
              <a:rect l="l" t="t" r="r" b="b"/>
              <a:pathLst>
                <a:path w="87305" h="58086" extrusionOk="0">
                  <a:moveTo>
                    <a:pt x="42863" y="49544"/>
                  </a:moveTo>
                  <a:cubicBezTo>
                    <a:pt x="20002" y="36210"/>
                    <a:pt x="0" y="15"/>
                    <a:pt x="0" y="15"/>
                  </a:cubicBezTo>
                  <a:cubicBezTo>
                    <a:pt x="0" y="15"/>
                    <a:pt x="40958" y="-938"/>
                    <a:pt x="64770" y="12397"/>
                  </a:cubicBezTo>
                  <a:cubicBezTo>
                    <a:pt x="87630" y="25732"/>
                    <a:pt x="90488" y="38115"/>
                    <a:pt x="84773" y="48592"/>
                  </a:cubicBezTo>
                  <a:cubicBezTo>
                    <a:pt x="78105" y="59069"/>
                    <a:pt x="65723" y="62880"/>
                    <a:pt x="42863" y="495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3" name="Google Shape;4893;p50"/>
            <p:cNvSpPr/>
            <p:nvPr/>
          </p:nvSpPr>
          <p:spPr>
            <a:xfrm>
              <a:off x="5639978" y="3270317"/>
              <a:ext cx="138703" cy="59833"/>
            </a:xfrm>
            <a:custGeom>
              <a:avLst/>
              <a:gdLst/>
              <a:ahLst/>
              <a:cxnLst/>
              <a:rect l="l" t="t" r="r" b="b"/>
              <a:pathLst>
                <a:path w="97154" h="41910" extrusionOk="0">
                  <a:moveTo>
                    <a:pt x="61913" y="41910"/>
                  </a:moveTo>
                  <a:cubicBezTo>
                    <a:pt x="35242" y="41910"/>
                    <a:pt x="0" y="20955"/>
                    <a:pt x="0" y="20955"/>
                  </a:cubicBezTo>
                  <a:cubicBezTo>
                    <a:pt x="0" y="20955"/>
                    <a:pt x="35242" y="0"/>
                    <a:pt x="61913" y="0"/>
                  </a:cubicBezTo>
                  <a:cubicBezTo>
                    <a:pt x="88582" y="0"/>
                    <a:pt x="97155" y="9525"/>
                    <a:pt x="97155" y="20955"/>
                  </a:cubicBezTo>
                  <a:cubicBezTo>
                    <a:pt x="96202" y="32385"/>
                    <a:pt x="88582" y="41910"/>
                    <a:pt x="61913" y="4191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4" name="Google Shape;4894;p50"/>
            <p:cNvSpPr/>
            <p:nvPr/>
          </p:nvSpPr>
          <p:spPr>
            <a:xfrm>
              <a:off x="5633179" y="3196929"/>
              <a:ext cx="124424" cy="82927"/>
            </a:xfrm>
            <a:custGeom>
              <a:avLst/>
              <a:gdLst/>
              <a:ahLst/>
              <a:cxnLst/>
              <a:rect l="l" t="t" r="r" b="b"/>
              <a:pathLst>
                <a:path w="87152" h="58086" extrusionOk="0">
                  <a:moveTo>
                    <a:pt x="64770" y="45689"/>
                  </a:moveTo>
                  <a:cubicBezTo>
                    <a:pt x="41910" y="59024"/>
                    <a:pt x="0" y="58071"/>
                    <a:pt x="0" y="58071"/>
                  </a:cubicBezTo>
                  <a:cubicBezTo>
                    <a:pt x="0" y="58071"/>
                    <a:pt x="20002" y="21877"/>
                    <a:pt x="42863" y="8541"/>
                  </a:cubicBezTo>
                  <a:cubicBezTo>
                    <a:pt x="65723" y="-4793"/>
                    <a:pt x="78105" y="-984"/>
                    <a:pt x="83820" y="9494"/>
                  </a:cubicBezTo>
                  <a:cubicBezTo>
                    <a:pt x="90488" y="19971"/>
                    <a:pt x="88582" y="32354"/>
                    <a:pt x="64770" y="45689"/>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5" name="Google Shape;4895;p50"/>
            <p:cNvSpPr/>
            <p:nvPr/>
          </p:nvSpPr>
          <p:spPr>
            <a:xfrm>
              <a:off x="5619559" y="3140234"/>
              <a:ext cx="82477" cy="124643"/>
            </a:xfrm>
            <a:custGeom>
              <a:avLst/>
              <a:gdLst/>
              <a:ahLst/>
              <a:cxnLst/>
              <a:rect l="l" t="t" r="r" b="b"/>
              <a:pathLst>
                <a:path w="57771" h="87306" extrusionOk="0">
                  <a:moveTo>
                    <a:pt x="49545" y="44444"/>
                  </a:moveTo>
                  <a:cubicBezTo>
                    <a:pt x="36210" y="67303"/>
                    <a:pt x="15" y="87306"/>
                    <a:pt x="15" y="87306"/>
                  </a:cubicBezTo>
                  <a:cubicBezTo>
                    <a:pt x="15" y="87306"/>
                    <a:pt x="-938" y="46348"/>
                    <a:pt x="12397" y="22536"/>
                  </a:cubicBezTo>
                  <a:cubicBezTo>
                    <a:pt x="25732" y="-324"/>
                    <a:pt x="38115" y="-3181"/>
                    <a:pt x="48592" y="2533"/>
                  </a:cubicBezTo>
                  <a:cubicBezTo>
                    <a:pt x="58117" y="9201"/>
                    <a:pt x="62880" y="21583"/>
                    <a:pt x="49545" y="44444"/>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6" name="Google Shape;4896;p50"/>
            <p:cNvSpPr/>
            <p:nvPr/>
          </p:nvSpPr>
          <p:spPr>
            <a:xfrm>
              <a:off x="5569265" y="3270317"/>
              <a:ext cx="59833" cy="59833"/>
            </a:xfrm>
            <a:custGeom>
              <a:avLst/>
              <a:gdLst/>
              <a:ahLst/>
              <a:cxnLst/>
              <a:rect l="l" t="t" r="r" b="b"/>
              <a:pathLst>
                <a:path w="41910" h="41910" extrusionOk="0">
                  <a:moveTo>
                    <a:pt x="41910" y="20955"/>
                  </a:moveTo>
                  <a:cubicBezTo>
                    <a:pt x="41910" y="32385"/>
                    <a:pt x="32385" y="41910"/>
                    <a:pt x="20955" y="41910"/>
                  </a:cubicBezTo>
                  <a:cubicBezTo>
                    <a:pt x="9525" y="41910"/>
                    <a:pt x="0" y="32385"/>
                    <a:pt x="0" y="20955"/>
                  </a:cubicBezTo>
                  <a:cubicBezTo>
                    <a:pt x="0" y="9525"/>
                    <a:pt x="9525" y="0"/>
                    <a:pt x="20955" y="0"/>
                  </a:cubicBezTo>
                  <a:cubicBezTo>
                    <a:pt x="32385" y="0"/>
                    <a:pt x="41910" y="8573"/>
                    <a:pt x="41910" y="20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7" name="Google Shape;4897;p50"/>
            <p:cNvSpPr/>
            <p:nvPr/>
          </p:nvSpPr>
          <p:spPr>
            <a:xfrm>
              <a:off x="5361210" y="3523248"/>
              <a:ext cx="475947" cy="27197"/>
            </a:xfrm>
            <a:custGeom>
              <a:avLst/>
              <a:gdLst/>
              <a:ahLst/>
              <a:cxnLst/>
              <a:rect l="l" t="t" r="r" b="b"/>
              <a:pathLst>
                <a:path w="333375" h="19050" extrusionOk="0">
                  <a:moveTo>
                    <a:pt x="0" y="0"/>
                  </a:moveTo>
                  <a:lnTo>
                    <a:pt x="333375" y="0"/>
                  </a:lnTo>
                  <a:lnTo>
                    <a:pt x="333375" y="19050"/>
                  </a:lnTo>
                  <a:lnTo>
                    <a:pt x="0" y="19050"/>
                  </a:lnTo>
                  <a:close/>
                </a:path>
              </a:pathLst>
            </a:custGeom>
            <a:solidFill>
              <a:srgbClr val="8D63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8" name="Google Shape;4898;p50"/>
            <p:cNvSpPr/>
            <p:nvPr/>
          </p:nvSpPr>
          <p:spPr>
            <a:xfrm>
              <a:off x="5361210" y="2961631"/>
              <a:ext cx="475947" cy="95189"/>
            </a:xfrm>
            <a:custGeom>
              <a:avLst/>
              <a:gdLst/>
              <a:ahLst/>
              <a:cxnLst/>
              <a:rect l="l" t="t" r="r" b="b"/>
              <a:pathLst>
                <a:path w="333375" h="66675" extrusionOk="0">
                  <a:moveTo>
                    <a:pt x="312420" y="0"/>
                  </a:moveTo>
                  <a:lnTo>
                    <a:pt x="312420" y="41910"/>
                  </a:lnTo>
                  <a:lnTo>
                    <a:pt x="283845" y="41910"/>
                  </a:lnTo>
                  <a:lnTo>
                    <a:pt x="283845" y="0"/>
                  </a:lnTo>
                  <a:lnTo>
                    <a:pt x="246698" y="0"/>
                  </a:lnTo>
                  <a:lnTo>
                    <a:pt x="246698" y="41910"/>
                  </a:lnTo>
                  <a:lnTo>
                    <a:pt x="217170" y="41910"/>
                  </a:lnTo>
                  <a:lnTo>
                    <a:pt x="217170" y="0"/>
                  </a:lnTo>
                  <a:lnTo>
                    <a:pt x="180023" y="0"/>
                  </a:lnTo>
                  <a:lnTo>
                    <a:pt x="180023" y="41910"/>
                  </a:lnTo>
                  <a:lnTo>
                    <a:pt x="151448" y="41910"/>
                  </a:lnTo>
                  <a:lnTo>
                    <a:pt x="151448" y="0"/>
                  </a:lnTo>
                  <a:lnTo>
                    <a:pt x="114300" y="0"/>
                  </a:lnTo>
                  <a:lnTo>
                    <a:pt x="114300" y="41910"/>
                  </a:lnTo>
                  <a:lnTo>
                    <a:pt x="85725" y="41910"/>
                  </a:lnTo>
                  <a:lnTo>
                    <a:pt x="85725" y="0"/>
                  </a:lnTo>
                  <a:lnTo>
                    <a:pt x="48577" y="0"/>
                  </a:lnTo>
                  <a:lnTo>
                    <a:pt x="48577" y="41910"/>
                  </a:lnTo>
                  <a:lnTo>
                    <a:pt x="19050" y="41910"/>
                  </a:lnTo>
                  <a:lnTo>
                    <a:pt x="19050" y="0"/>
                  </a:lnTo>
                  <a:lnTo>
                    <a:pt x="0" y="0"/>
                  </a:lnTo>
                  <a:lnTo>
                    <a:pt x="0" y="66675"/>
                  </a:lnTo>
                  <a:lnTo>
                    <a:pt x="333375" y="66675"/>
                  </a:lnTo>
                  <a:lnTo>
                    <a:pt x="3333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9" name="Google Shape;4899;p50"/>
            <p:cNvSpPr/>
            <p:nvPr/>
          </p:nvSpPr>
          <p:spPr>
            <a:xfrm>
              <a:off x="5713409" y="2931715"/>
              <a:ext cx="53033" cy="29915"/>
            </a:xfrm>
            <a:custGeom>
              <a:avLst/>
              <a:gdLst/>
              <a:ahLst/>
              <a:cxnLst/>
              <a:rect l="l" t="t" r="r" b="b"/>
              <a:pathLst>
                <a:path w="37147" h="20954" extrusionOk="0">
                  <a:moveTo>
                    <a:pt x="37147" y="20955"/>
                  </a:moveTo>
                  <a:lnTo>
                    <a:pt x="0" y="20955"/>
                  </a:lnTo>
                  <a:lnTo>
                    <a:pt x="18097"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0" name="Google Shape;4900;p50"/>
            <p:cNvSpPr/>
            <p:nvPr/>
          </p:nvSpPr>
          <p:spPr>
            <a:xfrm>
              <a:off x="5618220" y="2931715"/>
              <a:ext cx="53033" cy="29915"/>
            </a:xfrm>
            <a:custGeom>
              <a:avLst/>
              <a:gdLst/>
              <a:ahLst/>
              <a:cxnLst/>
              <a:rect l="l" t="t" r="r" b="b"/>
              <a:pathLst>
                <a:path w="37147" h="20954" extrusionOk="0">
                  <a:moveTo>
                    <a:pt x="37147" y="20955"/>
                  </a:moveTo>
                  <a:lnTo>
                    <a:pt x="0" y="20955"/>
                  </a:lnTo>
                  <a:lnTo>
                    <a:pt x="1905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1" name="Google Shape;4901;p50"/>
            <p:cNvSpPr/>
            <p:nvPr/>
          </p:nvSpPr>
          <p:spPr>
            <a:xfrm>
              <a:off x="552439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2" name="Google Shape;4902;p50"/>
            <p:cNvSpPr/>
            <p:nvPr/>
          </p:nvSpPr>
          <p:spPr>
            <a:xfrm>
              <a:off x="5430561" y="2931715"/>
              <a:ext cx="53033" cy="29915"/>
            </a:xfrm>
            <a:custGeom>
              <a:avLst/>
              <a:gdLst/>
              <a:ahLst/>
              <a:cxnLst/>
              <a:rect l="l" t="t" r="r" b="b"/>
              <a:pathLst>
                <a:path w="37147" h="20954" extrusionOk="0">
                  <a:moveTo>
                    <a:pt x="37148" y="20955"/>
                  </a:moveTo>
                  <a:lnTo>
                    <a:pt x="0" y="20955"/>
                  </a:lnTo>
                  <a:lnTo>
                    <a:pt x="18098"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3" name="Google Shape;4903;p50"/>
            <p:cNvSpPr/>
            <p:nvPr/>
          </p:nvSpPr>
          <p:spPr>
            <a:xfrm>
              <a:off x="484582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4" name="Google Shape;4904;p50"/>
            <p:cNvSpPr/>
            <p:nvPr/>
          </p:nvSpPr>
          <p:spPr>
            <a:xfrm>
              <a:off x="484582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5" name="Google Shape;4905;p50"/>
            <p:cNvSpPr/>
            <p:nvPr/>
          </p:nvSpPr>
          <p:spPr>
            <a:xfrm>
              <a:off x="526737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6" name="Google Shape;4906;p50"/>
            <p:cNvSpPr/>
            <p:nvPr/>
          </p:nvSpPr>
          <p:spPr>
            <a:xfrm>
              <a:off x="4962773" y="2506082"/>
              <a:ext cx="278790" cy="410674"/>
            </a:xfrm>
            <a:custGeom>
              <a:avLst/>
              <a:gdLst/>
              <a:ahLst/>
              <a:cxnLst/>
              <a:rect l="l" t="t" r="r" b="b"/>
              <a:pathLst>
                <a:path w="195277" h="287655" extrusionOk="0">
                  <a:moveTo>
                    <a:pt x="98108" y="0"/>
                  </a:moveTo>
                  <a:cubicBezTo>
                    <a:pt x="43815" y="0"/>
                    <a:pt x="0" y="43815"/>
                    <a:pt x="0" y="98108"/>
                  </a:cubicBezTo>
                  <a:lnTo>
                    <a:pt x="0" y="287655"/>
                  </a:lnTo>
                  <a:lnTo>
                    <a:pt x="195262" y="287655"/>
                  </a:lnTo>
                  <a:lnTo>
                    <a:pt x="195262" y="98108"/>
                  </a:lnTo>
                  <a:cubicBezTo>
                    <a:pt x="196215" y="43815"/>
                    <a:pt x="152400"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7" name="Google Shape;4907;p50"/>
            <p:cNvSpPr/>
            <p:nvPr/>
          </p:nvSpPr>
          <p:spPr>
            <a:xfrm>
              <a:off x="4994049" y="2595832"/>
              <a:ext cx="217603" cy="319564"/>
            </a:xfrm>
            <a:custGeom>
              <a:avLst/>
              <a:gdLst/>
              <a:ahLst/>
              <a:cxnLst/>
              <a:rect l="l" t="t" r="r" b="b"/>
              <a:pathLst>
                <a:path w="152419" h="223837" extrusionOk="0">
                  <a:moveTo>
                    <a:pt x="76200" y="0"/>
                  </a:moveTo>
                  <a:cubicBezTo>
                    <a:pt x="34290" y="0"/>
                    <a:pt x="0" y="34290"/>
                    <a:pt x="0" y="76200"/>
                  </a:cubicBezTo>
                  <a:lnTo>
                    <a:pt x="0" y="223838"/>
                  </a:lnTo>
                  <a:lnTo>
                    <a:pt x="152400" y="223838"/>
                  </a:lnTo>
                  <a:lnTo>
                    <a:pt x="152400" y="76200"/>
                  </a:lnTo>
                  <a:cubicBezTo>
                    <a:pt x="153353" y="34290"/>
                    <a:pt x="119063"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8" name="Google Shape;4908;p50"/>
            <p:cNvSpPr/>
            <p:nvPr/>
          </p:nvSpPr>
          <p:spPr>
            <a:xfrm>
              <a:off x="5021246"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9535"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9" name="Google Shape;4909;p50"/>
            <p:cNvSpPr/>
            <p:nvPr/>
          </p:nvSpPr>
          <p:spPr>
            <a:xfrm>
              <a:off x="5060682"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0" name="Google Shape;4910;p50"/>
            <p:cNvSpPr/>
            <p:nvPr/>
          </p:nvSpPr>
          <p:spPr>
            <a:xfrm>
              <a:off x="5113717" y="3339669"/>
              <a:ext cx="32635" cy="146862"/>
            </a:xfrm>
            <a:custGeom>
              <a:avLst/>
              <a:gdLst/>
              <a:ahLst/>
              <a:cxnLst/>
              <a:rect l="l" t="t" r="r" b="b"/>
              <a:pathLst>
                <a:path w="22859" h="102869" extrusionOk="0">
                  <a:moveTo>
                    <a:pt x="0" y="0"/>
                  </a:moveTo>
                  <a:lnTo>
                    <a:pt x="22860" y="0"/>
                  </a:lnTo>
                  <a:lnTo>
                    <a:pt x="22860" y="102870"/>
                  </a:lnTo>
                  <a:lnTo>
                    <a:pt x="0" y="1028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1" name="Google Shape;4911;p50"/>
            <p:cNvSpPr/>
            <p:nvPr/>
          </p:nvSpPr>
          <p:spPr>
            <a:xfrm>
              <a:off x="5267379" y="2153882"/>
              <a:ext cx="93829" cy="81591"/>
            </a:xfrm>
            <a:custGeom>
              <a:avLst/>
              <a:gdLst/>
              <a:ahLst/>
              <a:cxnLst/>
              <a:rect l="l" t="t" r="r" b="b"/>
              <a:pathLst>
                <a:path w="65722" h="57150" extrusionOk="0">
                  <a:moveTo>
                    <a:pt x="45720" y="0"/>
                  </a:moveTo>
                  <a:lnTo>
                    <a:pt x="45720" y="38100"/>
                  </a:lnTo>
                  <a:lnTo>
                    <a:pt x="20955" y="38100"/>
                  </a:lnTo>
                  <a:lnTo>
                    <a:pt x="20955"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2" name="Google Shape;4912;p50"/>
            <p:cNvSpPr/>
            <p:nvPr/>
          </p:nvSpPr>
          <p:spPr>
            <a:xfrm>
              <a:off x="4845826" y="2153882"/>
              <a:ext cx="93829" cy="81591"/>
            </a:xfrm>
            <a:custGeom>
              <a:avLst/>
              <a:gdLst/>
              <a:ahLst/>
              <a:cxnLst/>
              <a:rect l="l" t="t" r="r" b="b"/>
              <a:pathLst>
                <a:path w="65722" h="57150" extrusionOk="0">
                  <a:moveTo>
                    <a:pt x="44768" y="0"/>
                  </a:moveTo>
                  <a:lnTo>
                    <a:pt x="44768" y="38100"/>
                  </a:lnTo>
                  <a:lnTo>
                    <a:pt x="20003" y="38100"/>
                  </a:lnTo>
                  <a:lnTo>
                    <a:pt x="20003"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3" name="Google Shape;4913;p50"/>
            <p:cNvSpPr/>
            <p:nvPr/>
          </p:nvSpPr>
          <p:spPr>
            <a:xfrm>
              <a:off x="4939655" y="2153882"/>
              <a:ext cx="327723" cy="81591"/>
            </a:xfrm>
            <a:custGeom>
              <a:avLst/>
              <a:gdLst/>
              <a:ahLst/>
              <a:cxnLst/>
              <a:rect l="l" t="t" r="r" b="b"/>
              <a:pathLst>
                <a:path w="229552" h="57150" extrusionOk="0">
                  <a:moveTo>
                    <a:pt x="216217" y="0"/>
                  </a:moveTo>
                  <a:lnTo>
                    <a:pt x="216217" y="38100"/>
                  </a:lnTo>
                  <a:lnTo>
                    <a:pt x="191453" y="38100"/>
                  </a:lnTo>
                  <a:lnTo>
                    <a:pt x="191453" y="0"/>
                  </a:lnTo>
                  <a:lnTo>
                    <a:pt x="157163" y="0"/>
                  </a:lnTo>
                  <a:lnTo>
                    <a:pt x="157163" y="38100"/>
                  </a:lnTo>
                  <a:lnTo>
                    <a:pt x="131445" y="38100"/>
                  </a:lnTo>
                  <a:lnTo>
                    <a:pt x="131445" y="0"/>
                  </a:lnTo>
                  <a:lnTo>
                    <a:pt x="98108" y="0"/>
                  </a:lnTo>
                  <a:lnTo>
                    <a:pt x="98108" y="38100"/>
                  </a:lnTo>
                  <a:lnTo>
                    <a:pt x="72390" y="38100"/>
                  </a:lnTo>
                  <a:lnTo>
                    <a:pt x="72390" y="0"/>
                  </a:lnTo>
                  <a:lnTo>
                    <a:pt x="38100" y="0"/>
                  </a:lnTo>
                  <a:lnTo>
                    <a:pt x="38100" y="38100"/>
                  </a:lnTo>
                  <a:lnTo>
                    <a:pt x="13335" y="38100"/>
                  </a:lnTo>
                  <a:lnTo>
                    <a:pt x="13335" y="0"/>
                  </a:lnTo>
                  <a:lnTo>
                    <a:pt x="0" y="0"/>
                  </a:lnTo>
                  <a:lnTo>
                    <a:pt x="0" y="57150"/>
                  </a:lnTo>
                  <a:lnTo>
                    <a:pt x="229553" y="57150"/>
                  </a:lnTo>
                  <a:lnTo>
                    <a:pt x="229553"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4" name="Google Shape;4914;p50"/>
            <p:cNvSpPr/>
            <p:nvPr/>
          </p:nvSpPr>
          <p:spPr>
            <a:xfrm>
              <a:off x="5837156" y="2235473"/>
              <a:ext cx="516742" cy="1933704"/>
            </a:xfrm>
            <a:custGeom>
              <a:avLst/>
              <a:gdLst/>
              <a:ahLst/>
              <a:cxnLst/>
              <a:rect l="l" t="t" r="r" b="b"/>
              <a:pathLst>
                <a:path w="361950" h="1354455" extrusionOk="0">
                  <a:moveTo>
                    <a:pt x="0" y="0"/>
                  </a:moveTo>
                  <a:lnTo>
                    <a:pt x="361950" y="0"/>
                  </a:lnTo>
                  <a:lnTo>
                    <a:pt x="361950" y="1354455"/>
                  </a:lnTo>
                  <a:lnTo>
                    <a:pt x="0" y="1354455"/>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5" name="Google Shape;4915;p50"/>
            <p:cNvSpPr/>
            <p:nvPr/>
          </p:nvSpPr>
          <p:spPr>
            <a:xfrm>
              <a:off x="5837156"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6" name="Google Shape;4916;p50"/>
            <p:cNvSpPr/>
            <p:nvPr/>
          </p:nvSpPr>
          <p:spPr>
            <a:xfrm>
              <a:off x="6258709" y="2235473"/>
              <a:ext cx="93829" cy="1933704"/>
            </a:xfrm>
            <a:custGeom>
              <a:avLst/>
              <a:gdLst/>
              <a:ahLst/>
              <a:cxnLst/>
              <a:rect l="l" t="t" r="r" b="b"/>
              <a:pathLst>
                <a:path w="65722" h="1354455" extrusionOk="0">
                  <a:moveTo>
                    <a:pt x="0" y="0"/>
                  </a:moveTo>
                  <a:lnTo>
                    <a:pt x="65723" y="0"/>
                  </a:lnTo>
                  <a:lnTo>
                    <a:pt x="65723" y="1354455"/>
                  </a:lnTo>
                  <a:lnTo>
                    <a:pt x="0" y="1354455"/>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7" name="Google Shape;4917;p50"/>
            <p:cNvSpPr/>
            <p:nvPr/>
          </p:nvSpPr>
          <p:spPr>
            <a:xfrm>
              <a:off x="5955462" y="2506082"/>
              <a:ext cx="278768" cy="410674"/>
            </a:xfrm>
            <a:custGeom>
              <a:avLst/>
              <a:gdLst/>
              <a:ahLst/>
              <a:cxnLst/>
              <a:rect l="l" t="t" r="r" b="b"/>
              <a:pathLst>
                <a:path w="195262" h="287655" extrusionOk="0">
                  <a:moveTo>
                    <a:pt x="98108" y="0"/>
                  </a:moveTo>
                  <a:cubicBezTo>
                    <a:pt x="43815" y="0"/>
                    <a:pt x="0" y="43815"/>
                    <a:pt x="0" y="98108"/>
                  </a:cubicBezTo>
                  <a:lnTo>
                    <a:pt x="0" y="287655"/>
                  </a:lnTo>
                  <a:lnTo>
                    <a:pt x="195263" y="287655"/>
                  </a:lnTo>
                  <a:lnTo>
                    <a:pt x="195263" y="98108"/>
                  </a:lnTo>
                  <a:cubicBezTo>
                    <a:pt x="195263" y="43815"/>
                    <a:pt x="151448" y="0"/>
                    <a:pt x="98108" y="0"/>
                  </a:cubicBez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8" name="Google Shape;4918;p50"/>
            <p:cNvSpPr/>
            <p:nvPr/>
          </p:nvSpPr>
          <p:spPr>
            <a:xfrm>
              <a:off x="5986740" y="2595832"/>
              <a:ext cx="217576" cy="319564"/>
            </a:xfrm>
            <a:custGeom>
              <a:avLst/>
              <a:gdLst/>
              <a:ahLst/>
              <a:cxnLst/>
              <a:rect l="l" t="t" r="r" b="b"/>
              <a:pathLst>
                <a:path w="152400" h="223837" extrusionOk="0">
                  <a:moveTo>
                    <a:pt x="76200" y="0"/>
                  </a:moveTo>
                  <a:cubicBezTo>
                    <a:pt x="34290" y="0"/>
                    <a:pt x="0" y="34290"/>
                    <a:pt x="0" y="76200"/>
                  </a:cubicBezTo>
                  <a:lnTo>
                    <a:pt x="0" y="223838"/>
                  </a:lnTo>
                  <a:lnTo>
                    <a:pt x="152400" y="223838"/>
                  </a:lnTo>
                  <a:lnTo>
                    <a:pt x="152400" y="76200"/>
                  </a:lnTo>
                  <a:cubicBezTo>
                    <a:pt x="152400" y="34290"/>
                    <a:pt x="118110" y="0"/>
                    <a:pt x="76200" y="0"/>
                  </a:cubicBez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9" name="Google Shape;4919;p50"/>
            <p:cNvSpPr/>
            <p:nvPr/>
          </p:nvSpPr>
          <p:spPr>
            <a:xfrm>
              <a:off x="6013937" y="2676062"/>
              <a:ext cx="163182" cy="239333"/>
            </a:xfrm>
            <a:custGeom>
              <a:avLst/>
              <a:gdLst/>
              <a:ahLst/>
              <a:cxnLst/>
              <a:rect l="l" t="t" r="r" b="b"/>
              <a:pathLst>
                <a:path w="114300" h="167640" extrusionOk="0">
                  <a:moveTo>
                    <a:pt x="57150" y="0"/>
                  </a:moveTo>
                  <a:cubicBezTo>
                    <a:pt x="25717" y="0"/>
                    <a:pt x="0" y="25718"/>
                    <a:pt x="0" y="57150"/>
                  </a:cubicBezTo>
                  <a:lnTo>
                    <a:pt x="0" y="167640"/>
                  </a:lnTo>
                  <a:lnTo>
                    <a:pt x="114300" y="167640"/>
                  </a:lnTo>
                  <a:lnTo>
                    <a:pt x="114300" y="57150"/>
                  </a:lnTo>
                  <a:cubicBezTo>
                    <a:pt x="114300" y="25718"/>
                    <a:pt x="88582" y="0"/>
                    <a:pt x="57150" y="0"/>
                  </a:cubicBezTo>
                  <a:close/>
                </a:path>
              </a:pathLst>
            </a:custGeom>
            <a:solidFill>
              <a:srgbClr val="F0D09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0" name="Google Shape;4920;p50"/>
            <p:cNvSpPr/>
            <p:nvPr/>
          </p:nvSpPr>
          <p:spPr>
            <a:xfrm>
              <a:off x="6052012"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1" name="Google Shape;4921;p50"/>
            <p:cNvSpPr/>
            <p:nvPr/>
          </p:nvSpPr>
          <p:spPr>
            <a:xfrm>
              <a:off x="6105046" y="3339669"/>
              <a:ext cx="32636" cy="146862"/>
            </a:xfrm>
            <a:custGeom>
              <a:avLst/>
              <a:gdLst/>
              <a:ahLst/>
              <a:cxnLst/>
              <a:rect l="l" t="t" r="r" b="b"/>
              <a:pathLst>
                <a:path w="22860" h="102869" extrusionOk="0">
                  <a:moveTo>
                    <a:pt x="0" y="0"/>
                  </a:moveTo>
                  <a:lnTo>
                    <a:pt x="22860" y="0"/>
                  </a:lnTo>
                  <a:lnTo>
                    <a:pt x="22860" y="102870"/>
                  </a:lnTo>
                  <a:lnTo>
                    <a:pt x="0" y="10287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2" name="Google Shape;4922;p50"/>
            <p:cNvSpPr/>
            <p:nvPr/>
          </p:nvSpPr>
          <p:spPr>
            <a:xfrm>
              <a:off x="6258709" y="2153882"/>
              <a:ext cx="95188" cy="81591"/>
            </a:xfrm>
            <a:custGeom>
              <a:avLst/>
              <a:gdLst/>
              <a:ahLst/>
              <a:cxnLst/>
              <a:rect l="l" t="t" r="r" b="b"/>
              <a:pathLst>
                <a:path w="66674" h="57150" extrusionOk="0">
                  <a:moveTo>
                    <a:pt x="45720" y="0"/>
                  </a:moveTo>
                  <a:lnTo>
                    <a:pt x="45720" y="38100"/>
                  </a:lnTo>
                  <a:lnTo>
                    <a:pt x="20955" y="38100"/>
                  </a:lnTo>
                  <a:lnTo>
                    <a:pt x="20955" y="0"/>
                  </a:lnTo>
                  <a:lnTo>
                    <a:pt x="0" y="0"/>
                  </a:lnTo>
                  <a:lnTo>
                    <a:pt x="0" y="57150"/>
                  </a:lnTo>
                  <a:lnTo>
                    <a:pt x="66675" y="57150"/>
                  </a:lnTo>
                  <a:lnTo>
                    <a:pt x="66675"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3" name="Google Shape;4923;p50"/>
            <p:cNvSpPr/>
            <p:nvPr/>
          </p:nvSpPr>
          <p:spPr>
            <a:xfrm>
              <a:off x="5837156" y="2153882"/>
              <a:ext cx="93829" cy="81591"/>
            </a:xfrm>
            <a:custGeom>
              <a:avLst/>
              <a:gdLst/>
              <a:ahLst/>
              <a:cxnLst/>
              <a:rect l="l" t="t" r="r" b="b"/>
              <a:pathLst>
                <a:path w="65722" h="57150" extrusionOk="0">
                  <a:moveTo>
                    <a:pt x="45720" y="0"/>
                  </a:moveTo>
                  <a:lnTo>
                    <a:pt x="45720" y="38100"/>
                  </a:lnTo>
                  <a:lnTo>
                    <a:pt x="20002" y="38100"/>
                  </a:lnTo>
                  <a:lnTo>
                    <a:pt x="20002" y="0"/>
                  </a:lnTo>
                  <a:lnTo>
                    <a:pt x="0" y="0"/>
                  </a:lnTo>
                  <a:lnTo>
                    <a:pt x="0" y="57150"/>
                  </a:lnTo>
                  <a:lnTo>
                    <a:pt x="65723" y="57150"/>
                  </a:lnTo>
                  <a:lnTo>
                    <a:pt x="65723"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4" name="Google Shape;4924;p50"/>
            <p:cNvSpPr/>
            <p:nvPr/>
          </p:nvSpPr>
          <p:spPr>
            <a:xfrm>
              <a:off x="5930985" y="2153882"/>
              <a:ext cx="327723" cy="81591"/>
            </a:xfrm>
            <a:custGeom>
              <a:avLst/>
              <a:gdLst/>
              <a:ahLst/>
              <a:cxnLst/>
              <a:rect l="l" t="t" r="r" b="b"/>
              <a:pathLst>
                <a:path w="229552" h="57150" extrusionOk="0">
                  <a:moveTo>
                    <a:pt x="216217" y="0"/>
                  </a:moveTo>
                  <a:lnTo>
                    <a:pt x="216217" y="38100"/>
                  </a:lnTo>
                  <a:lnTo>
                    <a:pt x="191452" y="38100"/>
                  </a:lnTo>
                  <a:lnTo>
                    <a:pt x="191452" y="0"/>
                  </a:lnTo>
                  <a:lnTo>
                    <a:pt x="157163" y="0"/>
                  </a:lnTo>
                  <a:lnTo>
                    <a:pt x="157163" y="38100"/>
                  </a:lnTo>
                  <a:lnTo>
                    <a:pt x="132397" y="38100"/>
                  </a:lnTo>
                  <a:lnTo>
                    <a:pt x="132397" y="0"/>
                  </a:lnTo>
                  <a:lnTo>
                    <a:pt x="98107" y="0"/>
                  </a:lnTo>
                  <a:lnTo>
                    <a:pt x="98107" y="38100"/>
                  </a:lnTo>
                  <a:lnTo>
                    <a:pt x="73342" y="38100"/>
                  </a:lnTo>
                  <a:lnTo>
                    <a:pt x="73342" y="0"/>
                  </a:lnTo>
                  <a:lnTo>
                    <a:pt x="39052" y="0"/>
                  </a:lnTo>
                  <a:lnTo>
                    <a:pt x="39052" y="38100"/>
                  </a:lnTo>
                  <a:lnTo>
                    <a:pt x="14288" y="38100"/>
                  </a:lnTo>
                  <a:lnTo>
                    <a:pt x="14288" y="0"/>
                  </a:lnTo>
                  <a:lnTo>
                    <a:pt x="0" y="0"/>
                  </a:lnTo>
                  <a:lnTo>
                    <a:pt x="0" y="57150"/>
                  </a:lnTo>
                  <a:lnTo>
                    <a:pt x="229552" y="57150"/>
                  </a:lnTo>
                  <a:lnTo>
                    <a:pt x="229552"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25" name="Google Shape;4925;p50"/>
            <p:cNvGrpSpPr/>
            <p:nvPr/>
          </p:nvGrpSpPr>
          <p:grpSpPr>
            <a:xfrm>
              <a:off x="6401493" y="1352931"/>
              <a:ext cx="2111763" cy="2816244"/>
              <a:chOff x="6401493" y="1352931"/>
              <a:chExt cx="2111763" cy="2816244"/>
            </a:xfrm>
          </p:grpSpPr>
          <p:sp>
            <p:nvSpPr>
              <p:cNvPr id="4926" name="Google Shape;4926;p50"/>
              <p:cNvSpPr/>
              <p:nvPr/>
            </p:nvSpPr>
            <p:spPr>
              <a:xfrm>
                <a:off x="7664652" y="1352931"/>
                <a:ext cx="848604" cy="885260"/>
              </a:xfrm>
              <a:custGeom>
                <a:avLst/>
                <a:gdLst/>
                <a:ahLst/>
                <a:cxnLst/>
                <a:rect l="l" t="t" r="r" b="b"/>
                <a:pathLst>
                  <a:path w="594401" h="620077" extrusionOk="0">
                    <a:moveTo>
                      <a:pt x="591600" y="154305"/>
                    </a:moveTo>
                    <a:cubicBezTo>
                      <a:pt x="591600" y="154305"/>
                      <a:pt x="594457" y="148590"/>
                      <a:pt x="589695" y="147638"/>
                    </a:cubicBezTo>
                    <a:cubicBezTo>
                      <a:pt x="584932" y="146685"/>
                      <a:pt x="562072" y="140018"/>
                      <a:pt x="562072" y="140018"/>
                    </a:cubicBezTo>
                    <a:cubicBezTo>
                      <a:pt x="562072" y="140018"/>
                      <a:pt x="566835" y="136208"/>
                      <a:pt x="566835" y="133350"/>
                    </a:cubicBezTo>
                    <a:lnTo>
                      <a:pt x="559215" y="133350"/>
                    </a:lnTo>
                    <a:lnTo>
                      <a:pt x="552547" y="129540"/>
                    </a:lnTo>
                    <a:lnTo>
                      <a:pt x="539212" y="130493"/>
                    </a:lnTo>
                    <a:lnTo>
                      <a:pt x="524925" y="135255"/>
                    </a:lnTo>
                    <a:lnTo>
                      <a:pt x="525877" y="127635"/>
                    </a:lnTo>
                    <a:lnTo>
                      <a:pt x="501112" y="128588"/>
                    </a:lnTo>
                    <a:lnTo>
                      <a:pt x="499207" y="131445"/>
                    </a:lnTo>
                    <a:cubicBezTo>
                      <a:pt x="499207" y="131445"/>
                      <a:pt x="469680" y="131445"/>
                      <a:pt x="464917" y="129540"/>
                    </a:cubicBezTo>
                    <a:cubicBezTo>
                      <a:pt x="461107" y="126683"/>
                      <a:pt x="441105" y="127635"/>
                      <a:pt x="437295" y="127635"/>
                    </a:cubicBezTo>
                    <a:cubicBezTo>
                      <a:pt x="433485" y="127635"/>
                      <a:pt x="405862" y="120968"/>
                      <a:pt x="390622" y="113348"/>
                    </a:cubicBezTo>
                    <a:cubicBezTo>
                      <a:pt x="375382" y="105728"/>
                      <a:pt x="351570" y="105728"/>
                      <a:pt x="351570" y="105728"/>
                    </a:cubicBezTo>
                    <a:cubicBezTo>
                      <a:pt x="351570" y="105728"/>
                      <a:pt x="363952" y="98108"/>
                      <a:pt x="341092" y="83820"/>
                    </a:cubicBezTo>
                    <a:cubicBezTo>
                      <a:pt x="335377" y="75248"/>
                      <a:pt x="332520" y="76200"/>
                      <a:pt x="332520" y="69533"/>
                    </a:cubicBezTo>
                    <a:cubicBezTo>
                      <a:pt x="332520" y="62865"/>
                      <a:pt x="331567" y="30480"/>
                      <a:pt x="331567" y="30480"/>
                    </a:cubicBezTo>
                    <a:cubicBezTo>
                      <a:pt x="331567" y="30480"/>
                      <a:pt x="329662" y="0"/>
                      <a:pt x="297277" y="0"/>
                    </a:cubicBezTo>
                    <a:cubicBezTo>
                      <a:pt x="265845" y="0"/>
                      <a:pt x="262987" y="30480"/>
                      <a:pt x="262987" y="30480"/>
                    </a:cubicBezTo>
                    <a:cubicBezTo>
                      <a:pt x="262987" y="30480"/>
                      <a:pt x="262035" y="62865"/>
                      <a:pt x="262035" y="69533"/>
                    </a:cubicBezTo>
                    <a:cubicBezTo>
                      <a:pt x="262035" y="76200"/>
                      <a:pt x="259177" y="75248"/>
                      <a:pt x="253462" y="83820"/>
                    </a:cubicBezTo>
                    <a:cubicBezTo>
                      <a:pt x="231555" y="98108"/>
                      <a:pt x="242985" y="105728"/>
                      <a:pt x="242985" y="105728"/>
                    </a:cubicBezTo>
                    <a:cubicBezTo>
                      <a:pt x="242985" y="105728"/>
                      <a:pt x="219172" y="104775"/>
                      <a:pt x="203932" y="113348"/>
                    </a:cubicBezTo>
                    <a:cubicBezTo>
                      <a:pt x="188692" y="120968"/>
                      <a:pt x="161070" y="127635"/>
                      <a:pt x="157260" y="127635"/>
                    </a:cubicBezTo>
                    <a:cubicBezTo>
                      <a:pt x="153450" y="127635"/>
                      <a:pt x="133447" y="126683"/>
                      <a:pt x="129637" y="129540"/>
                    </a:cubicBezTo>
                    <a:cubicBezTo>
                      <a:pt x="125827" y="132398"/>
                      <a:pt x="95347" y="131445"/>
                      <a:pt x="95347" y="131445"/>
                    </a:cubicBezTo>
                    <a:lnTo>
                      <a:pt x="93442" y="128588"/>
                    </a:lnTo>
                    <a:lnTo>
                      <a:pt x="68677" y="127635"/>
                    </a:lnTo>
                    <a:lnTo>
                      <a:pt x="69630" y="135255"/>
                    </a:lnTo>
                    <a:lnTo>
                      <a:pt x="55342" y="130493"/>
                    </a:lnTo>
                    <a:lnTo>
                      <a:pt x="42007" y="129540"/>
                    </a:lnTo>
                    <a:lnTo>
                      <a:pt x="35340" y="133350"/>
                    </a:lnTo>
                    <a:lnTo>
                      <a:pt x="27720" y="133350"/>
                    </a:lnTo>
                    <a:cubicBezTo>
                      <a:pt x="27720" y="136208"/>
                      <a:pt x="32482" y="140018"/>
                      <a:pt x="32482" y="140018"/>
                    </a:cubicBezTo>
                    <a:cubicBezTo>
                      <a:pt x="32482" y="140018"/>
                      <a:pt x="9622" y="146685"/>
                      <a:pt x="4860" y="147638"/>
                    </a:cubicBezTo>
                    <a:cubicBezTo>
                      <a:pt x="97" y="148590"/>
                      <a:pt x="2955" y="154305"/>
                      <a:pt x="2955" y="154305"/>
                    </a:cubicBezTo>
                    <a:cubicBezTo>
                      <a:pt x="-4665" y="157163"/>
                      <a:pt x="4860" y="160973"/>
                      <a:pt x="4860" y="160973"/>
                    </a:cubicBezTo>
                    <a:cubicBezTo>
                      <a:pt x="3907" y="167640"/>
                      <a:pt x="16290" y="164783"/>
                      <a:pt x="16290" y="164783"/>
                    </a:cubicBezTo>
                    <a:cubicBezTo>
                      <a:pt x="50580" y="179070"/>
                      <a:pt x="73440" y="168593"/>
                      <a:pt x="73440" y="168593"/>
                    </a:cubicBezTo>
                    <a:cubicBezTo>
                      <a:pt x="73440" y="168593"/>
                      <a:pt x="82965" y="229553"/>
                      <a:pt x="86775" y="232410"/>
                    </a:cubicBezTo>
                    <a:cubicBezTo>
                      <a:pt x="91537" y="235268"/>
                      <a:pt x="122970" y="230505"/>
                      <a:pt x="122970" y="230505"/>
                    </a:cubicBezTo>
                    <a:lnTo>
                      <a:pt x="120112" y="222885"/>
                    </a:lnTo>
                    <a:cubicBezTo>
                      <a:pt x="157260" y="226695"/>
                      <a:pt x="222030" y="220028"/>
                      <a:pt x="222030" y="220028"/>
                    </a:cubicBezTo>
                    <a:cubicBezTo>
                      <a:pt x="224887" y="227648"/>
                      <a:pt x="242985" y="237173"/>
                      <a:pt x="242985" y="237173"/>
                    </a:cubicBezTo>
                    <a:cubicBezTo>
                      <a:pt x="233460" y="254318"/>
                      <a:pt x="234412" y="359093"/>
                      <a:pt x="234412" y="359093"/>
                    </a:cubicBezTo>
                    <a:lnTo>
                      <a:pt x="229650" y="614363"/>
                    </a:lnTo>
                    <a:cubicBezTo>
                      <a:pt x="237270" y="617220"/>
                      <a:pt x="293467" y="620078"/>
                      <a:pt x="293467" y="620078"/>
                    </a:cubicBezTo>
                    <a:cubicBezTo>
                      <a:pt x="293467" y="620078"/>
                      <a:pt x="349665" y="617220"/>
                      <a:pt x="357285" y="614363"/>
                    </a:cubicBezTo>
                    <a:lnTo>
                      <a:pt x="352522" y="359093"/>
                    </a:lnTo>
                    <a:cubicBezTo>
                      <a:pt x="352522" y="359093"/>
                      <a:pt x="353475" y="254318"/>
                      <a:pt x="343950" y="237173"/>
                    </a:cubicBezTo>
                    <a:cubicBezTo>
                      <a:pt x="343950" y="237173"/>
                      <a:pt x="362047" y="227648"/>
                      <a:pt x="364905" y="220028"/>
                    </a:cubicBezTo>
                    <a:cubicBezTo>
                      <a:pt x="364905" y="220028"/>
                      <a:pt x="429675" y="226695"/>
                      <a:pt x="466822" y="222885"/>
                    </a:cubicBezTo>
                    <a:lnTo>
                      <a:pt x="463965" y="230505"/>
                    </a:lnTo>
                    <a:cubicBezTo>
                      <a:pt x="463965" y="230505"/>
                      <a:pt x="495397" y="235268"/>
                      <a:pt x="500160" y="232410"/>
                    </a:cubicBezTo>
                    <a:cubicBezTo>
                      <a:pt x="504922" y="229553"/>
                      <a:pt x="513495" y="168593"/>
                      <a:pt x="513495" y="168593"/>
                    </a:cubicBezTo>
                    <a:cubicBezTo>
                      <a:pt x="513495" y="168593"/>
                      <a:pt x="536355" y="179070"/>
                      <a:pt x="570645" y="164783"/>
                    </a:cubicBezTo>
                    <a:cubicBezTo>
                      <a:pt x="570645" y="164783"/>
                      <a:pt x="583027" y="167640"/>
                      <a:pt x="582075" y="160973"/>
                    </a:cubicBezTo>
                    <a:cubicBezTo>
                      <a:pt x="589695" y="160973"/>
                      <a:pt x="599220" y="157163"/>
                      <a:pt x="591600" y="154305"/>
                    </a:cubicBez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7" name="Google Shape;4927;p50"/>
              <p:cNvSpPr/>
              <p:nvPr/>
            </p:nvSpPr>
            <p:spPr>
              <a:xfrm>
                <a:off x="7768139" y="2299385"/>
                <a:ext cx="647288" cy="1869790"/>
              </a:xfrm>
              <a:custGeom>
                <a:avLst/>
                <a:gdLst/>
                <a:ahLst/>
                <a:cxnLst/>
                <a:rect l="l" t="t" r="r" b="b"/>
                <a:pathLst>
                  <a:path w="453390" h="1309687" extrusionOk="0">
                    <a:moveTo>
                      <a:pt x="0" y="0"/>
                    </a:moveTo>
                    <a:lnTo>
                      <a:pt x="0" y="1309688"/>
                    </a:lnTo>
                    <a:lnTo>
                      <a:pt x="133350" y="1309688"/>
                    </a:lnTo>
                    <a:lnTo>
                      <a:pt x="133350" y="195263"/>
                    </a:lnTo>
                    <a:cubicBezTo>
                      <a:pt x="133350" y="143827"/>
                      <a:pt x="175260" y="101917"/>
                      <a:pt x="226695" y="101917"/>
                    </a:cubicBezTo>
                    <a:cubicBezTo>
                      <a:pt x="278130" y="101917"/>
                      <a:pt x="320040" y="143827"/>
                      <a:pt x="320040" y="195263"/>
                    </a:cubicBezTo>
                    <a:lnTo>
                      <a:pt x="320040" y="1309688"/>
                    </a:lnTo>
                    <a:lnTo>
                      <a:pt x="453390" y="1309688"/>
                    </a:lnTo>
                    <a:lnTo>
                      <a:pt x="453390" y="0"/>
                    </a:lnTo>
                    <a:lnTo>
                      <a:pt x="0" y="0"/>
                    </a:lnTo>
                    <a:close/>
                  </a:path>
                </a:pathLst>
              </a:custGeom>
              <a:solidFill>
                <a:srgbClr val="8B23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8" name="Google Shape;4928;p50"/>
              <p:cNvSpPr/>
              <p:nvPr/>
            </p:nvSpPr>
            <p:spPr>
              <a:xfrm>
                <a:off x="7768139" y="2216433"/>
                <a:ext cx="647288" cy="1952742"/>
              </a:xfrm>
              <a:custGeom>
                <a:avLst/>
                <a:gdLst/>
                <a:ahLst/>
                <a:cxnLst/>
                <a:rect l="l" t="t" r="r" b="b"/>
                <a:pathLst>
                  <a:path w="453390" h="1367790" extrusionOk="0">
                    <a:moveTo>
                      <a:pt x="0" y="0"/>
                    </a:moveTo>
                    <a:lnTo>
                      <a:pt x="0" y="1367790"/>
                    </a:lnTo>
                    <a:lnTo>
                      <a:pt x="133350" y="1367790"/>
                    </a:lnTo>
                    <a:lnTo>
                      <a:pt x="133350" y="195263"/>
                    </a:lnTo>
                    <a:cubicBezTo>
                      <a:pt x="133350" y="143828"/>
                      <a:pt x="175260" y="101918"/>
                      <a:pt x="226695" y="101918"/>
                    </a:cubicBezTo>
                    <a:cubicBezTo>
                      <a:pt x="278130" y="101918"/>
                      <a:pt x="320040" y="143828"/>
                      <a:pt x="320040" y="195263"/>
                    </a:cubicBezTo>
                    <a:lnTo>
                      <a:pt x="320040" y="1367790"/>
                    </a:lnTo>
                    <a:lnTo>
                      <a:pt x="453390" y="1367790"/>
                    </a:lnTo>
                    <a:lnTo>
                      <a:pt x="453390" y="0"/>
                    </a:lnTo>
                    <a:lnTo>
                      <a:pt x="0" y="0"/>
                    </a:lnTo>
                    <a:close/>
                  </a:path>
                </a:pathLst>
              </a:custGeom>
              <a:solidFill>
                <a:srgbClr val="B23D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9" name="Google Shape;4929;p50"/>
              <p:cNvSpPr/>
              <p:nvPr/>
            </p:nvSpPr>
            <p:spPr>
              <a:xfrm>
                <a:off x="7054220" y="3494691"/>
                <a:ext cx="629609" cy="674485"/>
              </a:xfrm>
              <a:custGeom>
                <a:avLst/>
                <a:gdLst/>
                <a:ahLst/>
                <a:cxnLst/>
                <a:rect l="l" t="t" r="r" b="b"/>
                <a:pathLst>
                  <a:path w="441007" h="472440" extrusionOk="0">
                    <a:moveTo>
                      <a:pt x="0" y="275273"/>
                    </a:moveTo>
                    <a:lnTo>
                      <a:pt x="0" y="0"/>
                    </a:lnTo>
                    <a:lnTo>
                      <a:pt x="441008" y="472440"/>
                    </a:lnTo>
                    <a:lnTo>
                      <a:pt x="176213"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0" name="Google Shape;4930;p50"/>
              <p:cNvSpPr/>
              <p:nvPr/>
            </p:nvSpPr>
            <p:spPr>
              <a:xfrm>
                <a:off x="7054220" y="3494691"/>
                <a:ext cx="421553" cy="450109"/>
              </a:xfrm>
              <a:custGeom>
                <a:avLst/>
                <a:gdLst/>
                <a:ahLst/>
                <a:cxnLst/>
                <a:rect l="l" t="t" r="r" b="b"/>
                <a:pathLst>
                  <a:path w="295275" h="315277" extrusionOk="0">
                    <a:moveTo>
                      <a:pt x="0" y="0"/>
                    </a:moveTo>
                    <a:lnTo>
                      <a:pt x="0" y="275273"/>
                    </a:lnTo>
                    <a:lnTo>
                      <a:pt x="295275"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1" name="Google Shape;4931;p50"/>
              <p:cNvSpPr/>
              <p:nvPr/>
            </p:nvSpPr>
            <p:spPr>
              <a:xfrm>
                <a:off x="6401493" y="3494691"/>
                <a:ext cx="629609" cy="674485"/>
              </a:xfrm>
              <a:custGeom>
                <a:avLst/>
                <a:gdLst/>
                <a:ahLst/>
                <a:cxnLst/>
                <a:rect l="l" t="t" r="r" b="b"/>
                <a:pathLst>
                  <a:path w="441007" h="472440" extrusionOk="0">
                    <a:moveTo>
                      <a:pt x="441008" y="275273"/>
                    </a:moveTo>
                    <a:lnTo>
                      <a:pt x="441008" y="0"/>
                    </a:lnTo>
                    <a:lnTo>
                      <a:pt x="0" y="472440"/>
                    </a:lnTo>
                    <a:lnTo>
                      <a:pt x="264795" y="472440"/>
                    </a:lnTo>
                    <a:close/>
                  </a:path>
                </a:pathLst>
              </a:custGeom>
              <a:solidFill>
                <a:srgbClr val="E7AB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2" name="Google Shape;4932;p50"/>
              <p:cNvSpPr/>
              <p:nvPr/>
            </p:nvSpPr>
            <p:spPr>
              <a:xfrm>
                <a:off x="6609549" y="3494691"/>
                <a:ext cx="421553" cy="450109"/>
              </a:xfrm>
              <a:custGeom>
                <a:avLst/>
                <a:gdLst/>
                <a:ahLst/>
                <a:cxnLst/>
                <a:rect l="l" t="t" r="r" b="b"/>
                <a:pathLst>
                  <a:path w="295275" h="315277" extrusionOk="0">
                    <a:moveTo>
                      <a:pt x="295275" y="0"/>
                    </a:moveTo>
                    <a:lnTo>
                      <a:pt x="295275" y="275273"/>
                    </a:lnTo>
                    <a:lnTo>
                      <a:pt x="0" y="315278"/>
                    </a:lnTo>
                    <a:close/>
                  </a:path>
                </a:pathLst>
              </a:custGeom>
              <a:solidFill>
                <a:srgbClr val="E09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33" name="Google Shape;4933;p50"/>
            <p:cNvSpPr/>
            <p:nvPr/>
          </p:nvSpPr>
          <p:spPr>
            <a:xfrm>
              <a:off x="4754325" y="4116500"/>
              <a:ext cx="3765600" cy="146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6"/>
        <p:cNvGrpSpPr/>
        <p:nvPr/>
      </p:nvGrpSpPr>
      <p:grpSpPr>
        <a:xfrm>
          <a:off x="0" y="0"/>
          <a:ext cx="0" cy="0"/>
          <a:chOff x="0" y="0"/>
          <a:chExt cx="0" cy="0"/>
        </a:xfrm>
      </p:grpSpPr>
      <p:sp>
        <p:nvSpPr>
          <p:cNvPr id="4648" name="Google Shape;4648;p44"/>
          <p:cNvSpPr txBox="1">
            <a:spLocks noGrp="1"/>
          </p:cNvSpPr>
          <p:nvPr>
            <p:ph type="body" idx="1"/>
          </p:nvPr>
        </p:nvSpPr>
        <p:spPr>
          <a:xfrm>
            <a:off x="1213760" y="612233"/>
            <a:ext cx="6621830" cy="1000760"/>
          </a:xfrm>
          <a:prstGeom prst="rect">
            <a:avLst/>
          </a:prstGeom>
        </p:spPr>
        <p:txBody>
          <a:bodyPr spcFirstLastPara="1" wrap="square" lIns="91425" tIns="91425" rIns="91425" bIns="91425" anchor="t" anchorCtr="0">
            <a:noAutofit/>
          </a:bodyPr>
          <a:lstStyle/>
          <a:p>
            <a:pPr marL="0" lvl="0" indent="0" algn="ctr" rtl="0">
              <a:lnSpc>
                <a:spcPct val="125000"/>
              </a:lnSpc>
              <a:buNone/>
            </a:pPr>
            <a:r>
              <a:rPr lang="en-US" altLang="en-GB" sz="3600" b="1" dirty="0" err="1" smtClean="0">
                <a:solidFill>
                  <a:srgbClr val="7030A0"/>
                </a:solidFill>
                <a:latin typeface="Times New Roman" panose="02020603050405020304" charset="0"/>
                <a:cs typeface="Times New Roman" panose="02020603050405020304" charset="0"/>
              </a:rPr>
              <a:t>Hãy</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kể</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tên</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những</a:t>
            </a:r>
            <a:r>
              <a:rPr lang="en-US" altLang="en-GB" sz="3600" b="1" dirty="0" smtClean="0">
                <a:solidFill>
                  <a:srgbClr val="7030A0"/>
                </a:solidFill>
                <a:latin typeface="Times New Roman" panose="02020603050405020304" charset="0"/>
                <a:cs typeface="Times New Roman" panose="02020603050405020304" charset="0"/>
              </a:rPr>
              <a:t> di </a:t>
            </a:r>
            <a:r>
              <a:rPr lang="en-US" altLang="en-GB" sz="3600" b="1" dirty="0" err="1" smtClean="0">
                <a:solidFill>
                  <a:srgbClr val="7030A0"/>
                </a:solidFill>
                <a:latin typeface="Times New Roman" panose="02020603050405020304" charset="0"/>
                <a:cs typeface="Times New Roman" panose="02020603050405020304" charset="0"/>
              </a:rPr>
              <a:t>sản</a:t>
            </a:r>
            <a:r>
              <a:rPr lang="en-US" altLang="en-GB" sz="3600" b="1" dirty="0" smtClean="0">
                <a:solidFill>
                  <a:srgbClr val="7030A0"/>
                </a:solidFill>
                <a:latin typeface="Times New Roman" panose="02020603050405020304" charset="0"/>
                <a:cs typeface="Times New Roman" panose="02020603050405020304" charset="0"/>
              </a:rPr>
              <a:t> ở </a:t>
            </a:r>
            <a:r>
              <a:rPr lang="en-US" altLang="en-GB" sz="3600" b="1" dirty="0" err="1" smtClean="0">
                <a:solidFill>
                  <a:srgbClr val="7030A0"/>
                </a:solidFill>
                <a:latin typeface="Times New Roman" panose="02020603050405020304" charset="0"/>
                <a:cs typeface="Times New Roman" panose="02020603050405020304" charset="0"/>
              </a:rPr>
              <a:t>Việt</a:t>
            </a:r>
            <a:r>
              <a:rPr lang="en-US" altLang="en-GB" sz="3600" b="1" dirty="0" smtClean="0">
                <a:solidFill>
                  <a:srgbClr val="7030A0"/>
                </a:solidFill>
                <a:latin typeface="Times New Roman" panose="02020603050405020304" charset="0"/>
                <a:cs typeface="Times New Roman" panose="02020603050405020304" charset="0"/>
              </a:rPr>
              <a:t> Nam </a:t>
            </a:r>
            <a:r>
              <a:rPr lang="en-US" altLang="en-GB" sz="3600" b="1" dirty="0" err="1" smtClean="0">
                <a:solidFill>
                  <a:srgbClr val="7030A0"/>
                </a:solidFill>
                <a:latin typeface="Times New Roman" panose="02020603050405020304" charset="0"/>
                <a:cs typeface="Times New Roman" panose="02020603050405020304" charset="0"/>
              </a:rPr>
              <a:t>được</a:t>
            </a:r>
            <a:r>
              <a:rPr lang="en-US" altLang="en-GB" sz="3600" b="1" dirty="0" smtClean="0">
                <a:solidFill>
                  <a:srgbClr val="7030A0"/>
                </a:solidFill>
                <a:latin typeface="Times New Roman" panose="02020603050405020304" charset="0"/>
                <a:cs typeface="Times New Roman" panose="02020603050405020304" charset="0"/>
              </a:rPr>
              <a:t> UNESCO </a:t>
            </a:r>
            <a:r>
              <a:rPr lang="en-US" altLang="en-GB" sz="3600" b="1" dirty="0" err="1" smtClean="0">
                <a:solidFill>
                  <a:srgbClr val="7030A0"/>
                </a:solidFill>
                <a:latin typeface="Times New Roman" panose="02020603050405020304" charset="0"/>
                <a:cs typeface="Times New Roman" panose="02020603050405020304" charset="0"/>
              </a:rPr>
              <a:t>công</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nhận</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là</a:t>
            </a:r>
            <a:r>
              <a:rPr lang="en-US" altLang="en-GB" sz="3600" b="1" dirty="0" smtClean="0">
                <a:solidFill>
                  <a:srgbClr val="7030A0"/>
                </a:solidFill>
                <a:latin typeface="Times New Roman" panose="02020603050405020304" charset="0"/>
                <a:cs typeface="Times New Roman" panose="02020603050405020304" charset="0"/>
              </a:rPr>
              <a:t> di </a:t>
            </a:r>
            <a:r>
              <a:rPr lang="en-US" altLang="en-GB" sz="3600" b="1" dirty="0" err="1" smtClean="0">
                <a:solidFill>
                  <a:srgbClr val="7030A0"/>
                </a:solidFill>
                <a:latin typeface="Times New Roman" panose="02020603050405020304" charset="0"/>
                <a:cs typeface="Times New Roman" panose="02020603050405020304" charset="0"/>
              </a:rPr>
              <a:t>sản</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thế</a:t>
            </a:r>
            <a:r>
              <a:rPr lang="en-US" altLang="en-GB" sz="3600" b="1" dirty="0" smtClean="0">
                <a:solidFill>
                  <a:srgbClr val="7030A0"/>
                </a:solidFill>
                <a:latin typeface="Times New Roman" panose="02020603050405020304" charset="0"/>
                <a:cs typeface="Times New Roman" panose="02020603050405020304" charset="0"/>
              </a:rPr>
              <a:t> </a:t>
            </a:r>
            <a:r>
              <a:rPr lang="en-US" altLang="en-GB" sz="3600" b="1" dirty="0" err="1" smtClean="0">
                <a:solidFill>
                  <a:srgbClr val="7030A0"/>
                </a:solidFill>
                <a:latin typeface="Times New Roman" panose="02020603050405020304" charset="0"/>
                <a:cs typeface="Times New Roman" panose="02020603050405020304" charset="0"/>
              </a:rPr>
              <a:t>giới</a:t>
            </a:r>
            <a:r>
              <a:rPr lang="en-US" altLang="en-GB" sz="3600" b="1" dirty="0" smtClean="0">
                <a:solidFill>
                  <a:srgbClr val="7030A0"/>
                </a:solidFill>
                <a:latin typeface="Times New Roman" panose="02020603050405020304" charset="0"/>
                <a:cs typeface="Times New Roman" panose="02020603050405020304" charset="0"/>
              </a:rPr>
              <a:t>?</a:t>
            </a:r>
            <a:endParaRPr lang="vi-VN" altLang="en-GB" sz="3600" b="1" dirty="0">
              <a:solidFill>
                <a:srgbClr val="7030A0"/>
              </a:solidFill>
              <a:latin typeface="Times New Roman" panose="02020603050405020304" charset="0"/>
              <a:cs typeface="Times New Roman" panose="02020603050405020304" charset="0"/>
            </a:endParaRPr>
          </a:p>
        </p:txBody>
      </p:sp>
      <p:pic>
        <p:nvPicPr>
          <p:cNvPr id="1026" name="Picture 2" descr="Đỗvũlinh (vdo294654) - Profile | Pintere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54732" y="2988526"/>
            <a:ext cx="2400569" cy="2250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39987" y="4112247"/>
            <a:ext cx="2739194" cy="841800"/>
          </a:xfrm>
        </p:spPr>
        <p:txBody>
          <a:bodyPr/>
          <a:lstStyle/>
          <a:p>
            <a:r>
              <a:rPr lang="vi-VN" altLang="en-US" sz="2800" dirty="0">
                <a:solidFill>
                  <a:schemeClr val="accent6"/>
                </a:solidFill>
                <a:latin typeface="+mj-lt"/>
              </a:rPr>
              <a:t>Vịnh Hạ Long </a:t>
            </a:r>
          </a:p>
        </p:txBody>
      </p:sp>
      <p:sp>
        <p:nvSpPr>
          <p:cNvPr id="11" name="Subtitle 10"/>
          <p:cNvSpPr>
            <a:spLocks noGrp="1"/>
          </p:cNvSpPr>
          <p:nvPr>
            <p:ph type="subTitle" idx="6"/>
          </p:nvPr>
        </p:nvSpPr>
        <p:spPr>
          <a:xfrm>
            <a:off x="4856895" y="4156270"/>
            <a:ext cx="2349600" cy="841800"/>
          </a:xfrm>
        </p:spPr>
        <p:txBody>
          <a:bodyPr/>
          <a:lstStyle/>
          <a:p>
            <a:r>
              <a:rPr lang="vi-VN" altLang="en-US" sz="2800" dirty="0">
                <a:solidFill>
                  <a:schemeClr val="accent6"/>
                </a:solidFill>
                <a:latin typeface="+mj-lt"/>
              </a:rPr>
              <a:t>Cố </a:t>
            </a:r>
            <a:r>
              <a:rPr lang="vi-VN" altLang="en-US" sz="2800" dirty="0" smtClean="0">
                <a:solidFill>
                  <a:schemeClr val="accent6"/>
                </a:solidFill>
                <a:latin typeface="+mj-lt"/>
              </a:rPr>
              <a:t>đô </a:t>
            </a:r>
            <a:r>
              <a:rPr lang="vi-VN" altLang="en-US" sz="2800" dirty="0">
                <a:solidFill>
                  <a:schemeClr val="accent6"/>
                </a:solidFill>
                <a:latin typeface="+mj-lt"/>
              </a:rPr>
              <a:t>Huế </a:t>
            </a:r>
          </a:p>
        </p:txBody>
      </p:sp>
      <p:pic>
        <p:nvPicPr>
          <p:cNvPr id="12" name="Picture 11"/>
          <p:cNvPicPr>
            <a:picLocks noChangeAspect="1"/>
          </p:cNvPicPr>
          <p:nvPr/>
        </p:nvPicPr>
        <p:blipFill>
          <a:blip r:embed="rId2"/>
          <a:stretch>
            <a:fillRect/>
          </a:stretch>
        </p:blipFill>
        <p:spPr>
          <a:xfrm>
            <a:off x="328295" y="837565"/>
            <a:ext cx="3752850" cy="3169285"/>
          </a:xfrm>
          <a:prstGeom prst="rect">
            <a:avLst/>
          </a:prstGeom>
        </p:spPr>
      </p:pic>
      <p:pic>
        <p:nvPicPr>
          <p:cNvPr id="13" name="Picture 12"/>
          <p:cNvPicPr>
            <a:picLocks noChangeAspect="1"/>
          </p:cNvPicPr>
          <p:nvPr/>
        </p:nvPicPr>
        <p:blipFill>
          <a:blip r:embed="rId3">
            <a:lum contrast="6000"/>
          </a:blip>
          <a:stretch>
            <a:fillRect/>
          </a:stretch>
        </p:blipFill>
        <p:spPr>
          <a:xfrm>
            <a:off x="4341495" y="836930"/>
            <a:ext cx="3438525" cy="3175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205" y="267970"/>
            <a:ext cx="7134225" cy="4012565"/>
          </a:xfrm>
          <a:prstGeom prst="rect">
            <a:avLst/>
          </a:prstGeom>
        </p:spPr>
      </p:pic>
      <p:sp>
        <p:nvSpPr>
          <p:cNvPr id="3" name="Text Box 2"/>
          <p:cNvSpPr txBox="1"/>
          <p:nvPr/>
        </p:nvSpPr>
        <p:spPr>
          <a:xfrm>
            <a:off x="2862579" y="4419476"/>
            <a:ext cx="3419475" cy="523220"/>
          </a:xfrm>
          <a:prstGeom prst="rect">
            <a:avLst/>
          </a:prstGeom>
          <a:noFill/>
        </p:spPr>
        <p:txBody>
          <a:bodyPr wrap="square" rtlCol="0">
            <a:spAutoFit/>
          </a:bodyPr>
          <a:lstStyle/>
          <a:p>
            <a:pPr algn="ctr"/>
            <a:r>
              <a:rPr lang="vi-VN" altLang="en-US" sz="2800" dirty="0">
                <a:latin typeface="+mj-lt"/>
              </a:rPr>
              <a:t>Phong Nha - Kẻ Bàng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6000" contrast="12000"/>
          </a:blip>
          <a:stretch>
            <a:fillRect/>
          </a:stretch>
        </p:blipFill>
        <p:spPr>
          <a:xfrm>
            <a:off x="394652" y="555625"/>
            <a:ext cx="4225925" cy="3169285"/>
          </a:xfrm>
          <a:prstGeom prst="rect">
            <a:avLst/>
          </a:prstGeom>
        </p:spPr>
      </p:pic>
      <p:sp>
        <p:nvSpPr>
          <p:cNvPr id="3" name="Text Box 2"/>
          <p:cNvSpPr txBox="1"/>
          <p:nvPr/>
        </p:nvSpPr>
        <p:spPr>
          <a:xfrm>
            <a:off x="289335" y="3784368"/>
            <a:ext cx="4331242" cy="523220"/>
          </a:xfrm>
          <a:prstGeom prst="rect">
            <a:avLst/>
          </a:prstGeom>
          <a:noFill/>
        </p:spPr>
        <p:txBody>
          <a:bodyPr wrap="square" rtlCol="0">
            <a:spAutoFit/>
          </a:bodyPr>
          <a:lstStyle/>
          <a:p>
            <a:pPr algn="ctr"/>
            <a:r>
              <a:rPr lang="vi-VN" altLang="en-US" sz="2800" dirty="0">
                <a:latin typeface="+mj-lt"/>
              </a:rPr>
              <a:t>Tràng An </a:t>
            </a:r>
          </a:p>
        </p:txBody>
      </p:sp>
      <p:pic>
        <p:nvPicPr>
          <p:cNvPr id="4" name="Picture 3"/>
          <p:cNvPicPr>
            <a:picLocks noChangeAspect="1"/>
          </p:cNvPicPr>
          <p:nvPr/>
        </p:nvPicPr>
        <p:blipFill>
          <a:blip r:embed="rId3">
            <a:lum bright="-6000" contrast="12000"/>
          </a:blip>
          <a:stretch>
            <a:fillRect/>
          </a:stretch>
        </p:blipFill>
        <p:spPr>
          <a:xfrm>
            <a:off x="4715510" y="555625"/>
            <a:ext cx="4072890" cy="3164840"/>
          </a:xfrm>
          <a:prstGeom prst="rect">
            <a:avLst/>
          </a:prstGeom>
        </p:spPr>
      </p:pic>
      <p:sp>
        <p:nvSpPr>
          <p:cNvPr id="5" name="Text Box 4"/>
          <p:cNvSpPr txBox="1"/>
          <p:nvPr/>
        </p:nvSpPr>
        <p:spPr>
          <a:xfrm>
            <a:off x="4586334" y="3784368"/>
            <a:ext cx="4331242" cy="523220"/>
          </a:xfrm>
          <a:prstGeom prst="rect">
            <a:avLst/>
          </a:prstGeom>
          <a:noFill/>
        </p:spPr>
        <p:txBody>
          <a:bodyPr wrap="square" rtlCol="0">
            <a:spAutoFit/>
          </a:bodyPr>
          <a:lstStyle/>
          <a:p>
            <a:pPr algn="ctr"/>
            <a:r>
              <a:rPr lang="vi-VN" altLang="en-US" sz="2800" dirty="0">
                <a:latin typeface="+mj-lt"/>
              </a:rPr>
              <a:t>Hoàng thành Thăng Long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Picture 1"/>
          <p:cNvPicPr>
            <a:picLocks noChangeAspect="1"/>
          </p:cNvPicPr>
          <p:nvPr/>
        </p:nvPicPr>
        <p:blipFill>
          <a:blip r:embed="rId2">
            <a:lum bright="6000" contrast="-12000"/>
          </a:blip>
          <a:stretch>
            <a:fillRect/>
          </a:stretch>
        </p:blipFill>
        <p:spPr>
          <a:xfrm>
            <a:off x="323215" y="730250"/>
            <a:ext cx="4168775" cy="3201035"/>
          </a:xfrm>
          <a:prstGeom prst="rect">
            <a:avLst/>
          </a:prstGeom>
        </p:spPr>
      </p:pic>
      <p:sp>
        <p:nvSpPr>
          <p:cNvPr id="3" name="Text Box 2"/>
          <p:cNvSpPr txBox="1"/>
          <p:nvPr/>
        </p:nvSpPr>
        <p:spPr>
          <a:xfrm>
            <a:off x="406415" y="3968600"/>
            <a:ext cx="3885348" cy="523220"/>
          </a:xfrm>
          <a:prstGeom prst="rect">
            <a:avLst/>
          </a:prstGeom>
          <a:noFill/>
        </p:spPr>
        <p:txBody>
          <a:bodyPr wrap="square" rtlCol="0">
            <a:spAutoFit/>
          </a:bodyPr>
          <a:lstStyle/>
          <a:p>
            <a:pPr algn="ctr"/>
            <a:r>
              <a:rPr lang="vi-VN" altLang="en-US" sz="2800" dirty="0">
                <a:latin typeface="+mj-lt"/>
              </a:rPr>
              <a:t>Nhã nhạc cung đình Huế </a:t>
            </a:r>
          </a:p>
        </p:txBody>
      </p:sp>
      <p:pic>
        <p:nvPicPr>
          <p:cNvPr id="4" name="Picture 3"/>
          <p:cNvPicPr>
            <a:picLocks noChangeAspect="1"/>
          </p:cNvPicPr>
          <p:nvPr/>
        </p:nvPicPr>
        <p:blipFill>
          <a:blip r:embed="rId3"/>
          <a:stretch>
            <a:fillRect/>
          </a:stretch>
        </p:blipFill>
        <p:spPr>
          <a:xfrm>
            <a:off x="4715510" y="771525"/>
            <a:ext cx="4037965" cy="3159760"/>
          </a:xfrm>
          <a:prstGeom prst="rect">
            <a:avLst/>
          </a:prstGeom>
        </p:spPr>
      </p:pic>
      <p:sp>
        <p:nvSpPr>
          <p:cNvPr id="6" name="Text Box 5"/>
          <p:cNvSpPr txBox="1"/>
          <p:nvPr/>
        </p:nvSpPr>
        <p:spPr>
          <a:xfrm>
            <a:off x="5142819" y="3946153"/>
            <a:ext cx="3034030" cy="523220"/>
          </a:xfrm>
          <a:prstGeom prst="rect">
            <a:avLst/>
          </a:prstGeom>
          <a:noFill/>
        </p:spPr>
        <p:txBody>
          <a:bodyPr wrap="square" rtlCol="0">
            <a:spAutoFit/>
          </a:bodyPr>
          <a:lstStyle/>
          <a:p>
            <a:pPr algn="ctr"/>
            <a:r>
              <a:rPr lang="vi-VN" altLang="en-US" sz="2800" dirty="0">
                <a:latin typeface="+mj-lt"/>
              </a:rPr>
              <a:t>Dân ca quan họ</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982980" y="3924760"/>
            <a:ext cx="2975610" cy="523220"/>
          </a:xfrm>
          <a:prstGeom prst="rect">
            <a:avLst/>
          </a:prstGeom>
          <a:noFill/>
        </p:spPr>
        <p:txBody>
          <a:bodyPr wrap="square" rtlCol="0">
            <a:spAutoFit/>
          </a:bodyPr>
          <a:lstStyle/>
          <a:p>
            <a:pPr algn="ctr"/>
            <a:r>
              <a:rPr lang="vi-VN" altLang="en-US" sz="2800" dirty="0">
                <a:latin typeface="+mj-lt"/>
              </a:rPr>
              <a:t>Ca trù </a:t>
            </a:r>
          </a:p>
        </p:txBody>
      </p:sp>
      <p:sp>
        <p:nvSpPr>
          <p:cNvPr id="4" name="Text Box 3"/>
          <p:cNvSpPr txBox="1"/>
          <p:nvPr/>
        </p:nvSpPr>
        <p:spPr>
          <a:xfrm>
            <a:off x="5286057" y="3924760"/>
            <a:ext cx="2975610" cy="523220"/>
          </a:xfrm>
          <a:prstGeom prst="rect">
            <a:avLst/>
          </a:prstGeom>
          <a:noFill/>
        </p:spPr>
        <p:txBody>
          <a:bodyPr wrap="square" rtlCol="0">
            <a:spAutoFit/>
          </a:bodyPr>
          <a:lstStyle/>
          <a:p>
            <a:pPr algn="ctr"/>
            <a:r>
              <a:rPr lang="vi-VN" altLang="en-US" sz="2800" dirty="0">
                <a:latin typeface="+mj-lt"/>
              </a:rPr>
              <a:t>Hát xoan  </a:t>
            </a:r>
          </a:p>
        </p:txBody>
      </p:sp>
      <p:pic>
        <p:nvPicPr>
          <p:cNvPr id="5" name="Picture 4"/>
          <p:cNvPicPr>
            <a:picLocks noChangeAspect="1"/>
          </p:cNvPicPr>
          <p:nvPr/>
        </p:nvPicPr>
        <p:blipFill>
          <a:blip r:embed="rId2">
            <a:lum bright="6000" contrast="6000"/>
          </a:blip>
          <a:stretch>
            <a:fillRect/>
          </a:stretch>
        </p:blipFill>
        <p:spPr>
          <a:xfrm>
            <a:off x="4847063" y="699770"/>
            <a:ext cx="3981977" cy="3123565"/>
          </a:xfrm>
          <a:prstGeom prst="rect">
            <a:avLst/>
          </a:prstGeom>
        </p:spPr>
      </p:pic>
      <p:pic>
        <p:nvPicPr>
          <p:cNvPr id="1026" name="Picture 2" descr="Hưng Yên: Để Ca trù ra khỏi tình trạng cần được bảo vệ khẩn cấ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7" y="699769"/>
            <a:ext cx="4155689" cy="3123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Lisbon Travel Guide by Slidesgo">
  <a:themeElements>
    <a:clrScheme name="Simple Light">
      <a:dk1>
        <a:srgbClr val="A51E38"/>
      </a:dk1>
      <a:lt1>
        <a:srgbClr val="FDB044"/>
      </a:lt1>
      <a:dk2>
        <a:srgbClr val="3E93B2"/>
      </a:dk2>
      <a:lt2>
        <a:srgbClr val="04356D"/>
      </a:lt2>
      <a:accent1>
        <a:srgbClr val="FFDAAA"/>
      </a:accent1>
      <a:accent2>
        <a:srgbClr val="D13948"/>
      </a:accent2>
      <a:accent3>
        <a:srgbClr val="FFFFFF"/>
      </a:accent3>
      <a:accent4>
        <a:srgbClr val="FFAB40"/>
      </a:accent4>
      <a:accent5>
        <a:srgbClr val="FF8500"/>
      </a:accent5>
      <a:accent6>
        <a:srgbClr val="43434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556</Words>
  <Application>Microsoft Office PowerPoint</Application>
  <PresentationFormat>On-screen Show (16:9)</PresentationFormat>
  <Paragraphs>38</Paragraphs>
  <Slides>20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Oswald</vt:lpstr>
      <vt:lpstr>Calibri</vt:lpstr>
      <vt:lpstr>Times New Roman</vt:lpstr>
      <vt:lpstr>Open Sans</vt:lpstr>
      <vt:lpstr>Arial</vt:lpstr>
      <vt:lpstr>Oswald Regular</vt:lpstr>
      <vt:lpstr>Lisbon Travel Guide by Slidesgo</vt:lpstr>
      <vt:lpstr>Tiết 3 – Bài 2: BẢO TỒN DI SẢN  VĂN HOÁ</vt:lpstr>
      <vt:lpstr>TIẾN TRÌNH BÀI HỌC</vt:lpstr>
      <vt:lpstr>I. 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KHÁM PHÁ</vt:lpstr>
      <vt:lpstr>PowerPoint Presentation</vt:lpstr>
      <vt:lpstr>PowerPoint Presentation</vt:lpstr>
      <vt:lpstr>PowerPoint Presentation</vt:lpstr>
      <vt:lpstr>PowerPoint Presentation</vt:lpstr>
      <vt:lpstr>PowerPoint Presentation</vt:lpstr>
      <vt:lpstr>III. LUYỆN TẬP</vt:lpstr>
      <vt:lpstr>PowerPoint Presentation</vt:lpstr>
      <vt:lpstr>IV.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SÁCH GIÁO DỤC &amp; ĐÀO TẠO, KHOA HỌC &amp; CÔNG NGHỆ, VĂN HÓA</dc:title>
  <dc:creator/>
  <cp:lastModifiedBy>Admin</cp:lastModifiedBy>
  <cp:revision>62</cp:revision>
  <dcterms:created xsi:type="dcterms:W3CDTF">2021-03-23T13:35:00Z</dcterms:created>
  <dcterms:modified xsi:type="dcterms:W3CDTF">2024-09-10T09:35:15Z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1033-11.2.0.10351</vt:lpwstr>
  </property>
  <property fmtid="{D5CDD505-2E9C-101B-9397-08002B2CF9AE}" pid="3" name="ICV">
    <vt:lpwstr>9BB784E77C6B4AA7960D3F11F63DEE3E</vt:lpwstr>
  </property>
</Properties>
</file>