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8"/>
  </p:notesMasterIdLst>
  <p:sldIdLst>
    <p:sldId id="256" r:id="rId5"/>
    <p:sldId id="268" r:id="rId6"/>
    <p:sldId id="399" r:id="rId7"/>
    <p:sldId id="600" r:id="rId8"/>
    <p:sldId id="602" r:id="rId9"/>
    <p:sldId id="398" r:id="rId10"/>
    <p:sldId id="257" r:id="rId11"/>
    <p:sldId id="264" r:id="rId12"/>
    <p:sldId id="258" r:id="rId13"/>
    <p:sldId id="400" r:id="rId14"/>
    <p:sldId id="603" r:id="rId15"/>
    <p:sldId id="261" r:id="rId16"/>
    <p:sldId id="401" r:id="rId17"/>
    <p:sldId id="262" r:id="rId18"/>
    <p:sldId id="604" r:id="rId19"/>
    <p:sldId id="605" r:id="rId20"/>
    <p:sldId id="403" r:id="rId21"/>
    <p:sldId id="404" r:id="rId22"/>
    <p:sldId id="368" r:id="rId23"/>
    <p:sldId id="587" r:id="rId24"/>
    <p:sldId id="606" r:id="rId25"/>
    <p:sldId id="593" r:id="rId26"/>
    <p:sldId id="607" r:id="rId27"/>
    <p:sldId id="608" r:id="rId28"/>
    <p:sldId id="590" r:id="rId29"/>
    <p:sldId id="594" r:id="rId30"/>
    <p:sldId id="322" r:id="rId31"/>
    <p:sldId id="570" r:id="rId32"/>
    <p:sldId id="574" r:id="rId33"/>
    <p:sldId id="596" r:id="rId34"/>
    <p:sldId id="597" r:id="rId35"/>
    <p:sldId id="598" r:id="rId36"/>
    <p:sldId id="59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fi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2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41)</a:t>
          </a: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ợc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lảng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vậy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chán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đây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trốn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la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internet, H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tr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ởng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H.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</a:rPr>
            <a:t>Các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này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lảng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tránh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lôi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kéo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những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không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 err="1">
              <a:solidFill>
                <a:schemeClr val="tx1"/>
              </a:solidFill>
            </a:rPr>
            <a:t>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với</a:t>
          </a:r>
          <a:r>
            <a:rPr lang="en-US" sz="2400" b="0" i="0" dirty="0">
              <a:solidFill>
                <a:schemeClr val="tx1"/>
              </a:solidFill>
            </a:rPr>
            <a:t> T. </a:t>
          </a:r>
          <a:r>
            <a:rPr lang="en-US" sz="2400" b="0" i="0" dirty="0" err="1">
              <a:solidFill>
                <a:schemeClr val="tx1"/>
              </a:solidFill>
            </a:rPr>
            <a:t>Vì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vậy</a:t>
          </a:r>
          <a:r>
            <a:rPr lang="en-US" sz="2400" b="0" i="0" dirty="0">
              <a:solidFill>
                <a:schemeClr val="tx1"/>
              </a:solidFill>
            </a:rPr>
            <a:t>, T </a:t>
          </a:r>
          <a:r>
            <a:rPr lang="en-US" sz="2400" b="0" i="0" dirty="0" err="1">
              <a:solidFill>
                <a:schemeClr val="tx1"/>
              </a:solidFill>
            </a:rPr>
            <a:t>cảm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thấy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buồn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chán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cô</a:t>
          </a:r>
          <a:r>
            <a:rPr lang="en-US" sz="2400" b="0" i="0" dirty="0">
              <a:solidFill>
                <a:schemeClr val="tx1"/>
              </a:solidFill>
            </a:rPr>
            <a:t> đ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>
              <a:solidFill>
                <a:schemeClr val="tx1"/>
              </a:solidFill>
            </a:rPr>
            <a:t>n </a:t>
          </a:r>
          <a:r>
            <a:rPr lang="en-US" sz="2400" b="0" i="0" dirty="0" err="1">
              <a:solidFill>
                <a:schemeClr val="tx1"/>
              </a:solidFill>
            </a:rPr>
            <a:t>và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lõng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trong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lớp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endParaRPr lang="en-US" sz="2400" dirty="0"/>
        </a:p>
        <a:p>
          <a:pPr algn="just"/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thể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chất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Do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nhiều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thay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tình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hay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nóng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dễ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gổ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bè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lần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nhau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Mọi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khuyên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can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dừng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Sau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sự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này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bị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xin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lỗi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ng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V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lo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V.</a:t>
          </a:r>
          <a:endParaRPr lang="vi-VN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Đà</a:t>
            </a:r>
            <a:r>
              <a:rPr lang="en-US" dirty="0">
                <a:latin typeface="#9Slide05 Brannboll Ny" panose="02000000000000000000" pitchFamily="2" charset="0"/>
              </a:rPr>
              <a:t>o Thị Nhẫn</a:t>
            </a:r>
            <a:r>
              <a:rPr lang="vi-VN" dirty="0">
                <a:latin typeface="#9Slide05 Brannboll Ny" panose="02000000000000000000" pitchFamily="2" charset="0"/>
              </a:rPr>
              <a:t>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1.jpeg"/><Relationship Id="rId3" Type="http://schemas.microsoft.com/office/2007/relationships/media" Target="../media/media2.mp4"/><Relationship Id="rId7" Type="http://schemas.openxmlformats.org/officeDocument/2006/relationships/diagramData" Target="../diagrams/data2.xml"/><Relationship Id="rId12" Type="http://schemas.openxmlformats.org/officeDocument/2006/relationships/image" Target="../media/image25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13.xml"/><Relationship Id="rId10" Type="http://schemas.openxmlformats.org/officeDocument/2006/relationships/diagramColors" Target="../diagrams/colors2.xml"/><Relationship Id="rId4" Type="http://schemas.openxmlformats.org/officeDocument/2006/relationships/video" Target="../media/media2.mp4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1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fif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fif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1.jpeg"/><Relationship Id="rId3" Type="http://schemas.openxmlformats.org/officeDocument/2006/relationships/image" Target="../media/image12.emf"/><Relationship Id="rId7" Type="http://schemas.openxmlformats.org/officeDocument/2006/relationships/image" Target="../media/image36.jpg"/><Relationship Id="rId12" Type="http://schemas.microsoft.com/office/2007/relationships/diagramDrawing" Target="../diagrams/drawing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3.png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https://cth.edu.vn/wp-content/uploads/2018/03/phuong-phap-hoc-hop-tac-think-pair-share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emf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fif"/><Relationship Id="rId5" Type="http://schemas.openxmlformats.org/officeDocument/2006/relationships/image" Target="../media/image15.jfi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6.jf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5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 kern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99E3D6-4067-4854-A232-5EDE51430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82" y="3340517"/>
            <a:ext cx="4437612" cy="26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136224"/>
              </p:ext>
            </p:extLst>
          </p:nvPr>
        </p:nvGraphicFramePr>
        <p:xfrm>
          <a:off x="0" y="133909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(2 </a:t>
            </a:r>
            <a:r>
              <a:rPr lang="en-US" sz="4000" b="1" kern="0" dirty="0" err="1">
                <a:solidFill>
                  <a:prstClr val="white"/>
                </a:solidFill>
              </a:rPr>
              <a:t>phút</a:t>
            </a:r>
            <a:r>
              <a:rPr lang="en-US" sz="4000" b="1" kern="0" dirty="0">
                <a:solidFill>
                  <a:prstClr val="white"/>
                </a:solidFill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317134" y="5301685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="" xmlns:a16="http://schemas.microsoft.com/office/drawing/2014/main" id="{01CE3BAF-2BE6-49EF-B761-3C22703A83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34512" y="1080654"/>
            <a:ext cx="2695575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687657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1731597" y="3148654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1731597" y="516174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1AA43D4A-DCFB-47BB-BA47-1773FACA881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84700F81-C87A-4487-B282-8D3F8C3C53B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Quan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sát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tranh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và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trả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lời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câu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hỏi</a:t>
            </a:r>
            <a:endParaRPr lang="en-US" sz="2531" b="1" dirty="0">
              <a:solidFill>
                <a:srgbClr val="FF0000"/>
              </a:solidFill>
              <a:latin typeface="SVN-Vanilla Daisy Pro" panose="00000500000000000000" pitchFamily="2" charset="0"/>
              <a:ea typeface="Arial Unicode M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412" y="6434298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="" xmlns:a16="http://schemas.microsoft.com/office/drawing/2014/main" id="{A44752B5-E217-4401-A4B6-9BA8E0DA11A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670653"/>
            <a:ext cx="9820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20" y="3617039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2994" y="3688365"/>
            <a:ext cx="4801474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994" y="6434298"/>
            <a:ext cx="4605093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792" y="6364711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46A9CF94-535A-4318-9041-3C1BD4DF727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4140207" cy="121412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658688"/>
            <a:ext cx="2698122" cy="1300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65426" y="2764176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275008" y="1485208"/>
            <a:ext cx="5022576" cy="11048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121673" y="402115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83978" y="39782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4679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=""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040124" y="2701867"/>
            <a:ext cx="2036946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=""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320862" y="1495368"/>
            <a:ext cx="1904460" cy="111260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="" xmlns:a16="http://schemas.microsoft.com/office/drawing/2014/main" id="{73A14657-1C11-45AE-A2D1-78A6DEA4CADB}"/>
              </a:ext>
            </a:extLst>
          </p:cNvPr>
          <p:cNvSpPr/>
          <p:nvPr/>
        </p:nvSpPr>
        <p:spPr>
          <a:xfrm>
            <a:off x="5580707" y="2764175"/>
            <a:ext cx="2764804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6B6C0D23-4C35-4137-B7FB-3E5A06F80B18}"/>
              </a:ext>
            </a:extLst>
          </p:cNvPr>
          <p:cNvCxnSpPr>
            <a:cxnSpLocks/>
          </p:cNvCxnSpPr>
          <p:nvPr/>
        </p:nvCxnSpPr>
        <p:spPr>
          <a:xfrm flipH="1">
            <a:off x="6259483" y="1511418"/>
            <a:ext cx="38101" cy="11435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hape 1">
            <a:extLst>
              <a:ext uri="{FF2B5EF4-FFF2-40B4-BE49-F238E27FC236}">
                <a16:creationId xmlns="" xmlns:a16="http://schemas.microsoft.com/office/drawing/2014/main" id="{EE7244DD-1D53-43D9-8398-F7DF10E2BFD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40A0A3A5-0A1B-4D96-970E-5BD98E45139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=""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="" xmlns:a16="http://schemas.microsoft.com/office/drawing/2014/main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4026342"/>
              </p:ext>
            </p:extLst>
          </p:nvPr>
        </p:nvGraphicFramePr>
        <p:xfrm>
          <a:off x="0" y="1379401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056A14-FCFB-495D-9BED-2671D45C88AE}"/>
              </a:ext>
            </a:extLst>
          </p:cNvPr>
          <p:cNvSpPr txBox="1"/>
          <p:nvPr/>
        </p:nvSpPr>
        <p:spPr>
          <a:xfrm>
            <a:off x="517269" y="234630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1FA604B-4E28-4899-9DBC-9682F4E8E559}"/>
              </a:ext>
            </a:extLst>
          </p:cNvPr>
          <p:cNvSpPr txBox="1"/>
          <p:nvPr/>
        </p:nvSpPr>
        <p:spPr>
          <a:xfrm>
            <a:off x="362488" y="5091887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200CD51C-1BC5-49B1-890F-E2219683FDB2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C30EFCBE-E38F-42DC-8F9E-F96C4752BB8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53" y="1049218"/>
            <a:ext cx="4058985" cy="394778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3253" y="1350056"/>
            <a:ext cx="339237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5" name="PA_库_图片 2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174318">
            <a:off x="4872349" y="-357629"/>
            <a:ext cx="1747392" cy="3099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83AA0A2-4D4A-4967-B177-26683E3EFF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61" y="4325542"/>
            <a:ext cx="5038519" cy="2310930"/>
          </a:xfrm>
          <a:prstGeom prst="rect">
            <a:avLst/>
          </a:prstGeom>
        </p:spPr>
      </p:pic>
      <p:pic>
        <p:nvPicPr>
          <p:cNvPr id="18" name="Shape 1">
            <a:extLst>
              <a:ext uri="{FF2B5EF4-FFF2-40B4-BE49-F238E27FC236}">
                <a16:creationId xmlns="" xmlns:a16="http://schemas.microsoft.com/office/drawing/2014/main" id="{CB65E683-4005-4EF5-A662-13798133C50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482958"/>
              </p:ext>
            </p:extLst>
          </p:nvPr>
        </p:nvGraphicFramePr>
        <p:xfrm>
          <a:off x="228600" y="2469127"/>
          <a:ext cx="11734800" cy="3897953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333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và hoàn thành phiếu bài tập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97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647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bài tập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bàn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70627" y="4819107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Shape 1">
            <a:extLst>
              <a:ext uri="{FF2B5EF4-FFF2-40B4-BE49-F238E27FC236}">
                <a16:creationId xmlns="" xmlns:a16="http://schemas.microsoft.com/office/drawing/2014/main" id="{832060D1-9B8D-4E22-95C7-1E16848B44E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986789" y="4528293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3C3D3D8E-F4E1-4C84-AD8A-3C442B5271B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=""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ctr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=""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=""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39727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C26EC94A-A5DA-4095-B861-9A7243B5363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02" y="-183107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644055" y="194888"/>
            <a:ext cx="7192244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8"/>
            <a:ext cx="3999214" cy="962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764426" y="2264146"/>
            <a:ext cx="4258072" cy="80684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86744" y="3927176"/>
            <a:ext cx="4050444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096320" y="3729034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96785" y="321541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821154" y="307098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5E230B16-DB81-4A09-851F-4CB75238D4E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6777"/>
              </p:ext>
            </p:extLst>
          </p:nvPr>
        </p:nvGraphicFramePr>
        <p:xfrm>
          <a:off x="228600" y="1629068"/>
          <a:ext cx="11734800" cy="5834452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28646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7188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3012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F02CD2E-F72E-4280-B60F-B19ADA71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" y="1629066"/>
            <a:ext cx="2539404" cy="4700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E98C87-E899-41C6-9CB2-79B7BF74F8DC}"/>
              </a:ext>
            </a:extLst>
          </p:cNvPr>
          <p:cNvSpPr txBox="1"/>
          <p:nvPr/>
        </p:nvSpPr>
        <p:spPr>
          <a:xfrm>
            <a:off x="484568" y="3585624"/>
            <a:ext cx="6094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HẬU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QUẢ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BẠO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LỰC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Đ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ƯỜNG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  <p:pic>
        <p:nvPicPr>
          <p:cNvPr id="7" name="Shape 1">
            <a:extLst>
              <a:ext uri="{FF2B5EF4-FFF2-40B4-BE49-F238E27FC236}">
                <a16:creationId xmlns="" xmlns:a16="http://schemas.microsoft.com/office/drawing/2014/main" id="{D165DFBD-4737-467E-9D1C-6EDEC0A18BA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" y="762808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8689" y="2231080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74360" y="3832301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75590" y="5415111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B89E019-E67E-47F8-A988-D5A3F43A6367}"/>
              </a:ext>
            </a:extLst>
          </p:cNvPr>
          <p:cNvSpPr txBox="1"/>
          <p:nvPr/>
        </p:nvSpPr>
        <p:spPr>
          <a:xfrm>
            <a:off x="2907406" y="3244334"/>
            <a:ext cx="6188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3" y="1164653"/>
            <a:ext cx="4058985" cy="385166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82" y="1008458"/>
            <a:ext cx="5808372" cy="4164057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4D769568-4642-45A6-B749-E3C34134D0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=""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4164760" y="4639685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=""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="" xmlns:a16="http://schemas.microsoft.com/office/drawing/2014/main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Shape 1">
            <a:extLst>
              <a:ext uri="{FF2B5EF4-FFF2-40B4-BE49-F238E27FC236}">
                <a16:creationId xmlns="" xmlns:a16="http://schemas.microsoft.com/office/drawing/2014/main" id="{AFCB5A16-2ECB-4CC7-994D-CC368DC3C5F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=""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=""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=""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885203" cy="4082892"/>
            <a:chOff x="7704888" y="1384847"/>
            <a:chExt cx="4885203" cy="4082892"/>
          </a:xfrm>
        </p:grpSpPr>
        <p:sp>
          <p:nvSpPr>
            <p:cNvPr id="74" name="Text Box 5">
              <a:extLst>
                <a:ext uri="{FF2B5EF4-FFF2-40B4-BE49-F238E27FC236}">
                  <a16:creationId xmlns=""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=""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=""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=""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=""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=""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=""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=""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=""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=""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=""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=""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=""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885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79927" y="3361258"/>
            <a:ext cx="7655105" cy="24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="" xmlns:a16="http://schemas.microsoft.com/office/drawing/2014/main" id="{8A484CAC-ACA4-4075-BAE6-A325CFC2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3868" y="907696"/>
            <a:ext cx="4031488" cy="2267712"/>
          </a:xfrm>
          <a:prstGeom prst="rect">
            <a:avLst/>
          </a:prstGeom>
        </p:spPr>
      </p:pic>
      <p:pic>
        <p:nvPicPr>
          <p:cNvPr id="27" name="Shape 1">
            <a:extLst>
              <a:ext uri="{FF2B5EF4-FFF2-40B4-BE49-F238E27FC236}">
                <a16:creationId xmlns="" xmlns:a16="http://schemas.microsoft.com/office/drawing/2014/main" id="{01DBC69C-2EA5-4995-B69E-76D2823F2A6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72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383" y="2265261"/>
            <a:ext cx="6742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mích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Xin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=""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=""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=""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=""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=""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=""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=""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=""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=""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=""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=""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=""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=""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=""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=""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=""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=""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=""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=""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=""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=""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=""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=""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=""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=""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=""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=""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=""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=""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=""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=""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=""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=""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=""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=""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=""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=""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=""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=""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=""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=""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=""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=""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=""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=""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=""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=""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=""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=""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=""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=""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=""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=""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=""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=""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=""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=""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=""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=""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=""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=""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=""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=""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=""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=""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=""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=""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=""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=""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=""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=""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=""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=""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=""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=""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=""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=""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=""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=""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=""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=""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=""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=""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=""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=""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=""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=""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29255" y="85921"/>
            <a:ext cx="4946409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5" name="Shape 1">
            <a:extLst>
              <a:ext uri="{FF2B5EF4-FFF2-40B4-BE49-F238E27FC236}">
                <a16:creationId xmlns="" xmlns:a16="http://schemas.microsoft.com/office/drawing/2014/main" id="{B77C5DE9-8585-4596-8BB8-612E90EC59E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=""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62726353-31DC-4BDA-979C-01CB1F1E0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21" y="1857610"/>
            <a:ext cx="6548908" cy="2359337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5F1B0C37-581D-4E83-9ACB-14ADB90A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56" y="2230732"/>
            <a:ext cx="586935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34E1E60A-1718-4E5D-BD29-4351EC1662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9" y="1809343"/>
            <a:ext cx="6468616" cy="285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Shape 1">
            <a:extLst>
              <a:ext uri="{FF2B5EF4-FFF2-40B4-BE49-F238E27FC236}">
                <a16:creationId xmlns="" xmlns:a16="http://schemas.microsoft.com/office/drawing/2014/main" id="{ED1F3E10-B403-4D16-9300-6B1EEF58996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14" y="333866"/>
            <a:ext cx="3514985" cy="468245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506303" y="1230545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74" y="928486"/>
            <a:ext cx="6093456" cy="440875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56364" y="2821664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E98D1B7E-5BE7-4111-B652-F20B635A99D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=""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4" y="78956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=""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=""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=""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=""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=""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=""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=""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=""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=""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=""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=""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=""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=""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=""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=""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=""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=""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=""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=""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=""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=""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=""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=""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=""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=""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=""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=""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=""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=""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=""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=""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=""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=""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=""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=""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=""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=""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=""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=""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=""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=""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=""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=""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=""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=""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=""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=""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=""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=""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=""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=""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=""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=""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=""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=""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=""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=""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=""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=""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=""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=""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=""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=""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=""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=""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=""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=""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=""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=""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=""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=""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=""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=""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=""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=""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=""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=""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=""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=""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=""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=""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=""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=""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=""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=""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=""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=""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video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=""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=""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=""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=""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=""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=""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=""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=""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=""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=""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=""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=""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=""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=""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=""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=""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=""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=""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=""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=""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=""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=""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=""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=""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=""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=""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=""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=""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=""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=""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=""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=""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=""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=""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=""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=""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=""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=""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=""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=""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=""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=""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=""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=""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=""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=""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=""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=""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=""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=""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=""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=""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=""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=""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=""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=""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=""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=""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=""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=""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=""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=""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=""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=""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=""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=""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=""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=""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=""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=""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=""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=""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=""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=""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=""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=""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=""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=""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=""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=""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=""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=""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=""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=""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=""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=""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=""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=""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=""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=""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=""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=""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kịch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,…)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=""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=""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=""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=""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=""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=""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=""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=""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=""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=""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=""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=""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=""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=""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=""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=""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=""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=""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=""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=""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=""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=""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=""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=""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=""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=""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=""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=""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=""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=""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=""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=""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=""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=""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=""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=""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=""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=""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=""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=""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=""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=""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=""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6" name="Shape 1">
            <a:extLst>
              <a:ext uri="{FF2B5EF4-FFF2-40B4-BE49-F238E27FC236}">
                <a16:creationId xmlns="" xmlns:a16="http://schemas.microsoft.com/office/drawing/2014/main" id="{DA05BBD0-E335-438F-90D8-B7312D408AE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=""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=""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=""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=""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=""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=""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=""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=""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=""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=""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=""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=""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=""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=""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=""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=""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=""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=""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=""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=""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=""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=""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=""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=""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=""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=""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=""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=""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=""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=""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=""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=""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=""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=""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=""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=""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=""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=""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=""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=""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=""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=""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=""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=""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=""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=""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=""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=""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=""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=""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=""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=""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=""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=""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=""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=""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=""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=""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=""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=""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=""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=""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=""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=""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=""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=""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=""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=""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=""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=""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=""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=""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=""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=""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=""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=""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=""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=""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=""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=""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=""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=""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=""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=""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=""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=""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=""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=""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=""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06" name="Shape 1">
            <a:extLst>
              <a:ext uri="{FF2B5EF4-FFF2-40B4-BE49-F238E27FC236}">
                <a16:creationId xmlns="" xmlns:a16="http://schemas.microsoft.com/office/drawing/2014/main" id="{0189DF4E-4AEA-4AF9-B301-67AACC1C07E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3DCD3F-116A-4BFD-A7F4-7C83A3FC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62" y="2334296"/>
            <a:ext cx="5318974" cy="3366216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=""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5C6E8D-5181-47F9-BFEA-C8DB4E86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4" y="2334296"/>
            <a:ext cx="2904185" cy="28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49CC0E-9CEB-4FCC-9770-92DD8E05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12" y="2279562"/>
            <a:ext cx="2686050" cy="3470856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="" xmlns:a16="http://schemas.microsoft.com/office/drawing/2014/main" id="{974DEDF2-71C3-4E69-A77C-2FE46AD3A29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0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68630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Shape 1">
            <a:extLst>
              <a:ext uri="{FF2B5EF4-FFF2-40B4-BE49-F238E27FC236}">
                <a16:creationId xmlns="" xmlns:a16="http://schemas.microsoft.com/office/drawing/2014/main" id="{584EB8A8-274D-4C08-9999-75C5DC0E2AE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m ảnh bạo lực học đường">
            <a:hlinkClick r:id="" action="ppaction://media"/>
            <a:extLst>
              <a:ext uri="{FF2B5EF4-FFF2-40B4-BE49-F238E27FC236}">
                <a16:creationId xmlns="" xmlns:a16="http://schemas.microsoft.com/office/drawing/2014/main" id="{A88DC933-4A65-4D03-8CC7-56268C7C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288" y="899175"/>
            <a:ext cx="8289202" cy="58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" y="3119416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Bạo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lực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đ</a:t>
            </a:r>
            <a:r>
              <a:rPr lang="vi-VN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ườn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10BE9B-37A9-403F-ADCC-19706028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18" y="2364769"/>
            <a:ext cx="2642054" cy="43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AEFE19-C980-4F69-A85B-AE80A36D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32" y="229337"/>
            <a:ext cx="7052161" cy="2449470"/>
          </a:xfrm>
          <a:prstGeom prst="rect">
            <a:avLst/>
          </a:prstGeom>
        </p:spPr>
      </p:pic>
      <p:pic>
        <p:nvPicPr>
          <p:cNvPr id="28" name="Shape 1">
            <a:extLst>
              <a:ext uri="{FF2B5EF4-FFF2-40B4-BE49-F238E27FC236}">
                <a16:creationId xmlns="" xmlns:a16="http://schemas.microsoft.com/office/drawing/2014/main" id="{E5ED524D-A1D9-4357-993B-EDF579AE0E5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lang="en-SG" altLang="en-US" sz="40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76A2092B-751F-4355-AB0F-5C0E6646A8D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1.Biểu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lang="en-US" sz="44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E6FAD92A-2BD9-497F-9CC5-3647BA01D8F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3146438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03304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7D6B81-2FDC-44B3-A2E4-650E40061B45}"/>
              </a:ext>
            </a:extLst>
          </p:cNvPr>
          <p:cNvSpPr txBox="1"/>
          <p:nvPr/>
        </p:nvSpPr>
        <p:spPr>
          <a:xfrm>
            <a:off x="3578087" y="1470769"/>
            <a:ext cx="680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71E5FA-B847-42A1-A873-0C9AF85B5ED9}"/>
              </a:ext>
            </a:extLst>
          </p:cNvPr>
          <p:cNvSpPr txBox="1"/>
          <p:nvPr/>
        </p:nvSpPr>
        <p:spPr>
          <a:xfrm>
            <a:off x="1771354" y="426413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7B7F4E4F-D555-4B58-A5ED-D6333981E73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1965</Words>
  <Application>Microsoft Office PowerPoint</Application>
  <PresentationFormat>Widescreen</PresentationFormat>
  <Paragraphs>178</Paragraphs>
  <Slides>33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Arial Unicode MS</vt:lpstr>
      <vt:lpstr>微软雅黑</vt:lpstr>
      <vt:lpstr>宋体</vt:lpstr>
      <vt:lpstr>宋体</vt:lpstr>
      <vt:lpstr>#9Slide03 Arima Madurai Black</vt:lpstr>
      <vt:lpstr>#9Slide05 Brannboll Ny</vt:lpstr>
      <vt:lpstr>#9Slide05 Fourth</vt:lpstr>
      <vt:lpstr>#9Slide07 Marbelia Regular</vt:lpstr>
      <vt:lpstr>【苹果】迟暮朝朝醉晚灯</vt:lpstr>
      <vt:lpstr>Arial</vt:lpstr>
      <vt:lpstr>Calibri</vt:lpstr>
      <vt:lpstr>Calibri Light</vt:lpstr>
      <vt:lpstr>Cambria</vt:lpstr>
      <vt:lpstr>DengXian</vt:lpstr>
      <vt:lpstr>Helvetica Neue</vt:lpstr>
      <vt:lpstr>ITC Avant Garde Std Bk</vt:lpstr>
      <vt:lpstr>SVN-Vanilla Daisy Pro</vt:lpstr>
      <vt:lpstr>Times New Roman</vt:lpstr>
      <vt:lpstr>Trebuchet MS</vt:lpstr>
      <vt:lpstr>Verdana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CMS</cp:lastModifiedBy>
  <cp:revision>112</cp:revision>
  <dcterms:created xsi:type="dcterms:W3CDTF">2021-07-15T15:36:06Z</dcterms:created>
  <dcterms:modified xsi:type="dcterms:W3CDTF">2023-09-07T03:57:16Z</dcterms:modified>
</cp:coreProperties>
</file>