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7"/>
  </p:notesMasterIdLst>
  <p:sldIdLst>
    <p:sldId id="256" r:id="rId2"/>
    <p:sldId id="257" r:id="rId3"/>
    <p:sldId id="259" r:id="rId4"/>
    <p:sldId id="261" r:id="rId5"/>
    <p:sldId id="263" r:id="rId6"/>
    <p:sldId id="267" r:id="rId7"/>
    <p:sldId id="258" r:id="rId8"/>
    <p:sldId id="266" r:id="rId9"/>
    <p:sldId id="260" r:id="rId10"/>
    <p:sldId id="264" r:id="rId11"/>
    <p:sldId id="271" r:id="rId12"/>
    <p:sldId id="268" r:id="rId13"/>
    <p:sldId id="269" r:id="rId14"/>
    <p:sldId id="270" r:id="rId15"/>
    <p:sldId id="272" r:id="rId16"/>
  </p:sldIdLst>
  <p:sldSz cx="9144000" cy="5143500" type="screen16x9"/>
  <p:notesSz cx="6858000" cy="9144000"/>
  <p:embeddedFontLst>
    <p:embeddedFont>
      <p:font typeface="Lato" panose="020B0604020202020204" charset="0"/>
      <p:regular r:id="rId18"/>
      <p:bold r:id="rId19"/>
      <p:italic r:id="rId20"/>
      <p:boldItalic r:id="rId21"/>
    </p:embeddedFont>
    <p:embeddedFont>
      <p:font typeface="Krona One" panose="020B0604020202020204" charset="0"/>
      <p:regular r:id="rId22"/>
    </p:embeddedFont>
    <p:embeddedFont>
      <p:font typeface="Lora SemiBold" panose="020B0604020202020204" charset="0"/>
      <p:regular r:id="rId23"/>
      <p:bold r:id="rId24"/>
      <p:italic r:id="rId25"/>
      <p:boldItalic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  <p:embeddedFont>
      <p:font typeface="Lora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7EFA5E-17E5-482B-8119-67E5CD233603}">
  <a:tblStyle styleId="{EF7EFA5E-17E5-482B-8119-67E5CD2336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 snapToGrid="0">
      <p:cViewPr>
        <p:scale>
          <a:sx n="100" d="100"/>
          <a:sy n="100" d="100"/>
        </p:scale>
        <p:origin x="5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bbe08530fe_0_2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bbe08530fe_0_29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bda642dfcb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bda642dfcb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65727237b4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65727237b4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88019ce54b_4_21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6" name="Google Shape;1586;g88019ce54b_4_21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65727237b4_1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65727237b4_1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640b5c75b4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640b5c75b4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640b5c75b4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640b5c75b4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bda642dfcb_0_15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bda642dfcb_0_15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ae2c0d5e42_0_24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ae2c0d5e42_0_24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8848dc9c66_0_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8848dc9c66_0_1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864b6c601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864b6c601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bda642dfcb_2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bda642dfcb_2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bbe08530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bbe08530f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68375" y="1211325"/>
            <a:ext cx="4207500" cy="23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990625" y="3453226"/>
            <a:ext cx="3162900" cy="40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4779675"/>
            <a:ext cx="4572000" cy="415200"/>
          </a:xfrm>
          <a:prstGeom prst="round1Rect">
            <a:avLst>
              <a:gd name="adj" fmla="val 3060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4572300" y="-17025"/>
            <a:ext cx="4578000" cy="379800"/>
          </a:xfrm>
          <a:prstGeom prst="round1Rect">
            <a:avLst>
              <a:gd name="adj" fmla="val 3060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4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14"/>
          <p:cNvGrpSpPr/>
          <p:nvPr/>
        </p:nvGrpSpPr>
        <p:grpSpPr>
          <a:xfrm>
            <a:off x="-397322" y="-603200"/>
            <a:ext cx="9937347" cy="6359478"/>
            <a:chOff x="-397322" y="-603200"/>
            <a:chExt cx="9937347" cy="6359478"/>
          </a:xfrm>
        </p:grpSpPr>
        <p:grpSp>
          <p:nvGrpSpPr>
            <p:cNvPr id="186" name="Google Shape;186;p14"/>
            <p:cNvGrpSpPr/>
            <p:nvPr/>
          </p:nvGrpSpPr>
          <p:grpSpPr>
            <a:xfrm rot="2700000">
              <a:off x="8340614" y="796038"/>
              <a:ext cx="910453" cy="1194419"/>
              <a:chOff x="10727994" y="-779309"/>
              <a:chExt cx="910462" cy="1194430"/>
            </a:xfrm>
          </p:grpSpPr>
          <p:sp>
            <p:nvSpPr>
              <p:cNvPr id="187" name="Google Shape;187;p14"/>
              <p:cNvSpPr/>
              <p:nvPr/>
            </p:nvSpPr>
            <p:spPr>
              <a:xfrm>
                <a:off x="10784656" y="-722179"/>
                <a:ext cx="853800" cy="11373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4"/>
              <p:cNvSpPr/>
              <p:nvPr/>
            </p:nvSpPr>
            <p:spPr>
              <a:xfrm>
                <a:off x="10727994" y="-779309"/>
                <a:ext cx="853800" cy="11373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" name="Google Shape;189;p14"/>
              <p:cNvGrpSpPr/>
              <p:nvPr/>
            </p:nvGrpSpPr>
            <p:grpSpPr>
              <a:xfrm>
                <a:off x="10956357" y="-605215"/>
                <a:ext cx="403656" cy="788938"/>
                <a:chOff x="-5644575" y="2356825"/>
                <a:chExt cx="347650" cy="679475"/>
              </a:xfrm>
            </p:grpSpPr>
            <p:sp>
              <p:nvSpPr>
                <p:cNvPr id="190" name="Google Shape;190;p14"/>
                <p:cNvSpPr/>
                <p:nvPr/>
              </p:nvSpPr>
              <p:spPr>
                <a:xfrm>
                  <a:off x="-5617225" y="2356825"/>
                  <a:ext cx="295425" cy="2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7" h="9561" extrusionOk="0">
                      <a:moveTo>
                        <a:pt x="4539" y="0"/>
                      </a:moveTo>
                      <a:cubicBezTo>
                        <a:pt x="4382" y="0"/>
                        <a:pt x="4222" y="36"/>
                        <a:pt x="4059" y="133"/>
                      </a:cubicBezTo>
                      <a:cubicBezTo>
                        <a:pt x="4277" y="1207"/>
                        <a:pt x="4218" y="2281"/>
                        <a:pt x="4317" y="3356"/>
                      </a:cubicBezTo>
                      <a:cubicBezTo>
                        <a:pt x="4317" y="3913"/>
                        <a:pt x="4118" y="4111"/>
                        <a:pt x="3601" y="4191"/>
                      </a:cubicBezTo>
                      <a:cubicBezTo>
                        <a:pt x="2587" y="4330"/>
                        <a:pt x="1572" y="4529"/>
                        <a:pt x="577" y="4708"/>
                      </a:cubicBezTo>
                      <a:cubicBezTo>
                        <a:pt x="378" y="4728"/>
                        <a:pt x="80" y="4848"/>
                        <a:pt x="40" y="5046"/>
                      </a:cubicBezTo>
                      <a:cubicBezTo>
                        <a:pt x="1" y="5285"/>
                        <a:pt x="279" y="5385"/>
                        <a:pt x="478" y="5504"/>
                      </a:cubicBezTo>
                      <a:cubicBezTo>
                        <a:pt x="807" y="5730"/>
                        <a:pt x="1127" y="5813"/>
                        <a:pt x="1451" y="5813"/>
                      </a:cubicBezTo>
                      <a:cubicBezTo>
                        <a:pt x="1813" y="5813"/>
                        <a:pt x="2179" y="5709"/>
                        <a:pt x="2567" y="5584"/>
                      </a:cubicBezTo>
                      <a:cubicBezTo>
                        <a:pt x="3149" y="5382"/>
                        <a:pt x="3521" y="5256"/>
                        <a:pt x="3765" y="5256"/>
                      </a:cubicBezTo>
                      <a:cubicBezTo>
                        <a:pt x="4196" y="5256"/>
                        <a:pt x="4228" y="5650"/>
                        <a:pt x="4317" y="6717"/>
                      </a:cubicBezTo>
                      <a:cubicBezTo>
                        <a:pt x="4437" y="7871"/>
                        <a:pt x="4755" y="8906"/>
                        <a:pt x="5988" y="9303"/>
                      </a:cubicBezTo>
                      <a:cubicBezTo>
                        <a:pt x="6557" y="9486"/>
                        <a:pt x="7126" y="9561"/>
                        <a:pt x="7694" y="9561"/>
                      </a:cubicBezTo>
                      <a:cubicBezTo>
                        <a:pt x="8615" y="9561"/>
                        <a:pt x="9533" y="9363"/>
                        <a:pt x="10444" y="9105"/>
                      </a:cubicBezTo>
                      <a:cubicBezTo>
                        <a:pt x="10802" y="9005"/>
                        <a:pt x="11260" y="9025"/>
                        <a:pt x="11240" y="8528"/>
                      </a:cubicBezTo>
                      <a:cubicBezTo>
                        <a:pt x="11240" y="8030"/>
                        <a:pt x="10762" y="7891"/>
                        <a:pt x="10365" y="7732"/>
                      </a:cubicBezTo>
                      <a:cubicBezTo>
                        <a:pt x="10256" y="7693"/>
                        <a:pt x="10142" y="7676"/>
                        <a:pt x="10028" y="7676"/>
                      </a:cubicBezTo>
                      <a:cubicBezTo>
                        <a:pt x="9850" y="7676"/>
                        <a:pt x="9675" y="7719"/>
                        <a:pt x="9529" y="7792"/>
                      </a:cubicBezTo>
                      <a:cubicBezTo>
                        <a:pt x="8853" y="8110"/>
                        <a:pt x="8137" y="8090"/>
                        <a:pt x="7440" y="8189"/>
                      </a:cubicBezTo>
                      <a:cubicBezTo>
                        <a:pt x="7195" y="8228"/>
                        <a:pt x="6932" y="8272"/>
                        <a:pt x="6684" y="8272"/>
                      </a:cubicBezTo>
                      <a:cubicBezTo>
                        <a:pt x="6289" y="8272"/>
                        <a:pt x="5933" y="8160"/>
                        <a:pt x="5750" y="7732"/>
                      </a:cubicBezTo>
                      <a:cubicBezTo>
                        <a:pt x="5372" y="6896"/>
                        <a:pt x="5471" y="5942"/>
                        <a:pt x="5590" y="5046"/>
                      </a:cubicBezTo>
                      <a:cubicBezTo>
                        <a:pt x="5610" y="4828"/>
                        <a:pt x="5948" y="4848"/>
                        <a:pt x="6108" y="4828"/>
                      </a:cubicBezTo>
                      <a:cubicBezTo>
                        <a:pt x="7043" y="4688"/>
                        <a:pt x="7958" y="4489"/>
                        <a:pt x="8912" y="4430"/>
                      </a:cubicBezTo>
                      <a:cubicBezTo>
                        <a:pt x="9688" y="4410"/>
                        <a:pt x="10484" y="4330"/>
                        <a:pt x="11280" y="4251"/>
                      </a:cubicBezTo>
                      <a:cubicBezTo>
                        <a:pt x="11479" y="4231"/>
                        <a:pt x="11757" y="4211"/>
                        <a:pt x="11777" y="3913"/>
                      </a:cubicBezTo>
                      <a:cubicBezTo>
                        <a:pt x="11817" y="3654"/>
                        <a:pt x="11717" y="3515"/>
                        <a:pt x="11518" y="3336"/>
                      </a:cubicBezTo>
                      <a:cubicBezTo>
                        <a:pt x="11133" y="2951"/>
                        <a:pt x="10686" y="2814"/>
                        <a:pt x="10235" y="2814"/>
                      </a:cubicBezTo>
                      <a:cubicBezTo>
                        <a:pt x="9964" y="2814"/>
                        <a:pt x="9691" y="2863"/>
                        <a:pt x="9430" y="2938"/>
                      </a:cubicBezTo>
                      <a:cubicBezTo>
                        <a:pt x="8495" y="3216"/>
                        <a:pt x="7560" y="3356"/>
                        <a:pt x="6605" y="3594"/>
                      </a:cubicBezTo>
                      <a:cubicBezTo>
                        <a:pt x="6269" y="3672"/>
                        <a:pt x="6042" y="3724"/>
                        <a:pt x="5890" y="3724"/>
                      </a:cubicBezTo>
                      <a:cubicBezTo>
                        <a:pt x="5573" y="3724"/>
                        <a:pt x="5577" y="3497"/>
                        <a:pt x="5590" y="2799"/>
                      </a:cubicBezTo>
                      <a:cubicBezTo>
                        <a:pt x="5590" y="2261"/>
                        <a:pt x="5650" y="1764"/>
                        <a:pt x="5829" y="1267"/>
                      </a:cubicBezTo>
                      <a:cubicBezTo>
                        <a:pt x="5948" y="909"/>
                        <a:pt x="6028" y="531"/>
                        <a:pt x="5590" y="272"/>
                      </a:cubicBezTo>
                      <a:cubicBezTo>
                        <a:pt x="5244" y="189"/>
                        <a:pt x="4898" y="0"/>
                        <a:pt x="45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14"/>
                <p:cNvSpPr/>
                <p:nvPr/>
              </p:nvSpPr>
              <p:spPr>
                <a:xfrm>
                  <a:off x="-5512800" y="2731625"/>
                  <a:ext cx="8000" cy="1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737" extrusionOk="0">
                      <a:moveTo>
                        <a:pt x="319" y="1"/>
                      </a:moveTo>
                      <a:cubicBezTo>
                        <a:pt x="279" y="259"/>
                        <a:pt x="21" y="458"/>
                        <a:pt x="1" y="737"/>
                      </a:cubicBezTo>
                      <a:lnTo>
                        <a:pt x="1" y="737"/>
                      </a:lnTo>
                      <a:cubicBezTo>
                        <a:pt x="21" y="458"/>
                        <a:pt x="279" y="259"/>
                        <a:pt x="3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14"/>
                <p:cNvSpPr/>
                <p:nvPr/>
              </p:nvSpPr>
              <p:spPr>
                <a:xfrm>
                  <a:off x="-5512800" y="2750025"/>
                  <a:ext cx="525" cy="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1" extrusionOk="0">
                      <a:moveTo>
                        <a:pt x="1" y="21"/>
                      </a:moveTo>
                      <a:lnTo>
                        <a:pt x="2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14"/>
                <p:cNvSpPr/>
                <p:nvPr/>
              </p:nvSpPr>
              <p:spPr>
                <a:xfrm>
                  <a:off x="-5512800" y="2750025"/>
                  <a:ext cx="5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1"/>
                      </a:moveTo>
                      <a:cubicBezTo>
                        <a:pt x="21" y="1"/>
                        <a:pt x="1" y="1"/>
                        <a:pt x="21" y="1"/>
                      </a:cubicBezTo>
                      <a:cubicBezTo>
                        <a:pt x="1" y="1"/>
                        <a:pt x="1" y="1"/>
                        <a:pt x="21" y="1"/>
                      </a:cubicBezTo>
                      <a:cubicBezTo>
                        <a:pt x="1" y="1"/>
                        <a:pt x="1" y="1"/>
                        <a:pt x="21" y="1"/>
                      </a:cubicBezTo>
                      <a:cubicBezTo>
                        <a:pt x="1" y="1"/>
                        <a:pt x="1" y="1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14"/>
                <p:cNvSpPr/>
                <p:nvPr/>
              </p:nvSpPr>
              <p:spPr>
                <a:xfrm>
                  <a:off x="-5644575" y="2622700"/>
                  <a:ext cx="347650" cy="4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" h="16544" extrusionOk="0">
                      <a:moveTo>
                        <a:pt x="9064" y="5530"/>
                      </a:moveTo>
                      <a:cubicBezTo>
                        <a:pt x="9200" y="5530"/>
                        <a:pt x="9335" y="5531"/>
                        <a:pt x="9469" y="5531"/>
                      </a:cubicBezTo>
                      <a:cubicBezTo>
                        <a:pt x="9827" y="5531"/>
                        <a:pt x="9748" y="5830"/>
                        <a:pt x="9748" y="6108"/>
                      </a:cubicBezTo>
                      <a:cubicBezTo>
                        <a:pt x="9728" y="6188"/>
                        <a:pt x="9688" y="6447"/>
                        <a:pt x="9668" y="6447"/>
                      </a:cubicBezTo>
                      <a:cubicBezTo>
                        <a:pt x="9190" y="6475"/>
                        <a:pt x="8702" y="6503"/>
                        <a:pt x="8225" y="6503"/>
                      </a:cubicBezTo>
                      <a:cubicBezTo>
                        <a:pt x="8027" y="6503"/>
                        <a:pt x="7831" y="6498"/>
                        <a:pt x="7639" y="6486"/>
                      </a:cubicBezTo>
                      <a:cubicBezTo>
                        <a:pt x="7580" y="6447"/>
                        <a:pt x="7480" y="5730"/>
                        <a:pt x="7858" y="5631"/>
                      </a:cubicBezTo>
                      <a:cubicBezTo>
                        <a:pt x="8246" y="5541"/>
                        <a:pt x="8656" y="5530"/>
                        <a:pt x="9064" y="5530"/>
                      </a:cubicBezTo>
                      <a:close/>
                      <a:moveTo>
                        <a:pt x="5672" y="5969"/>
                      </a:moveTo>
                      <a:cubicBezTo>
                        <a:pt x="5909" y="5969"/>
                        <a:pt x="6088" y="6069"/>
                        <a:pt x="6088" y="6486"/>
                      </a:cubicBezTo>
                      <a:cubicBezTo>
                        <a:pt x="6088" y="6823"/>
                        <a:pt x="5921" y="6893"/>
                        <a:pt x="5718" y="6893"/>
                      </a:cubicBezTo>
                      <a:cubicBezTo>
                        <a:pt x="5572" y="6893"/>
                        <a:pt x="5407" y="6857"/>
                        <a:pt x="5271" y="6857"/>
                      </a:cubicBezTo>
                      <a:cubicBezTo>
                        <a:pt x="5181" y="6857"/>
                        <a:pt x="5104" y="6873"/>
                        <a:pt x="5053" y="6924"/>
                      </a:cubicBezTo>
                      <a:cubicBezTo>
                        <a:pt x="4973" y="6939"/>
                        <a:pt x="4902" y="6947"/>
                        <a:pt x="4839" y="6947"/>
                      </a:cubicBezTo>
                      <a:cubicBezTo>
                        <a:pt x="4495" y="6947"/>
                        <a:pt x="4391" y="6729"/>
                        <a:pt x="4357" y="6427"/>
                      </a:cubicBezTo>
                      <a:cubicBezTo>
                        <a:pt x="4277" y="6009"/>
                        <a:pt x="4596" y="6088"/>
                        <a:pt x="4854" y="6049"/>
                      </a:cubicBezTo>
                      <a:lnTo>
                        <a:pt x="4914" y="6049"/>
                      </a:lnTo>
                      <a:cubicBezTo>
                        <a:pt x="4935" y="6050"/>
                        <a:pt x="4956" y="6051"/>
                        <a:pt x="4978" y="6051"/>
                      </a:cubicBezTo>
                      <a:cubicBezTo>
                        <a:pt x="5196" y="6051"/>
                        <a:pt x="5458" y="5969"/>
                        <a:pt x="5672" y="5969"/>
                      </a:cubicBezTo>
                      <a:close/>
                      <a:moveTo>
                        <a:pt x="8873" y="7342"/>
                      </a:moveTo>
                      <a:cubicBezTo>
                        <a:pt x="8917" y="7351"/>
                        <a:pt x="8964" y="7354"/>
                        <a:pt x="9011" y="7354"/>
                      </a:cubicBezTo>
                      <a:cubicBezTo>
                        <a:pt x="9088" y="7354"/>
                        <a:pt x="9166" y="7346"/>
                        <a:pt x="9235" y="7346"/>
                      </a:cubicBezTo>
                      <a:cubicBezTo>
                        <a:pt x="9391" y="7346"/>
                        <a:pt x="9504" y="7386"/>
                        <a:pt x="9469" y="7640"/>
                      </a:cubicBezTo>
                      <a:cubicBezTo>
                        <a:pt x="9399" y="8164"/>
                        <a:pt x="9129" y="8254"/>
                        <a:pt x="8810" y="8254"/>
                      </a:cubicBezTo>
                      <a:cubicBezTo>
                        <a:pt x="8643" y="8254"/>
                        <a:pt x="8464" y="8230"/>
                        <a:pt x="8292" y="8230"/>
                      </a:cubicBezTo>
                      <a:cubicBezTo>
                        <a:pt x="8143" y="8230"/>
                        <a:pt x="8001" y="8248"/>
                        <a:pt x="7878" y="8316"/>
                      </a:cubicBezTo>
                      <a:cubicBezTo>
                        <a:pt x="7819" y="8356"/>
                        <a:pt x="7759" y="8373"/>
                        <a:pt x="7704" y="8373"/>
                      </a:cubicBezTo>
                      <a:cubicBezTo>
                        <a:pt x="7533" y="8373"/>
                        <a:pt x="7400" y="8208"/>
                        <a:pt x="7460" y="7998"/>
                      </a:cubicBezTo>
                      <a:cubicBezTo>
                        <a:pt x="7585" y="7448"/>
                        <a:pt x="7946" y="7432"/>
                        <a:pt x="8301" y="7432"/>
                      </a:cubicBezTo>
                      <a:cubicBezTo>
                        <a:pt x="8322" y="7432"/>
                        <a:pt x="8344" y="7432"/>
                        <a:pt x="8365" y="7432"/>
                      </a:cubicBezTo>
                      <a:cubicBezTo>
                        <a:pt x="8552" y="7432"/>
                        <a:pt x="8733" y="7428"/>
                        <a:pt x="8873" y="7342"/>
                      </a:cubicBezTo>
                      <a:close/>
                      <a:moveTo>
                        <a:pt x="5883" y="7654"/>
                      </a:moveTo>
                      <a:cubicBezTo>
                        <a:pt x="6103" y="7654"/>
                        <a:pt x="6167" y="7890"/>
                        <a:pt x="6167" y="8177"/>
                      </a:cubicBezTo>
                      <a:cubicBezTo>
                        <a:pt x="6167" y="8550"/>
                        <a:pt x="5996" y="8623"/>
                        <a:pt x="5835" y="8623"/>
                      </a:cubicBezTo>
                      <a:cubicBezTo>
                        <a:pt x="5732" y="8623"/>
                        <a:pt x="5634" y="8594"/>
                        <a:pt x="5585" y="8594"/>
                      </a:cubicBezTo>
                      <a:cubicBezTo>
                        <a:pt x="5580" y="8594"/>
                        <a:pt x="5575" y="8594"/>
                        <a:pt x="5570" y="8595"/>
                      </a:cubicBezTo>
                      <a:cubicBezTo>
                        <a:pt x="5434" y="8618"/>
                        <a:pt x="5310" y="8630"/>
                        <a:pt x="5200" y="8630"/>
                      </a:cubicBezTo>
                      <a:cubicBezTo>
                        <a:pt x="4831" y="8630"/>
                        <a:pt x="4629" y="8490"/>
                        <a:pt x="4675" y="8137"/>
                      </a:cubicBezTo>
                      <a:cubicBezTo>
                        <a:pt x="4719" y="7774"/>
                        <a:pt x="4922" y="7715"/>
                        <a:pt x="5152" y="7715"/>
                      </a:cubicBezTo>
                      <a:cubicBezTo>
                        <a:pt x="5260" y="7715"/>
                        <a:pt x="5375" y="7728"/>
                        <a:pt x="5481" y="7728"/>
                      </a:cubicBezTo>
                      <a:cubicBezTo>
                        <a:pt x="5556" y="7728"/>
                        <a:pt x="5627" y="7722"/>
                        <a:pt x="5690" y="7700"/>
                      </a:cubicBezTo>
                      <a:cubicBezTo>
                        <a:pt x="5764" y="7668"/>
                        <a:pt x="5828" y="7654"/>
                        <a:pt x="5883" y="7654"/>
                      </a:cubicBezTo>
                      <a:close/>
                      <a:moveTo>
                        <a:pt x="7868" y="11181"/>
                      </a:moveTo>
                      <a:cubicBezTo>
                        <a:pt x="8453" y="11181"/>
                        <a:pt x="8396" y="11762"/>
                        <a:pt x="8455" y="11997"/>
                      </a:cubicBezTo>
                      <a:cubicBezTo>
                        <a:pt x="8514" y="12190"/>
                        <a:pt x="8448" y="12234"/>
                        <a:pt x="8345" y="12234"/>
                      </a:cubicBezTo>
                      <a:cubicBezTo>
                        <a:pt x="8259" y="12234"/>
                        <a:pt x="8147" y="12203"/>
                        <a:pt x="8059" y="12203"/>
                      </a:cubicBezTo>
                      <a:cubicBezTo>
                        <a:pt x="8005" y="12203"/>
                        <a:pt x="7960" y="12215"/>
                        <a:pt x="7938" y="12255"/>
                      </a:cubicBezTo>
                      <a:cubicBezTo>
                        <a:pt x="7850" y="12273"/>
                        <a:pt x="7775" y="12282"/>
                        <a:pt x="7710" y="12282"/>
                      </a:cubicBezTo>
                      <a:cubicBezTo>
                        <a:pt x="7421" y="12282"/>
                        <a:pt x="7344" y="12106"/>
                        <a:pt x="7361" y="11798"/>
                      </a:cubicBezTo>
                      <a:cubicBezTo>
                        <a:pt x="7381" y="11459"/>
                        <a:pt x="7381" y="11201"/>
                        <a:pt x="7838" y="11181"/>
                      </a:cubicBezTo>
                      <a:cubicBezTo>
                        <a:pt x="7848" y="11181"/>
                        <a:pt x="7858" y="11181"/>
                        <a:pt x="7868" y="11181"/>
                      </a:cubicBezTo>
                      <a:close/>
                      <a:moveTo>
                        <a:pt x="9541" y="0"/>
                      </a:moveTo>
                      <a:cubicBezTo>
                        <a:pt x="9472" y="0"/>
                        <a:pt x="9402" y="13"/>
                        <a:pt x="9330" y="41"/>
                      </a:cubicBezTo>
                      <a:cubicBezTo>
                        <a:pt x="8892" y="180"/>
                        <a:pt x="9071" y="638"/>
                        <a:pt x="9091" y="1016"/>
                      </a:cubicBezTo>
                      <a:cubicBezTo>
                        <a:pt x="9171" y="1951"/>
                        <a:pt x="8853" y="2408"/>
                        <a:pt x="8156" y="2508"/>
                      </a:cubicBezTo>
                      <a:cubicBezTo>
                        <a:pt x="8134" y="2510"/>
                        <a:pt x="8110" y="2510"/>
                        <a:pt x="8087" y="2510"/>
                      </a:cubicBezTo>
                      <a:cubicBezTo>
                        <a:pt x="8008" y="2510"/>
                        <a:pt x="7926" y="2503"/>
                        <a:pt x="7848" y="2503"/>
                      </a:cubicBezTo>
                      <a:cubicBezTo>
                        <a:pt x="7682" y="2503"/>
                        <a:pt x="7537" y="2536"/>
                        <a:pt x="7500" y="2746"/>
                      </a:cubicBezTo>
                      <a:cubicBezTo>
                        <a:pt x="7440" y="3124"/>
                        <a:pt x="7838" y="3204"/>
                        <a:pt x="8057" y="3244"/>
                      </a:cubicBezTo>
                      <a:cubicBezTo>
                        <a:pt x="8634" y="3363"/>
                        <a:pt x="8574" y="3642"/>
                        <a:pt x="8435" y="4099"/>
                      </a:cubicBezTo>
                      <a:cubicBezTo>
                        <a:pt x="8276" y="4537"/>
                        <a:pt x="8057" y="4795"/>
                        <a:pt x="7560" y="4895"/>
                      </a:cubicBezTo>
                      <a:cubicBezTo>
                        <a:pt x="7460" y="4915"/>
                        <a:pt x="7361" y="4935"/>
                        <a:pt x="7261" y="4935"/>
                      </a:cubicBezTo>
                      <a:cubicBezTo>
                        <a:pt x="6784" y="5034"/>
                        <a:pt x="6306" y="5094"/>
                        <a:pt x="5809" y="5114"/>
                      </a:cubicBezTo>
                      <a:cubicBezTo>
                        <a:pt x="5749" y="4815"/>
                        <a:pt x="5511" y="4159"/>
                        <a:pt x="5471" y="4099"/>
                      </a:cubicBezTo>
                      <a:cubicBezTo>
                        <a:pt x="5212" y="3542"/>
                        <a:pt x="5550" y="3403"/>
                        <a:pt x="5988" y="3303"/>
                      </a:cubicBezTo>
                      <a:cubicBezTo>
                        <a:pt x="6247" y="3244"/>
                        <a:pt x="6545" y="3144"/>
                        <a:pt x="6505" y="2846"/>
                      </a:cubicBezTo>
                      <a:cubicBezTo>
                        <a:pt x="6490" y="2633"/>
                        <a:pt x="6300" y="2513"/>
                        <a:pt x="6087" y="2513"/>
                      </a:cubicBezTo>
                      <a:cubicBezTo>
                        <a:pt x="6022" y="2513"/>
                        <a:pt x="5954" y="2524"/>
                        <a:pt x="5889" y="2548"/>
                      </a:cubicBezTo>
                      <a:cubicBezTo>
                        <a:pt x="5733" y="2598"/>
                        <a:pt x="5604" y="2621"/>
                        <a:pt x="5499" y="2621"/>
                      </a:cubicBezTo>
                      <a:cubicBezTo>
                        <a:pt x="5066" y="2621"/>
                        <a:pt x="5021" y="2232"/>
                        <a:pt x="5053" y="1752"/>
                      </a:cubicBezTo>
                      <a:cubicBezTo>
                        <a:pt x="5073" y="1354"/>
                        <a:pt x="4954" y="1056"/>
                        <a:pt x="4556" y="976"/>
                      </a:cubicBezTo>
                      <a:cubicBezTo>
                        <a:pt x="4297" y="950"/>
                        <a:pt x="4014" y="790"/>
                        <a:pt x="3743" y="790"/>
                      </a:cubicBezTo>
                      <a:cubicBezTo>
                        <a:pt x="3597" y="790"/>
                        <a:pt x="3455" y="837"/>
                        <a:pt x="3322" y="976"/>
                      </a:cubicBezTo>
                      <a:cubicBezTo>
                        <a:pt x="2984" y="1354"/>
                        <a:pt x="3521" y="1632"/>
                        <a:pt x="3561" y="1971"/>
                      </a:cubicBezTo>
                      <a:cubicBezTo>
                        <a:pt x="3561" y="2050"/>
                        <a:pt x="3661" y="2130"/>
                        <a:pt x="3681" y="2209"/>
                      </a:cubicBezTo>
                      <a:cubicBezTo>
                        <a:pt x="3919" y="2727"/>
                        <a:pt x="3820" y="3025"/>
                        <a:pt x="3203" y="3025"/>
                      </a:cubicBezTo>
                      <a:cubicBezTo>
                        <a:pt x="2567" y="3025"/>
                        <a:pt x="1890" y="3045"/>
                        <a:pt x="1234" y="3045"/>
                      </a:cubicBezTo>
                      <a:cubicBezTo>
                        <a:pt x="1203" y="3045"/>
                        <a:pt x="1173" y="3044"/>
                        <a:pt x="1142" y="3044"/>
                      </a:cubicBezTo>
                      <a:cubicBezTo>
                        <a:pt x="976" y="3044"/>
                        <a:pt x="821" y="3059"/>
                        <a:pt x="736" y="3244"/>
                      </a:cubicBezTo>
                      <a:cubicBezTo>
                        <a:pt x="637" y="3463"/>
                        <a:pt x="816" y="3542"/>
                        <a:pt x="915" y="3701"/>
                      </a:cubicBezTo>
                      <a:cubicBezTo>
                        <a:pt x="1258" y="4208"/>
                        <a:pt x="1629" y="4423"/>
                        <a:pt x="2086" y="4423"/>
                      </a:cubicBezTo>
                      <a:cubicBezTo>
                        <a:pt x="2293" y="4423"/>
                        <a:pt x="2518" y="4379"/>
                        <a:pt x="2766" y="4298"/>
                      </a:cubicBezTo>
                      <a:cubicBezTo>
                        <a:pt x="3147" y="4157"/>
                        <a:pt x="3737" y="3854"/>
                        <a:pt x="4163" y="3854"/>
                      </a:cubicBezTo>
                      <a:cubicBezTo>
                        <a:pt x="4515" y="3854"/>
                        <a:pt x="4756" y="4061"/>
                        <a:pt x="4675" y="4736"/>
                      </a:cubicBezTo>
                      <a:cubicBezTo>
                        <a:pt x="4655" y="5034"/>
                        <a:pt x="4675" y="5193"/>
                        <a:pt x="4715" y="5313"/>
                      </a:cubicBezTo>
                      <a:cubicBezTo>
                        <a:pt x="4559" y="5353"/>
                        <a:pt x="4401" y="5371"/>
                        <a:pt x="4241" y="5371"/>
                      </a:cubicBezTo>
                      <a:cubicBezTo>
                        <a:pt x="3930" y="5371"/>
                        <a:pt x="3611" y="5305"/>
                        <a:pt x="3283" y="5213"/>
                      </a:cubicBezTo>
                      <a:cubicBezTo>
                        <a:pt x="3176" y="5180"/>
                        <a:pt x="3070" y="5158"/>
                        <a:pt x="2967" y="5158"/>
                      </a:cubicBezTo>
                      <a:cubicBezTo>
                        <a:pt x="2821" y="5158"/>
                        <a:pt x="2684" y="5204"/>
                        <a:pt x="2567" y="5333"/>
                      </a:cubicBezTo>
                      <a:cubicBezTo>
                        <a:pt x="2328" y="5631"/>
                        <a:pt x="2606" y="5790"/>
                        <a:pt x="2785" y="5949"/>
                      </a:cubicBezTo>
                      <a:cubicBezTo>
                        <a:pt x="3084" y="6248"/>
                        <a:pt x="3183" y="6626"/>
                        <a:pt x="3263" y="7023"/>
                      </a:cubicBezTo>
                      <a:cubicBezTo>
                        <a:pt x="3382" y="7720"/>
                        <a:pt x="3462" y="8436"/>
                        <a:pt x="3661" y="9112"/>
                      </a:cubicBezTo>
                      <a:cubicBezTo>
                        <a:pt x="3758" y="9474"/>
                        <a:pt x="3885" y="9905"/>
                        <a:pt x="4219" y="9905"/>
                      </a:cubicBezTo>
                      <a:cubicBezTo>
                        <a:pt x="4362" y="9905"/>
                        <a:pt x="4542" y="9826"/>
                        <a:pt x="4775" y="9629"/>
                      </a:cubicBezTo>
                      <a:cubicBezTo>
                        <a:pt x="4876" y="9551"/>
                        <a:pt x="5021" y="9542"/>
                        <a:pt x="5171" y="9542"/>
                      </a:cubicBezTo>
                      <a:cubicBezTo>
                        <a:pt x="5215" y="9542"/>
                        <a:pt x="5260" y="9543"/>
                        <a:pt x="5304" y="9543"/>
                      </a:cubicBezTo>
                      <a:cubicBezTo>
                        <a:pt x="5376" y="9543"/>
                        <a:pt x="5446" y="9541"/>
                        <a:pt x="5511" y="9530"/>
                      </a:cubicBezTo>
                      <a:cubicBezTo>
                        <a:pt x="5604" y="9523"/>
                        <a:pt x="5704" y="9505"/>
                        <a:pt x="5794" y="9505"/>
                      </a:cubicBezTo>
                      <a:cubicBezTo>
                        <a:pt x="5954" y="9505"/>
                        <a:pt x="6080" y="9561"/>
                        <a:pt x="6068" y="9828"/>
                      </a:cubicBezTo>
                      <a:cubicBezTo>
                        <a:pt x="6048" y="10107"/>
                        <a:pt x="6247" y="10584"/>
                        <a:pt x="5769" y="10584"/>
                      </a:cubicBezTo>
                      <a:cubicBezTo>
                        <a:pt x="5757" y="10584"/>
                        <a:pt x="5745" y="10584"/>
                        <a:pt x="5732" y="10584"/>
                      </a:cubicBezTo>
                      <a:cubicBezTo>
                        <a:pt x="5054" y="10584"/>
                        <a:pt x="4362" y="10910"/>
                        <a:pt x="3683" y="10910"/>
                      </a:cubicBezTo>
                      <a:cubicBezTo>
                        <a:pt x="3257" y="10910"/>
                        <a:pt x="2837" y="10782"/>
                        <a:pt x="2427" y="10365"/>
                      </a:cubicBezTo>
                      <a:cubicBezTo>
                        <a:pt x="2296" y="10223"/>
                        <a:pt x="2098" y="10165"/>
                        <a:pt x="1887" y="10165"/>
                      </a:cubicBezTo>
                      <a:cubicBezTo>
                        <a:pt x="1715" y="10165"/>
                        <a:pt x="1534" y="10203"/>
                        <a:pt x="1373" y="10266"/>
                      </a:cubicBezTo>
                      <a:cubicBezTo>
                        <a:pt x="1194" y="10306"/>
                        <a:pt x="1194" y="10485"/>
                        <a:pt x="1234" y="10604"/>
                      </a:cubicBezTo>
                      <a:cubicBezTo>
                        <a:pt x="1440" y="11062"/>
                        <a:pt x="1356" y="11178"/>
                        <a:pt x="1175" y="11178"/>
                      </a:cubicBezTo>
                      <a:cubicBezTo>
                        <a:pt x="1042" y="11178"/>
                        <a:pt x="857" y="11115"/>
                        <a:pt x="697" y="11082"/>
                      </a:cubicBezTo>
                      <a:cubicBezTo>
                        <a:pt x="613" y="11062"/>
                        <a:pt x="531" y="11049"/>
                        <a:pt x="455" y="11049"/>
                      </a:cubicBezTo>
                      <a:cubicBezTo>
                        <a:pt x="298" y="11049"/>
                        <a:pt x="167" y="11106"/>
                        <a:pt x="100" y="11280"/>
                      </a:cubicBezTo>
                      <a:cubicBezTo>
                        <a:pt x="0" y="11519"/>
                        <a:pt x="199" y="11698"/>
                        <a:pt x="398" y="11798"/>
                      </a:cubicBezTo>
                      <a:cubicBezTo>
                        <a:pt x="587" y="11892"/>
                        <a:pt x="793" y="12058"/>
                        <a:pt x="984" y="12058"/>
                      </a:cubicBezTo>
                      <a:cubicBezTo>
                        <a:pt x="994" y="12058"/>
                        <a:pt x="1005" y="12057"/>
                        <a:pt x="1015" y="12056"/>
                      </a:cubicBezTo>
                      <a:cubicBezTo>
                        <a:pt x="1046" y="12054"/>
                        <a:pt x="1076" y="12053"/>
                        <a:pt x="1105" y="12053"/>
                      </a:cubicBezTo>
                      <a:cubicBezTo>
                        <a:pt x="1646" y="12053"/>
                        <a:pt x="1773" y="12401"/>
                        <a:pt x="1811" y="12892"/>
                      </a:cubicBezTo>
                      <a:cubicBezTo>
                        <a:pt x="1870" y="13548"/>
                        <a:pt x="1870" y="14185"/>
                        <a:pt x="1811" y="14861"/>
                      </a:cubicBezTo>
                      <a:cubicBezTo>
                        <a:pt x="1771" y="15339"/>
                        <a:pt x="1910" y="15975"/>
                        <a:pt x="2427" y="15995"/>
                      </a:cubicBezTo>
                      <a:cubicBezTo>
                        <a:pt x="2453" y="15998"/>
                        <a:pt x="2479" y="15999"/>
                        <a:pt x="2502" y="15999"/>
                      </a:cubicBezTo>
                      <a:cubicBezTo>
                        <a:pt x="3006" y="15999"/>
                        <a:pt x="3024" y="15416"/>
                        <a:pt x="3024" y="14961"/>
                      </a:cubicBezTo>
                      <a:cubicBezTo>
                        <a:pt x="3024" y="14065"/>
                        <a:pt x="3004" y="13190"/>
                        <a:pt x="2984" y="12295"/>
                      </a:cubicBezTo>
                      <a:cubicBezTo>
                        <a:pt x="2984" y="11977"/>
                        <a:pt x="3004" y="11798"/>
                        <a:pt x="3402" y="11758"/>
                      </a:cubicBezTo>
                      <a:cubicBezTo>
                        <a:pt x="4277" y="11658"/>
                        <a:pt x="5153" y="11479"/>
                        <a:pt x="6008" y="11320"/>
                      </a:cubicBezTo>
                      <a:lnTo>
                        <a:pt x="6008" y="11320"/>
                      </a:lnTo>
                      <a:cubicBezTo>
                        <a:pt x="6247" y="12673"/>
                        <a:pt x="6167" y="12772"/>
                        <a:pt x="4854" y="12792"/>
                      </a:cubicBezTo>
                      <a:cubicBezTo>
                        <a:pt x="4516" y="12792"/>
                        <a:pt x="4218" y="12772"/>
                        <a:pt x="3899" y="12772"/>
                      </a:cubicBezTo>
                      <a:cubicBezTo>
                        <a:pt x="3621" y="12772"/>
                        <a:pt x="3462" y="12872"/>
                        <a:pt x="3521" y="13170"/>
                      </a:cubicBezTo>
                      <a:cubicBezTo>
                        <a:pt x="3641" y="13616"/>
                        <a:pt x="4411" y="14106"/>
                        <a:pt x="4940" y="14106"/>
                      </a:cubicBezTo>
                      <a:cubicBezTo>
                        <a:pt x="5025" y="14106"/>
                        <a:pt x="5104" y="14093"/>
                        <a:pt x="5173" y="14065"/>
                      </a:cubicBezTo>
                      <a:cubicBezTo>
                        <a:pt x="6107" y="13687"/>
                        <a:pt x="7102" y="13449"/>
                        <a:pt x="8077" y="13111"/>
                      </a:cubicBezTo>
                      <a:cubicBezTo>
                        <a:pt x="8319" y="13030"/>
                        <a:pt x="8545" y="12962"/>
                        <a:pt x="8748" y="12962"/>
                      </a:cubicBezTo>
                      <a:cubicBezTo>
                        <a:pt x="9045" y="12962"/>
                        <a:pt x="9292" y="13107"/>
                        <a:pt x="9469" y="13568"/>
                      </a:cubicBezTo>
                      <a:cubicBezTo>
                        <a:pt x="9550" y="13762"/>
                        <a:pt x="9709" y="14034"/>
                        <a:pt x="9979" y="14034"/>
                      </a:cubicBezTo>
                      <a:cubicBezTo>
                        <a:pt x="10042" y="14034"/>
                        <a:pt x="10111" y="14020"/>
                        <a:pt x="10185" y="13986"/>
                      </a:cubicBezTo>
                      <a:cubicBezTo>
                        <a:pt x="10524" y="13847"/>
                        <a:pt x="10683" y="13508"/>
                        <a:pt x="10663" y="13150"/>
                      </a:cubicBezTo>
                      <a:cubicBezTo>
                        <a:pt x="10663" y="12514"/>
                        <a:pt x="10265" y="12096"/>
                        <a:pt x="9768" y="11778"/>
                      </a:cubicBezTo>
                      <a:cubicBezTo>
                        <a:pt x="9430" y="11559"/>
                        <a:pt x="9071" y="11380"/>
                        <a:pt x="8594" y="11082"/>
                      </a:cubicBezTo>
                      <a:cubicBezTo>
                        <a:pt x="9091" y="11062"/>
                        <a:pt x="9430" y="11022"/>
                        <a:pt x="9728" y="11002"/>
                      </a:cubicBezTo>
                      <a:cubicBezTo>
                        <a:pt x="9976" y="10990"/>
                        <a:pt x="10202" y="10983"/>
                        <a:pt x="10406" y="10983"/>
                      </a:cubicBezTo>
                      <a:cubicBezTo>
                        <a:pt x="12169" y="10983"/>
                        <a:pt x="12362" y="11505"/>
                        <a:pt x="11916" y="13608"/>
                      </a:cubicBezTo>
                      <a:cubicBezTo>
                        <a:pt x="11788" y="14208"/>
                        <a:pt x="11587" y="14541"/>
                        <a:pt x="11175" y="14541"/>
                      </a:cubicBezTo>
                      <a:cubicBezTo>
                        <a:pt x="11013" y="14541"/>
                        <a:pt x="10819" y="14490"/>
                        <a:pt x="10583" y="14384"/>
                      </a:cubicBezTo>
                      <a:cubicBezTo>
                        <a:pt x="10468" y="14336"/>
                        <a:pt x="10339" y="14302"/>
                        <a:pt x="10196" y="14302"/>
                      </a:cubicBezTo>
                      <a:cubicBezTo>
                        <a:pt x="10042" y="14302"/>
                        <a:pt x="9873" y="14341"/>
                        <a:pt x="9688" y="14443"/>
                      </a:cubicBezTo>
                      <a:cubicBezTo>
                        <a:pt x="10066" y="14961"/>
                        <a:pt x="10464" y="15458"/>
                        <a:pt x="10842" y="15975"/>
                      </a:cubicBezTo>
                      <a:cubicBezTo>
                        <a:pt x="11108" y="16351"/>
                        <a:pt x="11355" y="16543"/>
                        <a:pt x="11631" y="16543"/>
                      </a:cubicBezTo>
                      <a:cubicBezTo>
                        <a:pt x="11852" y="16543"/>
                        <a:pt x="12091" y="16421"/>
                        <a:pt x="12374" y="16174"/>
                      </a:cubicBezTo>
                      <a:cubicBezTo>
                        <a:pt x="12970" y="15677"/>
                        <a:pt x="13269" y="15000"/>
                        <a:pt x="13269" y="14244"/>
                      </a:cubicBezTo>
                      <a:cubicBezTo>
                        <a:pt x="13269" y="13409"/>
                        <a:pt x="13348" y="12593"/>
                        <a:pt x="13547" y="11778"/>
                      </a:cubicBezTo>
                      <a:cubicBezTo>
                        <a:pt x="13905" y="10584"/>
                        <a:pt x="13846" y="10425"/>
                        <a:pt x="12831" y="9808"/>
                      </a:cubicBezTo>
                      <a:cubicBezTo>
                        <a:pt x="12615" y="9675"/>
                        <a:pt x="12396" y="9629"/>
                        <a:pt x="12176" y="9629"/>
                      </a:cubicBezTo>
                      <a:cubicBezTo>
                        <a:pt x="11869" y="9629"/>
                        <a:pt x="11561" y="9719"/>
                        <a:pt x="11260" y="9789"/>
                      </a:cubicBezTo>
                      <a:cubicBezTo>
                        <a:pt x="10146" y="10067"/>
                        <a:pt x="9032" y="10206"/>
                        <a:pt x="7878" y="10266"/>
                      </a:cubicBezTo>
                      <a:cubicBezTo>
                        <a:pt x="7818" y="10266"/>
                        <a:pt x="7757" y="10271"/>
                        <a:pt x="7699" y="10271"/>
                      </a:cubicBezTo>
                      <a:cubicBezTo>
                        <a:pt x="7566" y="10271"/>
                        <a:pt x="7454" y="10242"/>
                        <a:pt x="7440" y="10047"/>
                      </a:cubicBezTo>
                      <a:cubicBezTo>
                        <a:pt x="7420" y="9808"/>
                        <a:pt x="7361" y="9510"/>
                        <a:pt x="7580" y="9411"/>
                      </a:cubicBezTo>
                      <a:cubicBezTo>
                        <a:pt x="7885" y="9264"/>
                        <a:pt x="8281" y="9140"/>
                        <a:pt x="8615" y="9140"/>
                      </a:cubicBezTo>
                      <a:cubicBezTo>
                        <a:pt x="8824" y="9140"/>
                        <a:pt x="9009" y="9188"/>
                        <a:pt x="9131" y="9311"/>
                      </a:cubicBezTo>
                      <a:cubicBezTo>
                        <a:pt x="9407" y="9600"/>
                        <a:pt x="9616" y="9711"/>
                        <a:pt x="9780" y="9711"/>
                      </a:cubicBezTo>
                      <a:cubicBezTo>
                        <a:pt x="10113" y="9711"/>
                        <a:pt x="10264" y="9253"/>
                        <a:pt x="10424" y="8893"/>
                      </a:cubicBezTo>
                      <a:cubicBezTo>
                        <a:pt x="10902" y="7859"/>
                        <a:pt x="11021" y="6645"/>
                        <a:pt x="11677" y="5651"/>
                      </a:cubicBezTo>
                      <a:cubicBezTo>
                        <a:pt x="11856" y="5412"/>
                        <a:pt x="11638" y="5233"/>
                        <a:pt x="11439" y="5114"/>
                      </a:cubicBezTo>
                      <a:cubicBezTo>
                        <a:pt x="10929" y="4715"/>
                        <a:pt x="10355" y="4470"/>
                        <a:pt x="9717" y="4470"/>
                      </a:cubicBezTo>
                      <a:cubicBezTo>
                        <a:pt x="9559" y="4470"/>
                        <a:pt x="9397" y="4485"/>
                        <a:pt x="9231" y="4517"/>
                      </a:cubicBezTo>
                      <a:cubicBezTo>
                        <a:pt x="9534" y="3553"/>
                        <a:pt x="10030" y="2941"/>
                        <a:pt x="10977" y="2941"/>
                      </a:cubicBezTo>
                      <a:cubicBezTo>
                        <a:pt x="11085" y="2941"/>
                        <a:pt x="11199" y="2949"/>
                        <a:pt x="11319" y="2965"/>
                      </a:cubicBezTo>
                      <a:cubicBezTo>
                        <a:pt x="11389" y="2977"/>
                        <a:pt x="11463" y="2982"/>
                        <a:pt x="11537" y="2982"/>
                      </a:cubicBezTo>
                      <a:cubicBezTo>
                        <a:pt x="11718" y="2982"/>
                        <a:pt x="11906" y="2954"/>
                        <a:pt x="12075" y="2926"/>
                      </a:cubicBezTo>
                      <a:cubicBezTo>
                        <a:pt x="12533" y="2866"/>
                        <a:pt x="13229" y="2965"/>
                        <a:pt x="13229" y="2448"/>
                      </a:cubicBezTo>
                      <a:cubicBezTo>
                        <a:pt x="13229" y="1911"/>
                        <a:pt x="12473" y="1871"/>
                        <a:pt x="12016" y="1752"/>
                      </a:cubicBezTo>
                      <a:cubicBezTo>
                        <a:pt x="11984" y="1746"/>
                        <a:pt x="11951" y="1743"/>
                        <a:pt x="11916" y="1743"/>
                      </a:cubicBezTo>
                      <a:cubicBezTo>
                        <a:pt x="11735" y="1743"/>
                        <a:pt x="11523" y="1821"/>
                        <a:pt x="11339" y="1871"/>
                      </a:cubicBezTo>
                      <a:cubicBezTo>
                        <a:pt x="11160" y="1935"/>
                        <a:pt x="10981" y="1991"/>
                        <a:pt x="10808" y="1991"/>
                      </a:cubicBezTo>
                      <a:cubicBezTo>
                        <a:pt x="10711" y="1991"/>
                        <a:pt x="10616" y="1974"/>
                        <a:pt x="10524" y="1931"/>
                      </a:cubicBezTo>
                      <a:cubicBezTo>
                        <a:pt x="10464" y="1732"/>
                        <a:pt x="10583" y="1613"/>
                        <a:pt x="10663" y="1453"/>
                      </a:cubicBezTo>
                      <a:cubicBezTo>
                        <a:pt x="10782" y="1135"/>
                        <a:pt x="10882" y="737"/>
                        <a:pt x="10544" y="538"/>
                      </a:cubicBezTo>
                      <a:cubicBezTo>
                        <a:pt x="10225" y="354"/>
                        <a:pt x="9907" y="0"/>
                        <a:pt x="95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14"/>
                <p:cNvSpPr/>
                <p:nvPr/>
              </p:nvSpPr>
              <p:spPr>
                <a:xfrm>
                  <a:off x="-5512800" y="2750025"/>
                  <a:ext cx="5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1"/>
                      </a:moveTo>
                      <a:lnTo>
                        <a:pt x="21" y="1"/>
                      </a:lnTo>
                      <a:cubicBezTo>
                        <a:pt x="1" y="1"/>
                        <a:pt x="1" y="1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14"/>
                <p:cNvSpPr/>
                <p:nvPr/>
              </p:nvSpPr>
              <p:spPr>
                <a:xfrm>
                  <a:off x="-5512800" y="2750025"/>
                  <a:ext cx="525" cy="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1" extrusionOk="0">
                      <a:moveTo>
                        <a:pt x="1" y="21"/>
                      </a:moveTo>
                      <a:lnTo>
                        <a:pt x="1" y="21"/>
                      </a:lnTo>
                      <a:cubicBezTo>
                        <a:pt x="1" y="21"/>
                        <a:pt x="21" y="1"/>
                        <a:pt x="1" y="21"/>
                      </a:cubicBezTo>
                      <a:cubicBezTo>
                        <a:pt x="21" y="1"/>
                        <a:pt x="21" y="1"/>
                        <a:pt x="1" y="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14"/>
                <p:cNvSpPr/>
                <p:nvPr/>
              </p:nvSpPr>
              <p:spPr>
                <a:xfrm>
                  <a:off x="-5512800" y="2750025"/>
                  <a:ext cx="25" cy="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" extrusionOk="0">
                      <a:moveTo>
                        <a:pt x="1" y="21"/>
                      </a:moveTo>
                      <a:lnTo>
                        <a:pt x="1" y="21"/>
                      </a:lnTo>
                      <a:lnTo>
                        <a:pt x="1" y="21"/>
                      </a:lnTo>
                      <a:cubicBezTo>
                        <a:pt x="1" y="1"/>
                        <a:pt x="1" y="1"/>
                        <a:pt x="1" y="21"/>
                      </a:cubicBezTo>
                      <a:lnTo>
                        <a:pt x="1" y="2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8" name="Google Shape;198;p14"/>
            <p:cNvGrpSpPr/>
            <p:nvPr/>
          </p:nvGrpSpPr>
          <p:grpSpPr>
            <a:xfrm>
              <a:off x="4117019" y="-556408"/>
              <a:ext cx="909967" cy="1194272"/>
              <a:chOff x="13884500" y="3073689"/>
              <a:chExt cx="1213775" cy="1593000"/>
            </a:xfrm>
          </p:grpSpPr>
          <p:sp>
            <p:nvSpPr>
              <p:cNvPr id="199" name="Google Shape;199;p14"/>
              <p:cNvSpPr/>
              <p:nvPr/>
            </p:nvSpPr>
            <p:spPr>
              <a:xfrm>
                <a:off x="13960075" y="31498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4"/>
              <p:cNvSpPr/>
              <p:nvPr/>
            </p:nvSpPr>
            <p:spPr>
              <a:xfrm>
                <a:off x="13884500" y="30736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4"/>
              <p:cNvSpPr/>
              <p:nvPr/>
            </p:nvSpPr>
            <p:spPr>
              <a:xfrm>
                <a:off x="14063500" y="3509125"/>
                <a:ext cx="780177" cy="761430"/>
              </a:xfrm>
              <a:custGeom>
                <a:avLst/>
                <a:gdLst/>
                <a:ahLst/>
                <a:cxnLst/>
                <a:rect l="l" t="t" r="r" b="b"/>
                <a:pathLst>
                  <a:path w="18640" h="18191" extrusionOk="0">
                    <a:moveTo>
                      <a:pt x="9018" y="2243"/>
                    </a:moveTo>
                    <a:cubicBezTo>
                      <a:pt x="9577" y="2243"/>
                      <a:pt x="9593" y="2433"/>
                      <a:pt x="9609" y="3346"/>
                    </a:cubicBezTo>
                    <a:cubicBezTo>
                      <a:pt x="9648" y="4261"/>
                      <a:pt x="9609" y="5177"/>
                      <a:pt x="9648" y="6092"/>
                    </a:cubicBezTo>
                    <a:cubicBezTo>
                      <a:pt x="9668" y="6529"/>
                      <a:pt x="9489" y="6629"/>
                      <a:pt x="9072" y="6668"/>
                    </a:cubicBezTo>
                    <a:cubicBezTo>
                      <a:pt x="8731" y="6688"/>
                      <a:pt x="8457" y="6705"/>
                      <a:pt x="8236" y="6705"/>
                    </a:cubicBezTo>
                    <a:cubicBezTo>
                      <a:pt x="7350" y="6705"/>
                      <a:pt x="7337" y="6435"/>
                      <a:pt x="7401" y="5017"/>
                    </a:cubicBezTo>
                    <a:cubicBezTo>
                      <a:pt x="7401" y="4679"/>
                      <a:pt x="7420" y="4341"/>
                      <a:pt x="7480" y="4003"/>
                    </a:cubicBezTo>
                    <a:cubicBezTo>
                      <a:pt x="7560" y="3446"/>
                      <a:pt x="7659" y="2889"/>
                      <a:pt x="6963" y="2411"/>
                    </a:cubicBezTo>
                    <a:cubicBezTo>
                      <a:pt x="7580" y="2352"/>
                      <a:pt x="8017" y="2332"/>
                      <a:pt x="8455" y="2272"/>
                    </a:cubicBezTo>
                    <a:cubicBezTo>
                      <a:pt x="8687" y="2256"/>
                      <a:pt x="8871" y="2243"/>
                      <a:pt x="9018" y="2243"/>
                    </a:cubicBezTo>
                    <a:close/>
                    <a:moveTo>
                      <a:pt x="15404" y="7062"/>
                    </a:moveTo>
                    <a:cubicBezTo>
                      <a:pt x="15946" y="7062"/>
                      <a:pt x="16233" y="7285"/>
                      <a:pt x="16233" y="7981"/>
                    </a:cubicBezTo>
                    <a:cubicBezTo>
                      <a:pt x="16233" y="10150"/>
                      <a:pt x="15895" y="12278"/>
                      <a:pt x="15716" y="14447"/>
                    </a:cubicBezTo>
                    <a:cubicBezTo>
                      <a:pt x="15700" y="14675"/>
                      <a:pt x="15604" y="14892"/>
                      <a:pt x="15425" y="14892"/>
                    </a:cubicBezTo>
                    <a:cubicBezTo>
                      <a:pt x="15371" y="14892"/>
                      <a:pt x="15308" y="14871"/>
                      <a:pt x="15238" y="14824"/>
                    </a:cubicBezTo>
                    <a:cubicBezTo>
                      <a:pt x="14721" y="14477"/>
                      <a:pt x="14201" y="14363"/>
                      <a:pt x="13681" y="14363"/>
                    </a:cubicBezTo>
                    <a:cubicBezTo>
                      <a:pt x="12799" y="14363"/>
                      <a:pt x="11916" y="14690"/>
                      <a:pt x="11041" y="14765"/>
                    </a:cubicBezTo>
                    <a:cubicBezTo>
                      <a:pt x="8495" y="14984"/>
                      <a:pt x="5968" y="15441"/>
                      <a:pt x="3402" y="15461"/>
                    </a:cubicBezTo>
                    <a:cubicBezTo>
                      <a:pt x="3104" y="15461"/>
                      <a:pt x="2945" y="15401"/>
                      <a:pt x="2925" y="15063"/>
                    </a:cubicBezTo>
                    <a:cubicBezTo>
                      <a:pt x="2746" y="13134"/>
                      <a:pt x="2547" y="11164"/>
                      <a:pt x="2328" y="9215"/>
                    </a:cubicBezTo>
                    <a:cubicBezTo>
                      <a:pt x="2288" y="8678"/>
                      <a:pt x="2408" y="8419"/>
                      <a:pt x="2945" y="8379"/>
                    </a:cubicBezTo>
                    <a:cubicBezTo>
                      <a:pt x="3780" y="8300"/>
                      <a:pt x="4576" y="8160"/>
                      <a:pt x="5391" y="8021"/>
                    </a:cubicBezTo>
                    <a:cubicBezTo>
                      <a:pt x="5437" y="8015"/>
                      <a:pt x="5478" y="8012"/>
                      <a:pt x="5515" y="8012"/>
                    </a:cubicBezTo>
                    <a:cubicBezTo>
                      <a:pt x="5836" y="8012"/>
                      <a:pt x="5863" y="8233"/>
                      <a:pt x="5809" y="8518"/>
                    </a:cubicBezTo>
                    <a:cubicBezTo>
                      <a:pt x="5610" y="9911"/>
                      <a:pt x="5212" y="11244"/>
                      <a:pt x="4377" y="12378"/>
                    </a:cubicBezTo>
                    <a:cubicBezTo>
                      <a:pt x="4277" y="12477"/>
                      <a:pt x="4238" y="12596"/>
                      <a:pt x="4178" y="12736"/>
                    </a:cubicBezTo>
                    <a:cubicBezTo>
                      <a:pt x="5312" y="12398"/>
                      <a:pt x="6028" y="11701"/>
                      <a:pt x="6505" y="10766"/>
                    </a:cubicBezTo>
                    <a:cubicBezTo>
                      <a:pt x="6903" y="9991"/>
                      <a:pt x="7062" y="9175"/>
                      <a:pt x="7182" y="8320"/>
                    </a:cubicBezTo>
                    <a:cubicBezTo>
                      <a:pt x="7257" y="7871"/>
                      <a:pt x="7437" y="7721"/>
                      <a:pt x="7821" y="7721"/>
                    </a:cubicBezTo>
                    <a:cubicBezTo>
                      <a:pt x="7846" y="7721"/>
                      <a:pt x="7871" y="7722"/>
                      <a:pt x="7898" y="7723"/>
                    </a:cubicBezTo>
                    <a:cubicBezTo>
                      <a:pt x="8137" y="7723"/>
                      <a:pt x="8355" y="7703"/>
                      <a:pt x="8574" y="7683"/>
                    </a:cubicBezTo>
                    <a:cubicBezTo>
                      <a:pt x="8811" y="7660"/>
                      <a:pt x="8992" y="7642"/>
                      <a:pt x="9132" y="7642"/>
                    </a:cubicBezTo>
                    <a:cubicBezTo>
                      <a:pt x="9589" y="7642"/>
                      <a:pt x="9589" y="7834"/>
                      <a:pt x="9589" y="8658"/>
                    </a:cubicBezTo>
                    <a:cubicBezTo>
                      <a:pt x="9589" y="9115"/>
                      <a:pt x="9509" y="9613"/>
                      <a:pt x="9609" y="10090"/>
                    </a:cubicBezTo>
                    <a:cubicBezTo>
                      <a:pt x="9862" y="11387"/>
                      <a:pt x="11484" y="12304"/>
                      <a:pt x="12932" y="12304"/>
                    </a:cubicBezTo>
                    <a:cubicBezTo>
                      <a:pt x="13527" y="12304"/>
                      <a:pt x="14093" y="12149"/>
                      <a:pt x="14522" y="11801"/>
                    </a:cubicBezTo>
                    <a:cubicBezTo>
                      <a:pt x="14821" y="11562"/>
                      <a:pt x="14761" y="11264"/>
                      <a:pt x="14642" y="11025"/>
                    </a:cubicBezTo>
                    <a:cubicBezTo>
                      <a:pt x="14470" y="10716"/>
                      <a:pt x="14165" y="10555"/>
                      <a:pt x="13816" y="10555"/>
                    </a:cubicBezTo>
                    <a:cubicBezTo>
                      <a:pt x="13761" y="10555"/>
                      <a:pt x="13704" y="10559"/>
                      <a:pt x="13647" y="10567"/>
                    </a:cubicBezTo>
                    <a:cubicBezTo>
                      <a:pt x="13189" y="10607"/>
                      <a:pt x="12752" y="10707"/>
                      <a:pt x="12294" y="10766"/>
                    </a:cubicBezTo>
                    <a:cubicBezTo>
                      <a:pt x="12226" y="10774"/>
                      <a:pt x="12160" y="10778"/>
                      <a:pt x="12097" y="10778"/>
                    </a:cubicBezTo>
                    <a:cubicBezTo>
                      <a:pt x="11504" y="10778"/>
                      <a:pt x="11163" y="10441"/>
                      <a:pt x="11001" y="9812"/>
                    </a:cubicBezTo>
                    <a:cubicBezTo>
                      <a:pt x="10802" y="9115"/>
                      <a:pt x="10941" y="8399"/>
                      <a:pt x="10981" y="7703"/>
                    </a:cubicBezTo>
                    <a:cubicBezTo>
                      <a:pt x="11021" y="7365"/>
                      <a:pt x="11260" y="7265"/>
                      <a:pt x="11578" y="7225"/>
                    </a:cubicBezTo>
                    <a:cubicBezTo>
                      <a:pt x="12831" y="7186"/>
                      <a:pt x="14045" y="7106"/>
                      <a:pt x="15258" y="7066"/>
                    </a:cubicBezTo>
                    <a:cubicBezTo>
                      <a:pt x="15309" y="7063"/>
                      <a:pt x="15357" y="7062"/>
                      <a:pt x="15404" y="7062"/>
                    </a:cubicBezTo>
                    <a:close/>
                    <a:moveTo>
                      <a:pt x="13405" y="0"/>
                    </a:moveTo>
                    <a:cubicBezTo>
                      <a:pt x="13253" y="0"/>
                      <a:pt x="13095" y="20"/>
                      <a:pt x="12931" y="64"/>
                    </a:cubicBezTo>
                    <a:cubicBezTo>
                      <a:pt x="11061" y="581"/>
                      <a:pt x="9151" y="780"/>
                      <a:pt x="7222" y="1019"/>
                    </a:cubicBezTo>
                    <a:cubicBezTo>
                      <a:pt x="5670" y="1178"/>
                      <a:pt x="4118" y="1476"/>
                      <a:pt x="2547" y="1516"/>
                    </a:cubicBezTo>
                    <a:cubicBezTo>
                      <a:pt x="2512" y="1516"/>
                      <a:pt x="2473" y="1514"/>
                      <a:pt x="2434" y="1514"/>
                    </a:cubicBezTo>
                    <a:cubicBezTo>
                      <a:pt x="2317" y="1514"/>
                      <a:pt x="2194" y="1536"/>
                      <a:pt x="2149" y="1715"/>
                    </a:cubicBezTo>
                    <a:cubicBezTo>
                      <a:pt x="2109" y="1934"/>
                      <a:pt x="2288" y="2014"/>
                      <a:pt x="2388" y="2133"/>
                    </a:cubicBezTo>
                    <a:cubicBezTo>
                      <a:pt x="2626" y="2431"/>
                      <a:pt x="2925" y="2551"/>
                      <a:pt x="3283" y="2551"/>
                    </a:cubicBezTo>
                    <a:cubicBezTo>
                      <a:pt x="3740" y="2571"/>
                      <a:pt x="4238" y="2571"/>
                      <a:pt x="4715" y="2571"/>
                    </a:cubicBezTo>
                    <a:cubicBezTo>
                      <a:pt x="5610" y="2571"/>
                      <a:pt x="5929" y="2829"/>
                      <a:pt x="5988" y="3744"/>
                    </a:cubicBezTo>
                    <a:cubicBezTo>
                      <a:pt x="6028" y="4520"/>
                      <a:pt x="5968" y="5296"/>
                      <a:pt x="6028" y="6052"/>
                    </a:cubicBezTo>
                    <a:cubicBezTo>
                      <a:pt x="6119" y="6819"/>
                      <a:pt x="5825" y="7133"/>
                      <a:pt x="5206" y="7133"/>
                    </a:cubicBezTo>
                    <a:cubicBezTo>
                      <a:pt x="5151" y="7133"/>
                      <a:pt x="5093" y="7131"/>
                      <a:pt x="5033" y="7126"/>
                    </a:cubicBezTo>
                    <a:cubicBezTo>
                      <a:pt x="4942" y="7121"/>
                      <a:pt x="4850" y="7119"/>
                      <a:pt x="4759" y="7119"/>
                    </a:cubicBezTo>
                    <a:cubicBezTo>
                      <a:pt x="3811" y="7119"/>
                      <a:pt x="2870" y="7368"/>
                      <a:pt x="1919" y="7368"/>
                    </a:cubicBezTo>
                    <a:cubicBezTo>
                      <a:pt x="1527" y="7368"/>
                      <a:pt x="1133" y="7325"/>
                      <a:pt x="737" y="7206"/>
                    </a:cubicBezTo>
                    <a:cubicBezTo>
                      <a:pt x="668" y="7183"/>
                      <a:pt x="587" y="7163"/>
                      <a:pt x="504" y="7163"/>
                    </a:cubicBezTo>
                    <a:cubicBezTo>
                      <a:pt x="373" y="7163"/>
                      <a:pt x="238" y="7213"/>
                      <a:pt x="140" y="7385"/>
                    </a:cubicBezTo>
                    <a:cubicBezTo>
                      <a:pt x="1" y="7623"/>
                      <a:pt x="120" y="7802"/>
                      <a:pt x="259" y="8001"/>
                    </a:cubicBezTo>
                    <a:cubicBezTo>
                      <a:pt x="856" y="8797"/>
                      <a:pt x="1015" y="9772"/>
                      <a:pt x="1134" y="10707"/>
                    </a:cubicBezTo>
                    <a:cubicBezTo>
                      <a:pt x="1333" y="12378"/>
                      <a:pt x="1492" y="14049"/>
                      <a:pt x="1691" y="15700"/>
                    </a:cubicBezTo>
                    <a:cubicBezTo>
                      <a:pt x="1751" y="16297"/>
                      <a:pt x="1751" y="16893"/>
                      <a:pt x="2109" y="17430"/>
                    </a:cubicBezTo>
                    <a:cubicBezTo>
                      <a:pt x="2210" y="17565"/>
                      <a:pt x="2311" y="17771"/>
                      <a:pt x="2520" y="17771"/>
                    </a:cubicBezTo>
                    <a:cubicBezTo>
                      <a:pt x="2559" y="17771"/>
                      <a:pt x="2600" y="17764"/>
                      <a:pt x="2646" y="17749"/>
                    </a:cubicBezTo>
                    <a:cubicBezTo>
                      <a:pt x="2845" y="17669"/>
                      <a:pt x="2945" y="17490"/>
                      <a:pt x="2945" y="17271"/>
                    </a:cubicBezTo>
                    <a:cubicBezTo>
                      <a:pt x="2925" y="16873"/>
                      <a:pt x="3104" y="16734"/>
                      <a:pt x="3502" y="16694"/>
                    </a:cubicBezTo>
                    <a:cubicBezTo>
                      <a:pt x="6605" y="16476"/>
                      <a:pt x="9748" y="16257"/>
                      <a:pt x="12851" y="15938"/>
                    </a:cubicBezTo>
                    <a:cubicBezTo>
                      <a:pt x="13001" y="15919"/>
                      <a:pt x="13142" y="15910"/>
                      <a:pt x="13274" y="15910"/>
                    </a:cubicBezTo>
                    <a:cubicBezTo>
                      <a:pt x="14114" y="15910"/>
                      <a:pt x="14631" y="16299"/>
                      <a:pt x="14940" y="17192"/>
                    </a:cubicBezTo>
                    <a:cubicBezTo>
                      <a:pt x="15054" y="17554"/>
                      <a:pt x="15114" y="18190"/>
                      <a:pt x="15626" y="18190"/>
                    </a:cubicBezTo>
                    <a:cubicBezTo>
                      <a:pt x="15649" y="18190"/>
                      <a:pt x="15672" y="18189"/>
                      <a:pt x="15696" y="18186"/>
                    </a:cubicBezTo>
                    <a:cubicBezTo>
                      <a:pt x="16273" y="18147"/>
                      <a:pt x="16492" y="17550"/>
                      <a:pt x="16750" y="17072"/>
                    </a:cubicBezTo>
                    <a:cubicBezTo>
                      <a:pt x="16790" y="17033"/>
                      <a:pt x="16790" y="16953"/>
                      <a:pt x="16810" y="16893"/>
                    </a:cubicBezTo>
                    <a:cubicBezTo>
                      <a:pt x="17387" y="15680"/>
                      <a:pt x="17307" y="14347"/>
                      <a:pt x="17546" y="13074"/>
                    </a:cubicBezTo>
                    <a:cubicBezTo>
                      <a:pt x="17904" y="11204"/>
                      <a:pt x="17586" y="9235"/>
                      <a:pt x="18501" y="7484"/>
                    </a:cubicBezTo>
                    <a:cubicBezTo>
                      <a:pt x="18640" y="7166"/>
                      <a:pt x="18441" y="6887"/>
                      <a:pt x="18262" y="6708"/>
                    </a:cubicBezTo>
                    <a:cubicBezTo>
                      <a:pt x="17629" y="6090"/>
                      <a:pt x="16947" y="5604"/>
                      <a:pt x="16097" y="5604"/>
                    </a:cubicBezTo>
                    <a:cubicBezTo>
                      <a:pt x="15852" y="5604"/>
                      <a:pt x="15593" y="5645"/>
                      <a:pt x="15318" y="5733"/>
                    </a:cubicBezTo>
                    <a:cubicBezTo>
                      <a:pt x="14124" y="6131"/>
                      <a:pt x="12871" y="6151"/>
                      <a:pt x="11638" y="6350"/>
                    </a:cubicBezTo>
                    <a:cubicBezTo>
                      <a:pt x="11535" y="6374"/>
                      <a:pt x="11426" y="6404"/>
                      <a:pt x="11333" y="6404"/>
                    </a:cubicBezTo>
                    <a:cubicBezTo>
                      <a:pt x="11192" y="6404"/>
                      <a:pt x="11089" y="6335"/>
                      <a:pt x="11101" y="6072"/>
                    </a:cubicBezTo>
                    <a:cubicBezTo>
                      <a:pt x="11160" y="5196"/>
                      <a:pt x="11041" y="4301"/>
                      <a:pt x="11260" y="3426"/>
                    </a:cubicBezTo>
                    <a:cubicBezTo>
                      <a:pt x="11379" y="2949"/>
                      <a:pt x="11498" y="2511"/>
                      <a:pt x="11061" y="2053"/>
                    </a:cubicBezTo>
                    <a:cubicBezTo>
                      <a:pt x="11598" y="1954"/>
                      <a:pt x="12055" y="1894"/>
                      <a:pt x="12533" y="1775"/>
                    </a:cubicBezTo>
                    <a:cubicBezTo>
                      <a:pt x="13189" y="1655"/>
                      <a:pt x="13886" y="1616"/>
                      <a:pt x="14542" y="1437"/>
                    </a:cubicBezTo>
                    <a:cubicBezTo>
                      <a:pt x="14840" y="1357"/>
                      <a:pt x="15537" y="1178"/>
                      <a:pt x="14960" y="681"/>
                    </a:cubicBezTo>
                    <a:cubicBezTo>
                      <a:pt x="14531" y="315"/>
                      <a:pt x="14012" y="0"/>
                      <a:pt x="134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" name="Google Shape;202;p14"/>
            <p:cNvGrpSpPr/>
            <p:nvPr/>
          </p:nvGrpSpPr>
          <p:grpSpPr>
            <a:xfrm rot="1800105">
              <a:off x="1795101" y="4139526"/>
              <a:ext cx="910040" cy="1194368"/>
              <a:chOff x="13884500" y="1297614"/>
              <a:chExt cx="1213775" cy="1593000"/>
            </a:xfrm>
          </p:grpSpPr>
          <p:sp>
            <p:nvSpPr>
              <p:cNvPr id="203" name="Google Shape;203;p14"/>
              <p:cNvSpPr/>
              <p:nvPr/>
            </p:nvSpPr>
            <p:spPr>
              <a:xfrm>
                <a:off x="13960075" y="13738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4"/>
              <p:cNvSpPr/>
              <p:nvPr/>
            </p:nvSpPr>
            <p:spPr>
              <a:xfrm>
                <a:off x="13884500" y="12976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5" name="Google Shape;205;p14"/>
              <p:cNvGrpSpPr/>
              <p:nvPr/>
            </p:nvGrpSpPr>
            <p:grpSpPr>
              <a:xfrm>
                <a:off x="14155885" y="1518120"/>
                <a:ext cx="560367" cy="1079793"/>
                <a:chOff x="-1511090" y="3037195"/>
                <a:chExt cx="560367" cy="1079793"/>
              </a:xfrm>
            </p:grpSpPr>
            <p:sp>
              <p:nvSpPr>
                <p:cNvPr id="206" name="Google Shape;206;p14"/>
                <p:cNvSpPr/>
                <p:nvPr/>
              </p:nvSpPr>
              <p:spPr>
                <a:xfrm>
                  <a:off x="-1472153" y="3037195"/>
                  <a:ext cx="521430" cy="397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29" h="10162" extrusionOk="0">
                      <a:moveTo>
                        <a:pt x="5750" y="1069"/>
                      </a:moveTo>
                      <a:cubicBezTo>
                        <a:pt x="5730" y="1168"/>
                        <a:pt x="5690" y="1248"/>
                        <a:pt x="5611" y="1268"/>
                      </a:cubicBezTo>
                      <a:cubicBezTo>
                        <a:pt x="5670" y="1228"/>
                        <a:pt x="5730" y="1168"/>
                        <a:pt x="5750" y="1069"/>
                      </a:cubicBezTo>
                      <a:close/>
                      <a:moveTo>
                        <a:pt x="7590" y="5046"/>
                      </a:moveTo>
                      <a:cubicBezTo>
                        <a:pt x="7751" y="5046"/>
                        <a:pt x="7882" y="5071"/>
                        <a:pt x="7958" y="5127"/>
                      </a:cubicBezTo>
                      <a:cubicBezTo>
                        <a:pt x="8177" y="5266"/>
                        <a:pt x="8117" y="5465"/>
                        <a:pt x="8057" y="5644"/>
                      </a:cubicBezTo>
                      <a:cubicBezTo>
                        <a:pt x="7839" y="6460"/>
                        <a:pt x="7659" y="7295"/>
                        <a:pt x="7262" y="8051"/>
                      </a:cubicBezTo>
                      <a:cubicBezTo>
                        <a:pt x="7162" y="8230"/>
                        <a:pt x="7122" y="8330"/>
                        <a:pt x="6923" y="8350"/>
                      </a:cubicBezTo>
                      <a:cubicBezTo>
                        <a:pt x="6287" y="8409"/>
                        <a:pt x="5670" y="8449"/>
                        <a:pt x="5054" y="8529"/>
                      </a:cubicBezTo>
                      <a:cubicBezTo>
                        <a:pt x="5133" y="7514"/>
                        <a:pt x="5630" y="6698"/>
                        <a:pt x="5790" y="5764"/>
                      </a:cubicBezTo>
                      <a:cubicBezTo>
                        <a:pt x="5853" y="5430"/>
                        <a:pt x="6955" y="5046"/>
                        <a:pt x="7590" y="5046"/>
                      </a:cubicBezTo>
                      <a:close/>
                      <a:moveTo>
                        <a:pt x="9442" y="1"/>
                      </a:moveTo>
                      <a:cubicBezTo>
                        <a:pt x="8469" y="1"/>
                        <a:pt x="6564" y="362"/>
                        <a:pt x="6247" y="392"/>
                      </a:cubicBezTo>
                      <a:cubicBezTo>
                        <a:pt x="6088" y="432"/>
                        <a:pt x="5929" y="452"/>
                        <a:pt x="5829" y="572"/>
                      </a:cubicBezTo>
                      <a:cubicBezTo>
                        <a:pt x="5770" y="631"/>
                        <a:pt x="5750" y="671"/>
                        <a:pt x="5690" y="731"/>
                      </a:cubicBezTo>
                      <a:cubicBezTo>
                        <a:pt x="5650" y="751"/>
                        <a:pt x="5571" y="751"/>
                        <a:pt x="5531" y="751"/>
                      </a:cubicBezTo>
                      <a:cubicBezTo>
                        <a:pt x="4954" y="691"/>
                        <a:pt x="4357" y="671"/>
                        <a:pt x="3761" y="671"/>
                      </a:cubicBezTo>
                      <a:cubicBezTo>
                        <a:pt x="3383" y="671"/>
                        <a:pt x="1990" y="751"/>
                        <a:pt x="1950" y="1248"/>
                      </a:cubicBezTo>
                      <a:cubicBezTo>
                        <a:pt x="1891" y="1765"/>
                        <a:pt x="2647" y="1646"/>
                        <a:pt x="2945" y="1944"/>
                      </a:cubicBezTo>
                      <a:cubicBezTo>
                        <a:pt x="3104" y="1924"/>
                        <a:pt x="3283" y="1924"/>
                        <a:pt x="3442" y="1865"/>
                      </a:cubicBezTo>
                      <a:cubicBezTo>
                        <a:pt x="3801" y="1775"/>
                        <a:pt x="4168" y="1677"/>
                        <a:pt x="4537" y="1677"/>
                      </a:cubicBezTo>
                      <a:cubicBezTo>
                        <a:pt x="4742" y="1677"/>
                        <a:pt x="4947" y="1707"/>
                        <a:pt x="5153" y="1785"/>
                      </a:cubicBezTo>
                      <a:cubicBezTo>
                        <a:pt x="5352" y="1865"/>
                        <a:pt x="5054" y="3953"/>
                        <a:pt x="4875" y="4252"/>
                      </a:cubicBezTo>
                      <a:cubicBezTo>
                        <a:pt x="4735" y="4470"/>
                        <a:pt x="4497" y="4451"/>
                        <a:pt x="4278" y="4470"/>
                      </a:cubicBezTo>
                      <a:cubicBezTo>
                        <a:pt x="3741" y="4550"/>
                        <a:pt x="3164" y="4630"/>
                        <a:pt x="2607" y="4729"/>
                      </a:cubicBezTo>
                      <a:cubicBezTo>
                        <a:pt x="2388" y="5047"/>
                        <a:pt x="2567" y="5226"/>
                        <a:pt x="2865" y="5366"/>
                      </a:cubicBezTo>
                      <a:cubicBezTo>
                        <a:pt x="3040" y="5459"/>
                        <a:pt x="3222" y="5498"/>
                        <a:pt x="3402" y="5498"/>
                      </a:cubicBezTo>
                      <a:cubicBezTo>
                        <a:pt x="3530" y="5498"/>
                        <a:pt x="3657" y="5478"/>
                        <a:pt x="3780" y="5445"/>
                      </a:cubicBezTo>
                      <a:cubicBezTo>
                        <a:pt x="3913" y="5414"/>
                        <a:pt x="4024" y="5399"/>
                        <a:pt x="4116" y="5399"/>
                      </a:cubicBezTo>
                      <a:cubicBezTo>
                        <a:pt x="4549" y="5399"/>
                        <a:pt x="4561" y="5729"/>
                        <a:pt x="4397" y="6221"/>
                      </a:cubicBezTo>
                      <a:cubicBezTo>
                        <a:pt x="4198" y="6838"/>
                        <a:pt x="4039" y="7454"/>
                        <a:pt x="3860" y="8091"/>
                      </a:cubicBezTo>
                      <a:cubicBezTo>
                        <a:pt x="3761" y="8449"/>
                        <a:pt x="3542" y="8648"/>
                        <a:pt x="3084" y="8728"/>
                      </a:cubicBezTo>
                      <a:cubicBezTo>
                        <a:pt x="2249" y="8847"/>
                        <a:pt x="1393" y="8827"/>
                        <a:pt x="518" y="8887"/>
                      </a:cubicBezTo>
                      <a:cubicBezTo>
                        <a:pt x="463" y="8887"/>
                        <a:pt x="395" y="8877"/>
                        <a:pt x="329" y="8877"/>
                      </a:cubicBezTo>
                      <a:cubicBezTo>
                        <a:pt x="205" y="8877"/>
                        <a:pt x="86" y="8911"/>
                        <a:pt x="60" y="9106"/>
                      </a:cubicBezTo>
                      <a:cubicBezTo>
                        <a:pt x="1" y="9324"/>
                        <a:pt x="80" y="9503"/>
                        <a:pt x="259" y="9623"/>
                      </a:cubicBezTo>
                      <a:cubicBezTo>
                        <a:pt x="684" y="9928"/>
                        <a:pt x="1065" y="10161"/>
                        <a:pt x="1588" y="10161"/>
                      </a:cubicBezTo>
                      <a:cubicBezTo>
                        <a:pt x="1677" y="10161"/>
                        <a:pt x="1772" y="10155"/>
                        <a:pt x="1871" y="10140"/>
                      </a:cubicBezTo>
                      <a:cubicBezTo>
                        <a:pt x="4954" y="9643"/>
                        <a:pt x="8077" y="9483"/>
                        <a:pt x="11220" y="9483"/>
                      </a:cubicBezTo>
                      <a:cubicBezTo>
                        <a:pt x="11658" y="9483"/>
                        <a:pt x="12115" y="9543"/>
                        <a:pt x="12593" y="9543"/>
                      </a:cubicBezTo>
                      <a:cubicBezTo>
                        <a:pt x="12812" y="9543"/>
                        <a:pt x="13050" y="9483"/>
                        <a:pt x="13150" y="9285"/>
                      </a:cubicBezTo>
                      <a:cubicBezTo>
                        <a:pt x="13329" y="8986"/>
                        <a:pt x="13130" y="8747"/>
                        <a:pt x="12931" y="8588"/>
                      </a:cubicBezTo>
                      <a:cubicBezTo>
                        <a:pt x="12556" y="8267"/>
                        <a:pt x="12134" y="8042"/>
                        <a:pt x="11634" y="8042"/>
                      </a:cubicBezTo>
                      <a:cubicBezTo>
                        <a:pt x="11577" y="8042"/>
                        <a:pt x="11519" y="8045"/>
                        <a:pt x="11459" y="8051"/>
                      </a:cubicBezTo>
                      <a:cubicBezTo>
                        <a:pt x="10803" y="8131"/>
                        <a:pt x="10106" y="8190"/>
                        <a:pt x="9430" y="8310"/>
                      </a:cubicBezTo>
                      <a:cubicBezTo>
                        <a:pt x="9333" y="8326"/>
                        <a:pt x="9248" y="8334"/>
                        <a:pt x="9174" y="8334"/>
                      </a:cubicBezTo>
                      <a:cubicBezTo>
                        <a:pt x="8702" y="8334"/>
                        <a:pt x="8678" y="8018"/>
                        <a:pt x="8833" y="7554"/>
                      </a:cubicBezTo>
                      <a:cubicBezTo>
                        <a:pt x="9072" y="6818"/>
                        <a:pt x="9330" y="6062"/>
                        <a:pt x="9669" y="5366"/>
                      </a:cubicBezTo>
                      <a:cubicBezTo>
                        <a:pt x="9868" y="4948"/>
                        <a:pt x="9868" y="4630"/>
                        <a:pt x="9629" y="4272"/>
                      </a:cubicBezTo>
                      <a:cubicBezTo>
                        <a:pt x="9241" y="3964"/>
                        <a:pt x="8847" y="3861"/>
                        <a:pt x="8450" y="3861"/>
                      </a:cubicBezTo>
                      <a:cubicBezTo>
                        <a:pt x="7769" y="3861"/>
                        <a:pt x="7078" y="4164"/>
                        <a:pt x="6386" y="4252"/>
                      </a:cubicBezTo>
                      <a:cubicBezTo>
                        <a:pt x="6486" y="4232"/>
                        <a:pt x="6725" y="1566"/>
                        <a:pt x="6744" y="1347"/>
                      </a:cubicBezTo>
                      <a:cubicBezTo>
                        <a:pt x="6980" y="1303"/>
                        <a:pt x="7223" y="1292"/>
                        <a:pt x="7470" y="1292"/>
                      </a:cubicBezTo>
                      <a:cubicBezTo>
                        <a:pt x="7741" y="1292"/>
                        <a:pt x="8016" y="1306"/>
                        <a:pt x="8292" y="1306"/>
                      </a:cubicBezTo>
                      <a:cubicBezTo>
                        <a:pt x="8446" y="1306"/>
                        <a:pt x="8600" y="1301"/>
                        <a:pt x="8754" y="1288"/>
                      </a:cubicBezTo>
                      <a:cubicBezTo>
                        <a:pt x="8776" y="1286"/>
                        <a:pt x="8804" y="1285"/>
                        <a:pt x="8837" y="1285"/>
                      </a:cubicBezTo>
                      <a:cubicBezTo>
                        <a:pt x="9040" y="1285"/>
                        <a:pt x="9419" y="1312"/>
                        <a:pt x="9750" y="1312"/>
                      </a:cubicBezTo>
                      <a:cubicBezTo>
                        <a:pt x="10023" y="1312"/>
                        <a:pt x="10262" y="1294"/>
                        <a:pt x="10345" y="1228"/>
                      </a:cubicBezTo>
                      <a:cubicBezTo>
                        <a:pt x="11101" y="572"/>
                        <a:pt x="10126" y="492"/>
                        <a:pt x="10007" y="134"/>
                      </a:cubicBezTo>
                      <a:cubicBezTo>
                        <a:pt x="9968" y="38"/>
                        <a:pt x="9753" y="1"/>
                        <a:pt x="94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14"/>
                <p:cNvSpPr/>
                <p:nvPr/>
              </p:nvSpPr>
              <p:spPr>
                <a:xfrm>
                  <a:off x="-1511090" y="3476446"/>
                  <a:ext cx="538406" cy="640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" h="16544" extrusionOk="0">
                      <a:moveTo>
                        <a:pt x="9064" y="5530"/>
                      </a:moveTo>
                      <a:cubicBezTo>
                        <a:pt x="9200" y="5530"/>
                        <a:pt x="9335" y="5531"/>
                        <a:pt x="9469" y="5531"/>
                      </a:cubicBezTo>
                      <a:cubicBezTo>
                        <a:pt x="9827" y="5531"/>
                        <a:pt x="9748" y="5830"/>
                        <a:pt x="9748" y="6108"/>
                      </a:cubicBezTo>
                      <a:cubicBezTo>
                        <a:pt x="9728" y="6188"/>
                        <a:pt x="9688" y="6447"/>
                        <a:pt x="9668" y="6447"/>
                      </a:cubicBezTo>
                      <a:cubicBezTo>
                        <a:pt x="9190" y="6475"/>
                        <a:pt x="8702" y="6503"/>
                        <a:pt x="8225" y="6503"/>
                      </a:cubicBezTo>
                      <a:cubicBezTo>
                        <a:pt x="8027" y="6503"/>
                        <a:pt x="7831" y="6498"/>
                        <a:pt x="7639" y="6486"/>
                      </a:cubicBezTo>
                      <a:cubicBezTo>
                        <a:pt x="7580" y="6447"/>
                        <a:pt x="7480" y="5730"/>
                        <a:pt x="7858" y="5631"/>
                      </a:cubicBezTo>
                      <a:cubicBezTo>
                        <a:pt x="8246" y="5541"/>
                        <a:pt x="8656" y="5530"/>
                        <a:pt x="9064" y="5530"/>
                      </a:cubicBezTo>
                      <a:close/>
                      <a:moveTo>
                        <a:pt x="5672" y="5969"/>
                      </a:moveTo>
                      <a:cubicBezTo>
                        <a:pt x="5909" y="5969"/>
                        <a:pt x="6088" y="6069"/>
                        <a:pt x="6088" y="6486"/>
                      </a:cubicBezTo>
                      <a:cubicBezTo>
                        <a:pt x="6088" y="6823"/>
                        <a:pt x="5921" y="6893"/>
                        <a:pt x="5718" y="6893"/>
                      </a:cubicBezTo>
                      <a:cubicBezTo>
                        <a:pt x="5572" y="6893"/>
                        <a:pt x="5407" y="6857"/>
                        <a:pt x="5271" y="6857"/>
                      </a:cubicBezTo>
                      <a:cubicBezTo>
                        <a:pt x="5181" y="6857"/>
                        <a:pt x="5104" y="6873"/>
                        <a:pt x="5053" y="6924"/>
                      </a:cubicBezTo>
                      <a:cubicBezTo>
                        <a:pt x="4973" y="6939"/>
                        <a:pt x="4902" y="6947"/>
                        <a:pt x="4839" y="6947"/>
                      </a:cubicBezTo>
                      <a:cubicBezTo>
                        <a:pt x="4495" y="6947"/>
                        <a:pt x="4391" y="6729"/>
                        <a:pt x="4357" y="6427"/>
                      </a:cubicBezTo>
                      <a:cubicBezTo>
                        <a:pt x="4277" y="6009"/>
                        <a:pt x="4596" y="6088"/>
                        <a:pt x="4854" y="6049"/>
                      </a:cubicBezTo>
                      <a:lnTo>
                        <a:pt x="4914" y="6049"/>
                      </a:lnTo>
                      <a:cubicBezTo>
                        <a:pt x="4935" y="6050"/>
                        <a:pt x="4956" y="6051"/>
                        <a:pt x="4978" y="6051"/>
                      </a:cubicBezTo>
                      <a:cubicBezTo>
                        <a:pt x="5196" y="6051"/>
                        <a:pt x="5458" y="5969"/>
                        <a:pt x="5672" y="5969"/>
                      </a:cubicBezTo>
                      <a:close/>
                      <a:moveTo>
                        <a:pt x="8873" y="7342"/>
                      </a:moveTo>
                      <a:cubicBezTo>
                        <a:pt x="8917" y="7351"/>
                        <a:pt x="8964" y="7354"/>
                        <a:pt x="9011" y="7354"/>
                      </a:cubicBezTo>
                      <a:cubicBezTo>
                        <a:pt x="9088" y="7354"/>
                        <a:pt x="9166" y="7346"/>
                        <a:pt x="9235" y="7346"/>
                      </a:cubicBezTo>
                      <a:cubicBezTo>
                        <a:pt x="9391" y="7346"/>
                        <a:pt x="9504" y="7386"/>
                        <a:pt x="9469" y="7640"/>
                      </a:cubicBezTo>
                      <a:cubicBezTo>
                        <a:pt x="9399" y="8164"/>
                        <a:pt x="9129" y="8254"/>
                        <a:pt x="8810" y="8254"/>
                      </a:cubicBezTo>
                      <a:cubicBezTo>
                        <a:pt x="8643" y="8254"/>
                        <a:pt x="8464" y="8230"/>
                        <a:pt x="8292" y="8230"/>
                      </a:cubicBezTo>
                      <a:cubicBezTo>
                        <a:pt x="8143" y="8230"/>
                        <a:pt x="8001" y="8248"/>
                        <a:pt x="7878" y="8316"/>
                      </a:cubicBezTo>
                      <a:cubicBezTo>
                        <a:pt x="7819" y="8356"/>
                        <a:pt x="7759" y="8373"/>
                        <a:pt x="7704" y="8373"/>
                      </a:cubicBezTo>
                      <a:cubicBezTo>
                        <a:pt x="7533" y="8373"/>
                        <a:pt x="7400" y="8208"/>
                        <a:pt x="7460" y="7998"/>
                      </a:cubicBezTo>
                      <a:cubicBezTo>
                        <a:pt x="7585" y="7448"/>
                        <a:pt x="7946" y="7432"/>
                        <a:pt x="8301" y="7432"/>
                      </a:cubicBezTo>
                      <a:cubicBezTo>
                        <a:pt x="8322" y="7432"/>
                        <a:pt x="8344" y="7432"/>
                        <a:pt x="8365" y="7432"/>
                      </a:cubicBezTo>
                      <a:cubicBezTo>
                        <a:pt x="8552" y="7432"/>
                        <a:pt x="8733" y="7428"/>
                        <a:pt x="8873" y="7342"/>
                      </a:cubicBezTo>
                      <a:close/>
                      <a:moveTo>
                        <a:pt x="5883" y="7654"/>
                      </a:moveTo>
                      <a:cubicBezTo>
                        <a:pt x="6103" y="7654"/>
                        <a:pt x="6167" y="7890"/>
                        <a:pt x="6167" y="8177"/>
                      </a:cubicBezTo>
                      <a:cubicBezTo>
                        <a:pt x="6167" y="8550"/>
                        <a:pt x="5996" y="8623"/>
                        <a:pt x="5835" y="8623"/>
                      </a:cubicBezTo>
                      <a:cubicBezTo>
                        <a:pt x="5732" y="8623"/>
                        <a:pt x="5634" y="8594"/>
                        <a:pt x="5585" y="8594"/>
                      </a:cubicBezTo>
                      <a:cubicBezTo>
                        <a:pt x="5580" y="8594"/>
                        <a:pt x="5575" y="8594"/>
                        <a:pt x="5570" y="8595"/>
                      </a:cubicBezTo>
                      <a:cubicBezTo>
                        <a:pt x="5434" y="8618"/>
                        <a:pt x="5310" y="8630"/>
                        <a:pt x="5200" y="8630"/>
                      </a:cubicBezTo>
                      <a:cubicBezTo>
                        <a:pt x="4831" y="8630"/>
                        <a:pt x="4629" y="8490"/>
                        <a:pt x="4675" y="8137"/>
                      </a:cubicBezTo>
                      <a:cubicBezTo>
                        <a:pt x="4719" y="7774"/>
                        <a:pt x="4922" y="7715"/>
                        <a:pt x="5152" y="7715"/>
                      </a:cubicBezTo>
                      <a:cubicBezTo>
                        <a:pt x="5260" y="7715"/>
                        <a:pt x="5375" y="7728"/>
                        <a:pt x="5481" y="7728"/>
                      </a:cubicBezTo>
                      <a:cubicBezTo>
                        <a:pt x="5556" y="7728"/>
                        <a:pt x="5627" y="7722"/>
                        <a:pt x="5690" y="7700"/>
                      </a:cubicBezTo>
                      <a:cubicBezTo>
                        <a:pt x="5764" y="7668"/>
                        <a:pt x="5828" y="7654"/>
                        <a:pt x="5883" y="7654"/>
                      </a:cubicBezTo>
                      <a:close/>
                      <a:moveTo>
                        <a:pt x="7868" y="11181"/>
                      </a:moveTo>
                      <a:cubicBezTo>
                        <a:pt x="8453" y="11181"/>
                        <a:pt x="8396" y="11762"/>
                        <a:pt x="8455" y="11997"/>
                      </a:cubicBezTo>
                      <a:cubicBezTo>
                        <a:pt x="8514" y="12190"/>
                        <a:pt x="8448" y="12234"/>
                        <a:pt x="8345" y="12234"/>
                      </a:cubicBezTo>
                      <a:cubicBezTo>
                        <a:pt x="8259" y="12234"/>
                        <a:pt x="8147" y="12203"/>
                        <a:pt x="8059" y="12203"/>
                      </a:cubicBezTo>
                      <a:cubicBezTo>
                        <a:pt x="8005" y="12203"/>
                        <a:pt x="7960" y="12215"/>
                        <a:pt x="7938" y="12255"/>
                      </a:cubicBezTo>
                      <a:cubicBezTo>
                        <a:pt x="7850" y="12273"/>
                        <a:pt x="7775" y="12282"/>
                        <a:pt x="7710" y="12282"/>
                      </a:cubicBezTo>
                      <a:cubicBezTo>
                        <a:pt x="7421" y="12282"/>
                        <a:pt x="7344" y="12106"/>
                        <a:pt x="7361" y="11798"/>
                      </a:cubicBezTo>
                      <a:cubicBezTo>
                        <a:pt x="7381" y="11459"/>
                        <a:pt x="7381" y="11201"/>
                        <a:pt x="7838" y="11181"/>
                      </a:cubicBezTo>
                      <a:cubicBezTo>
                        <a:pt x="7848" y="11181"/>
                        <a:pt x="7858" y="11181"/>
                        <a:pt x="7868" y="11181"/>
                      </a:cubicBezTo>
                      <a:close/>
                      <a:moveTo>
                        <a:pt x="9541" y="0"/>
                      </a:moveTo>
                      <a:cubicBezTo>
                        <a:pt x="9472" y="0"/>
                        <a:pt x="9402" y="13"/>
                        <a:pt x="9330" y="41"/>
                      </a:cubicBezTo>
                      <a:cubicBezTo>
                        <a:pt x="8892" y="180"/>
                        <a:pt x="9071" y="638"/>
                        <a:pt x="9091" y="1016"/>
                      </a:cubicBezTo>
                      <a:cubicBezTo>
                        <a:pt x="9171" y="1951"/>
                        <a:pt x="8853" y="2408"/>
                        <a:pt x="8156" y="2508"/>
                      </a:cubicBezTo>
                      <a:cubicBezTo>
                        <a:pt x="8134" y="2510"/>
                        <a:pt x="8110" y="2510"/>
                        <a:pt x="8087" y="2510"/>
                      </a:cubicBezTo>
                      <a:cubicBezTo>
                        <a:pt x="8008" y="2510"/>
                        <a:pt x="7926" y="2503"/>
                        <a:pt x="7848" y="2503"/>
                      </a:cubicBezTo>
                      <a:cubicBezTo>
                        <a:pt x="7682" y="2503"/>
                        <a:pt x="7537" y="2536"/>
                        <a:pt x="7500" y="2746"/>
                      </a:cubicBezTo>
                      <a:cubicBezTo>
                        <a:pt x="7440" y="3124"/>
                        <a:pt x="7838" y="3204"/>
                        <a:pt x="8057" y="3244"/>
                      </a:cubicBezTo>
                      <a:cubicBezTo>
                        <a:pt x="8634" y="3363"/>
                        <a:pt x="8574" y="3642"/>
                        <a:pt x="8435" y="4099"/>
                      </a:cubicBezTo>
                      <a:cubicBezTo>
                        <a:pt x="8276" y="4537"/>
                        <a:pt x="8057" y="4795"/>
                        <a:pt x="7560" y="4895"/>
                      </a:cubicBezTo>
                      <a:cubicBezTo>
                        <a:pt x="7460" y="4915"/>
                        <a:pt x="7361" y="4935"/>
                        <a:pt x="7261" y="4935"/>
                      </a:cubicBezTo>
                      <a:cubicBezTo>
                        <a:pt x="6784" y="5034"/>
                        <a:pt x="6306" y="5094"/>
                        <a:pt x="5809" y="5114"/>
                      </a:cubicBezTo>
                      <a:cubicBezTo>
                        <a:pt x="5749" y="4815"/>
                        <a:pt x="5511" y="4159"/>
                        <a:pt x="5471" y="4099"/>
                      </a:cubicBezTo>
                      <a:cubicBezTo>
                        <a:pt x="5212" y="3542"/>
                        <a:pt x="5550" y="3403"/>
                        <a:pt x="5988" y="3303"/>
                      </a:cubicBezTo>
                      <a:cubicBezTo>
                        <a:pt x="6247" y="3244"/>
                        <a:pt x="6545" y="3144"/>
                        <a:pt x="6505" y="2846"/>
                      </a:cubicBezTo>
                      <a:cubicBezTo>
                        <a:pt x="6490" y="2633"/>
                        <a:pt x="6300" y="2513"/>
                        <a:pt x="6087" y="2513"/>
                      </a:cubicBezTo>
                      <a:cubicBezTo>
                        <a:pt x="6022" y="2513"/>
                        <a:pt x="5954" y="2524"/>
                        <a:pt x="5889" y="2548"/>
                      </a:cubicBezTo>
                      <a:cubicBezTo>
                        <a:pt x="5733" y="2598"/>
                        <a:pt x="5604" y="2621"/>
                        <a:pt x="5499" y="2621"/>
                      </a:cubicBezTo>
                      <a:cubicBezTo>
                        <a:pt x="5066" y="2621"/>
                        <a:pt x="5021" y="2232"/>
                        <a:pt x="5053" y="1752"/>
                      </a:cubicBezTo>
                      <a:cubicBezTo>
                        <a:pt x="5073" y="1354"/>
                        <a:pt x="4954" y="1056"/>
                        <a:pt x="4556" y="976"/>
                      </a:cubicBezTo>
                      <a:cubicBezTo>
                        <a:pt x="4297" y="950"/>
                        <a:pt x="4014" y="790"/>
                        <a:pt x="3743" y="790"/>
                      </a:cubicBezTo>
                      <a:cubicBezTo>
                        <a:pt x="3597" y="790"/>
                        <a:pt x="3455" y="837"/>
                        <a:pt x="3322" y="976"/>
                      </a:cubicBezTo>
                      <a:cubicBezTo>
                        <a:pt x="2984" y="1354"/>
                        <a:pt x="3521" y="1632"/>
                        <a:pt x="3561" y="1971"/>
                      </a:cubicBezTo>
                      <a:cubicBezTo>
                        <a:pt x="3561" y="2050"/>
                        <a:pt x="3661" y="2130"/>
                        <a:pt x="3681" y="2209"/>
                      </a:cubicBezTo>
                      <a:cubicBezTo>
                        <a:pt x="3919" y="2727"/>
                        <a:pt x="3820" y="3025"/>
                        <a:pt x="3203" y="3025"/>
                      </a:cubicBezTo>
                      <a:cubicBezTo>
                        <a:pt x="2567" y="3025"/>
                        <a:pt x="1890" y="3045"/>
                        <a:pt x="1234" y="3045"/>
                      </a:cubicBezTo>
                      <a:cubicBezTo>
                        <a:pt x="1203" y="3045"/>
                        <a:pt x="1173" y="3044"/>
                        <a:pt x="1142" y="3044"/>
                      </a:cubicBezTo>
                      <a:cubicBezTo>
                        <a:pt x="976" y="3044"/>
                        <a:pt x="821" y="3059"/>
                        <a:pt x="736" y="3244"/>
                      </a:cubicBezTo>
                      <a:cubicBezTo>
                        <a:pt x="637" y="3463"/>
                        <a:pt x="816" y="3542"/>
                        <a:pt x="915" y="3701"/>
                      </a:cubicBezTo>
                      <a:cubicBezTo>
                        <a:pt x="1258" y="4208"/>
                        <a:pt x="1629" y="4423"/>
                        <a:pt x="2086" y="4423"/>
                      </a:cubicBezTo>
                      <a:cubicBezTo>
                        <a:pt x="2293" y="4423"/>
                        <a:pt x="2518" y="4379"/>
                        <a:pt x="2766" y="4298"/>
                      </a:cubicBezTo>
                      <a:cubicBezTo>
                        <a:pt x="3147" y="4157"/>
                        <a:pt x="3737" y="3854"/>
                        <a:pt x="4163" y="3854"/>
                      </a:cubicBezTo>
                      <a:cubicBezTo>
                        <a:pt x="4515" y="3854"/>
                        <a:pt x="4756" y="4061"/>
                        <a:pt x="4675" y="4736"/>
                      </a:cubicBezTo>
                      <a:cubicBezTo>
                        <a:pt x="4655" y="5034"/>
                        <a:pt x="4675" y="5193"/>
                        <a:pt x="4715" y="5313"/>
                      </a:cubicBezTo>
                      <a:cubicBezTo>
                        <a:pt x="4559" y="5353"/>
                        <a:pt x="4401" y="5371"/>
                        <a:pt x="4241" y="5371"/>
                      </a:cubicBezTo>
                      <a:cubicBezTo>
                        <a:pt x="3930" y="5371"/>
                        <a:pt x="3611" y="5305"/>
                        <a:pt x="3283" y="5213"/>
                      </a:cubicBezTo>
                      <a:cubicBezTo>
                        <a:pt x="3176" y="5180"/>
                        <a:pt x="3070" y="5158"/>
                        <a:pt x="2967" y="5158"/>
                      </a:cubicBezTo>
                      <a:cubicBezTo>
                        <a:pt x="2821" y="5158"/>
                        <a:pt x="2684" y="5204"/>
                        <a:pt x="2567" y="5333"/>
                      </a:cubicBezTo>
                      <a:cubicBezTo>
                        <a:pt x="2328" y="5631"/>
                        <a:pt x="2606" y="5790"/>
                        <a:pt x="2785" y="5949"/>
                      </a:cubicBezTo>
                      <a:cubicBezTo>
                        <a:pt x="3084" y="6248"/>
                        <a:pt x="3183" y="6626"/>
                        <a:pt x="3263" y="7023"/>
                      </a:cubicBezTo>
                      <a:cubicBezTo>
                        <a:pt x="3382" y="7720"/>
                        <a:pt x="3462" y="8436"/>
                        <a:pt x="3661" y="9112"/>
                      </a:cubicBezTo>
                      <a:cubicBezTo>
                        <a:pt x="3758" y="9474"/>
                        <a:pt x="3885" y="9905"/>
                        <a:pt x="4219" y="9905"/>
                      </a:cubicBezTo>
                      <a:cubicBezTo>
                        <a:pt x="4362" y="9905"/>
                        <a:pt x="4542" y="9826"/>
                        <a:pt x="4775" y="9629"/>
                      </a:cubicBezTo>
                      <a:cubicBezTo>
                        <a:pt x="4876" y="9551"/>
                        <a:pt x="5021" y="9542"/>
                        <a:pt x="5171" y="9542"/>
                      </a:cubicBezTo>
                      <a:cubicBezTo>
                        <a:pt x="5215" y="9542"/>
                        <a:pt x="5260" y="9543"/>
                        <a:pt x="5304" y="9543"/>
                      </a:cubicBezTo>
                      <a:cubicBezTo>
                        <a:pt x="5376" y="9543"/>
                        <a:pt x="5446" y="9541"/>
                        <a:pt x="5511" y="9530"/>
                      </a:cubicBezTo>
                      <a:cubicBezTo>
                        <a:pt x="5604" y="9523"/>
                        <a:pt x="5704" y="9505"/>
                        <a:pt x="5794" y="9505"/>
                      </a:cubicBezTo>
                      <a:cubicBezTo>
                        <a:pt x="5954" y="9505"/>
                        <a:pt x="6080" y="9561"/>
                        <a:pt x="6068" y="9828"/>
                      </a:cubicBezTo>
                      <a:cubicBezTo>
                        <a:pt x="6048" y="10107"/>
                        <a:pt x="6247" y="10584"/>
                        <a:pt x="5769" y="10584"/>
                      </a:cubicBezTo>
                      <a:cubicBezTo>
                        <a:pt x="5757" y="10584"/>
                        <a:pt x="5745" y="10584"/>
                        <a:pt x="5732" y="10584"/>
                      </a:cubicBezTo>
                      <a:cubicBezTo>
                        <a:pt x="5054" y="10584"/>
                        <a:pt x="4362" y="10910"/>
                        <a:pt x="3683" y="10910"/>
                      </a:cubicBezTo>
                      <a:cubicBezTo>
                        <a:pt x="3257" y="10910"/>
                        <a:pt x="2837" y="10782"/>
                        <a:pt x="2427" y="10365"/>
                      </a:cubicBezTo>
                      <a:cubicBezTo>
                        <a:pt x="2296" y="10223"/>
                        <a:pt x="2098" y="10165"/>
                        <a:pt x="1887" y="10165"/>
                      </a:cubicBezTo>
                      <a:cubicBezTo>
                        <a:pt x="1715" y="10165"/>
                        <a:pt x="1534" y="10203"/>
                        <a:pt x="1373" y="10266"/>
                      </a:cubicBezTo>
                      <a:cubicBezTo>
                        <a:pt x="1194" y="10306"/>
                        <a:pt x="1194" y="10485"/>
                        <a:pt x="1234" y="10604"/>
                      </a:cubicBezTo>
                      <a:cubicBezTo>
                        <a:pt x="1440" y="11062"/>
                        <a:pt x="1356" y="11178"/>
                        <a:pt x="1175" y="11178"/>
                      </a:cubicBezTo>
                      <a:cubicBezTo>
                        <a:pt x="1042" y="11178"/>
                        <a:pt x="857" y="11115"/>
                        <a:pt x="697" y="11082"/>
                      </a:cubicBezTo>
                      <a:cubicBezTo>
                        <a:pt x="613" y="11062"/>
                        <a:pt x="531" y="11049"/>
                        <a:pt x="455" y="11049"/>
                      </a:cubicBezTo>
                      <a:cubicBezTo>
                        <a:pt x="298" y="11049"/>
                        <a:pt x="167" y="11106"/>
                        <a:pt x="100" y="11280"/>
                      </a:cubicBezTo>
                      <a:cubicBezTo>
                        <a:pt x="0" y="11519"/>
                        <a:pt x="199" y="11698"/>
                        <a:pt x="398" y="11798"/>
                      </a:cubicBezTo>
                      <a:cubicBezTo>
                        <a:pt x="587" y="11892"/>
                        <a:pt x="793" y="12058"/>
                        <a:pt x="984" y="12058"/>
                      </a:cubicBezTo>
                      <a:cubicBezTo>
                        <a:pt x="994" y="12058"/>
                        <a:pt x="1005" y="12057"/>
                        <a:pt x="1015" y="12056"/>
                      </a:cubicBezTo>
                      <a:cubicBezTo>
                        <a:pt x="1046" y="12054"/>
                        <a:pt x="1076" y="12053"/>
                        <a:pt x="1105" y="12053"/>
                      </a:cubicBezTo>
                      <a:cubicBezTo>
                        <a:pt x="1646" y="12053"/>
                        <a:pt x="1773" y="12401"/>
                        <a:pt x="1811" y="12892"/>
                      </a:cubicBezTo>
                      <a:cubicBezTo>
                        <a:pt x="1870" y="13548"/>
                        <a:pt x="1870" y="14185"/>
                        <a:pt x="1811" y="14861"/>
                      </a:cubicBezTo>
                      <a:cubicBezTo>
                        <a:pt x="1771" y="15339"/>
                        <a:pt x="1910" y="15975"/>
                        <a:pt x="2427" y="15995"/>
                      </a:cubicBezTo>
                      <a:cubicBezTo>
                        <a:pt x="2453" y="15998"/>
                        <a:pt x="2479" y="15999"/>
                        <a:pt x="2502" y="15999"/>
                      </a:cubicBezTo>
                      <a:cubicBezTo>
                        <a:pt x="3006" y="15999"/>
                        <a:pt x="3024" y="15416"/>
                        <a:pt x="3024" y="14961"/>
                      </a:cubicBezTo>
                      <a:cubicBezTo>
                        <a:pt x="3024" y="14065"/>
                        <a:pt x="3004" y="13190"/>
                        <a:pt x="2984" y="12295"/>
                      </a:cubicBezTo>
                      <a:cubicBezTo>
                        <a:pt x="2984" y="11977"/>
                        <a:pt x="3004" y="11798"/>
                        <a:pt x="3402" y="11758"/>
                      </a:cubicBezTo>
                      <a:cubicBezTo>
                        <a:pt x="4277" y="11658"/>
                        <a:pt x="5153" y="11479"/>
                        <a:pt x="6008" y="11320"/>
                      </a:cubicBezTo>
                      <a:lnTo>
                        <a:pt x="6008" y="11320"/>
                      </a:lnTo>
                      <a:cubicBezTo>
                        <a:pt x="6247" y="12673"/>
                        <a:pt x="6167" y="12772"/>
                        <a:pt x="4854" y="12792"/>
                      </a:cubicBezTo>
                      <a:cubicBezTo>
                        <a:pt x="4516" y="12792"/>
                        <a:pt x="4218" y="12772"/>
                        <a:pt x="3899" y="12772"/>
                      </a:cubicBezTo>
                      <a:cubicBezTo>
                        <a:pt x="3621" y="12772"/>
                        <a:pt x="3462" y="12872"/>
                        <a:pt x="3521" y="13170"/>
                      </a:cubicBezTo>
                      <a:cubicBezTo>
                        <a:pt x="3641" y="13616"/>
                        <a:pt x="4411" y="14106"/>
                        <a:pt x="4940" y="14106"/>
                      </a:cubicBezTo>
                      <a:cubicBezTo>
                        <a:pt x="5025" y="14106"/>
                        <a:pt x="5104" y="14093"/>
                        <a:pt x="5173" y="14065"/>
                      </a:cubicBezTo>
                      <a:cubicBezTo>
                        <a:pt x="6107" y="13687"/>
                        <a:pt x="7102" y="13449"/>
                        <a:pt x="8077" y="13111"/>
                      </a:cubicBezTo>
                      <a:cubicBezTo>
                        <a:pt x="8319" y="13030"/>
                        <a:pt x="8545" y="12962"/>
                        <a:pt x="8748" y="12962"/>
                      </a:cubicBezTo>
                      <a:cubicBezTo>
                        <a:pt x="9045" y="12962"/>
                        <a:pt x="9292" y="13107"/>
                        <a:pt x="9469" y="13568"/>
                      </a:cubicBezTo>
                      <a:cubicBezTo>
                        <a:pt x="9550" y="13762"/>
                        <a:pt x="9709" y="14034"/>
                        <a:pt x="9979" y="14034"/>
                      </a:cubicBezTo>
                      <a:cubicBezTo>
                        <a:pt x="10042" y="14034"/>
                        <a:pt x="10111" y="14020"/>
                        <a:pt x="10185" y="13986"/>
                      </a:cubicBezTo>
                      <a:cubicBezTo>
                        <a:pt x="10524" y="13847"/>
                        <a:pt x="10683" y="13508"/>
                        <a:pt x="10663" y="13150"/>
                      </a:cubicBezTo>
                      <a:cubicBezTo>
                        <a:pt x="10663" y="12514"/>
                        <a:pt x="10265" y="12096"/>
                        <a:pt x="9768" y="11778"/>
                      </a:cubicBezTo>
                      <a:cubicBezTo>
                        <a:pt x="9430" y="11559"/>
                        <a:pt x="9071" y="11380"/>
                        <a:pt x="8594" y="11082"/>
                      </a:cubicBezTo>
                      <a:cubicBezTo>
                        <a:pt x="9091" y="11062"/>
                        <a:pt x="9430" y="11022"/>
                        <a:pt x="9728" y="11002"/>
                      </a:cubicBezTo>
                      <a:cubicBezTo>
                        <a:pt x="9976" y="10990"/>
                        <a:pt x="10202" y="10983"/>
                        <a:pt x="10406" y="10983"/>
                      </a:cubicBezTo>
                      <a:cubicBezTo>
                        <a:pt x="12169" y="10983"/>
                        <a:pt x="12362" y="11505"/>
                        <a:pt x="11916" y="13608"/>
                      </a:cubicBezTo>
                      <a:cubicBezTo>
                        <a:pt x="11788" y="14208"/>
                        <a:pt x="11587" y="14541"/>
                        <a:pt x="11175" y="14541"/>
                      </a:cubicBezTo>
                      <a:cubicBezTo>
                        <a:pt x="11013" y="14541"/>
                        <a:pt x="10819" y="14490"/>
                        <a:pt x="10583" y="14384"/>
                      </a:cubicBezTo>
                      <a:cubicBezTo>
                        <a:pt x="10468" y="14336"/>
                        <a:pt x="10339" y="14302"/>
                        <a:pt x="10196" y="14302"/>
                      </a:cubicBezTo>
                      <a:cubicBezTo>
                        <a:pt x="10042" y="14302"/>
                        <a:pt x="9873" y="14341"/>
                        <a:pt x="9688" y="14443"/>
                      </a:cubicBezTo>
                      <a:cubicBezTo>
                        <a:pt x="10066" y="14961"/>
                        <a:pt x="10464" y="15458"/>
                        <a:pt x="10842" y="15975"/>
                      </a:cubicBezTo>
                      <a:cubicBezTo>
                        <a:pt x="11108" y="16351"/>
                        <a:pt x="11355" y="16543"/>
                        <a:pt x="11631" y="16543"/>
                      </a:cubicBezTo>
                      <a:cubicBezTo>
                        <a:pt x="11852" y="16543"/>
                        <a:pt x="12091" y="16421"/>
                        <a:pt x="12374" y="16174"/>
                      </a:cubicBezTo>
                      <a:cubicBezTo>
                        <a:pt x="12970" y="15677"/>
                        <a:pt x="13269" y="15000"/>
                        <a:pt x="13269" y="14244"/>
                      </a:cubicBezTo>
                      <a:cubicBezTo>
                        <a:pt x="13269" y="13409"/>
                        <a:pt x="13348" y="12593"/>
                        <a:pt x="13547" y="11778"/>
                      </a:cubicBezTo>
                      <a:cubicBezTo>
                        <a:pt x="13905" y="10584"/>
                        <a:pt x="13846" y="10425"/>
                        <a:pt x="12831" y="9808"/>
                      </a:cubicBezTo>
                      <a:cubicBezTo>
                        <a:pt x="12615" y="9675"/>
                        <a:pt x="12396" y="9629"/>
                        <a:pt x="12176" y="9629"/>
                      </a:cubicBezTo>
                      <a:cubicBezTo>
                        <a:pt x="11869" y="9629"/>
                        <a:pt x="11561" y="9719"/>
                        <a:pt x="11260" y="9789"/>
                      </a:cubicBezTo>
                      <a:cubicBezTo>
                        <a:pt x="10146" y="10067"/>
                        <a:pt x="9032" y="10206"/>
                        <a:pt x="7878" y="10266"/>
                      </a:cubicBezTo>
                      <a:cubicBezTo>
                        <a:pt x="7818" y="10266"/>
                        <a:pt x="7757" y="10271"/>
                        <a:pt x="7699" y="10271"/>
                      </a:cubicBezTo>
                      <a:cubicBezTo>
                        <a:pt x="7566" y="10271"/>
                        <a:pt x="7454" y="10242"/>
                        <a:pt x="7440" y="10047"/>
                      </a:cubicBezTo>
                      <a:cubicBezTo>
                        <a:pt x="7420" y="9808"/>
                        <a:pt x="7361" y="9510"/>
                        <a:pt x="7580" y="9411"/>
                      </a:cubicBezTo>
                      <a:cubicBezTo>
                        <a:pt x="7885" y="9264"/>
                        <a:pt x="8281" y="9140"/>
                        <a:pt x="8615" y="9140"/>
                      </a:cubicBezTo>
                      <a:cubicBezTo>
                        <a:pt x="8824" y="9140"/>
                        <a:pt x="9009" y="9188"/>
                        <a:pt x="9131" y="9311"/>
                      </a:cubicBezTo>
                      <a:cubicBezTo>
                        <a:pt x="9407" y="9600"/>
                        <a:pt x="9616" y="9711"/>
                        <a:pt x="9780" y="9711"/>
                      </a:cubicBezTo>
                      <a:cubicBezTo>
                        <a:pt x="10113" y="9711"/>
                        <a:pt x="10264" y="9253"/>
                        <a:pt x="10424" y="8893"/>
                      </a:cubicBezTo>
                      <a:cubicBezTo>
                        <a:pt x="10902" y="7859"/>
                        <a:pt x="11021" y="6645"/>
                        <a:pt x="11677" y="5651"/>
                      </a:cubicBezTo>
                      <a:cubicBezTo>
                        <a:pt x="11856" y="5412"/>
                        <a:pt x="11638" y="5233"/>
                        <a:pt x="11439" y="5114"/>
                      </a:cubicBezTo>
                      <a:cubicBezTo>
                        <a:pt x="10929" y="4715"/>
                        <a:pt x="10355" y="4470"/>
                        <a:pt x="9717" y="4470"/>
                      </a:cubicBezTo>
                      <a:cubicBezTo>
                        <a:pt x="9559" y="4470"/>
                        <a:pt x="9397" y="4485"/>
                        <a:pt x="9231" y="4517"/>
                      </a:cubicBezTo>
                      <a:cubicBezTo>
                        <a:pt x="9534" y="3553"/>
                        <a:pt x="10030" y="2941"/>
                        <a:pt x="10977" y="2941"/>
                      </a:cubicBezTo>
                      <a:cubicBezTo>
                        <a:pt x="11085" y="2941"/>
                        <a:pt x="11199" y="2949"/>
                        <a:pt x="11319" y="2965"/>
                      </a:cubicBezTo>
                      <a:cubicBezTo>
                        <a:pt x="11389" y="2977"/>
                        <a:pt x="11463" y="2982"/>
                        <a:pt x="11537" y="2982"/>
                      </a:cubicBezTo>
                      <a:cubicBezTo>
                        <a:pt x="11718" y="2982"/>
                        <a:pt x="11906" y="2954"/>
                        <a:pt x="12075" y="2926"/>
                      </a:cubicBezTo>
                      <a:cubicBezTo>
                        <a:pt x="12533" y="2866"/>
                        <a:pt x="13229" y="2965"/>
                        <a:pt x="13229" y="2448"/>
                      </a:cubicBezTo>
                      <a:cubicBezTo>
                        <a:pt x="13229" y="1911"/>
                        <a:pt x="12473" y="1871"/>
                        <a:pt x="12016" y="1752"/>
                      </a:cubicBezTo>
                      <a:cubicBezTo>
                        <a:pt x="11984" y="1746"/>
                        <a:pt x="11951" y="1743"/>
                        <a:pt x="11916" y="1743"/>
                      </a:cubicBezTo>
                      <a:cubicBezTo>
                        <a:pt x="11735" y="1743"/>
                        <a:pt x="11523" y="1821"/>
                        <a:pt x="11339" y="1871"/>
                      </a:cubicBezTo>
                      <a:cubicBezTo>
                        <a:pt x="11160" y="1935"/>
                        <a:pt x="10981" y="1991"/>
                        <a:pt x="10808" y="1991"/>
                      </a:cubicBezTo>
                      <a:cubicBezTo>
                        <a:pt x="10711" y="1991"/>
                        <a:pt x="10616" y="1974"/>
                        <a:pt x="10524" y="1931"/>
                      </a:cubicBezTo>
                      <a:cubicBezTo>
                        <a:pt x="10464" y="1732"/>
                        <a:pt x="10583" y="1613"/>
                        <a:pt x="10663" y="1453"/>
                      </a:cubicBezTo>
                      <a:cubicBezTo>
                        <a:pt x="10782" y="1135"/>
                        <a:pt x="10882" y="737"/>
                        <a:pt x="10544" y="538"/>
                      </a:cubicBezTo>
                      <a:cubicBezTo>
                        <a:pt x="10225" y="354"/>
                        <a:pt x="9907" y="0"/>
                        <a:pt x="95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8" name="Google Shape;208;p14"/>
            <p:cNvGrpSpPr/>
            <p:nvPr/>
          </p:nvGrpSpPr>
          <p:grpSpPr>
            <a:xfrm rot="-3599895">
              <a:off x="-107571" y="744549"/>
              <a:ext cx="910040" cy="1194368"/>
              <a:chOff x="10928125" y="-607286"/>
              <a:chExt cx="1213775" cy="1593000"/>
            </a:xfrm>
          </p:grpSpPr>
          <p:sp>
            <p:nvSpPr>
              <p:cNvPr id="209" name="Google Shape;209;p14"/>
              <p:cNvSpPr/>
              <p:nvPr/>
            </p:nvSpPr>
            <p:spPr>
              <a:xfrm>
                <a:off x="11003700" y="-53108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4"/>
              <p:cNvSpPr/>
              <p:nvPr/>
            </p:nvSpPr>
            <p:spPr>
              <a:xfrm>
                <a:off x="10928125" y="-60728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4"/>
              <p:cNvSpPr/>
              <p:nvPr/>
            </p:nvSpPr>
            <p:spPr>
              <a:xfrm>
                <a:off x="11383075" y="-407538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11599313" y="206473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1167088" y="206473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4"/>
            <p:cNvGrpSpPr/>
            <p:nvPr/>
          </p:nvGrpSpPr>
          <p:grpSpPr>
            <a:xfrm rot="899784">
              <a:off x="6540178" y="-455738"/>
              <a:ext cx="910009" cy="1194327"/>
              <a:chOff x="10928125" y="1284264"/>
              <a:chExt cx="1213775" cy="1593000"/>
            </a:xfrm>
          </p:grpSpPr>
          <p:sp>
            <p:nvSpPr>
              <p:cNvPr id="215" name="Google Shape;215;p14"/>
              <p:cNvSpPr/>
              <p:nvPr/>
            </p:nvSpPr>
            <p:spPr>
              <a:xfrm>
                <a:off x="11003700" y="13604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4"/>
              <p:cNvSpPr/>
              <p:nvPr/>
            </p:nvSpPr>
            <p:spPr>
              <a:xfrm>
                <a:off x="10928125" y="12842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4"/>
              <p:cNvSpPr/>
              <p:nvPr/>
            </p:nvSpPr>
            <p:spPr>
              <a:xfrm>
                <a:off x="11167088" y="1484012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4"/>
              <p:cNvSpPr/>
              <p:nvPr/>
            </p:nvSpPr>
            <p:spPr>
              <a:xfrm>
                <a:off x="11599313" y="2098023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4"/>
              <p:cNvSpPr/>
              <p:nvPr/>
            </p:nvSpPr>
            <p:spPr>
              <a:xfrm>
                <a:off x="11167088" y="2098023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4"/>
              <p:cNvSpPr/>
              <p:nvPr/>
            </p:nvSpPr>
            <p:spPr>
              <a:xfrm>
                <a:off x="11599313" y="1483998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221;p14"/>
            <p:cNvGrpSpPr/>
            <p:nvPr/>
          </p:nvGrpSpPr>
          <p:grpSpPr>
            <a:xfrm rot="-2700000">
              <a:off x="8340805" y="3153144"/>
              <a:ext cx="910108" cy="1194457"/>
              <a:chOff x="10928125" y="3099614"/>
              <a:chExt cx="1213775" cy="1593000"/>
            </a:xfrm>
          </p:grpSpPr>
          <p:sp>
            <p:nvSpPr>
              <p:cNvPr id="222" name="Google Shape;222;p14"/>
              <p:cNvSpPr/>
              <p:nvPr/>
            </p:nvSpPr>
            <p:spPr>
              <a:xfrm>
                <a:off x="11003700" y="31758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4"/>
              <p:cNvSpPr/>
              <p:nvPr/>
            </p:nvSpPr>
            <p:spPr>
              <a:xfrm>
                <a:off x="10928125" y="30996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4"/>
              <p:cNvSpPr/>
              <p:nvPr/>
            </p:nvSpPr>
            <p:spPr>
              <a:xfrm>
                <a:off x="11128863" y="3279725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4"/>
              <p:cNvSpPr/>
              <p:nvPr/>
            </p:nvSpPr>
            <p:spPr>
              <a:xfrm>
                <a:off x="11637288" y="3893736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4"/>
              <p:cNvSpPr/>
              <p:nvPr/>
            </p:nvSpPr>
            <p:spPr>
              <a:xfrm>
                <a:off x="11128863" y="3893736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4"/>
              <p:cNvSpPr/>
              <p:nvPr/>
            </p:nvSpPr>
            <p:spPr>
              <a:xfrm>
                <a:off x="11637288" y="3279711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4"/>
              <p:cNvSpPr/>
              <p:nvPr/>
            </p:nvSpPr>
            <p:spPr>
              <a:xfrm>
                <a:off x="11383075" y="3557211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" name="Google Shape;229;p14"/>
            <p:cNvGrpSpPr/>
            <p:nvPr/>
          </p:nvGrpSpPr>
          <p:grpSpPr>
            <a:xfrm rot="-899784">
              <a:off x="6540177" y="4089424"/>
              <a:ext cx="910009" cy="1194327"/>
              <a:chOff x="10928125" y="4875689"/>
              <a:chExt cx="1213775" cy="1593000"/>
            </a:xfrm>
          </p:grpSpPr>
          <p:sp>
            <p:nvSpPr>
              <p:cNvPr id="230" name="Google Shape;230;p14"/>
              <p:cNvSpPr/>
              <p:nvPr/>
            </p:nvSpPr>
            <p:spPr>
              <a:xfrm>
                <a:off x="11003700" y="49518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4"/>
              <p:cNvSpPr/>
              <p:nvPr/>
            </p:nvSpPr>
            <p:spPr>
              <a:xfrm>
                <a:off x="10928125" y="48756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4"/>
              <p:cNvSpPr/>
              <p:nvPr/>
            </p:nvSpPr>
            <p:spPr>
              <a:xfrm>
                <a:off x="11698554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4"/>
              <p:cNvSpPr/>
              <p:nvPr/>
            </p:nvSpPr>
            <p:spPr>
              <a:xfrm>
                <a:off x="11106400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4"/>
              <p:cNvSpPr/>
              <p:nvPr/>
            </p:nvSpPr>
            <p:spPr>
              <a:xfrm>
                <a:off x="11402477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4"/>
              <p:cNvSpPr/>
              <p:nvPr/>
            </p:nvSpPr>
            <p:spPr>
              <a:xfrm>
                <a:off x="11698554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4"/>
              <p:cNvSpPr/>
              <p:nvPr/>
            </p:nvSpPr>
            <p:spPr>
              <a:xfrm>
                <a:off x="11106400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4"/>
              <p:cNvSpPr/>
              <p:nvPr/>
            </p:nvSpPr>
            <p:spPr>
              <a:xfrm>
                <a:off x="11402477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" name="Google Shape;238;p14"/>
            <p:cNvGrpSpPr/>
            <p:nvPr/>
          </p:nvGrpSpPr>
          <p:grpSpPr>
            <a:xfrm rot="-1799708">
              <a:off x="1795127" y="-455715"/>
              <a:ext cx="909980" cy="1194289"/>
              <a:chOff x="12450275" y="1284264"/>
              <a:chExt cx="1213775" cy="1593000"/>
            </a:xfrm>
          </p:grpSpPr>
          <p:sp>
            <p:nvSpPr>
              <p:cNvPr id="239" name="Google Shape;239;p14"/>
              <p:cNvSpPr/>
              <p:nvPr/>
            </p:nvSpPr>
            <p:spPr>
              <a:xfrm>
                <a:off x="12525850" y="13604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4"/>
              <p:cNvSpPr/>
              <p:nvPr/>
            </p:nvSpPr>
            <p:spPr>
              <a:xfrm>
                <a:off x="12450275" y="12842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1" name="Google Shape;241;p14"/>
              <p:cNvGrpSpPr/>
              <p:nvPr/>
            </p:nvGrpSpPr>
            <p:grpSpPr>
              <a:xfrm>
                <a:off x="12543098" y="2079495"/>
                <a:ext cx="439130" cy="441104"/>
                <a:chOff x="56750" y="639000"/>
                <a:chExt cx="450575" cy="452600"/>
              </a:xfrm>
            </p:grpSpPr>
            <p:sp>
              <p:nvSpPr>
                <p:cNvPr id="242" name="Google Shape;242;p1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1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1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5" name="Google Shape;245;p14"/>
              <p:cNvGrpSpPr/>
              <p:nvPr/>
            </p:nvGrpSpPr>
            <p:grpSpPr>
              <a:xfrm>
                <a:off x="13047974" y="2079495"/>
                <a:ext cx="439130" cy="441104"/>
                <a:chOff x="56750" y="639000"/>
                <a:chExt cx="450575" cy="452600"/>
              </a:xfrm>
            </p:grpSpPr>
            <p:sp>
              <p:nvSpPr>
                <p:cNvPr id="246" name="Google Shape;246;p1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1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1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9" name="Google Shape;249;p14"/>
              <p:cNvGrpSpPr/>
              <p:nvPr/>
            </p:nvGrpSpPr>
            <p:grpSpPr>
              <a:xfrm>
                <a:off x="12543098" y="1564745"/>
                <a:ext cx="439130" cy="441104"/>
                <a:chOff x="56750" y="639000"/>
                <a:chExt cx="450575" cy="452600"/>
              </a:xfrm>
            </p:grpSpPr>
            <p:sp>
              <p:nvSpPr>
                <p:cNvPr id="250" name="Google Shape;250;p1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1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1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3" name="Google Shape;253;p14"/>
              <p:cNvGrpSpPr/>
              <p:nvPr/>
            </p:nvGrpSpPr>
            <p:grpSpPr>
              <a:xfrm>
                <a:off x="13047973" y="1564745"/>
                <a:ext cx="439130" cy="441104"/>
                <a:chOff x="56750" y="639000"/>
                <a:chExt cx="450575" cy="452600"/>
              </a:xfrm>
            </p:grpSpPr>
            <p:sp>
              <p:nvSpPr>
                <p:cNvPr id="254" name="Google Shape;254;p1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1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1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7" name="Google Shape;257;p14"/>
            <p:cNvGrpSpPr/>
            <p:nvPr/>
          </p:nvGrpSpPr>
          <p:grpSpPr>
            <a:xfrm rot="3600124">
              <a:off x="-107626" y="3153114"/>
              <a:ext cx="910145" cy="1194506"/>
              <a:chOff x="12450275" y="3099614"/>
              <a:chExt cx="1213775" cy="1593000"/>
            </a:xfrm>
          </p:grpSpPr>
          <p:sp>
            <p:nvSpPr>
              <p:cNvPr id="258" name="Google Shape;258;p14"/>
              <p:cNvSpPr/>
              <p:nvPr/>
            </p:nvSpPr>
            <p:spPr>
              <a:xfrm>
                <a:off x="12525850" y="31758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4"/>
              <p:cNvSpPr/>
              <p:nvPr/>
            </p:nvSpPr>
            <p:spPr>
              <a:xfrm>
                <a:off x="12450275" y="30996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260;p14"/>
              <p:cNvGrpSpPr/>
              <p:nvPr/>
            </p:nvGrpSpPr>
            <p:grpSpPr>
              <a:xfrm>
                <a:off x="12589023" y="4067126"/>
                <a:ext cx="396416" cy="398197"/>
                <a:chOff x="56750" y="639000"/>
                <a:chExt cx="450575" cy="452600"/>
              </a:xfrm>
            </p:grpSpPr>
            <p:sp>
              <p:nvSpPr>
                <p:cNvPr id="261" name="Google Shape;261;p1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1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1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4" name="Google Shape;264;p14"/>
              <p:cNvGrpSpPr/>
              <p:nvPr/>
            </p:nvGrpSpPr>
            <p:grpSpPr>
              <a:xfrm>
                <a:off x="13044817" y="4067126"/>
                <a:ext cx="396416" cy="398197"/>
                <a:chOff x="56750" y="639000"/>
                <a:chExt cx="450575" cy="452600"/>
              </a:xfrm>
            </p:grpSpPr>
            <p:sp>
              <p:nvSpPr>
                <p:cNvPr id="265" name="Google Shape;265;p1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1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1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8" name="Google Shape;268;p14"/>
              <p:cNvGrpSpPr/>
              <p:nvPr/>
            </p:nvGrpSpPr>
            <p:grpSpPr>
              <a:xfrm>
                <a:off x="12589023" y="3268874"/>
                <a:ext cx="396416" cy="398197"/>
                <a:chOff x="56750" y="639000"/>
                <a:chExt cx="450575" cy="452600"/>
              </a:xfrm>
            </p:grpSpPr>
            <p:sp>
              <p:nvSpPr>
                <p:cNvPr id="269" name="Google Shape;269;p1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1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1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272;p14"/>
              <p:cNvGrpSpPr/>
              <p:nvPr/>
            </p:nvGrpSpPr>
            <p:grpSpPr>
              <a:xfrm>
                <a:off x="13044816" y="3268874"/>
                <a:ext cx="396416" cy="398197"/>
                <a:chOff x="56750" y="639000"/>
                <a:chExt cx="450575" cy="452600"/>
              </a:xfrm>
            </p:grpSpPr>
            <p:sp>
              <p:nvSpPr>
                <p:cNvPr id="273" name="Google Shape;273;p1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1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1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6" name="Google Shape;276;p14"/>
              <p:cNvGrpSpPr/>
              <p:nvPr/>
            </p:nvGrpSpPr>
            <p:grpSpPr>
              <a:xfrm>
                <a:off x="12816918" y="3668000"/>
                <a:ext cx="396416" cy="398197"/>
                <a:chOff x="56750" y="639000"/>
                <a:chExt cx="450575" cy="452600"/>
              </a:xfrm>
            </p:grpSpPr>
            <p:sp>
              <p:nvSpPr>
                <p:cNvPr id="277" name="Google Shape;277;p1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1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1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0" name="Google Shape;280;p14"/>
            <p:cNvGrpSpPr/>
            <p:nvPr/>
          </p:nvGrpSpPr>
          <p:grpSpPr>
            <a:xfrm>
              <a:off x="4114922" y="4561050"/>
              <a:ext cx="910574" cy="1195228"/>
              <a:chOff x="15394288" y="8761339"/>
              <a:chExt cx="1213775" cy="1593000"/>
            </a:xfrm>
          </p:grpSpPr>
          <p:sp>
            <p:nvSpPr>
              <p:cNvPr id="281" name="Google Shape;281;p14"/>
              <p:cNvSpPr/>
              <p:nvPr/>
            </p:nvSpPr>
            <p:spPr>
              <a:xfrm>
                <a:off x="15469863" y="88375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>
                <a:off x="15394288" y="87613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15493439" y="9073675"/>
                <a:ext cx="835574" cy="892135"/>
              </a:xfrm>
              <a:custGeom>
                <a:avLst/>
                <a:gdLst/>
                <a:ahLst/>
                <a:cxnLst/>
                <a:rect l="l" t="t" r="r" b="b"/>
                <a:pathLst>
                  <a:path w="19397" h="20710" extrusionOk="0">
                    <a:moveTo>
                      <a:pt x="13230" y="1493"/>
                    </a:moveTo>
                    <a:lnTo>
                      <a:pt x="15318" y="1652"/>
                    </a:lnTo>
                    <a:lnTo>
                      <a:pt x="14363" y="2308"/>
                    </a:lnTo>
                    <a:cubicBezTo>
                      <a:pt x="14363" y="2308"/>
                      <a:pt x="14105" y="1632"/>
                      <a:pt x="13230" y="1493"/>
                    </a:cubicBezTo>
                    <a:close/>
                    <a:moveTo>
                      <a:pt x="10942" y="3005"/>
                    </a:moveTo>
                    <a:lnTo>
                      <a:pt x="10942" y="3005"/>
                    </a:lnTo>
                    <a:cubicBezTo>
                      <a:pt x="9987" y="4934"/>
                      <a:pt x="10285" y="6466"/>
                      <a:pt x="10624" y="7182"/>
                    </a:cubicBezTo>
                    <a:cubicBezTo>
                      <a:pt x="10345" y="7779"/>
                      <a:pt x="9728" y="9291"/>
                      <a:pt x="9569" y="9947"/>
                    </a:cubicBezTo>
                    <a:cubicBezTo>
                      <a:pt x="9370" y="9251"/>
                      <a:pt x="9271" y="8555"/>
                      <a:pt x="9271" y="7799"/>
                    </a:cubicBezTo>
                    <a:cubicBezTo>
                      <a:pt x="9251" y="7122"/>
                      <a:pt x="9251" y="5193"/>
                      <a:pt x="10942" y="3005"/>
                    </a:cubicBezTo>
                    <a:close/>
                    <a:moveTo>
                      <a:pt x="10962" y="7580"/>
                    </a:moveTo>
                    <a:lnTo>
                      <a:pt x="10962" y="7580"/>
                    </a:lnTo>
                    <a:cubicBezTo>
                      <a:pt x="10942" y="9012"/>
                      <a:pt x="11379" y="10047"/>
                      <a:pt x="12036" y="10683"/>
                    </a:cubicBezTo>
                    <a:cubicBezTo>
                      <a:pt x="11379" y="10842"/>
                      <a:pt x="10783" y="11101"/>
                      <a:pt x="10265" y="11539"/>
                    </a:cubicBezTo>
                    <a:cubicBezTo>
                      <a:pt x="10126" y="11280"/>
                      <a:pt x="9987" y="11041"/>
                      <a:pt x="9888" y="10783"/>
                    </a:cubicBezTo>
                    <a:cubicBezTo>
                      <a:pt x="9987" y="10027"/>
                      <a:pt x="10683" y="8276"/>
                      <a:pt x="10962" y="7580"/>
                    </a:cubicBezTo>
                    <a:close/>
                    <a:moveTo>
                      <a:pt x="12394" y="11061"/>
                    </a:moveTo>
                    <a:cubicBezTo>
                      <a:pt x="12871" y="11459"/>
                      <a:pt x="13349" y="11797"/>
                      <a:pt x="13866" y="12096"/>
                    </a:cubicBezTo>
                    <a:cubicBezTo>
                      <a:pt x="12951" y="12135"/>
                      <a:pt x="12076" y="12434"/>
                      <a:pt x="11340" y="12971"/>
                    </a:cubicBezTo>
                    <a:cubicBezTo>
                      <a:pt x="11002" y="12653"/>
                      <a:pt x="10743" y="12275"/>
                      <a:pt x="10464" y="11897"/>
                    </a:cubicBezTo>
                    <a:cubicBezTo>
                      <a:pt x="11041" y="11459"/>
                      <a:pt x="11678" y="11161"/>
                      <a:pt x="12394" y="11061"/>
                    </a:cubicBezTo>
                    <a:close/>
                    <a:moveTo>
                      <a:pt x="17211" y="14349"/>
                    </a:moveTo>
                    <a:lnTo>
                      <a:pt x="17211" y="14349"/>
                    </a:lnTo>
                    <a:cubicBezTo>
                      <a:pt x="17218" y="14374"/>
                      <a:pt x="17233" y="14393"/>
                      <a:pt x="17248" y="14423"/>
                    </a:cubicBezTo>
                    <a:cubicBezTo>
                      <a:pt x="17268" y="14443"/>
                      <a:pt x="17268" y="14463"/>
                      <a:pt x="17308" y="14523"/>
                    </a:cubicBezTo>
                    <a:cubicBezTo>
                      <a:pt x="17327" y="14562"/>
                      <a:pt x="17347" y="14622"/>
                      <a:pt x="17367" y="14642"/>
                    </a:cubicBezTo>
                    <a:cubicBezTo>
                      <a:pt x="17407" y="14662"/>
                      <a:pt x="17407" y="14682"/>
                      <a:pt x="17427" y="14741"/>
                    </a:cubicBezTo>
                    <a:lnTo>
                      <a:pt x="17506" y="14900"/>
                    </a:lnTo>
                    <a:cubicBezTo>
                      <a:pt x="17506" y="14920"/>
                      <a:pt x="17526" y="14940"/>
                      <a:pt x="17526" y="14960"/>
                    </a:cubicBezTo>
                    <a:cubicBezTo>
                      <a:pt x="17546" y="15020"/>
                      <a:pt x="17566" y="15099"/>
                      <a:pt x="17606" y="15139"/>
                    </a:cubicBezTo>
                    <a:cubicBezTo>
                      <a:pt x="17606" y="15159"/>
                      <a:pt x="17626" y="15179"/>
                      <a:pt x="17626" y="15179"/>
                    </a:cubicBezTo>
                    <a:lnTo>
                      <a:pt x="17626" y="15219"/>
                    </a:lnTo>
                    <a:cubicBezTo>
                      <a:pt x="17506" y="15239"/>
                      <a:pt x="17367" y="15239"/>
                      <a:pt x="17228" y="15239"/>
                    </a:cubicBezTo>
                    <a:cubicBezTo>
                      <a:pt x="17228" y="15119"/>
                      <a:pt x="17248" y="14980"/>
                      <a:pt x="17248" y="14861"/>
                    </a:cubicBezTo>
                    <a:cubicBezTo>
                      <a:pt x="17248" y="14691"/>
                      <a:pt x="17230" y="14504"/>
                      <a:pt x="17211" y="14349"/>
                    </a:cubicBezTo>
                    <a:close/>
                    <a:moveTo>
                      <a:pt x="13886" y="12533"/>
                    </a:moveTo>
                    <a:cubicBezTo>
                      <a:pt x="14343" y="12533"/>
                      <a:pt x="14761" y="12593"/>
                      <a:pt x="15159" y="12752"/>
                    </a:cubicBezTo>
                    <a:cubicBezTo>
                      <a:pt x="15259" y="12792"/>
                      <a:pt x="15338" y="12832"/>
                      <a:pt x="15438" y="12852"/>
                    </a:cubicBezTo>
                    <a:lnTo>
                      <a:pt x="15457" y="12852"/>
                    </a:lnTo>
                    <a:cubicBezTo>
                      <a:pt x="15875" y="13031"/>
                      <a:pt x="16253" y="13269"/>
                      <a:pt x="16571" y="13588"/>
                    </a:cubicBezTo>
                    <a:cubicBezTo>
                      <a:pt x="16731" y="14025"/>
                      <a:pt x="16810" y="14443"/>
                      <a:pt x="16810" y="14881"/>
                    </a:cubicBezTo>
                    <a:cubicBezTo>
                      <a:pt x="16810" y="15020"/>
                      <a:pt x="16810" y="15139"/>
                      <a:pt x="16770" y="15259"/>
                    </a:cubicBezTo>
                    <a:cubicBezTo>
                      <a:pt x="15935" y="15259"/>
                      <a:pt x="15119" y="15139"/>
                      <a:pt x="14324" y="14861"/>
                    </a:cubicBezTo>
                    <a:cubicBezTo>
                      <a:pt x="13329" y="14542"/>
                      <a:pt x="12394" y="13966"/>
                      <a:pt x="11638" y="13269"/>
                    </a:cubicBezTo>
                    <a:cubicBezTo>
                      <a:pt x="12275" y="12792"/>
                      <a:pt x="13110" y="12533"/>
                      <a:pt x="13886" y="12533"/>
                    </a:cubicBezTo>
                    <a:close/>
                    <a:moveTo>
                      <a:pt x="15696" y="15637"/>
                    </a:moveTo>
                    <a:lnTo>
                      <a:pt x="15696" y="15637"/>
                    </a:lnTo>
                    <a:cubicBezTo>
                      <a:pt x="16034" y="15676"/>
                      <a:pt x="16392" y="15716"/>
                      <a:pt x="16731" y="15716"/>
                    </a:cubicBezTo>
                    <a:cubicBezTo>
                      <a:pt x="16651" y="15975"/>
                      <a:pt x="16552" y="16233"/>
                      <a:pt x="16452" y="16472"/>
                    </a:cubicBezTo>
                    <a:cubicBezTo>
                      <a:pt x="16233" y="16154"/>
                      <a:pt x="15955" y="15875"/>
                      <a:pt x="15696" y="15637"/>
                    </a:cubicBezTo>
                    <a:close/>
                    <a:moveTo>
                      <a:pt x="17725" y="15637"/>
                    </a:moveTo>
                    <a:cubicBezTo>
                      <a:pt x="17765" y="15895"/>
                      <a:pt x="17805" y="16134"/>
                      <a:pt x="17805" y="16412"/>
                    </a:cubicBezTo>
                    <a:cubicBezTo>
                      <a:pt x="17805" y="16936"/>
                      <a:pt x="16668" y="20061"/>
                      <a:pt x="14031" y="20061"/>
                    </a:cubicBezTo>
                    <a:cubicBezTo>
                      <a:pt x="13058" y="20061"/>
                      <a:pt x="11882" y="19637"/>
                      <a:pt x="10484" y="18501"/>
                    </a:cubicBezTo>
                    <a:lnTo>
                      <a:pt x="10484" y="18501"/>
                    </a:lnTo>
                    <a:cubicBezTo>
                      <a:pt x="11245" y="18990"/>
                      <a:pt x="12107" y="19247"/>
                      <a:pt x="12977" y="19247"/>
                    </a:cubicBezTo>
                    <a:cubicBezTo>
                      <a:pt x="13381" y="19247"/>
                      <a:pt x="13787" y="19192"/>
                      <a:pt x="14184" y="19078"/>
                    </a:cubicBezTo>
                    <a:cubicBezTo>
                      <a:pt x="15080" y="18799"/>
                      <a:pt x="16373" y="18083"/>
                      <a:pt x="16711" y="17128"/>
                    </a:cubicBezTo>
                    <a:cubicBezTo>
                      <a:pt x="16850" y="16651"/>
                      <a:pt x="17049" y="16174"/>
                      <a:pt x="17148" y="15676"/>
                    </a:cubicBezTo>
                    <a:cubicBezTo>
                      <a:pt x="17347" y="15676"/>
                      <a:pt x="17526" y="15656"/>
                      <a:pt x="17725" y="15637"/>
                    </a:cubicBezTo>
                    <a:close/>
                    <a:moveTo>
                      <a:pt x="8813" y="1"/>
                    </a:moveTo>
                    <a:lnTo>
                      <a:pt x="11439" y="1950"/>
                    </a:lnTo>
                    <a:lnTo>
                      <a:pt x="11360" y="2030"/>
                    </a:lnTo>
                    <a:lnTo>
                      <a:pt x="10544" y="2010"/>
                    </a:lnTo>
                    <a:lnTo>
                      <a:pt x="10544" y="2010"/>
                    </a:lnTo>
                    <a:cubicBezTo>
                      <a:pt x="10643" y="2189"/>
                      <a:pt x="10763" y="2368"/>
                      <a:pt x="10862" y="2507"/>
                    </a:cubicBezTo>
                    <a:cubicBezTo>
                      <a:pt x="10246" y="3184"/>
                      <a:pt x="9748" y="3979"/>
                      <a:pt x="9370" y="4855"/>
                    </a:cubicBezTo>
                    <a:lnTo>
                      <a:pt x="9370" y="4875"/>
                    </a:lnTo>
                    <a:cubicBezTo>
                      <a:pt x="9092" y="5551"/>
                      <a:pt x="8913" y="6247"/>
                      <a:pt x="8853" y="6943"/>
                    </a:cubicBezTo>
                    <a:cubicBezTo>
                      <a:pt x="7958" y="6068"/>
                      <a:pt x="8157" y="4099"/>
                      <a:pt x="10405" y="1433"/>
                    </a:cubicBezTo>
                    <a:lnTo>
                      <a:pt x="10405" y="1433"/>
                    </a:lnTo>
                    <a:cubicBezTo>
                      <a:pt x="10404" y="1433"/>
                      <a:pt x="1" y="3482"/>
                      <a:pt x="1632" y="14343"/>
                    </a:cubicBezTo>
                    <a:cubicBezTo>
                      <a:pt x="1632" y="14343"/>
                      <a:pt x="1891" y="9032"/>
                      <a:pt x="5292" y="6247"/>
                    </a:cubicBezTo>
                    <a:lnTo>
                      <a:pt x="5292" y="6247"/>
                    </a:lnTo>
                    <a:cubicBezTo>
                      <a:pt x="5292" y="6248"/>
                      <a:pt x="3681" y="9629"/>
                      <a:pt x="5690" y="14343"/>
                    </a:cubicBezTo>
                    <a:cubicBezTo>
                      <a:pt x="5690" y="14343"/>
                      <a:pt x="5233" y="10842"/>
                      <a:pt x="6506" y="8674"/>
                    </a:cubicBezTo>
                    <a:cubicBezTo>
                      <a:pt x="6506" y="8674"/>
                      <a:pt x="7083" y="10325"/>
                      <a:pt x="9788" y="11638"/>
                    </a:cubicBezTo>
                    <a:cubicBezTo>
                      <a:pt x="9868" y="11757"/>
                      <a:pt x="9907" y="11877"/>
                      <a:pt x="9987" y="12016"/>
                    </a:cubicBezTo>
                    <a:cubicBezTo>
                      <a:pt x="10305" y="12533"/>
                      <a:pt x="10703" y="13031"/>
                      <a:pt x="11161" y="13448"/>
                    </a:cubicBezTo>
                    <a:cubicBezTo>
                      <a:pt x="11996" y="14304"/>
                      <a:pt x="13050" y="14940"/>
                      <a:pt x="14184" y="15318"/>
                    </a:cubicBezTo>
                    <a:cubicBezTo>
                      <a:pt x="14284" y="15338"/>
                      <a:pt x="14423" y="15398"/>
                      <a:pt x="14523" y="15438"/>
                    </a:cubicBezTo>
                    <a:cubicBezTo>
                      <a:pt x="14542" y="15457"/>
                      <a:pt x="14582" y="15457"/>
                      <a:pt x="14622" y="15497"/>
                    </a:cubicBezTo>
                    <a:cubicBezTo>
                      <a:pt x="14682" y="15517"/>
                      <a:pt x="14761" y="15557"/>
                      <a:pt x="14821" y="15597"/>
                    </a:cubicBezTo>
                    <a:cubicBezTo>
                      <a:pt x="14861" y="15617"/>
                      <a:pt x="14881" y="15637"/>
                      <a:pt x="14940" y="15656"/>
                    </a:cubicBezTo>
                    <a:cubicBezTo>
                      <a:pt x="14980" y="15696"/>
                      <a:pt x="15060" y="15736"/>
                      <a:pt x="15119" y="15756"/>
                    </a:cubicBezTo>
                    <a:cubicBezTo>
                      <a:pt x="15159" y="15796"/>
                      <a:pt x="15179" y="15816"/>
                      <a:pt x="15239" y="15835"/>
                    </a:cubicBezTo>
                    <a:cubicBezTo>
                      <a:pt x="15278" y="15895"/>
                      <a:pt x="15338" y="15915"/>
                      <a:pt x="15378" y="15955"/>
                    </a:cubicBezTo>
                    <a:cubicBezTo>
                      <a:pt x="15438" y="15995"/>
                      <a:pt x="15457" y="16034"/>
                      <a:pt x="15477" y="16054"/>
                    </a:cubicBezTo>
                    <a:cubicBezTo>
                      <a:pt x="15537" y="16114"/>
                      <a:pt x="15597" y="16134"/>
                      <a:pt x="15637" y="16194"/>
                    </a:cubicBezTo>
                    <a:lnTo>
                      <a:pt x="15736" y="16293"/>
                    </a:lnTo>
                    <a:cubicBezTo>
                      <a:pt x="15776" y="16333"/>
                      <a:pt x="15835" y="16392"/>
                      <a:pt x="15855" y="16432"/>
                    </a:cubicBezTo>
                    <a:cubicBezTo>
                      <a:pt x="15875" y="16492"/>
                      <a:pt x="15935" y="16512"/>
                      <a:pt x="15955" y="16552"/>
                    </a:cubicBezTo>
                    <a:cubicBezTo>
                      <a:pt x="16014" y="16611"/>
                      <a:pt x="16034" y="16651"/>
                      <a:pt x="16094" y="16711"/>
                    </a:cubicBezTo>
                    <a:cubicBezTo>
                      <a:pt x="16114" y="16751"/>
                      <a:pt x="16134" y="16790"/>
                      <a:pt x="16194" y="16830"/>
                    </a:cubicBezTo>
                    <a:cubicBezTo>
                      <a:pt x="16213" y="16850"/>
                      <a:pt x="16233" y="16910"/>
                      <a:pt x="16253" y="16930"/>
                    </a:cubicBezTo>
                    <a:cubicBezTo>
                      <a:pt x="16253" y="16949"/>
                      <a:pt x="16233" y="16949"/>
                      <a:pt x="16233" y="16989"/>
                    </a:cubicBezTo>
                    <a:cubicBezTo>
                      <a:pt x="16213" y="17009"/>
                      <a:pt x="16194" y="17049"/>
                      <a:pt x="16154" y="17089"/>
                    </a:cubicBezTo>
                    <a:cubicBezTo>
                      <a:pt x="16134" y="17109"/>
                      <a:pt x="16114" y="17148"/>
                      <a:pt x="16094" y="17188"/>
                    </a:cubicBezTo>
                    <a:cubicBezTo>
                      <a:pt x="16054" y="17208"/>
                      <a:pt x="16034" y="17228"/>
                      <a:pt x="16014" y="17288"/>
                    </a:cubicBezTo>
                    <a:cubicBezTo>
                      <a:pt x="15995" y="17308"/>
                      <a:pt x="15955" y="17347"/>
                      <a:pt x="15935" y="17387"/>
                    </a:cubicBezTo>
                    <a:cubicBezTo>
                      <a:pt x="15915" y="17407"/>
                      <a:pt x="15895" y="17427"/>
                      <a:pt x="15855" y="17487"/>
                    </a:cubicBezTo>
                    <a:cubicBezTo>
                      <a:pt x="15835" y="17506"/>
                      <a:pt x="15816" y="17526"/>
                      <a:pt x="15796" y="17586"/>
                    </a:cubicBezTo>
                    <a:lnTo>
                      <a:pt x="15716" y="17646"/>
                    </a:lnTo>
                    <a:cubicBezTo>
                      <a:pt x="15696" y="17685"/>
                      <a:pt x="15656" y="17705"/>
                      <a:pt x="15617" y="17725"/>
                    </a:cubicBezTo>
                    <a:lnTo>
                      <a:pt x="15537" y="17805"/>
                    </a:lnTo>
                    <a:cubicBezTo>
                      <a:pt x="15517" y="17825"/>
                      <a:pt x="15497" y="17845"/>
                      <a:pt x="15438" y="17884"/>
                    </a:cubicBezTo>
                    <a:cubicBezTo>
                      <a:pt x="15418" y="17904"/>
                      <a:pt x="15398" y="17924"/>
                      <a:pt x="15338" y="17944"/>
                    </a:cubicBezTo>
                    <a:cubicBezTo>
                      <a:pt x="15318" y="17984"/>
                      <a:pt x="15259" y="18004"/>
                      <a:pt x="15239" y="18024"/>
                    </a:cubicBezTo>
                    <a:cubicBezTo>
                      <a:pt x="15219" y="18044"/>
                      <a:pt x="15199" y="18083"/>
                      <a:pt x="15139" y="18103"/>
                    </a:cubicBezTo>
                    <a:cubicBezTo>
                      <a:pt x="15119" y="18123"/>
                      <a:pt x="15060" y="18143"/>
                      <a:pt x="15040" y="18183"/>
                    </a:cubicBezTo>
                    <a:cubicBezTo>
                      <a:pt x="15020" y="18203"/>
                      <a:pt x="14960" y="18223"/>
                      <a:pt x="14940" y="18223"/>
                    </a:cubicBezTo>
                    <a:cubicBezTo>
                      <a:pt x="14920" y="18242"/>
                      <a:pt x="14861" y="18282"/>
                      <a:pt x="14841" y="18282"/>
                    </a:cubicBezTo>
                    <a:cubicBezTo>
                      <a:pt x="14821" y="18302"/>
                      <a:pt x="14761" y="18302"/>
                      <a:pt x="14741" y="18322"/>
                    </a:cubicBezTo>
                    <a:cubicBezTo>
                      <a:pt x="14721" y="18342"/>
                      <a:pt x="14662" y="18342"/>
                      <a:pt x="14642" y="18382"/>
                    </a:cubicBezTo>
                    <a:cubicBezTo>
                      <a:pt x="14622" y="18402"/>
                      <a:pt x="14562" y="18402"/>
                      <a:pt x="14542" y="18422"/>
                    </a:cubicBezTo>
                    <a:cubicBezTo>
                      <a:pt x="14483" y="18441"/>
                      <a:pt x="14463" y="18441"/>
                      <a:pt x="14423" y="18481"/>
                    </a:cubicBezTo>
                    <a:cubicBezTo>
                      <a:pt x="14383" y="18501"/>
                      <a:pt x="14343" y="18501"/>
                      <a:pt x="14324" y="18521"/>
                    </a:cubicBezTo>
                    <a:cubicBezTo>
                      <a:pt x="14264" y="18541"/>
                      <a:pt x="14244" y="18541"/>
                      <a:pt x="14184" y="18581"/>
                    </a:cubicBezTo>
                    <a:cubicBezTo>
                      <a:pt x="14164" y="18581"/>
                      <a:pt x="14125" y="18601"/>
                      <a:pt x="14085" y="18601"/>
                    </a:cubicBezTo>
                    <a:cubicBezTo>
                      <a:pt x="14045" y="18620"/>
                      <a:pt x="14025" y="18620"/>
                      <a:pt x="13966" y="18620"/>
                    </a:cubicBezTo>
                    <a:cubicBezTo>
                      <a:pt x="13946" y="18620"/>
                      <a:pt x="13886" y="18640"/>
                      <a:pt x="13866" y="18640"/>
                    </a:cubicBezTo>
                    <a:cubicBezTo>
                      <a:pt x="13826" y="18640"/>
                      <a:pt x="13767" y="18680"/>
                      <a:pt x="13727" y="18680"/>
                    </a:cubicBezTo>
                    <a:cubicBezTo>
                      <a:pt x="13687" y="18680"/>
                      <a:pt x="13647" y="18700"/>
                      <a:pt x="13627" y="18700"/>
                    </a:cubicBezTo>
                    <a:cubicBezTo>
                      <a:pt x="13568" y="18700"/>
                      <a:pt x="13528" y="18720"/>
                      <a:pt x="13468" y="18720"/>
                    </a:cubicBezTo>
                    <a:lnTo>
                      <a:pt x="13389" y="18720"/>
                    </a:lnTo>
                    <a:cubicBezTo>
                      <a:pt x="13329" y="18720"/>
                      <a:pt x="13249" y="18740"/>
                      <a:pt x="13150" y="18740"/>
                    </a:cubicBezTo>
                    <a:lnTo>
                      <a:pt x="12971" y="18740"/>
                    </a:lnTo>
                    <a:cubicBezTo>
                      <a:pt x="12135" y="18740"/>
                      <a:pt x="11340" y="18481"/>
                      <a:pt x="10683" y="18004"/>
                    </a:cubicBezTo>
                    <a:lnTo>
                      <a:pt x="11061" y="17705"/>
                    </a:lnTo>
                    <a:cubicBezTo>
                      <a:pt x="11348" y="17495"/>
                      <a:pt x="11175" y="17027"/>
                      <a:pt x="10825" y="17027"/>
                    </a:cubicBezTo>
                    <a:cubicBezTo>
                      <a:pt x="10811" y="17027"/>
                      <a:pt x="10797" y="17027"/>
                      <a:pt x="10783" y="17029"/>
                    </a:cubicBezTo>
                    <a:lnTo>
                      <a:pt x="9569" y="17128"/>
                    </a:lnTo>
                    <a:cubicBezTo>
                      <a:pt x="9271" y="17148"/>
                      <a:pt x="9072" y="17427"/>
                      <a:pt x="9152" y="17725"/>
                    </a:cubicBezTo>
                    <a:lnTo>
                      <a:pt x="9410" y="18879"/>
                    </a:lnTo>
                    <a:cubicBezTo>
                      <a:pt x="9462" y="19065"/>
                      <a:pt x="9632" y="19165"/>
                      <a:pt x="9800" y="19165"/>
                    </a:cubicBezTo>
                    <a:cubicBezTo>
                      <a:pt x="9955" y="19165"/>
                      <a:pt x="10109" y="19080"/>
                      <a:pt x="10166" y="18899"/>
                    </a:cubicBezTo>
                    <a:lnTo>
                      <a:pt x="10265" y="18581"/>
                    </a:lnTo>
                    <a:cubicBezTo>
                      <a:pt x="11041" y="19894"/>
                      <a:pt x="12454" y="20709"/>
                      <a:pt x="13985" y="20709"/>
                    </a:cubicBezTo>
                    <a:cubicBezTo>
                      <a:pt x="14523" y="20709"/>
                      <a:pt x="15040" y="20610"/>
                      <a:pt x="15537" y="20431"/>
                    </a:cubicBezTo>
                    <a:lnTo>
                      <a:pt x="15557" y="20431"/>
                    </a:lnTo>
                    <a:cubicBezTo>
                      <a:pt x="16213" y="20192"/>
                      <a:pt x="16810" y="19774"/>
                      <a:pt x="17268" y="19237"/>
                    </a:cubicBezTo>
                    <a:cubicBezTo>
                      <a:pt x="17944" y="18441"/>
                      <a:pt x="18322" y="17447"/>
                      <a:pt x="18322" y="16432"/>
                    </a:cubicBezTo>
                    <a:cubicBezTo>
                      <a:pt x="18322" y="16054"/>
                      <a:pt x="18262" y="15716"/>
                      <a:pt x="18203" y="15358"/>
                    </a:cubicBezTo>
                    <a:cubicBezTo>
                      <a:pt x="18004" y="14602"/>
                      <a:pt x="17606" y="13906"/>
                      <a:pt x="17029" y="13329"/>
                    </a:cubicBezTo>
                    <a:cubicBezTo>
                      <a:pt x="16651" y="12951"/>
                      <a:pt x="16213" y="12653"/>
                      <a:pt x="15716" y="12454"/>
                    </a:cubicBezTo>
                    <a:lnTo>
                      <a:pt x="15676" y="12454"/>
                    </a:lnTo>
                    <a:cubicBezTo>
                      <a:pt x="15617" y="12434"/>
                      <a:pt x="15517" y="12414"/>
                      <a:pt x="15438" y="12354"/>
                    </a:cubicBezTo>
                    <a:lnTo>
                      <a:pt x="15418" y="12354"/>
                    </a:lnTo>
                    <a:cubicBezTo>
                      <a:pt x="14443" y="11956"/>
                      <a:pt x="13548" y="11419"/>
                      <a:pt x="12752" y="10683"/>
                    </a:cubicBezTo>
                    <a:lnTo>
                      <a:pt x="12732" y="10663"/>
                    </a:lnTo>
                    <a:cubicBezTo>
                      <a:pt x="11837" y="9848"/>
                      <a:pt x="11479" y="8674"/>
                      <a:pt x="11638" y="7580"/>
                    </a:cubicBezTo>
                    <a:lnTo>
                      <a:pt x="11638" y="7580"/>
                    </a:lnTo>
                    <a:lnTo>
                      <a:pt x="12891" y="8197"/>
                    </a:lnTo>
                    <a:lnTo>
                      <a:pt x="14045" y="7301"/>
                    </a:lnTo>
                    <a:lnTo>
                      <a:pt x="14145" y="7301"/>
                    </a:lnTo>
                    <a:cubicBezTo>
                      <a:pt x="14383" y="7500"/>
                      <a:pt x="14363" y="7938"/>
                      <a:pt x="14045" y="8595"/>
                    </a:cubicBezTo>
                    <a:cubicBezTo>
                      <a:pt x="14682" y="8137"/>
                      <a:pt x="14622" y="7481"/>
                      <a:pt x="14483" y="7142"/>
                    </a:cubicBezTo>
                    <a:lnTo>
                      <a:pt x="14483" y="7142"/>
                    </a:lnTo>
                    <a:cubicBezTo>
                      <a:pt x="14721" y="7262"/>
                      <a:pt x="14881" y="7600"/>
                      <a:pt x="14960" y="8236"/>
                    </a:cubicBezTo>
                    <a:cubicBezTo>
                      <a:pt x="15239" y="7560"/>
                      <a:pt x="14920" y="7083"/>
                      <a:pt x="14642" y="6804"/>
                    </a:cubicBezTo>
                    <a:lnTo>
                      <a:pt x="14642" y="6764"/>
                    </a:lnTo>
                    <a:cubicBezTo>
                      <a:pt x="14714" y="6699"/>
                      <a:pt x="14808" y="6666"/>
                      <a:pt x="14922" y="6666"/>
                    </a:cubicBezTo>
                    <a:cubicBezTo>
                      <a:pt x="15156" y="6666"/>
                      <a:pt x="15475" y="6803"/>
                      <a:pt x="15875" y="7083"/>
                    </a:cubicBezTo>
                    <a:cubicBezTo>
                      <a:pt x="15601" y="6474"/>
                      <a:pt x="15068" y="6352"/>
                      <a:pt x="14686" y="6352"/>
                    </a:cubicBezTo>
                    <a:cubicBezTo>
                      <a:pt x="14432" y="6352"/>
                      <a:pt x="14244" y="6406"/>
                      <a:pt x="14244" y="6406"/>
                    </a:cubicBezTo>
                    <a:lnTo>
                      <a:pt x="14224" y="6665"/>
                    </a:lnTo>
                    <a:lnTo>
                      <a:pt x="12832" y="7679"/>
                    </a:lnTo>
                    <a:lnTo>
                      <a:pt x="11738" y="6963"/>
                    </a:lnTo>
                    <a:cubicBezTo>
                      <a:pt x="11936" y="6386"/>
                      <a:pt x="12255" y="5869"/>
                      <a:pt x="12732" y="5451"/>
                    </a:cubicBezTo>
                    <a:cubicBezTo>
                      <a:pt x="12852" y="5352"/>
                      <a:pt x="12951" y="5253"/>
                      <a:pt x="13070" y="5153"/>
                    </a:cubicBezTo>
                    <a:lnTo>
                      <a:pt x="13090" y="5113"/>
                    </a:lnTo>
                    <a:cubicBezTo>
                      <a:pt x="13150" y="5153"/>
                      <a:pt x="13170" y="5193"/>
                      <a:pt x="13230" y="5213"/>
                    </a:cubicBezTo>
                    <a:cubicBezTo>
                      <a:pt x="13475" y="5402"/>
                      <a:pt x="13766" y="5480"/>
                      <a:pt x="14077" y="5480"/>
                    </a:cubicBezTo>
                    <a:cubicBezTo>
                      <a:pt x="14975" y="5480"/>
                      <a:pt x="16046" y="4835"/>
                      <a:pt x="16711" y="4377"/>
                    </a:cubicBezTo>
                    <a:cubicBezTo>
                      <a:pt x="17148" y="4059"/>
                      <a:pt x="17805" y="3959"/>
                      <a:pt x="18302" y="3900"/>
                    </a:cubicBezTo>
                    <a:cubicBezTo>
                      <a:pt x="18799" y="3880"/>
                      <a:pt x="19197" y="3502"/>
                      <a:pt x="19257" y="3005"/>
                    </a:cubicBezTo>
                    <a:lnTo>
                      <a:pt x="19356" y="2368"/>
                    </a:lnTo>
                    <a:cubicBezTo>
                      <a:pt x="19396" y="1891"/>
                      <a:pt x="19078" y="1493"/>
                      <a:pt x="18620" y="1493"/>
                    </a:cubicBezTo>
                    <a:lnTo>
                      <a:pt x="17148" y="1493"/>
                    </a:lnTo>
                    <a:cubicBezTo>
                      <a:pt x="16731" y="1493"/>
                      <a:pt x="16333" y="1393"/>
                      <a:pt x="15955" y="1155"/>
                    </a:cubicBezTo>
                    <a:lnTo>
                      <a:pt x="15517" y="896"/>
                    </a:lnTo>
                    <a:cubicBezTo>
                      <a:pt x="15141" y="657"/>
                      <a:pt x="14720" y="549"/>
                      <a:pt x="14294" y="549"/>
                    </a:cubicBezTo>
                    <a:cubicBezTo>
                      <a:pt x="14224" y="549"/>
                      <a:pt x="14155" y="552"/>
                      <a:pt x="14085" y="558"/>
                    </a:cubicBezTo>
                    <a:lnTo>
                      <a:pt x="11976" y="816"/>
                    </a:lnTo>
                    <a:cubicBezTo>
                      <a:pt x="11927" y="821"/>
                      <a:pt x="11878" y="824"/>
                      <a:pt x="11830" y="824"/>
                    </a:cubicBezTo>
                    <a:cubicBezTo>
                      <a:pt x="11687" y="824"/>
                      <a:pt x="11549" y="802"/>
                      <a:pt x="11399" y="757"/>
                    </a:cubicBezTo>
                    <a:lnTo>
                      <a:pt x="881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4" name="Google Shape;284;p14"/>
          <p:cNvSpPr txBox="1">
            <a:spLocks noGrp="1"/>
          </p:cNvSpPr>
          <p:nvPr>
            <p:ph type="title"/>
          </p:nvPr>
        </p:nvSpPr>
        <p:spPr>
          <a:xfrm>
            <a:off x="2766325" y="3157950"/>
            <a:ext cx="361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5" name="Google Shape;285;p14"/>
          <p:cNvSpPr txBox="1">
            <a:spLocks noGrp="1"/>
          </p:cNvSpPr>
          <p:nvPr>
            <p:ph type="subTitle" idx="1"/>
          </p:nvPr>
        </p:nvSpPr>
        <p:spPr>
          <a:xfrm>
            <a:off x="1040625" y="1447650"/>
            <a:ext cx="7062900" cy="16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_1_1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"/>
          <p:cNvSpPr txBox="1">
            <a:spLocks noGrp="1"/>
          </p:cNvSpPr>
          <p:nvPr>
            <p:ph type="subTitle" idx="1"/>
          </p:nvPr>
        </p:nvSpPr>
        <p:spPr>
          <a:xfrm>
            <a:off x="878225" y="3945239"/>
            <a:ext cx="2148300" cy="5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5"/>
          <p:cNvSpPr txBox="1">
            <a:spLocks noGrp="1"/>
          </p:cNvSpPr>
          <p:nvPr>
            <p:ph type="subTitle" idx="2"/>
          </p:nvPr>
        </p:nvSpPr>
        <p:spPr>
          <a:xfrm>
            <a:off x="3503682" y="3945239"/>
            <a:ext cx="2148300" cy="5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5"/>
          <p:cNvSpPr txBox="1">
            <a:spLocks noGrp="1"/>
          </p:cNvSpPr>
          <p:nvPr>
            <p:ph type="subTitle" idx="3"/>
          </p:nvPr>
        </p:nvSpPr>
        <p:spPr>
          <a:xfrm>
            <a:off x="6116375" y="3945239"/>
            <a:ext cx="2148300" cy="5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title"/>
          </p:nvPr>
        </p:nvSpPr>
        <p:spPr>
          <a:xfrm>
            <a:off x="878100" y="3516074"/>
            <a:ext cx="2148300" cy="5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4"/>
          </p:nvPr>
        </p:nvSpPr>
        <p:spPr>
          <a:xfrm>
            <a:off x="3503681" y="3516074"/>
            <a:ext cx="2148300" cy="5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15"/>
          <p:cNvSpPr txBox="1">
            <a:spLocks noGrp="1"/>
          </p:cNvSpPr>
          <p:nvPr>
            <p:ph type="title" idx="5"/>
          </p:nvPr>
        </p:nvSpPr>
        <p:spPr>
          <a:xfrm>
            <a:off x="6116376" y="3516074"/>
            <a:ext cx="2148300" cy="5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 idx="6"/>
          </p:nvPr>
        </p:nvSpPr>
        <p:spPr>
          <a:xfrm>
            <a:off x="732060" y="637929"/>
            <a:ext cx="7691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5"/>
          <p:cNvSpPr/>
          <p:nvPr/>
        </p:nvSpPr>
        <p:spPr>
          <a:xfrm rot="10800000">
            <a:off x="7988700" y="-17025"/>
            <a:ext cx="1161600" cy="379800"/>
          </a:xfrm>
          <a:prstGeom prst="round1Rect">
            <a:avLst>
              <a:gd name="adj" fmla="val 3060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-2022053" y="1049300"/>
            <a:ext cx="2393700" cy="2265300"/>
          </a:xfrm>
          <a:prstGeom prst="roundRect">
            <a:avLst>
              <a:gd name="adj" fmla="val 65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2076473" y="2196425"/>
            <a:ext cx="20319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2076473" y="3751950"/>
            <a:ext cx="20319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4939887" y="2196425"/>
            <a:ext cx="20319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4939861" y="3751950"/>
            <a:ext cx="20319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title"/>
          </p:nvPr>
        </p:nvSpPr>
        <p:spPr>
          <a:xfrm>
            <a:off x="1986348" y="1536450"/>
            <a:ext cx="221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title" idx="5"/>
          </p:nvPr>
        </p:nvSpPr>
        <p:spPr>
          <a:xfrm>
            <a:off x="4840598" y="1536450"/>
            <a:ext cx="223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6"/>
          <p:cNvSpPr txBox="1">
            <a:spLocks noGrp="1"/>
          </p:cNvSpPr>
          <p:nvPr>
            <p:ph type="title" idx="6"/>
          </p:nvPr>
        </p:nvSpPr>
        <p:spPr>
          <a:xfrm>
            <a:off x="1986348" y="3094200"/>
            <a:ext cx="221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16"/>
          <p:cNvSpPr txBox="1">
            <a:spLocks noGrp="1"/>
          </p:cNvSpPr>
          <p:nvPr>
            <p:ph type="title" idx="7"/>
          </p:nvPr>
        </p:nvSpPr>
        <p:spPr>
          <a:xfrm>
            <a:off x="4840598" y="3094200"/>
            <a:ext cx="223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16"/>
          <p:cNvSpPr txBox="1">
            <a:spLocks noGrp="1"/>
          </p:cNvSpPr>
          <p:nvPr>
            <p:ph type="title" idx="8"/>
          </p:nvPr>
        </p:nvSpPr>
        <p:spPr>
          <a:xfrm>
            <a:off x="719137" y="637929"/>
            <a:ext cx="7691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>
            <a:off x="0" y="4778400"/>
            <a:ext cx="1965000" cy="365100"/>
          </a:xfrm>
          <a:prstGeom prst="round2SameRect">
            <a:avLst>
              <a:gd name="adj1" fmla="val 39113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6"/>
          <p:cNvSpPr/>
          <p:nvPr/>
        </p:nvSpPr>
        <p:spPr>
          <a:xfrm>
            <a:off x="7179000" y="4778400"/>
            <a:ext cx="1965000" cy="365100"/>
          </a:xfrm>
          <a:prstGeom prst="round2SameRect">
            <a:avLst>
              <a:gd name="adj1" fmla="val 42673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8"/>
          <p:cNvSpPr/>
          <p:nvPr/>
        </p:nvSpPr>
        <p:spPr>
          <a:xfrm>
            <a:off x="0" y="0"/>
            <a:ext cx="9144000" cy="477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8"/>
          <p:cNvSpPr txBox="1">
            <a:spLocks noGrp="1"/>
          </p:cNvSpPr>
          <p:nvPr>
            <p:ph type="title"/>
          </p:nvPr>
        </p:nvSpPr>
        <p:spPr>
          <a:xfrm>
            <a:off x="732060" y="637929"/>
            <a:ext cx="7691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8"/>
          <p:cNvSpPr/>
          <p:nvPr/>
        </p:nvSpPr>
        <p:spPr>
          <a:xfrm>
            <a:off x="0" y="4779675"/>
            <a:ext cx="4572000" cy="363900"/>
          </a:xfrm>
          <a:prstGeom prst="round1Rect">
            <a:avLst>
              <a:gd name="adj" fmla="val 3060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18"/>
          <p:cNvGrpSpPr/>
          <p:nvPr/>
        </p:nvGrpSpPr>
        <p:grpSpPr>
          <a:xfrm rot="1800105">
            <a:off x="-500177" y="512616"/>
            <a:ext cx="910040" cy="1194368"/>
            <a:chOff x="15318725" y="6793539"/>
            <a:chExt cx="1213775" cy="1593000"/>
          </a:xfrm>
        </p:grpSpPr>
        <p:sp>
          <p:nvSpPr>
            <p:cNvPr id="361" name="Google Shape;361;p18"/>
            <p:cNvSpPr/>
            <p:nvPr/>
          </p:nvSpPr>
          <p:spPr>
            <a:xfrm>
              <a:off x="15394300" y="6869739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15318725" y="6793539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3" name="Google Shape;363;p18"/>
            <p:cNvGrpSpPr/>
            <p:nvPr/>
          </p:nvGrpSpPr>
          <p:grpSpPr>
            <a:xfrm>
              <a:off x="15479745" y="7194024"/>
              <a:ext cx="816285" cy="792631"/>
              <a:chOff x="1045388" y="12863325"/>
              <a:chExt cx="520225" cy="505150"/>
            </a:xfrm>
          </p:grpSpPr>
          <p:sp>
            <p:nvSpPr>
              <p:cNvPr id="364" name="Google Shape;364;p18"/>
              <p:cNvSpPr/>
              <p:nvPr/>
            </p:nvSpPr>
            <p:spPr>
              <a:xfrm>
                <a:off x="1045388" y="12902775"/>
                <a:ext cx="227300" cy="465700"/>
              </a:xfrm>
              <a:custGeom>
                <a:avLst/>
                <a:gdLst/>
                <a:ahLst/>
                <a:cxnLst/>
                <a:rect l="l" t="t" r="r" b="b"/>
                <a:pathLst>
                  <a:path w="9092" h="18628" extrusionOk="0">
                    <a:moveTo>
                      <a:pt x="7492" y="0"/>
                    </a:moveTo>
                    <a:cubicBezTo>
                      <a:pt x="7386" y="0"/>
                      <a:pt x="7277" y="23"/>
                      <a:pt x="7162" y="74"/>
                    </a:cubicBezTo>
                    <a:cubicBezTo>
                      <a:pt x="6148" y="492"/>
                      <a:pt x="5073" y="631"/>
                      <a:pt x="4039" y="969"/>
                    </a:cubicBezTo>
                    <a:cubicBezTo>
                      <a:pt x="3840" y="1029"/>
                      <a:pt x="3542" y="989"/>
                      <a:pt x="3581" y="1327"/>
                    </a:cubicBezTo>
                    <a:cubicBezTo>
                      <a:pt x="3601" y="1666"/>
                      <a:pt x="3920" y="1586"/>
                      <a:pt x="4099" y="1666"/>
                    </a:cubicBezTo>
                    <a:cubicBezTo>
                      <a:pt x="4285" y="1731"/>
                      <a:pt x="4470" y="1756"/>
                      <a:pt x="4654" y="1756"/>
                    </a:cubicBezTo>
                    <a:cubicBezTo>
                      <a:pt x="5139" y="1756"/>
                      <a:pt x="5618" y="1584"/>
                      <a:pt x="6108" y="1526"/>
                    </a:cubicBezTo>
                    <a:cubicBezTo>
                      <a:pt x="6182" y="1519"/>
                      <a:pt x="6248" y="1514"/>
                      <a:pt x="6307" y="1514"/>
                    </a:cubicBezTo>
                    <a:cubicBezTo>
                      <a:pt x="6696" y="1514"/>
                      <a:pt x="6778" y="1689"/>
                      <a:pt x="6605" y="2103"/>
                    </a:cubicBezTo>
                    <a:cubicBezTo>
                      <a:pt x="6227" y="3058"/>
                      <a:pt x="5790" y="3973"/>
                      <a:pt x="5173" y="4809"/>
                    </a:cubicBezTo>
                    <a:cubicBezTo>
                      <a:pt x="4636" y="4093"/>
                      <a:pt x="3880" y="3854"/>
                      <a:pt x="3124" y="3615"/>
                    </a:cubicBezTo>
                    <a:cubicBezTo>
                      <a:pt x="3010" y="3595"/>
                      <a:pt x="2870" y="3558"/>
                      <a:pt x="2736" y="3558"/>
                    </a:cubicBezTo>
                    <a:cubicBezTo>
                      <a:pt x="2612" y="3558"/>
                      <a:pt x="2494" y="3589"/>
                      <a:pt x="2408" y="3695"/>
                    </a:cubicBezTo>
                    <a:cubicBezTo>
                      <a:pt x="2209" y="3953"/>
                      <a:pt x="2487" y="4192"/>
                      <a:pt x="2627" y="4371"/>
                    </a:cubicBezTo>
                    <a:cubicBezTo>
                      <a:pt x="3024" y="4848"/>
                      <a:pt x="3323" y="5405"/>
                      <a:pt x="3840" y="5764"/>
                    </a:cubicBezTo>
                    <a:cubicBezTo>
                      <a:pt x="4278" y="6062"/>
                      <a:pt x="4178" y="6360"/>
                      <a:pt x="3900" y="6679"/>
                    </a:cubicBezTo>
                    <a:cubicBezTo>
                      <a:pt x="2905" y="7832"/>
                      <a:pt x="1891" y="8966"/>
                      <a:pt x="598" y="9822"/>
                    </a:cubicBezTo>
                    <a:cubicBezTo>
                      <a:pt x="399" y="9961"/>
                      <a:pt x="1" y="10160"/>
                      <a:pt x="160" y="10458"/>
                    </a:cubicBezTo>
                    <a:cubicBezTo>
                      <a:pt x="225" y="10581"/>
                      <a:pt x="328" y="10623"/>
                      <a:pt x="442" y="10623"/>
                    </a:cubicBezTo>
                    <a:cubicBezTo>
                      <a:pt x="606" y="10623"/>
                      <a:pt x="795" y="10537"/>
                      <a:pt x="936" y="10478"/>
                    </a:cubicBezTo>
                    <a:cubicBezTo>
                      <a:pt x="2129" y="10040"/>
                      <a:pt x="3104" y="9285"/>
                      <a:pt x="4019" y="8449"/>
                    </a:cubicBezTo>
                    <a:cubicBezTo>
                      <a:pt x="4636" y="7892"/>
                      <a:pt x="5034" y="7156"/>
                      <a:pt x="6108" y="7096"/>
                    </a:cubicBezTo>
                    <a:cubicBezTo>
                      <a:pt x="6349" y="7088"/>
                      <a:pt x="6542" y="7077"/>
                      <a:pt x="6693" y="7077"/>
                    </a:cubicBezTo>
                    <a:cubicBezTo>
                      <a:pt x="7239" y="7077"/>
                      <a:pt x="7237" y="7214"/>
                      <a:pt x="7003" y="8071"/>
                    </a:cubicBezTo>
                    <a:cubicBezTo>
                      <a:pt x="6884" y="8469"/>
                      <a:pt x="6764" y="8747"/>
                      <a:pt x="6267" y="8847"/>
                    </a:cubicBezTo>
                    <a:cubicBezTo>
                      <a:pt x="5591" y="8966"/>
                      <a:pt x="4974" y="9285"/>
                      <a:pt x="4278" y="9285"/>
                    </a:cubicBezTo>
                    <a:cubicBezTo>
                      <a:pt x="3940" y="9285"/>
                      <a:pt x="3621" y="9483"/>
                      <a:pt x="3800" y="9782"/>
                    </a:cubicBezTo>
                    <a:cubicBezTo>
                      <a:pt x="4437" y="10876"/>
                      <a:pt x="3800" y="11612"/>
                      <a:pt x="3203" y="12368"/>
                    </a:cubicBezTo>
                    <a:cubicBezTo>
                      <a:pt x="2905" y="12726"/>
                      <a:pt x="2885" y="13203"/>
                      <a:pt x="3184" y="13542"/>
                    </a:cubicBezTo>
                    <a:cubicBezTo>
                      <a:pt x="3307" y="13696"/>
                      <a:pt x="3440" y="13758"/>
                      <a:pt x="3574" y="13758"/>
                    </a:cubicBezTo>
                    <a:cubicBezTo>
                      <a:pt x="3786" y="13758"/>
                      <a:pt x="4003" y="13605"/>
                      <a:pt x="4198" y="13422"/>
                    </a:cubicBezTo>
                    <a:cubicBezTo>
                      <a:pt x="4516" y="13124"/>
                      <a:pt x="4815" y="12766"/>
                      <a:pt x="5193" y="12527"/>
                    </a:cubicBezTo>
                    <a:cubicBezTo>
                      <a:pt x="5424" y="12353"/>
                      <a:pt x="5696" y="12308"/>
                      <a:pt x="5977" y="12308"/>
                    </a:cubicBezTo>
                    <a:cubicBezTo>
                      <a:pt x="6179" y="12308"/>
                      <a:pt x="6386" y="12331"/>
                      <a:pt x="6585" y="12348"/>
                    </a:cubicBezTo>
                    <a:cubicBezTo>
                      <a:pt x="6864" y="12408"/>
                      <a:pt x="6784" y="12666"/>
                      <a:pt x="6764" y="12845"/>
                    </a:cubicBezTo>
                    <a:cubicBezTo>
                      <a:pt x="6605" y="13840"/>
                      <a:pt x="6585" y="14815"/>
                      <a:pt x="6227" y="15789"/>
                    </a:cubicBezTo>
                    <a:cubicBezTo>
                      <a:pt x="6048" y="16313"/>
                      <a:pt x="5773" y="16512"/>
                      <a:pt x="5410" y="16512"/>
                    </a:cubicBezTo>
                    <a:cubicBezTo>
                      <a:pt x="5248" y="16512"/>
                      <a:pt x="5070" y="16473"/>
                      <a:pt x="4874" y="16406"/>
                    </a:cubicBezTo>
                    <a:cubicBezTo>
                      <a:pt x="4715" y="16346"/>
                      <a:pt x="4596" y="16247"/>
                      <a:pt x="4477" y="16227"/>
                    </a:cubicBezTo>
                    <a:cubicBezTo>
                      <a:pt x="4407" y="16217"/>
                      <a:pt x="4322" y="16207"/>
                      <a:pt x="4248" y="16207"/>
                    </a:cubicBezTo>
                    <a:cubicBezTo>
                      <a:pt x="4173" y="16207"/>
                      <a:pt x="4109" y="16217"/>
                      <a:pt x="4079" y="16247"/>
                    </a:cubicBezTo>
                    <a:cubicBezTo>
                      <a:pt x="3900" y="16386"/>
                      <a:pt x="4019" y="16545"/>
                      <a:pt x="4138" y="16685"/>
                    </a:cubicBezTo>
                    <a:cubicBezTo>
                      <a:pt x="4437" y="17003"/>
                      <a:pt x="4775" y="17321"/>
                      <a:pt x="5014" y="17699"/>
                    </a:cubicBezTo>
                    <a:cubicBezTo>
                      <a:pt x="5440" y="18319"/>
                      <a:pt x="5757" y="18627"/>
                      <a:pt x="6063" y="18627"/>
                    </a:cubicBezTo>
                    <a:cubicBezTo>
                      <a:pt x="6385" y="18627"/>
                      <a:pt x="6694" y="18284"/>
                      <a:pt x="7102" y="17600"/>
                    </a:cubicBezTo>
                    <a:cubicBezTo>
                      <a:pt x="7361" y="17182"/>
                      <a:pt x="7520" y="16744"/>
                      <a:pt x="7620" y="16287"/>
                    </a:cubicBezTo>
                    <a:cubicBezTo>
                      <a:pt x="7799" y="15252"/>
                      <a:pt x="7958" y="14218"/>
                      <a:pt x="8276" y="13223"/>
                    </a:cubicBezTo>
                    <a:cubicBezTo>
                      <a:pt x="8694" y="11970"/>
                      <a:pt x="8575" y="11711"/>
                      <a:pt x="7321" y="11274"/>
                    </a:cubicBezTo>
                    <a:cubicBezTo>
                      <a:pt x="7152" y="11220"/>
                      <a:pt x="6986" y="11199"/>
                      <a:pt x="6824" y="11199"/>
                    </a:cubicBezTo>
                    <a:cubicBezTo>
                      <a:pt x="6235" y="11199"/>
                      <a:pt x="5685" y="11475"/>
                      <a:pt x="5104" y="11475"/>
                    </a:cubicBezTo>
                    <a:cubicBezTo>
                      <a:pt x="5074" y="11475"/>
                      <a:pt x="5044" y="11474"/>
                      <a:pt x="5014" y="11473"/>
                    </a:cubicBezTo>
                    <a:cubicBezTo>
                      <a:pt x="5272" y="10438"/>
                      <a:pt x="5829" y="9842"/>
                      <a:pt x="6904" y="9822"/>
                    </a:cubicBezTo>
                    <a:cubicBezTo>
                      <a:pt x="7182" y="9782"/>
                      <a:pt x="7480" y="9762"/>
                      <a:pt x="7759" y="9762"/>
                    </a:cubicBezTo>
                    <a:cubicBezTo>
                      <a:pt x="8077" y="9762"/>
                      <a:pt x="8276" y="9563"/>
                      <a:pt x="8177" y="9364"/>
                    </a:cubicBezTo>
                    <a:cubicBezTo>
                      <a:pt x="7759" y="8429"/>
                      <a:pt x="8296" y="7693"/>
                      <a:pt x="8714" y="6997"/>
                    </a:cubicBezTo>
                    <a:cubicBezTo>
                      <a:pt x="9052" y="6480"/>
                      <a:pt x="8853" y="6181"/>
                      <a:pt x="8475" y="5943"/>
                    </a:cubicBezTo>
                    <a:cubicBezTo>
                      <a:pt x="8181" y="5739"/>
                      <a:pt x="7875" y="5619"/>
                      <a:pt x="7555" y="5619"/>
                    </a:cubicBezTo>
                    <a:cubicBezTo>
                      <a:pt x="7312" y="5619"/>
                      <a:pt x="7062" y="5688"/>
                      <a:pt x="6804" y="5843"/>
                    </a:cubicBezTo>
                    <a:cubicBezTo>
                      <a:pt x="6665" y="5927"/>
                      <a:pt x="6516" y="6098"/>
                      <a:pt x="6303" y="6098"/>
                    </a:cubicBezTo>
                    <a:cubicBezTo>
                      <a:pt x="6211" y="6098"/>
                      <a:pt x="6108" y="6066"/>
                      <a:pt x="5988" y="5982"/>
                    </a:cubicBezTo>
                    <a:cubicBezTo>
                      <a:pt x="7102" y="4669"/>
                      <a:pt x="7620" y="2979"/>
                      <a:pt x="8793" y="1686"/>
                    </a:cubicBezTo>
                    <a:cubicBezTo>
                      <a:pt x="8992" y="1487"/>
                      <a:pt x="9092" y="1288"/>
                      <a:pt x="9092" y="1009"/>
                    </a:cubicBezTo>
                    <a:lnTo>
                      <a:pt x="9092" y="1009"/>
                    </a:lnTo>
                    <a:cubicBezTo>
                      <a:pt x="9084" y="1010"/>
                      <a:pt x="9076" y="1010"/>
                      <a:pt x="9068" y="1010"/>
                    </a:cubicBezTo>
                    <a:cubicBezTo>
                      <a:pt x="8871" y="1010"/>
                      <a:pt x="8849" y="767"/>
                      <a:pt x="8754" y="671"/>
                    </a:cubicBezTo>
                    <a:cubicBezTo>
                      <a:pt x="8349" y="428"/>
                      <a:pt x="7957" y="0"/>
                      <a:pt x="74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1272663" y="12863325"/>
                <a:ext cx="292950" cy="261025"/>
              </a:xfrm>
              <a:custGeom>
                <a:avLst/>
                <a:gdLst/>
                <a:ahLst/>
                <a:cxnLst/>
                <a:rect l="l" t="t" r="r" b="b"/>
                <a:pathLst>
                  <a:path w="11718" h="10441" extrusionOk="0">
                    <a:moveTo>
                      <a:pt x="31" y="2568"/>
                    </a:moveTo>
                    <a:lnTo>
                      <a:pt x="31" y="2568"/>
                    </a:lnTo>
                    <a:cubicBezTo>
                      <a:pt x="21" y="2573"/>
                      <a:pt x="11" y="2580"/>
                      <a:pt x="1" y="2587"/>
                    </a:cubicBezTo>
                    <a:lnTo>
                      <a:pt x="21" y="2607"/>
                    </a:lnTo>
                    <a:cubicBezTo>
                      <a:pt x="24" y="2594"/>
                      <a:pt x="28" y="2581"/>
                      <a:pt x="31" y="2568"/>
                    </a:cubicBezTo>
                    <a:close/>
                    <a:moveTo>
                      <a:pt x="3547" y="0"/>
                    </a:moveTo>
                    <a:cubicBezTo>
                      <a:pt x="3183" y="0"/>
                      <a:pt x="3181" y="308"/>
                      <a:pt x="3084" y="578"/>
                    </a:cubicBezTo>
                    <a:cubicBezTo>
                      <a:pt x="2965" y="956"/>
                      <a:pt x="2766" y="1274"/>
                      <a:pt x="2587" y="1632"/>
                    </a:cubicBezTo>
                    <a:cubicBezTo>
                      <a:pt x="2492" y="1863"/>
                      <a:pt x="2425" y="2029"/>
                      <a:pt x="2233" y="2029"/>
                    </a:cubicBezTo>
                    <a:cubicBezTo>
                      <a:pt x="2144" y="2029"/>
                      <a:pt x="2029" y="1993"/>
                      <a:pt x="1871" y="1911"/>
                    </a:cubicBezTo>
                    <a:cubicBezTo>
                      <a:pt x="1618" y="1781"/>
                      <a:pt x="1370" y="1722"/>
                      <a:pt x="1141" y="1722"/>
                    </a:cubicBezTo>
                    <a:cubicBezTo>
                      <a:pt x="610" y="1722"/>
                      <a:pt x="182" y="2044"/>
                      <a:pt x="31" y="2568"/>
                    </a:cubicBezTo>
                    <a:lnTo>
                      <a:pt x="31" y="2568"/>
                    </a:lnTo>
                    <a:cubicBezTo>
                      <a:pt x="76" y="2542"/>
                      <a:pt x="116" y="2532"/>
                      <a:pt x="154" y="2532"/>
                    </a:cubicBezTo>
                    <a:cubicBezTo>
                      <a:pt x="269" y="2532"/>
                      <a:pt x="359" y="2630"/>
                      <a:pt x="458" y="2687"/>
                    </a:cubicBezTo>
                    <a:cubicBezTo>
                      <a:pt x="2408" y="3681"/>
                      <a:pt x="3363" y="5591"/>
                      <a:pt x="4656" y="7222"/>
                    </a:cubicBezTo>
                    <a:cubicBezTo>
                      <a:pt x="5153" y="7819"/>
                      <a:pt x="5670" y="8436"/>
                      <a:pt x="6207" y="9072"/>
                    </a:cubicBezTo>
                    <a:cubicBezTo>
                      <a:pt x="6860" y="9889"/>
                      <a:pt x="7613" y="10441"/>
                      <a:pt x="8646" y="10441"/>
                    </a:cubicBezTo>
                    <a:cubicBezTo>
                      <a:pt x="8746" y="10441"/>
                      <a:pt x="8848" y="10435"/>
                      <a:pt x="8952" y="10425"/>
                    </a:cubicBezTo>
                    <a:cubicBezTo>
                      <a:pt x="9490" y="10345"/>
                      <a:pt x="10007" y="10365"/>
                      <a:pt x="10504" y="10266"/>
                    </a:cubicBezTo>
                    <a:cubicBezTo>
                      <a:pt x="10942" y="10206"/>
                      <a:pt x="11578" y="10067"/>
                      <a:pt x="11638" y="9570"/>
                    </a:cubicBezTo>
                    <a:cubicBezTo>
                      <a:pt x="11718" y="9052"/>
                      <a:pt x="11041" y="9132"/>
                      <a:pt x="10723" y="8873"/>
                    </a:cubicBezTo>
                    <a:cubicBezTo>
                      <a:pt x="10623" y="8834"/>
                      <a:pt x="10504" y="8834"/>
                      <a:pt x="10405" y="8774"/>
                    </a:cubicBezTo>
                    <a:cubicBezTo>
                      <a:pt x="8356" y="7978"/>
                      <a:pt x="6466" y="6983"/>
                      <a:pt x="5034" y="5253"/>
                    </a:cubicBezTo>
                    <a:cubicBezTo>
                      <a:pt x="4735" y="4895"/>
                      <a:pt x="4715" y="4835"/>
                      <a:pt x="5153" y="4656"/>
                    </a:cubicBezTo>
                    <a:cubicBezTo>
                      <a:pt x="5929" y="4338"/>
                      <a:pt x="6665" y="3900"/>
                      <a:pt x="7421" y="3502"/>
                    </a:cubicBezTo>
                    <a:cubicBezTo>
                      <a:pt x="7699" y="3363"/>
                      <a:pt x="8037" y="3204"/>
                      <a:pt x="7858" y="2806"/>
                    </a:cubicBezTo>
                    <a:cubicBezTo>
                      <a:pt x="7620" y="2249"/>
                      <a:pt x="7063" y="1891"/>
                      <a:pt x="6526" y="1712"/>
                    </a:cubicBezTo>
                    <a:cubicBezTo>
                      <a:pt x="6478" y="1698"/>
                      <a:pt x="6435" y="1692"/>
                      <a:pt x="6396" y="1692"/>
                    </a:cubicBezTo>
                    <a:cubicBezTo>
                      <a:pt x="6038" y="1692"/>
                      <a:pt x="5983" y="2217"/>
                      <a:pt x="5750" y="2468"/>
                    </a:cubicBezTo>
                    <a:cubicBezTo>
                      <a:pt x="5551" y="2707"/>
                      <a:pt x="5372" y="2985"/>
                      <a:pt x="5173" y="3204"/>
                    </a:cubicBezTo>
                    <a:cubicBezTo>
                      <a:pt x="4602" y="3855"/>
                      <a:pt x="4404" y="4199"/>
                      <a:pt x="4183" y="4199"/>
                    </a:cubicBezTo>
                    <a:cubicBezTo>
                      <a:pt x="3966" y="4199"/>
                      <a:pt x="3726" y="3865"/>
                      <a:pt x="3084" y="3164"/>
                    </a:cubicBezTo>
                    <a:cubicBezTo>
                      <a:pt x="2806" y="2846"/>
                      <a:pt x="2885" y="2687"/>
                      <a:pt x="3164" y="2488"/>
                    </a:cubicBezTo>
                    <a:cubicBezTo>
                      <a:pt x="3601" y="2169"/>
                      <a:pt x="4039" y="1831"/>
                      <a:pt x="4457" y="1513"/>
                    </a:cubicBezTo>
                    <a:cubicBezTo>
                      <a:pt x="4715" y="1314"/>
                      <a:pt x="4835" y="1016"/>
                      <a:pt x="4656" y="777"/>
                    </a:cubicBezTo>
                    <a:cubicBezTo>
                      <a:pt x="4397" y="399"/>
                      <a:pt x="4059" y="61"/>
                      <a:pt x="3581" y="1"/>
                    </a:cubicBezTo>
                    <a:cubicBezTo>
                      <a:pt x="3570" y="1"/>
                      <a:pt x="3558" y="0"/>
                      <a:pt x="3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8"/>
              <p:cNvSpPr/>
              <p:nvPr/>
            </p:nvSpPr>
            <p:spPr>
              <a:xfrm>
                <a:off x="1252288" y="13178150"/>
                <a:ext cx="201425" cy="189400"/>
              </a:xfrm>
              <a:custGeom>
                <a:avLst/>
                <a:gdLst/>
                <a:ahLst/>
                <a:cxnLst/>
                <a:rect l="l" t="t" r="r" b="b"/>
                <a:pathLst>
                  <a:path w="8057" h="7576" extrusionOk="0">
                    <a:moveTo>
                      <a:pt x="4497" y="1361"/>
                    </a:moveTo>
                    <a:cubicBezTo>
                      <a:pt x="4569" y="1361"/>
                      <a:pt x="4629" y="1401"/>
                      <a:pt x="4655" y="1492"/>
                    </a:cubicBezTo>
                    <a:cubicBezTo>
                      <a:pt x="4794" y="1930"/>
                      <a:pt x="4516" y="2328"/>
                      <a:pt x="4317" y="2686"/>
                    </a:cubicBezTo>
                    <a:cubicBezTo>
                      <a:pt x="4258" y="2786"/>
                      <a:pt x="4196" y="2823"/>
                      <a:pt x="4133" y="2823"/>
                    </a:cubicBezTo>
                    <a:cubicBezTo>
                      <a:pt x="3982" y="2823"/>
                      <a:pt x="3826" y="2611"/>
                      <a:pt x="3700" y="2527"/>
                    </a:cubicBezTo>
                    <a:cubicBezTo>
                      <a:pt x="3402" y="2308"/>
                      <a:pt x="2984" y="2228"/>
                      <a:pt x="2706" y="1791"/>
                    </a:cubicBezTo>
                    <a:cubicBezTo>
                      <a:pt x="3302" y="1631"/>
                      <a:pt x="3859" y="1512"/>
                      <a:pt x="4377" y="1393"/>
                    </a:cubicBezTo>
                    <a:cubicBezTo>
                      <a:pt x="4418" y="1372"/>
                      <a:pt x="4459" y="1361"/>
                      <a:pt x="4497" y="1361"/>
                    </a:cubicBezTo>
                    <a:close/>
                    <a:moveTo>
                      <a:pt x="5091" y="0"/>
                    </a:moveTo>
                    <a:cubicBezTo>
                      <a:pt x="4985" y="0"/>
                      <a:pt x="4885" y="13"/>
                      <a:pt x="4794" y="40"/>
                    </a:cubicBezTo>
                    <a:cubicBezTo>
                      <a:pt x="3660" y="418"/>
                      <a:pt x="2487" y="756"/>
                      <a:pt x="1293" y="1015"/>
                    </a:cubicBezTo>
                    <a:cubicBezTo>
                      <a:pt x="676" y="1154"/>
                      <a:pt x="716" y="1433"/>
                      <a:pt x="1114" y="1810"/>
                    </a:cubicBezTo>
                    <a:cubicBezTo>
                      <a:pt x="1790" y="2427"/>
                      <a:pt x="2467" y="3084"/>
                      <a:pt x="3163" y="3700"/>
                    </a:cubicBezTo>
                    <a:cubicBezTo>
                      <a:pt x="3461" y="3979"/>
                      <a:pt x="3422" y="4118"/>
                      <a:pt x="3163" y="4436"/>
                    </a:cubicBezTo>
                    <a:cubicBezTo>
                      <a:pt x="2387" y="5312"/>
                      <a:pt x="1472" y="5928"/>
                      <a:pt x="438" y="6426"/>
                    </a:cubicBezTo>
                    <a:cubicBezTo>
                      <a:pt x="239" y="6525"/>
                      <a:pt x="0" y="6525"/>
                      <a:pt x="20" y="6784"/>
                    </a:cubicBezTo>
                    <a:cubicBezTo>
                      <a:pt x="52" y="6989"/>
                      <a:pt x="155" y="7036"/>
                      <a:pt x="274" y="7036"/>
                    </a:cubicBezTo>
                    <a:cubicBezTo>
                      <a:pt x="374" y="7036"/>
                      <a:pt x="486" y="7002"/>
                      <a:pt x="577" y="7002"/>
                    </a:cubicBezTo>
                    <a:cubicBezTo>
                      <a:pt x="635" y="7005"/>
                      <a:pt x="692" y="7006"/>
                      <a:pt x="750" y="7006"/>
                    </a:cubicBezTo>
                    <a:cubicBezTo>
                      <a:pt x="2003" y="7006"/>
                      <a:pt x="3024" y="6388"/>
                      <a:pt x="3899" y="5570"/>
                    </a:cubicBezTo>
                    <a:cubicBezTo>
                      <a:pt x="4110" y="5349"/>
                      <a:pt x="4301" y="5229"/>
                      <a:pt x="4489" y="5229"/>
                    </a:cubicBezTo>
                    <a:cubicBezTo>
                      <a:pt x="4674" y="5229"/>
                      <a:pt x="4856" y="5344"/>
                      <a:pt x="5053" y="5590"/>
                    </a:cubicBezTo>
                    <a:cubicBezTo>
                      <a:pt x="5451" y="6087"/>
                      <a:pt x="5968" y="6505"/>
                      <a:pt x="6366" y="7002"/>
                    </a:cubicBezTo>
                    <a:cubicBezTo>
                      <a:pt x="6606" y="7299"/>
                      <a:pt x="6876" y="7576"/>
                      <a:pt x="7184" y="7576"/>
                    </a:cubicBezTo>
                    <a:cubicBezTo>
                      <a:pt x="7309" y="7576"/>
                      <a:pt x="7441" y="7530"/>
                      <a:pt x="7579" y="7420"/>
                    </a:cubicBezTo>
                    <a:cubicBezTo>
                      <a:pt x="8057" y="7062"/>
                      <a:pt x="8017" y="6465"/>
                      <a:pt x="7699" y="5928"/>
                    </a:cubicBezTo>
                    <a:cubicBezTo>
                      <a:pt x="7241" y="5093"/>
                      <a:pt x="6485" y="4516"/>
                      <a:pt x="5769" y="3939"/>
                    </a:cubicBezTo>
                    <a:cubicBezTo>
                      <a:pt x="5451" y="3680"/>
                      <a:pt x="5391" y="3521"/>
                      <a:pt x="5590" y="3203"/>
                    </a:cubicBezTo>
                    <a:cubicBezTo>
                      <a:pt x="5908" y="2646"/>
                      <a:pt x="6087" y="2049"/>
                      <a:pt x="6545" y="1592"/>
                    </a:cubicBezTo>
                    <a:cubicBezTo>
                      <a:pt x="6684" y="1452"/>
                      <a:pt x="6863" y="1313"/>
                      <a:pt x="6843" y="1094"/>
                    </a:cubicBezTo>
                    <a:cubicBezTo>
                      <a:pt x="6843" y="624"/>
                      <a:pt x="5835" y="0"/>
                      <a:pt x="5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8"/>
              <p:cNvSpPr/>
              <p:nvPr/>
            </p:nvSpPr>
            <p:spPr>
              <a:xfrm>
                <a:off x="1257263" y="13032425"/>
                <a:ext cx="197950" cy="149800"/>
              </a:xfrm>
              <a:custGeom>
                <a:avLst/>
                <a:gdLst/>
                <a:ahLst/>
                <a:cxnLst/>
                <a:rect l="l" t="t" r="r" b="b"/>
                <a:pathLst>
                  <a:path w="7918" h="5992" extrusionOk="0">
                    <a:moveTo>
                      <a:pt x="3954" y="1"/>
                    </a:moveTo>
                    <a:cubicBezTo>
                      <a:pt x="3640" y="1"/>
                      <a:pt x="3322" y="130"/>
                      <a:pt x="2984" y="379"/>
                    </a:cubicBezTo>
                    <a:cubicBezTo>
                      <a:pt x="2766" y="558"/>
                      <a:pt x="2498" y="688"/>
                      <a:pt x="2190" y="688"/>
                    </a:cubicBezTo>
                    <a:cubicBezTo>
                      <a:pt x="2022" y="688"/>
                      <a:pt x="1841" y="649"/>
                      <a:pt x="1651" y="558"/>
                    </a:cubicBezTo>
                    <a:cubicBezTo>
                      <a:pt x="1541" y="499"/>
                      <a:pt x="1417" y="464"/>
                      <a:pt x="1307" y="464"/>
                    </a:cubicBezTo>
                    <a:cubicBezTo>
                      <a:pt x="1080" y="464"/>
                      <a:pt x="907" y="613"/>
                      <a:pt x="1015" y="1015"/>
                    </a:cubicBezTo>
                    <a:cubicBezTo>
                      <a:pt x="1512" y="2686"/>
                      <a:pt x="1492" y="4258"/>
                      <a:pt x="179" y="5591"/>
                    </a:cubicBezTo>
                    <a:cubicBezTo>
                      <a:pt x="80" y="5690"/>
                      <a:pt x="60" y="5849"/>
                      <a:pt x="0" y="5988"/>
                    </a:cubicBezTo>
                    <a:cubicBezTo>
                      <a:pt x="35" y="5990"/>
                      <a:pt x="70" y="5991"/>
                      <a:pt x="105" y="5991"/>
                    </a:cubicBezTo>
                    <a:cubicBezTo>
                      <a:pt x="1080" y="5991"/>
                      <a:pt x="1978" y="5195"/>
                      <a:pt x="2208" y="4158"/>
                    </a:cubicBezTo>
                    <a:cubicBezTo>
                      <a:pt x="2367" y="3462"/>
                      <a:pt x="2487" y="2766"/>
                      <a:pt x="2447" y="2050"/>
                    </a:cubicBezTo>
                    <a:cubicBezTo>
                      <a:pt x="2407" y="1413"/>
                      <a:pt x="2964" y="1353"/>
                      <a:pt x="3302" y="1294"/>
                    </a:cubicBezTo>
                    <a:cubicBezTo>
                      <a:pt x="3322" y="1292"/>
                      <a:pt x="3341" y="1291"/>
                      <a:pt x="3358" y="1291"/>
                    </a:cubicBezTo>
                    <a:cubicBezTo>
                      <a:pt x="3755" y="1291"/>
                      <a:pt x="3700" y="1704"/>
                      <a:pt x="3700" y="1990"/>
                    </a:cubicBezTo>
                    <a:cubicBezTo>
                      <a:pt x="3700" y="2666"/>
                      <a:pt x="3700" y="3363"/>
                      <a:pt x="3740" y="4039"/>
                    </a:cubicBezTo>
                    <a:cubicBezTo>
                      <a:pt x="3760" y="4656"/>
                      <a:pt x="4078" y="5073"/>
                      <a:pt x="4635" y="5272"/>
                    </a:cubicBezTo>
                    <a:cubicBezTo>
                      <a:pt x="5086" y="5444"/>
                      <a:pt x="5549" y="5535"/>
                      <a:pt x="6018" y="5535"/>
                    </a:cubicBezTo>
                    <a:cubicBezTo>
                      <a:pt x="6416" y="5535"/>
                      <a:pt x="6819" y="5469"/>
                      <a:pt x="7221" y="5332"/>
                    </a:cubicBezTo>
                    <a:cubicBezTo>
                      <a:pt x="7539" y="5232"/>
                      <a:pt x="7917" y="5093"/>
                      <a:pt x="7838" y="4656"/>
                    </a:cubicBezTo>
                    <a:cubicBezTo>
                      <a:pt x="7758" y="4278"/>
                      <a:pt x="7480" y="4079"/>
                      <a:pt x="7122" y="3999"/>
                    </a:cubicBezTo>
                    <a:cubicBezTo>
                      <a:pt x="6972" y="3963"/>
                      <a:pt x="6825" y="3947"/>
                      <a:pt x="6681" y="3947"/>
                    </a:cubicBezTo>
                    <a:cubicBezTo>
                      <a:pt x="6346" y="3947"/>
                      <a:pt x="6023" y="4033"/>
                      <a:pt x="5689" y="4158"/>
                    </a:cubicBezTo>
                    <a:cubicBezTo>
                      <a:pt x="5545" y="4211"/>
                      <a:pt x="5417" y="4237"/>
                      <a:pt x="5306" y="4237"/>
                    </a:cubicBezTo>
                    <a:cubicBezTo>
                      <a:pt x="4957" y="4237"/>
                      <a:pt x="4774" y="3980"/>
                      <a:pt x="4774" y="3482"/>
                    </a:cubicBezTo>
                    <a:cubicBezTo>
                      <a:pt x="4774" y="3064"/>
                      <a:pt x="4834" y="2646"/>
                      <a:pt x="4973" y="2249"/>
                    </a:cubicBezTo>
                    <a:cubicBezTo>
                      <a:pt x="5192" y="1672"/>
                      <a:pt x="5371" y="1075"/>
                      <a:pt x="5252" y="418"/>
                    </a:cubicBezTo>
                    <a:lnTo>
                      <a:pt x="5252" y="418"/>
                    </a:lnTo>
                    <a:cubicBezTo>
                      <a:pt x="5195" y="484"/>
                      <a:pt x="5137" y="509"/>
                      <a:pt x="5084" y="509"/>
                    </a:cubicBezTo>
                    <a:cubicBezTo>
                      <a:pt x="5008" y="509"/>
                      <a:pt x="4941" y="457"/>
                      <a:pt x="4894" y="399"/>
                    </a:cubicBezTo>
                    <a:cubicBezTo>
                      <a:pt x="4575" y="130"/>
                      <a:pt x="4267" y="1"/>
                      <a:pt x="39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8" name="Google Shape;368;p18"/>
          <p:cNvGrpSpPr/>
          <p:nvPr/>
        </p:nvGrpSpPr>
        <p:grpSpPr>
          <a:xfrm rot="899784">
            <a:off x="8741117" y="2264338"/>
            <a:ext cx="910009" cy="1194327"/>
            <a:chOff x="12450275" y="-607286"/>
            <a:chExt cx="1213775" cy="1593000"/>
          </a:xfrm>
        </p:grpSpPr>
        <p:sp>
          <p:nvSpPr>
            <p:cNvPr id="369" name="Google Shape;369;p18"/>
            <p:cNvSpPr/>
            <p:nvPr/>
          </p:nvSpPr>
          <p:spPr>
            <a:xfrm>
              <a:off x="12525850" y="-531086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12450275" y="-607286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1" name="Google Shape;371;p18"/>
            <p:cNvGrpSpPr/>
            <p:nvPr/>
          </p:nvGrpSpPr>
          <p:grpSpPr>
            <a:xfrm>
              <a:off x="12543098" y="189595"/>
              <a:ext cx="439130" cy="441104"/>
              <a:chOff x="56750" y="639000"/>
              <a:chExt cx="450575" cy="452600"/>
            </a:xfrm>
          </p:grpSpPr>
          <p:sp>
            <p:nvSpPr>
              <p:cNvPr id="372" name="Google Shape;372;p18"/>
              <p:cNvSpPr/>
              <p:nvPr/>
            </p:nvSpPr>
            <p:spPr>
              <a:xfrm>
                <a:off x="56750" y="639000"/>
                <a:ext cx="450575" cy="452600"/>
              </a:xfrm>
              <a:custGeom>
                <a:avLst/>
                <a:gdLst/>
                <a:ahLst/>
                <a:cxnLst/>
                <a:rect l="l" t="t" r="r" b="b"/>
                <a:pathLst>
                  <a:path w="18023" h="18104" extrusionOk="0">
                    <a:moveTo>
                      <a:pt x="8575" y="1891"/>
                    </a:moveTo>
                    <a:cubicBezTo>
                      <a:pt x="8738" y="1891"/>
                      <a:pt x="8904" y="1898"/>
                      <a:pt x="9071" y="1910"/>
                    </a:cubicBezTo>
                    <a:cubicBezTo>
                      <a:pt x="9208" y="1902"/>
                      <a:pt x="9343" y="1898"/>
                      <a:pt x="9478" y="1898"/>
                    </a:cubicBezTo>
                    <a:cubicBezTo>
                      <a:pt x="13427" y="1898"/>
                      <a:pt x="16292" y="5511"/>
                      <a:pt x="16292" y="9032"/>
                    </a:cubicBezTo>
                    <a:cubicBezTo>
                      <a:pt x="16292" y="12752"/>
                      <a:pt x="13129" y="16253"/>
                      <a:pt x="8952" y="16253"/>
                    </a:cubicBezTo>
                    <a:cubicBezTo>
                      <a:pt x="5192" y="16253"/>
                      <a:pt x="1790" y="12971"/>
                      <a:pt x="1771" y="9072"/>
                    </a:cubicBezTo>
                    <a:cubicBezTo>
                      <a:pt x="1771" y="5445"/>
                      <a:pt x="4683" y="1891"/>
                      <a:pt x="8575" y="1891"/>
                    </a:cubicBezTo>
                    <a:close/>
                    <a:moveTo>
                      <a:pt x="9051" y="1"/>
                    </a:moveTo>
                    <a:cubicBezTo>
                      <a:pt x="4058" y="1"/>
                      <a:pt x="100" y="3940"/>
                      <a:pt x="60" y="9012"/>
                    </a:cubicBezTo>
                    <a:cubicBezTo>
                      <a:pt x="0" y="13946"/>
                      <a:pt x="4078" y="18063"/>
                      <a:pt x="9011" y="18103"/>
                    </a:cubicBezTo>
                    <a:cubicBezTo>
                      <a:pt x="13925" y="18103"/>
                      <a:pt x="17983" y="14025"/>
                      <a:pt x="18003" y="9052"/>
                    </a:cubicBezTo>
                    <a:cubicBezTo>
                      <a:pt x="18023" y="4059"/>
                      <a:pt x="14005" y="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126850" y="709625"/>
                <a:ext cx="310850" cy="310850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2434" extrusionOk="0">
                    <a:moveTo>
                      <a:pt x="6353" y="1079"/>
                    </a:moveTo>
                    <a:cubicBezTo>
                      <a:pt x="6981" y="1079"/>
                      <a:pt x="7600" y="1247"/>
                      <a:pt x="8157" y="1672"/>
                    </a:cubicBezTo>
                    <a:cubicBezTo>
                      <a:pt x="8495" y="1910"/>
                      <a:pt x="8694" y="2308"/>
                      <a:pt x="8416" y="2686"/>
                    </a:cubicBezTo>
                    <a:cubicBezTo>
                      <a:pt x="8306" y="2855"/>
                      <a:pt x="8157" y="2920"/>
                      <a:pt x="7998" y="2920"/>
                    </a:cubicBezTo>
                    <a:cubicBezTo>
                      <a:pt x="7839" y="2920"/>
                      <a:pt x="7670" y="2855"/>
                      <a:pt x="7520" y="2766"/>
                    </a:cubicBezTo>
                    <a:cubicBezTo>
                      <a:pt x="7158" y="2563"/>
                      <a:pt x="6790" y="2463"/>
                      <a:pt x="6413" y="2463"/>
                    </a:cubicBezTo>
                    <a:cubicBezTo>
                      <a:pt x="6087" y="2463"/>
                      <a:pt x="5753" y="2538"/>
                      <a:pt x="5412" y="2686"/>
                    </a:cubicBezTo>
                    <a:cubicBezTo>
                      <a:pt x="5146" y="2807"/>
                      <a:pt x="4837" y="3044"/>
                      <a:pt x="4546" y="3044"/>
                    </a:cubicBezTo>
                    <a:cubicBezTo>
                      <a:pt x="4357" y="3044"/>
                      <a:pt x="4176" y="2944"/>
                      <a:pt x="4019" y="2646"/>
                    </a:cubicBezTo>
                    <a:cubicBezTo>
                      <a:pt x="3661" y="1970"/>
                      <a:pt x="4576" y="1473"/>
                      <a:pt x="5412" y="1194"/>
                    </a:cubicBezTo>
                    <a:cubicBezTo>
                      <a:pt x="5723" y="1121"/>
                      <a:pt x="6040" y="1079"/>
                      <a:pt x="6353" y="1079"/>
                    </a:cubicBezTo>
                    <a:close/>
                    <a:moveTo>
                      <a:pt x="2847" y="3002"/>
                    </a:moveTo>
                    <a:cubicBezTo>
                      <a:pt x="3025" y="3002"/>
                      <a:pt x="3196" y="3077"/>
                      <a:pt x="3343" y="3263"/>
                    </a:cubicBezTo>
                    <a:cubicBezTo>
                      <a:pt x="3562" y="3561"/>
                      <a:pt x="3403" y="3900"/>
                      <a:pt x="3144" y="4158"/>
                    </a:cubicBezTo>
                    <a:cubicBezTo>
                      <a:pt x="2587" y="4675"/>
                      <a:pt x="2348" y="5352"/>
                      <a:pt x="2468" y="6167"/>
                    </a:cubicBezTo>
                    <a:cubicBezTo>
                      <a:pt x="2547" y="6645"/>
                      <a:pt x="2866" y="7341"/>
                      <a:pt x="2030" y="7500"/>
                    </a:cubicBezTo>
                    <a:cubicBezTo>
                      <a:pt x="1990" y="7506"/>
                      <a:pt x="1951" y="7510"/>
                      <a:pt x="1914" y="7510"/>
                    </a:cubicBezTo>
                    <a:cubicBezTo>
                      <a:pt x="1253" y="7510"/>
                      <a:pt x="1074" y="6539"/>
                      <a:pt x="1055" y="5730"/>
                    </a:cubicBezTo>
                    <a:cubicBezTo>
                      <a:pt x="1095" y="4755"/>
                      <a:pt x="1453" y="3840"/>
                      <a:pt x="2289" y="3203"/>
                    </a:cubicBezTo>
                    <a:cubicBezTo>
                      <a:pt x="2471" y="3082"/>
                      <a:pt x="2663" y="3002"/>
                      <a:pt x="2847" y="3002"/>
                    </a:cubicBezTo>
                    <a:close/>
                    <a:moveTo>
                      <a:pt x="9512" y="3090"/>
                    </a:moveTo>
                    <a:cubicBezTo>
                      <a:pt x="9983" y="3090"/>
                      <a:pt x="10481" y="3654"/>
                      <a:pt x="10862" y="4218"/>
                    </a:cubicBezTo>
                    <a:cubicBezTo>
                      <a:pt x="11320" y="5053"/>
                      <a:pt x="11539" y="6028"/>
                      <a:pt x="11161" y="7003"/>
                    </a:cubicBezTo>
                    <a:cubicBezTo>
                      <a:pt x="11029" y="7299"/>
                      <a:pt x="10788" y="7555"/>
                      <a:pt x="10461" y="7555"/>
                    </a:cubicBezTo>
                    <a:cubicBezTo>
                      <a:pt x="10393" y="7555"/>
                      <a:pt x="10321" y="7544"/>
                      <a:pt x="10246" y="7520"/>
                    </a:cubicBezTo>
                    <a:cubicBezTo>
                      <a:pt x="9908" y="7381"/>
                      <a:pt x="9868" y="6983"/>
                      <a:pt x="9927" y="6665"/>
                    </a:cubicBezTo>
                    <a:cubicBezTo>
                      <a:pt x="10106" y="5929"/>
                      <a:pt x="9927" y="5232"/>
                      <a:pt x="9410" y="4596"/>
                    </a:cubicBezTo>
                    <a:cubicBezTo>
                      <a:pt x="9112" y="4258"/>
                      <a:pt x="8435" y="3840"/>
                      <a:pt x="9092" y="3263"/>
                    </a:cubicBezTo>
                    <a:cubicBezTo>
                      <a:pt x="9227" y="3142"/>
                      <a:pt x="9368" y="3090"/>
                      <a:pt x="9512" y="3090"/>
                    </a:cubicBezTo>
                    <a:close/>
                    <a:moveTo>
                      <a:pt x="6227" y="3800"/>
                    </a:moveTo>
                    <a:cubicBezTo>
                      <a:pt x="7560" y="3800"/>
                      <a:pt x="8634" y="4874"/>
                      <a:pt x="8634" y="6227"/>
                    </a:cubicBezTo>
                    <a:cubicBezTo>
                      <a:pt x="8634" y="7560"/>
                      <a:pt x="7560" y="8634"/>
                      <a:pt x="6227" y="8634"/>
                    </a:cubicBezTo>
                    <a:cubicBezTo>
                      <a:pt x="4875" y="8634"/>
                      <a:pt x="3820" y="7560"/>
                      <a:pt x="3820" y="6227"/>
                    </a:cubicBezTo>
                    <a:cubicBezTo>
                      <a:pt x="3820" y="4874"/>
                      <a:pt x="4875" y="3800"/>
                      <a:pt x="6227" y="3800"/>
                    </a:cubicBezTo>
                    <a:close/>
                    <a:moveTo>
                      <a:pt x="9806" y="7867"/>
                    </a:moveTo>
                    <a:cubicBezTo>
                      <a:pt x="9914" y="7867"/>
                      <a:pt x="10039" y="7900"/>
                      <a:pt x="10186" y="7978"/>
                    </a:cubicBezTo>
                    <a:cubicBezTo>
                      <a:pt x="10823" y="8336"/>
                      <a:pt x="10385" y="9251"/>
                      <a:pt x="9888" y="9967"/>
                    </a:cubicBezTo>
                    <a:cubicBezTo>
                      <a:pt x="9255" y="10695"/>
                      <a:pt x="8474" y="11202"/>
                      <a:pt x="7492" y="11202"/>
                    </a:cubicBezTo>
                    <a:cubicBezTo>
                      <a:pt x="7456" y="11202"/>
                      <a:pt x="7418" y="11202"/>
                      <a:pt x="7381" y="11200"/>
                    </a:cubicBezTo>
                    <a:cubicBezTo>
                      <a:pt x="6944" y="11160"/>
                      <a:pt x="6566" y="10961"/>
                      <a:pt x="6566" y="10524"/>
                    </a:cubicBezTo>
                    <a:cubicBezTo>
                      <a:pt x="6566" y="10146"/>
                      <a:pt x="6924" y="9987"/>
                      <a:pt x="7262" y="9947"/>
                    </a:cubicBezTo>
                    <a:cubicBezTo>
                      <a:pt x="8018" y="9867"/>
                      <a:pt x="8634" y="9469"/>
                      <a:pt x="9032" y="8753"/>
                    </a:cubicBezTo>
                    <a:cubicBezTo>
                      <a:pt x="9209" y="8433"/>
                      <a:pt x="9359" y="7867"/>
                      <a:pt x="9806" y="7867"/>
                    </a:cubicBezTo>
                    <a:close/>
                    <a:moveTo>
                      <a:pt x="2612" y="7819"/>
                    </a:moveTo>
                    <a:cubicBezTo>
                      <a:pt x="2907" y="7819"/>
                      <a:pt x="3100" y="8080"/>
                      <a:pt x="3204" y="8355"/>
                    </a:cubicBezTo>
                    <a:cubicBezTo>
                      <a:pt x="3442" y="9072"/>
                      <a:pt x="3960" y="9549"/>
                      <a:pt x="4755" y="9808"/>
                    </a:cubicBezTo>
                    <a:cubicBezTo>
                      <a:pt x="5213" y="9947"/>
                      <a:pt x="5969" y="9927"/>
                      <a:pt x="5770" y="10743"/>
                    </a:cubicBezTo>
                    <a:cubicBezTo>
                      <a:pt x="5692" y="11110"/>
                      <a:pt x="5408" y="11243"/>
                      <a:pt x="5044" y="11243"/>
                    </a:cubicBezTo>
                    <a:cubicBezTo>
                      <a:pt x="4661" y="11243"/>
                      <a:pt x="4189" y="11095"/>
                      <a:pt x="3781" y="10922"/>
                    </a:cubicBezTo>
                    <a:cubicBezTo>
                      <a:pt x="2925" y="10464"/>
                      <a:pt x="2229" y="9808"/>
                      <a:pt x="1990" y="8753"/>
                    </a:cubicBezTo>
                    <a:cubicBezTo>
                      <a:pt x="1931" y="8355"/>
                      <a:pt x="2030" y="7938"/>
                      <a:pt x="2468" y="7838"/>
                    </a:cubicBezTo>
                    <a:cubicBezTo>
                      <a:pt x="2518" y="7825"/>
                      <a:pt x="2566" y="7819"/>
                      <a:pt x="2612" y="7819"/>
                    </a:cubicBezTo>
                    <a:close/>
                    <a:moveTo>
                      <a:pt x="6227" y="1"/>
                    </a:moveTo>
                    <a:cubicBezTo>
                      <a:pt x="2786" y="1"/>
                      <a:pt x="1" y="2786"/>
                      <a:pt x="1" y="6227"/>
                    </a:cubicBezTo>
                    <a:cubicBezTo>
                      <a:pt x="1" y="9649"/>
                      <a:pt x="2786" y="12433"/>
                      <a:pt x="6227" y="12433"/>
                    </a:cubicBezTo>
                    <a:cubicBezTo>
                      <a:pt x="9649" y="12433"/>
                      <a:pt x="12434" y="9649"/>
                      <a:pt x="12434" y="6227"/>
                    </a:cubicBezTo>
                    <a:cubicBezTo>
                      <a:pt x="12434" y="2786"/>
                      <a:pt x="9649" y="1"/>
                      <a:pt x="62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250700" y="833450"/>
                <a:ext cx="6367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28" extrusionOk="0">
                    <a:moveTo>
                      <a:pt x="1273" y="1"/>
                    </a:moveTo>
                    <a:cubicBezTo>
                      <a:pt x="577" y="1"/>
                      <a:pt x="0" y="578"/>
                      <a:pt x="0" y="1274"/>
                    </a:cubicBezTo>
                    <a:cubicBezTo>
                      <a:pt x="0" y="1970"/>
                      <a:pt x="577" y="2527"/>
                      <a:pt x="1273" y="2527"/>
                    </a:cubicBezTo>
                    <a:cubicBezTo>
                      <a:pt x="1970" y="2527"/>
                      <a:pt x="2547" y="1970"/>
                      <a:pt x="2547" y="1274"/>
                    </a:cubicBezTo>
                    <a:cubicBezTo>
                      <a:pt x="2547" y="578"/>
                      <a:pt x="1970" y="1"/>
                      <a:pt x="1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" name="Google Shape;375;p18"/>
            <p:cNvGrpSpPr/>
            <p:nvPr/>
          </p:nvGrpSpPr>
          <p:grpSpPr>
            <a:xfrm>
              <a:off x="12799405" y="-326746"/>
              <a:ext cx="439130" cy="441104"/>
              <a:chOff x="56750" y="639000"/>
              <a:chExt cx="450575" cy="452600"/>
            </a:xfrm>
          </p:grpSpPr>
          <p:sp>
            <p:nvSpPr>
              <p:cNvPr id="376" name="Google Shape;376;p18"/>
              <p:cNvSpPr/>
              <p:nvPr/>
            </p:nvSpPr>
            <p:spPr>
              <a:xfrm>
                <a:off x="56750" y="639000"/>
                <a:ext cx="450575" cy="452600"/>
              </a:xfrm>
              <a:custGeom>
                <a:avLst/>
                <a:gdLst/>
                <a:ahLst/>
                <a:cxnLst/>
                <a:rect l="l" t="t" r="r" b="b"/>
                <a:pathLst>
                  <a:path w="18023" h="18104" extrusionOk="0">
                    <a:moveTo>
                      <a:pt x="8575" y="1891"/>
                    </a:moveTo>
                    <a:cubicBezTo>
                      <a:pt x="8738" y="1891"/>
                      <a:pt x="8904" y="1898"/>
                      <a:pt x="9071" y="1910"/>
                    </a:cubicBezTo>
                    <a:cubicBezTo>
                      <a:pt x="9208" y="1902"/>
                      <a:pt x="9343" y="1898"/>
                      <a:pt x="9478" y="1898"/>
                    </a:cubicBezTo>
                    <a:cubicBezTo>
                      <a:pt x="13427" y="1898"/>
                      <a:pt x="16292" y="5511"/>
                      <a:pt x="16292" y="9032"/>
                    </a:cubicBezTo>
                    <a:cubicBezTo>
                      <a:pt x="16292" y="12752"/>
                      <a:pt x="13129" y="16253"/>
                      <a:pt x="8952" y="16253"/>
                    </a:cubicBezTo>
                    <a:cubicBezTo>
                      <a:pt x="5192" y="16253"/>
                      <a:pt x="1790" y="12971"/>
                      <a:pt x="1771" y="9072"/>
                    </a:cubicBezTo>
                    <a:cubicBezTo>
                      <a:pt x="1771" y="5445"/>
                      <a:pt x="4683" y="1891"/>
                      <a:pt x="8575" y="1891"/>
                    </a:cubicBezTo>
                    <a:close/>
                    <a:moveTo>
                      <a:pt x="9051" y="1"/>
                    </a:moveTo>
                    <a:cubicBezTo>
                      <a:pt x="4058" y="1"/>
                      <a:pt x="100" y="3940"/>
                      <a:pt x="60" y="9012"/>
                    </a:cubicBezTo>
                    <a:cubicBezTo>
                      <a:pt x="0" y="13946"/>
                      <a:pt x="4078" y="18063"/>
                      <a:pt x="9011" y="18103"/>
                    </a:cubicBezTo>
                    <a:cubicBezTo>
                      <a:pt x="13925" y="18103"/>
                      <a:pt x="17983" y="14025"/>
                      <a:pt x="18003" y="9052"/>
                    </a:cubicBezTo>
                    <a:cubicBezTo>
                      <a:pt x="18023" y="4059"/>
                      <a:pt x="14005" y="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8"/>
              <p:cNvSpPr/>
              <p:nvPr/>
            </p:nvSpPr>
            <p:spPr>
              <a:xfrm>
                <a:off x="126850" y="709625"/>
                <a:ext cx="310850" cy="310850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2434" extrusionOk="0">
                    <a:moveTo>
                      <a:pt x="6353" y="1079"/>
                    </a:moveTo>
                    <a:cubicBezTo>
                      <a:pt x="6981" y="1079"/>
                      <a:pt x="7600" y="1247"/>
                      <a:pt x="8157" y="1672"/>
                    </a:cubicBezTo>
                    <a:cubicBezTo>
                      <a:pt x="8495" y="1910"/>
                      <a:pt x="8694" y="2308"/>
                      <a:pt x="8416" y="2686"/>
                    </a:cubicBezTo>
                    <a:cubicBezTo>
                      <a:pt x="8306" y="2855"/>
                      <a:pt x="8157" y="2920"/>
                      <a:pt x="7998" y="2920"/>
                    </a:cubicBezTo>
                    <a:cubicBezTo>
                      <a:pt x="7839" y="2920"/>
                      <a:pt x="7670" y="2855"/>
                      <a:pt x="7520" y="2766"/>
                    </a:cubicBezTo>
                    <a:cubicBezTo>
                      <a:pt x="7158" y="2563"/>
                      <a:pt x="6790" y="2463"/>
                      <a:pt x="6413" y="2463"/>
                    </a:cubicBezTo>
                    <a:cubicBezTo>
                      <a:pt x="6087" y="2463"/>
                      <a:pt x="5753" y="2538"/>
                      <a:pt x="5412" y="2686"/>
                    </a:cubicBezTo>
                    <a:cubicBezTo>
                      <a:pt x="5146" y="2807"/>
                      <a:pt x="4837" y="3044"/>
                      <a:pt x="4546" y="3044"/>
                    </a:cubicBezTo>
                    <a:cubicBezTo>
                      <a:pt x="4357" y="3044"/>
                      <a:pt x="4176" y="2944"/>
                      <a:pt x="4019" y="2646"/>
                    </a:cubicBezTo>
                    <a:cubicBezTo>
                      <a:pt x="3661" y="1970"/>
                      <a:pt x="4576" y="1473"/>
                      <a:pt x="5412" y="1194"/>
                    </a:cubicBezTo>
                    <a:cubicBezTo>
                      <a:pt x="5723" y="1121"/>
                      <a:pt x="6040" y="1079"/>
                      <a:pt x="6353" y="1079"/>
                    </a:cubicBezTo>
                    <a:close/>
                    <a:moveTo>
                      <a:pt x="2847" y="3002"/>
                    </a:moveTo>
                    <a:cubicBezTo>
                      <a:pt x="3025" y="3002"/>
                      <a:pt x="3196" y="3077"/>
                      <a:pt x="3343" y="3263"/>
                    </a:cubicBezTo>
                    <a:cubicBezTo>
                      <a:pt x="3562" y="3561"/>
                      <a:pt x="3403" y="3900"/>
                      <a:pt x="3144" y="4158"/>
                    </a:cubicBezTo>
                    <a:cubicBezTo>
                      <a:pt x="2587" y="4675"/>
                      <a:pt x="2348" y="5352"/>
                      <a:pt x="2468" y="6167"/>
                    </a:cubicBezTo>
                    <a:cubicBezTo>
                      <a:pt x="2547" y="6645"/>
                      <a:pt x="2866" y="7341"/>
                      <a:pt x="2030" y="7500"/>
                    </a:cubicBezTo>
                    <a:cubicBezTo>
                      <a:pt x="1990" y="7506"/>
                      <a:pt x="1951" y="7510"/>
                      <a:pt x="1914" y="7510"/>
                    </a:cubicBezTo>
                    <a:cubicBezTo>
                      <a:pt x="1253" y="7510"/>
                      <a:pt x="1074" y="6539"/>
                      <a:pt x="1055" y="5730"/>
                    </a:cubicBezTo>
                    <a:cubicBezTo>
                      <a:pt x="1095" y="4755"/>
                      <a:pt x="1453" y="3840"/>
                      <a:pt x="2289" y="3203"/>
                    </a:cubicBezTo>
                    <a:cubicBezTo>
                      <a:pt x="2471" y="3082"/>
                      <a:pt x="2663" y="3002"/>
                      <a:pt x="2847" y="3002"/>
                    </a:cubicBezTo>
                    <a:close/>
                    <a:moveTo>
                      <a:pt x="9512" y="3090"/>
                    </a:moveTo>
                    <a:cubicBezTo>
                      <a:pt x="9983" y="3090"/>
                      <a:pt x="10481" y="3654"/>
                      <a:pt x="10862" y="4218"/>
                    </a:cubicBezTo>
                    <a:cubicBezTo>
                      <a:pt x="11320" y="5053"/>
                      <a:pt x="11539" y="6028"/>
                      <a:pt x="11161" y="7003"/>
                    </a:cubicBezTo>
                    <a:cubicBezTo>
                      <a:pt x="11029" y="7299"/>
                      <a:pt x="10788" y="7555"/>
                      <a:pt x="10461" y="7555"/>
                    </a:cubicBezTo>
                    <a:cubicBezTo>
                      <a:pt x="10393" y="7555"/>
                      <a:pt x="10321" y="7544"/>
                      <a:pt x="10246" y="7520"/>
                    </a:cubicBezTo>
                    <a:cubicBezTo>
                      <a:pt x="9908" y="7381"/>
                      <a:pt x="9868" y="6983"/>
                      <a:pt x="9927" y="6665"/>
                    </a:cubicBezTo>
                    <a:cubicBezTo>
                      <a:pt x="10106" y="5929"/>
                      <a:pt x="9927" y="5232"/>
                      <a:pt x="9410" y="4596"/>
                    </a:cubicBezTo>
                    <a:cubicBezTo>
                      <a:pt x="9112" y="4258"/>
                      <a:pt x="8435" y="3840"/>
                      <a:pt x="9092" y="3263"/>
                    </a:cubicBezTo>
                    <a:cubicBezTo>
                      <a:pt x="9227" y="3142"/>
                      <a:pt x="9368" y="3090"/>
                      <a:pt x="9512" y="3090"/>
                    </a:cubicBezTo>
                    <a:close/>
                    <a:moveTo>
                      <a:pt x="6227" y="3800"/>
                    </a:moveTo>
                    <a:cubicBezTo>
                      <a:pt x="7560" y="3800"/>
                      <a:pt x="8634" y="4874"/>
                      <a:pt x="8634" y="6227"/>
                    </a:cubicBezTo>
                    <a:cubicBezTo>
                      <a:pt x="8634" y="7560"/>
                      <a:pt x="7560" y="8634"/>
                      <a:pt x="6227" y="8634"/>
                    </a:cubicBezTo>
                    <a:cubicBezTo>
                      <a:pt x="4875" y="8634"/>
                      <a:pt x="3820" y="7560"/>
                      <a:pt x="3820" y="6227"/>
                    </a:cubicBezTo>
                    <a:cubicBezTo>
                      <a:pt x="3820" y="4874"/>
                      <a:pt x="4875" y="3800"/>
                      <a:pt x="6227" y="3800"/>
                    </a:cubicBezTo>
                    <a:close/>
                    <a:moveTo>
                      <a:pt x="9806" y="7867"/>
                    </a:moveTo>
                    <a:cubicBezTo>
                      <a:pt x="9914" y="7867"/>
                      <a:pt x="10039" y="7900"/>
                      <a:pt x="10186" y="7978"/>
                    </a:cubicBezTo>
                    <a:cubicBezTo>
                      <a:pt x="10823" y="8336"/>
                      <a:pt x="10385" y="9251"/>
                      <a:pt x="9888" y="9967"/>
                    </a:cubicBezTo>
                    <a:cubicBezTo>
                      <a:pt x="9255" y="10695"/>
                      <a:pt x="8474" y="11202"/>
                      <a:pt x="7492" y="11202"/>
                    </a:cubicBezTo>
                    <a:cubicBezTo>
                      <a:pt x="7456" y="11202"/>
                      <a:pt x="7418" y="11202"/>
                      <a:pt x="7381" y="11200"/>
                    </a:cubicBezTo>
                    <a:cubicBezTo>
                      <a:pt x="6944" y="11160"/>
                      <a:pt x="6566" y="10961"/>
                      <a:pt x="6566" y="10524"/>
                    </a:cubicBezTo>
                    <a:cubicBezTo>
                      <a:pt x="6566" y="10146"/>
                      <a:pt x="6924" y="9987"/>
                      <a:pt x="7262" y="9947"/>
                    </a:cubicBezTo>
                    <a:cubicBezTo>
                      <a:pt x="8018" y="9867"/>
                      <a:pt x="8634" y="9469"/>
                      <a:pt x="9032" y="8753"/>
                    </a:cubicBezTo>
                    <a:cubicBezTo>
                      <a:pt x="9209" y="8433"/>
                      <a:pt x="9359" y="7867"/>
                      <a:pt x="9806" y="7867"/>
                    </a:cubicBezTo>
                    <a:close/>
                    <a:moveTo>
                      <a:pt x="2612" y="7819"/>
                    </a:moveTo>
                    <a:cubicBezTo>
                      <a:pt x="2907" y="7819"/>
                      <a:pt x="3100" y="8080"/>
                      <a:pt x="3204" y="8355"/>
                    </a:cubicBezTo>
                    <a:cubicBezTo>
                      <a:pt x="3442" y="9072"/>
                      <a:pt x="3960" y="9549"/>
                      <a:pt x="4755" y="9808"/>
                    </a:cubicBezTo>
                    <a:cubicBezTo>
                      <a:pt x="5213" y="9947"/>
                      <a:pt x="5969" y="9927"/>
                      <a:pt x="5770" y="10743"/>
                    </a:cubicBezTo>
                    <a:cubicBezTo>
                      <a:pt x="5692" y="11110"/>
                      <a:pt x="5408" y="11243"/>
                      <a:pt x="5044" y="11243"/>
                    </a:cubicBezTo>
                    <a:cubicBezTo>
                      <a:pt x="4661" y="11243"/>
                      <a:pt x="4189" y="11095"/>
                      <a:pt x="3781" y="10922"/>
                    </a:cubicBezTo>
                    <a:cubicBezTo>
                      <a:pt x="2925" y="10464"/>
                      <a:pt x="2229" y="9808"/>
                      <a:pt x="1990" y="8753"/>
                    </a:cubicBezTo>
                    <a:cubicBezTo>
                      <a:pt x="1931" y="8355"/>
                      <a:pt x="2030" y="7938"/>
                      <a:pt x="2468" y="7838"/>
                    </a:cubicBezTo>
                    <a:cubicBezTo>
                      <a:pt x="2518" y="7825"/>
                      <a:pt x="2566" y="7819"/>
                      <a:pt x="2612" y="7819"/>
                    </a:cubicBezTo>
                    <a:close/>
                    <a:moveTo>
                      <a:pt x="6227" y="1"/>
                    </a:moveTo>
                    <a:cubicBezTo>
                      <a:pt x="2786" y="1"/>
                      <a:pt x="1" y="2786"/>
                      <a:pt x="1" y="6227"/>
                    </a:cubicBezTo>
                    <a:cubicBezTo>
                      <a:pt x="1" y="9649"/>
                      <a:pt x="2786" y="12433"/>
                      <a:pt x="6227" y="12433"/>
                    </a:cubicBezTo>
                    <a:cubicBezTo>
                      <a:pt x="9649" y="12433"/>
                      <a:pt x="12434" y="9649"/>
                      <a:pt x="12434" y="6227"/>
                    </a:cubicBezTo>
                    <a:cubicBezTo>
                      <a:pt x="12434" y="2786"/>
                      <a:pt x="9649" y="1"/>
                      <a:pt x="62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8"/>
              <p:cNvSpPr/>
              <p:nvPr/>
            </p:nvSpPr>
            <p:spPr>
              <a:xfrm>
                <a:off x="250700" y="833450"/>
                <a:ext cx="6367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28" extrusionOk="0">
                    <a:moveTo>
                      <a:pt x="1273" y="1"/>
                    </a:moveTo>
                    <a:cubicBezTo>
                      <a:pt x="577" y="1"/>
                      <a:pt x="0" y="578"/>
                      <a:pt x="0" y="1274"/>
                    </a:cubicBezTo>
                    <a:cubicBezTo>
                      <a:pt x="0" y="1970"/>
                      <a:pt x="577" y="2527"/>
                      <a:pt x="1273" y="2527"/>
                    </a:cubicBezTo>
                    <a:cubicBezTo>
                      <a:pt x="1970" y="2527"/>
                      <a:pt x="2547" y="1970"/>
                      <a:pt x="2547" y="1274"/>
                    </a:cubicBezTo>
                    <a:cubicBezTo>
                      <a:pt x="2547" y="578"/>
                      <a:pt x="1970" y="1"/>
                      <a:pt x="1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" name="Google Shape;379;p18"/>
            <p:cNvGrpSpPr/>
            <p:nvPr/>
          </p:nvGrpSpPr>
          <p:grpSpPr>
            <a:xfrm>
              <a:off x="13047974" y="189595"/>
              <a:ext cx="439130" cy="441104"/>
              <a:chOff x="56750" y="639000"/>
              <a:chExt cx="450575" cy="452600"/>
            </a:xfrm>
          </p:grpSpPr>
          <p:sp>
            <p:nvSpPr>
              <p:cNvPr id="380" name="Google Shape;380;p18"/>
              <p:cNvSpPr/>
              <p:nvPr/>
            </p:nvSpPr>
            <p:spPr>
              <a:xfrm>
                <a:off x="56750" y="639000"/>
                <a:ext cx="450575" cy="452600"/>
              </a:xfrm>
              <a:custGeom>
                <a:avLst/>
                <a:gdLst/>
                <a:ahLst/>
                <a:cxnLst/>
                <a:rect l="l" t="t" r="r" b="b"/>
                <a:pathLst>
                  <a:path w="18023" h="18104" extrusionOk="0">
                    <a:moveTo>
                      <a:pt x="8575" y="1891"/>
                    </a:moveTo>
                    <a:cubicBezTo>
                      <a:pt x="8738" y="1891"/>
                      <a:pt x="8904" y="1898"/>
                      <a:pt x="9071" y="1910"/>
                    </a:cubicBezTo>
                    <a:cubicBezTo>
                      <a:pt x="9208" y="1902"/>
                      <a:pt x="9343" y="1898"/>
                      <a:pt x="9478" y="1898"/>
                    </a:cubicBezTo>
                    <a:cubicBezTo>
                      <a:pt x="13427" y="1898"/>
                      <a:pt x="16292" y="5511"/>
                      <a:pt x="16292" y="9032"/>
                    </a:cubicBezTo>
                    <a:cubicBezTo>
                      <a:pt x="16292" y="12752"/>
                      <a:pt x="13129" y="16253"/>
                      <a:pt x="8952" y="16253"/>
                    </a:cubicBezTo>
                    <a:cubicBezTo>
                      <a:pt x="5192" y="16253"/>
                      <a:pt x="1790" y="12971"/>
                      <a:pt x="1771" y="9072"/>
                    </a:cubicBezTo>
                    <a:cubicBezTo>
                      <a:pt x="1771" y="5445"/>
                      <a:pt x="4683" y="1891"/>
                      <a:pt x="8575" y="1891"/>
                    </a:cubicBezTo>
                    <a:close/>
                    <a:moveTo>
                      <a:pt x="9051" y="1"/>
                    </a:moveTo>
                    <a:cubicBezTo>
                      <a:pt x="4058" y="1"/>
                      <a:pt x="100" y="3940"/>
                      <a:pt x="60" y="9012"/>
                    </a:cubicBezTo>
                    <a:cubicBezTo>
                      <a:pt x="0" y="13946"/>
                      <a:pt x="4078" y="18063"/>
                      <a:pt x="9011" y="18103"/>
                    </a:cubicBezTo>
                    <a:cubicBezTo>
                      <a:pt x="13925" y="18103"/>
                      <a:pt x="17983" y="14025"/>
                      <a:pt x="18003" y="9052"/>
                    </a:cubicBezTo>
                    <a:cubicBezTo>
                      <a:pt x="18023" y="4059"/>
                      <a:pt x="14005" y="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8"/>
              <p:cNvSpPr/>
              <p:nvPr/>
            </p:nvSpPr>
            <p:spPr>
              <a:xfrm>
                <a:off x="126850" y="709625"/>
                <a:ext cx="310850" cy="310850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2434" extrusionOk="0">
                    <a:moveTo>
                      <a:pt x="6353" y="1079"/>
                    </a:moveTo>
                    <a:cubicBezTo>
                      <a:pt x="6981" y="1079"/>
                      <a:pt x="7600" y="1247"/>
                      <a:pt x="8157" y="1672"/>
                    </a:cubicBezTo>
                    <a:cubicBezTo>
                      <a:pt x="8495" y="1910"/>
                      <a:pt x="8694" y="2308"/>
                      <a:pt x="8416" y="2686"/>
                    </a:cubicBezTo>
                    <a:cubicBezTo>
                      <a:pt x="8306" y="2855"/>
                      <a:pt x="8157" y="2920"/>
                      <a:pt x="7998" y="2920"/>
                    </a:cubicBezTo>
                    <a:cubicBezTo>
                      <a:pt x="7839" y="2920"/>
                      <a:pt x="7670" y="2855"/>
                      <a:pt x="7520" y="2766"/>
                    </a:cubicBezTo>
                    <a:cubicBezTo>
                      <a:pt x="7158" y="2563"/>
                      <a:pt x="6790" y="2463"/>
                      <a:pt x="6413" y="2463"/>
                    </a:cubicBezTo>
                    <a:cubicBezTo>
                      <a:pt x="6087" y="2463"/>
                      <a:pt x="5753" y="2538"/>
                      <a:pt x="5412" y="2686"/>
                    </a:cubicBezTo>
                    <a:cubicBezTo>
                      <a:pt x="5146" y="2807"/>
                      <a:pt x="4837" y="3044"/>
                      <a:pt x="4546" y="3044"/>
                    </a:cubicBezTo>
                    <a:cubicBezTo>
                      <a:pt x="4357" y="3044"/>
                      <a:pt x="4176" y="2944"/>
                      <a:pt x="4019" y="2646"/>
                    </a:cubicBezTo>
                    <a:cubicBezTo>
                      <a:pt x="3661" y="1970"/>
                      <a:pt x="4576" y="1473"/>
                      <a:pt x="5412" y="1194"/>
                    </a:cubicBezTo>
                    <a:cubicBezTo>
                      <a:pt x="5723" y="1121"/>
                      <a:pt x="6040" y="1079"/>
                      <a:pt x="6353" y="1079"/>
                    </a:cubicBezTo>
                    <a:close/>
                    <a:moveTo>
                      <a:pt x="2847" y="3002"/>
                    </a:moveTo>
                    <a:cubicBezTo>
                      <a:pt x="3025" y="3002"/>
                      <a:pt x="3196" y="3077"/>
                      <a:pt x="3343" y="3263"/>
                    </a:cubicBezTo>
                    <a:cubicBezTo>
                      <a:pt x="3562" y="3561"/>
                      <a:pt x="3403" y="3900"/>
                      <a:pt x="3144" y="4158"/>
                    </a:cubicBezTo>
                    <a:cubicBezTo>
                      <a:pt x="2587" y="4675"/>
                      <a:pt x="2348" y="5352"/>
                      <a:pt x="2468" y="6167"/>
                    </a:cubicBezTo>
                    <a:cubicBezTo>
                      <a:pt x="2547" y="6645"/>
                      <a:pt x="2866" y="7341"/>
                      <a:pt x="2030" y="7500"/>
                    </a:cubicBezTo>
                    <a:cubicBezTo>
                      <a:pt x="1990" y="7506"/>
                      <a:pt x="1951" y="7510"/>
                      <a:pt x="1914" y="7510"/>
                    </a:cubicBezTo>
                    <a:cubicBezTo>
                      <a:pt x="1253" y="7510"/>
                      <a:pt x="1074" y="6539"/>
                      <a:pt x="1055" y="5730"/>
                    </a:cubicBezTo>
                    <a:cubicBezTo>
                      <a:pt x="1095" y="4755"/>
                      <a:pt x="1453" y="3840"/>
                      <a:pt x="2289" y="3203"/>
                    </a:cubicBezTo>
                    <a:cubicBezTo>
                      <a:pt x="2471" y="3082"/>
                      <a:pt x="2663" y="3002"/>
                      <a:pt x="2847" y="3002"/>
                    </a:cubicBezTo>
                    <a:close/>
                    <a:moveTo>
                      <a:pt x="9512" y="3090"/>
                    </a:moveTo>
                    <a:cubicBezTo>
                      <a:pt x="9983" y="3090"/>
                      <a:pt x="10481" y="3654"/>
                      <a:pt x="10862" y="4218"/>
                    </a:cubicBezTo>
                    <a:cubicBezTo>
                      <a:pt x="11320" y="5053"/>
                      <a:pt x="11539" y="6028"/>
                      <a:pt x="11161" y="7003"/>
                    </a:cubicBezTo>
                    <a:cubicBezTo>
                      <a:pt x="11029" y="7299"/>
                      <a:pt x="10788" y="7555"/>
                      <a:pt x="10461" y="7555"/>
                    </a:cubicBezTo>
                    <a:cubicBezTo>
                      <a:pt x="10393" y="7555"/>
                      <a:pt x="10321" y="7544"/>
                      <a:pt x="10246" y="7520"/>
                    </a:cubicBezTo>
                    <a:cubicBezTo>
                      <a:pt x="9908" y="7381"/>
                      <a:pt x="9868" y="6983"/>
                      <a:pt x="9927" y="6665"/>
                    </a:cubicBezTo>
                    <a:cubicBezTo>
                      <a:pt x="10106" y="5929"/>
                      <a:pt x="9927" y="5232"/>
                      <a:pt x="9410" y="4596"/>
                    </a:cubicBezTo>
                    <a:cubicBezTo>
                      <a:pt x="9112" y="4258"/>
                      <a:pt x="8435" y="3840"/>
                      <a:pt x="9092" y="3263"/>
                    </a:cubicBezTo>
                    <a:cubicBezTo>
                      <a:pt x="9227" y="3142"/>
                      <a:pt x="9368" y="3090"/>
                      <a:pt x="9512" y="3090"/>
                    </a:cubicBezTo>
                    <a:close/>
                    <a:moveTo>
                      <a:pt x="6227" y="3800"/>
                    </a:moveTo>
                    <a:cubicBezTo>
                      <a:pt x="7560" y="3800"/>
                      <a:pt x="8634" y="4874"/>
                      <a:pt x="8634" y="6227"/>
                    </a:cubicBezTo>
                    <a:cubicBezTo>
                      <a:pt x="8634" y="7560"/>
                      <a:pt x="7560" y="8634"/>
                      <a:pt x="6227" y="8634"/>
                    </a:cubicBezTo>
                    <a:cubicBezTo>
                      <a:pt x="4875" y="8634"/>
                      <a:pt x="3820" y="7560"/>
                      <a:pt x="3820" y="6227"/>
                    </a:cubicBezTo>
                    <a:cubicBezTo>
                      <a:pt x="3820" y="4874"/>
                      <a:pt x="4875" y="3800"/>
                      <a:pt x="6227" y="3800"/>
                    </a:cubicBezTo>
                    <a:close/>
                    <a:moveTo>
                      <a:pt x="9806" y="7867"/>
                    </a:moveTo>
                    <a:cubicBezTo>
                      <a:pt x="9914" y="7867"/>
                      <a:pt x="10039" y="7900"/>
                      <a:pt x="10186" y="7978"/>
                    </a:cubicBezTo>
                    <a:cubicBezTo>
                      <a:pt x="10823" y="8336"/>
                      <a:pt x="10385" y="9251"/>
                      <a:pt x="9888" y="9967"/>
                    </a:cubicBezTo>
                    <a:cubicBezTo>
                      <a:pt x="9255" y="10695"/>
                      <a:pt x="8474" y="11202"/>
                      <a:pt x="7492" y="11202"/>
                    </a:cubicBezTo>
                    <a:cubicBezTo>
                      <a:pt x="7456" y="11202"/>
                      <a:pt x="7418" y="11202"/>
                      <a:pt x="7381" y="11200"/>
                    </a:cubicBezTo>
                    <a:cubicBezTo>
                      <a:pt x="6944" y="11160"/>
                      <a:pt x="6566" y="10961"/>
                      <a:pt x="6566" y="10524"/>
                    </a:cubicBezTo>
                    <a:cubicBezTo>
                      <a:pt x="6566" y="10146"/>
                      <a:pt x="6924" y="9987"/>
                      <a:pt x="7262" y="9947"/>
                    </a:cubicBezTo>
                    <a:cubicBezTo>
                      <a:pt x="8018" y="9867"/>
                      <a:pt x="8634" y="9469"/>
                      <a:pt x="9032" y="8753"/>
                    </a:cubicBezTo>
                    <a:cubicBezTo>
                      <a:pt x="9209" y="8433"/>
                      <a:pt x="9359" y="7867"/>
                      <a:pt x="9806" y="7867"/>
                    </a:cubicBezTo>
                    <a:close/>
                    <a:moveTo>
                      <a:pt x="2612" y="7819"/>
                    </a:moveTo>
                    <a:cubicBezTo>
                      <a:pt x="2907" y="7819"/>
                      <a:pt x="3100" y="8080"/>
                      <a:pt x="3204" y="8355"/>
                    </a:cubicBezTo>
                    <a:cubicBezTo>
                      <a:pt x="3442" y="9072"/>
                      <a:pt x="3960" y="9549"/>
                      <a:pt x="4755" y="9808"/>
                    </a:cubicBezTo>
                    <a:cubicBezTo>
                      <a:pt x="5213" y="9947"/>
                      <a:pt x="5969" y="9927"/>
                      <a:pt x="5770" y="10743"/>
                    </a:cubicBezTo>
                    <a:cubicBezTo>
                      <a:pt x="5692" y="11110"/>
                      <a:pt x="5408" y="11243"/>
                      <a:pt x="5044" y="11243"/>
                    </a:cubicBezTo>
                    <a:cubicBezTo>
                      <a:pt x="4661" y="11243"/>
                      <a:pt x="4189" y="11095"/>
                      <a:pt x="3781" y="10922"/>
                    </a:cubicBezTo>
                    <a:cubicBezTo>
                      <a:pt x="2925" y="10464"/>
                      <a:pt x="2229" y="9808"/>
                      <a:pt x="1990" y="8753"/>
                    </a:cubicBezTo>
                    <a:cubicBezTo>
                      <a:pt x="1931" y="8355"/>
                      <a:pt x="2030" y="7938"/>
                      <a:pt x="2468" y="7838"/>
                    </a:cubicBezTo>
                    <a:cubicBezTo>
                      <a:pt x="2518" y="7825"/>
                      <a:pt x="2566" y="7819"/>
                      <a:pt x="2612" y="7819"/>
                    </a:cubicBezTo>
                    <a:close/>
                    <a:moveTo>
                      <a:pt x="6227" y="1"/>
                    </a:moveTo>
                    <a:cubicBezTo>
                      <a:pt x="2786" y="1"/>
                      <a:pt x="1" y="2786"/>
                      <a:pt x="1" y="6227"/>
                    </a:cubicBezTo>
                    <a:cubicBezTo>
                      <a:pt x="1" y="9649"/>
                      <a:pt x="2786" y="12433"/>
                      <a:pt x="6227" y="12433"/>
                    </a:cubicBezTo>
                    <a:cubicBezTo>
                      <a:pt x="9649" y="12433"/>
                      <a:pt x="12434" y="9649"/>
                      <a:pt x="12434" y="6227"/>
                    </a:cubicBezTo>
                    <a:cubicBezTo>
                      <a:pt x="12434" y="2786"/>
                      <a:pt x="9649" y="1"/>
                      <a:pt x="62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8"/>
              <p:cNvSpPr/>
              <p:nvPr/>
            </p:nvSpPr>
            <p:spPr>
              <a:xfrm>
                <a:off x="250700" y="833450"/>
                <a:ext cx="6367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28" extrusionOk="0">
                    <a:moveTo>
                      <a:pt x="1273" y="1"/>
                    </a:moveTo>
                    <a:cubicBezTo>
                      <a:pt x="577" y="1"/>
                      <a:pt x="0" y="578"/>
                      <a:pt x="0" y="1274"/>
                    </a:cubicBezTo>
                    <a:cubicBezTo>
                      <a:pt x="0" y="1970"/>
                      <a:pt x="577" y="2527"/>
                      <a:pt x="1273" y="2527"/>
                    </a:cubicBezTo>
                    <a:cubicBezTo>
                      <a:pt x="1970" y="2527"/>
                      <a:pt x="2547" y="1970"/>
                      <a:pt x="2547" y="1274"/>
                    </a:cubicBezTo>
                    <a:cubicBezTo>
                      <a:pt x="2547" y="578"/>
                      <a:pt x="1970" y="1"/>
                      <a:pt x="1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1"/>
          <p:cNvSpPr/>
          <p:nvPr/>
        </p:nvSpPr>
        <p:spPr>
          <a:xfrm rot="10800000">
            <a:off x="-9600" y="4778400"/>
            <a:ext cx="9169500" cy="367200"/>
          </a:xfrm>
          <a:prstGeom prst="round2SameRect">
            <a:avLst>
              <a:gd name="adj1" fmla="val 0"/>
              <a:gd name="adj2" fmla="val 4152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21"/>
          <p:cNvGrpSpPr/>
          <p:nvPr/>
        </p:nvGrpSpPr>
        <p:grpSpPr>
          <a:xfrm rot="1799876">
            <a:off x="-295524" y="291471"/>
            <a:ext cx="910145" cy="1194506"/>
            <a:chOff x="10928125" y="-607286"/>
            <a:chExt cx="1213775" cy="1593000"/>
          </a:xfrm>
        </p:grpSpPr>
        <p:sp>
          <p:nvSpPr>
            <p:cNvPr id="405" name="Google Shape;405;p21"/>
            <p:cNvSpPr/>
            <p:nvPr/>
          </p:nvSpPr>
          <p:spPr>
            <a:xfrm>
              <a:off x="11003700" y="-531086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1"/>
            <p:cNvSpPr/>
            <p:nvPr/>
          </p:nvSpPr>
          <p:spPr>
            <a:xfrm>
              <a:off x="10928125" y="-607286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1"/>
            <p:cNvSpPr/>
            <p:nvPr/>
          </p:nvSpPr>
          <p:spPr>
            <a:xfrm>
              <a:off x="11383075" y="-407538"/>
              <a:ext cx="228047" cy="503315"/>
            </a:xfrm>
            <a:custGeom>
              <a:avLst/>
              <a:gdLst/>
              <a:ahLst/>
              <a:cxnLst/>
              <a:rect l="l" t="t" r="r" b="b"/>
              <a:pathLst>
                <a:path w="11340" h="25025" extrusionOk="0">
                  <a:moveTo>
                    <a:pt x="5670" y="2007"/>
                  </a:moveTo>
                  <a:cubicBezTo>
                    <a:pt x="6426" y="2007"/>
                    <a:pt x="7023" y="3579"/>
                    <a:pt x="7023" y="5528"/>
                  </a:cubicBezTo>
                  <a:cubicBezTo>
                    <a:pt x="7023" y="7498"/>
                    <a:pt x="6426" y="9069"/>
                    <a:pt x="5670" y="9069"/>
                  </a:cubicBezTo>
                  <a:cubicBezTo>
                    <a:pt x="4934" y="9069"/>
                    <a:pt x="4337" y="7498"/>
                    <a:pt x="4337" y="5528"/>
                  </a:cubicBezTo>
                  <a:cubicBezTo>
                    <a:pt x="4337" y="3579"/>
                    <a:pt x="4934" y="2007"/>
                    <a:pt x="5670" y="2007"/>
                  </a:cubicBezTo>
                  <a:close/>
                  <a:moveTo>
                    <a:pt x="7043" y="10680"/>
                  </a:moveTo>
                  <a:cubicBezTo>
                    <a:pt x="7440" y="10680"/>
                    <a:pt x="7779" y="10999"/>
                    <a:pt x="7779" y="11416"/>
                  </a:cubicBezTo>
                  <a:cubicBezTo>
                    <a:pt x="7759" y="11854"/>
                    <a:pt x="7440" y="12172"/>
                    <a:pt x="7043" y="12172"/>
                  </a:cubicBezTo>
                  <a:lnTo>
                    <a:pt x="4297" y="12172"/>
                  </a:lnTo>
                  <a:cubicBezTo>
                    <a:pt x="3900" y="12172"/>
                    <a:pt x="3561" y="11854"/>
                    <a:pt x="3561" y="11416"/>
                  </a:cubicBezTo>
                  <a:cubicBezTo>
                    <a:pt x="3561" y="11019"/>
                    <a:pt x="3880" y="10680"/>
                    <a:pt x="4297" y="10680"/>
                  </a:cubicBezTo>
                  <a:close/>
                  <a:moveTo>
                    <a:pt x="7043" y="12789"/>
                  </a:moveTo>
                  <a:cubicBezTo>
                    <a:pt x="7440" y="12789"/>
                    <a:pt x="7779" y="13107"/>
                    <a:pt x="7779" y="13545"/>
                  </a:cubicBezTo>
                  <a:cubicBezTo>
                    <a:pt x="7759" y="13963"/>
                    <a:pt x="7440" y="14281"/>
                    <a:pt x="7043" y="14281"/>
                  </a:cubicBezTo>
                  <a:lnTo>
                    <a:pt x="4297" y="14281"/>
                  </a:lnTo>
                  <a:cubicBezTo>
                    <a:pt x="3900" y="14281"/>
                    <a:pt x="3561" y="13963"/>
                    <a:pt x="3561" y="13545"/>
                  </a:cubicBezTo>
                  <a:cubicBezTo>
                    <a:pt x="3561" y="13147"/>
                    <a:pt x="3880" y="12789"/>
                    <a:pt x="4297" y="12789"/>
                  </a:cubicBezTo>
                  <a:close/>
                  <a:moveTo>
                    <a:pt x="5670" y="15932"/>
                  </a:moveTo>
                  <a:cubicBezTo>
                    <a:pt x="6426" y="15932"/>
                    <a:pt x="7023" y="17504"/>
                    <a:pt x="7023" y="19453"/>
                  </a:cubicBezTo>
                  <a:cubicBezTo>
                    <a:pt x="7023" y="21403"/>
                    <a:pt x="6426" y="22994"/>
                    <a:pt x="5670" y="22994"/>
                  </a:cubicBezTo>
                  <a:cubicBezTo>
                    <a:pt x="4934" y="22994"/>
                    <a:pt x="4337" y="21422"/>
                    <a:pt x="4337" y="19453"/>
                  </a:cubicBezTo>
                  <a:cubicBezTo>
                    <a:pt x="4337" y="17524"/>
                    <a:pt x="4934" y="15932"/>
                    <a:pt x="5670" y="15932"/>
                  </a:cubicBezTo>
                  <a:close/>
                  <a:moveTo>
                    <a:pt x="8807" y="0"/>
                  </a:moveTo>
                  <a:cubicBezTo>
                    <a:pt x="8507" y="0"/>
                    <a:pt x="8179" y="69"/>
                    <a:pt x="7818" y="217"/>
                  </a:cubicBezTo>
                  <a:cubicBezTo>
                    <a:pt x="7142" y="495"/>
                    <a:pt x="6386" y="615"/>
                    <a:pt x="5670" y="615"/>
                  </a:cubicBezTo>
                  <a:cubicBezTo>
                    <a:pt x="4954" y="615"/>
                    <a:pt x="4218" y="495"/>
                    <a:pt x="3542" y="217"/>
                  </a:cubicBezTo>
                  <a:cubicBezTo>
                    <a:pt x="3170" y="75"/>
                    <a:pt x="2837" y="9"/>
                    <a:pt x="2534" y="9"/>
                  </a:cubicBezTo>
                  <a:cubicBezTo>
                    <a:pt x="1815" y="9"/>
                    <a:pt x="1266" y="383"/>
                    <a:pt x="776" y="1013"/>
                  </a:cubicBezTo>
                  <a:cubicBezTo>
                    <a:pt x="1" y="2007"/>
                    <a:pt x="60" y="3340"/>
                    <a:pt x="1035" y="3837"/>
                  </a:cubicBezTo>
                  <a:cubicBezTo>
                    <a:pt x="2945" y="4792"/>
                    <a:pt x="2547" y="6304"/>
                    <a:pt x="2567" y="7796"/>
                  </a:cubicBezTo>
                  <a:cubicBezTo>
                    <a:pt x="2587" y="8751"/>
                    <a:pt x="2626" y="9566"/>
                    <a:pt x="1473" y="10123"/>
                  </a:cubicBezTo>
                  <a:cubicBezTo>
                    <a:pt x="299" y="10720"/>
                    <a:pt x="398" y="13087"/>
                    <a:pt x="1453" y="13943"/>
                  </a:cubicBezTo>
                  <a:cubicBezTo>
                    <a:pt x="3164" y="15355"/>
                    <a:pt x="3084" y="18737"/>
                    <a:pt x="1333" y="19950"/>
                  </a:cubicBezTo>
                  <a:cubicBezTo>
                    <a:pt x="458" y="20547"/>
                    <a:pt x="100" y="21422"/>
                    <a:pt x="398" y="22417"/>
                  </a:cubicBezTo>
                  <a:cubicBezTo>
                    <a:pt x="689" y="23347"/>
                    <a:pt x="1262" y="24050"/>
                    <a:pt x="2357" y="24050"/>
                  </a:cubicBezTo>
                  <a:cubicBezTo>
                    <a:pt x="2387" y="24050"/>
                    <a:pt x="2417" y="24049"/>
                    <a:pt x="2447" y="24048"/>
                  </a:cubicBezTo>
                  <a:cubicBezTo>
                    <a:pt x="2698" y="24037"/>
                    <a:pt x="3021" y="23986"/>
                    <a:pt x="3288" y="23986"/>
                  </a:cubicBezTo>
                  <a:cubicBezTo>
                    <a:pt x="3487" y="23986"/>
                    <a:pt x="3655" y="24015"/>
                    <a:pt x="3740" y="24108"/>
                  </a:cubicBezTo>
                  <a:cubicBezTo>
                    <a:pt x="4389" y="24795"/>
                    <a:pt x="5001" y="25024"/>
                    <a:pt x="5595" y="25024"/>
                  </a:cubicBezTo>
                  <a:cubicBezTo>
                    <a:pt x="5620" y="25024"/>
                    <a:pt x="5645" y="25024"/>
                    <a:pt x="5670" y="25023"/>
                  </a:cubicBezTo>
                  <a:cubicBezTo>
                    <a:pt x="5698" y="25024"/>
                    <a:pt x="5726" y="25024"/>
                    <a:pt x="5754" y="25024"/>
                  </a:cubicBezTo>
                  <a:cubicBezTo>
                    <a:pt x="6363" y="25024"/>
                    <a:pt x="6973" y="24812"/>
                    <a:pt x="7620" y="24108"/>
                  </a:cubicBezTo>
                  <a:cubicBezTo>
                    <a:pt x="7701" y="24019"/>
                    <a:pt x="7854" y="23992"/>
                    <a:pt x="8039" y="23992"/>
                  </a:cubicBezTo>
                  <a:cubicBezTo>
                    <a:pt x="8307" y="23992"/>
                    <a:pt x="8641" y="24048"/>
                    <a:pt x="8913" y="24048"/>
                  </a:cubicBezTo>
                  <a:cubicBezTo>
                    <a:pt x="8955" y="24051"/>
                    <a:pt x="8996" y="24052"/>
                    <a:pt x="9037" y="24052"/>
                  </a:cubicBezTo>
                  <a:cubicBezTo>
                    <a:pt x="10090" y="24052"/>
                    <a:pt x="10654" y="23317"/>
                    <a:pt x="10942" y="22417"/>
                  </a:cubicBezTo>
                  <a:cubicBezTo>
                    <a:pt x="11240" y="21422"/>
                    <a:pt x="10902" y="20547"/>
                    <a:pt x="10027" y="19950"/>
                  </a:cubicBezTo>
                  <a:cubicBezTo>
                    <a:pt x="8276" y="18737"/>
                    <a:pt x="8216" y="15355"/>
                    <a:pt x="9907" y="13943"/>
                  </a:cubicBezTo>
                  <a:cubicBezTo>
                    <a:pt x="10942" y="13087"/>
                    <a:pt x="11041" y="10740"/>
                    <a:pt x="9867" y="10123"/>
                  </a:cubicBezTo>
                  <a:cubicBezTo>
                    <a:pt x="8734" y="9566"/>
                    <a:pt x="8753" y="8731"/>
                    <a:pt x="8773" y="7796"/>
                  </a:cubicBezTo>
                  <a:cubicBezTo>
                    <a:pt x="8813" y="6304"/>
                    <a:pt x="8415" y="4772"/>
                    <a:pt x="10325" y="3837"/>
                  </a:cubicBezTo>
                  <a:cubicBezTo>
                    <a:pt x="11300" y="3380"/>
                    <a:pt x="11339" y="2007"/>
                    <a:pt x="10564" y="1013"/>
                  </a:cubicBezTo>
                  <a:cubicBezTo>
                    <a:pt x="10074" y="384"/>
                    <a:pt x="9517" y="0"/>
                    <a:pt x="8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1"/>
            <p:cNvSpPr/>
            <p:nvPr/>
          </p:nvSpPr>
          <p:spPr>
            <a:xfrm>
              <a:off x="11599313" y="206473"/>
              <a:ext cx="228047" cy="503315"/>
            </a:xfrm>
            <a:custGeom>
              <a:avLst/>
              <a:gdLst/>
              <a:ahLst/>
              <a:cxnLst/>
              <a:rect l="l" t="t" r="r" b="b"/>
              <a:pathLst>
                <a:path w="11340" h="25025" extrusionOk="0">
                  <a:moveTo>
                    <a:pt x="5670" y="2007"/>
                  </a:moveTo>
                  <a:cubicBezTo>
                    <a:pt x="6426" y="2007"/>
                    <a:pt x="7023" y="3579"/>
                    <a:pt x="7023" y="5528"/>
                  </a:cubicBezTo>
                  <a:cubicBezTo>
                    <a:pt x="7023" y="7498"/>
                    <a:pt x="6426" y="9069"/>
                    <a:pt x="5670" y="9069"/>
                  </a:cubicBezTo>
                  <a:cubicBezTo>
                    <a:pt x="4934" y="9069"/>
                    <a:pt x="4337" y="7498"/>
                    <a:pt x="4337" y="5528"/>
                  </a:cubicBezTo>
                  <a:cubicBezTo>
                    <a:pt x="4337" y="3579"/>
                    <a:pt x="4934" y="2007"/>
                    <a:pt x="5670" y="2007"/>
                  </a:cubicBezTo>
                  <a:close/>
                  <a:moveTo>
                    <a:pt x="7043" y="10680"/>
                  </a:moveTo>
                  <a:cubicBezTo>
                    <a:pt x="7440" y="10680"/>
                    <a:pt x="7779" y="10999"/>
                    <a:pt x="7779" y="11416"/>
                  </a:cubicBezTo>
                  <a:cubicBezTo>
                    <a:pt x="7759" y="11854"/>
                    <a:pt x="7440" y="12172"/>
                    <a:pt x="7043" y="12172"/>
                  </a:cubicBezTo>
                  <a:lnTo>
                    <a:pt x="4297" y="12172"/>
                  </a:lnTo>
                  <a:cubicBezTo>
                    <a:pt x="3900" y="12172"/>
                    <a:pt x="3561" y="11854"/>
                    <a:pt x="3561" y="11416"/>
                  </a:cubicBezTo>
                  <a:cubicBezTo>
                    <a:pt x="3561" y="11019"/>
                    <a:pt x="3880" y="10680"/>
                    <a:pt x="4297" y="10680"/>
                  </a:cubicBezTo>
                  <a:close/>
                  <a:moveTo>
                    <a:pt x="7043" y="12789"/>
                  </a:moveTo>
                  <a:cubicBezTo>
                    <a:pt x="7440" y="12789"/>
                    <a:pt x="7779" y="13107"/>
                    <a:pt x="7779" y="13545"/>
                  </a:cubicBezTo>
                  <a:cubicBezTo>
                    <a:pt x="7759" y="13963"/>
                    <a:pt x="7440" y="14281"/>
                    <a:pt x="7043" y="14281"/>
                  </a:cubicBezTo>
                  <a:lnTo>
                    <a:pt x="4297" y="14281"/>
                  </a:lnTo>
                  <a:cubicBezTo>
                    <a:pt x="3900" y="14281"/>
                    <a:pt x="3561" y="13963"/>
                    <a:pt x="3561" y="13545"/>
                  </a:cubicBezTo>
                  <a:cubicBezTo>
                    <a:pt x="3561" y="13147"/>
                    <a:pt x="3880" y="12789"/>
                    <a:pt x="4297" y="12789"/>
                  </a:cubicBezTo>
                  <a:close/>
                  <a:moveTo>
                    <a:pt x="5670" y="15932"/>
                  </a:moveTo>
                  <a:cubicBezTo>
                    <a:pt x="6426" y="15932"/>
                    <a:pt x="7023" y="17504"/>
                    <a:pt x="7023" y="19453"/>
                  </a:cubicBezTo>
                  <a:cubicBezTo>
                    <a:pt x="7023" y="21403"/>
                    <a:pt x="6426" y="22994"/>
                    <a:pt x="5670" y="22994"/>
                  </a:cubicBezTo>
                  <a:cubicBezTo>
                    <a:pt x="4934" y="22994"/>
                    <a:pt x="4337" y="21422"/>
                    <a:pt x="4337" y="19453"/>
                  </a:cubicBezTo>
                  <a:cubicBezTo>
                    <a:pt x="4337" y="17524"/>
                    <a:pt x="4934" y="15932"/>
                    <a:pt x="5670" y="15932"/>
                  </a:cubicBezTo>
                  <a:close/>
                  <a:moveTo>
                    <a:pt x="8807" y="0"/>
                  </a:moveTo>
                  <a:cubicBezTo>
                    <a:pt x="8507" y="0"/>
                    <a:pt x="8179" y="69"/>
                    <a:pt x="7818" y="217"/>
                  </a:cubicBezTo>
                  <a:cubicBezTo>
                    <a:pt x="7142" y="495"/>
                    <a:pt x="6386" y="615"/>
                    <a:pt x="5670" y="615"/>
                  </a:cubicBezTo>
                  <a:cubicBezTo>
                    <a:pt x="4954" y="615"/>
                    <a:pt x="4218" y="495"/>
                    <a:pt x="3542" y="217"/>
                  </a:cubicBezTo>
                  <a:cubicBezTo>
                    <a:pt x="3170" y="75"/>
                    <a:pt x="2837" y="9"/>
                    <a:pt x="2534" y="9"/>
                  </a:cubicBezTo>
                  <a:cubicBezTo>
                    <a:pt x="1815" y="9"/>
                    <a:pt x="1266" y="383"/>
                    <a:pt x="776" y="1013"/>
                  </a:cubicBezTo>
                  <a:cubicBezTo>
                    <a:pt x="1" y="2007"/>
                    <a:pt x="60" y="3340"/>
                    <a:pt x="1035" y="3837"/>
                  </a:cubicBezTo>
                  <a:cubicBezTo>
                    <a:pt x="2945" y="4792"/>
                    <a:pt x="2547" y="6304"/>
                    <a:pt x="2567" y="7796"/>
                  </a:cubicBezTo>
                  <a:cubicBezTo>
                    <a:pt x="2587" y="8751"/>
                    <a:pt x="2626" y="9566"/>
                    <a:pt x="1473" y="10123"/>
                  </a:cubicBezTo>
                  <a:cubicBezTo>
                    <a:pt x="299" y="10720"/>
                    <a:pt x="398" y="13087"/>
                    <a:pt x="1453" y="13943"/>
                  </a:cubicBezTo>
                  <a:cubicBezTo>
                    <a:pt x="3164" y="15355"/>
                    <a:pt x="3084" y="18737"/>
                    <a:pt x="1333" y="19950"/>
                  </a:cubicBezTo>
                  <a:cubicBezTo>
                    <a:pt x="458" y="20547"/>
                    <a:pt x="100" y="21422"/>
                    <a:pt x="398" y="22417"/>
                  </a:cubicBezTo>
                  <a:cubicBezTo>
                    <a:pt x="689" y="23347"/>
                    <a:pt x="1262" y="24050"/>
                    <a:pt x="2357" y="24050"/>
                  </a:cubicBezTo>
                  <a:cubicBezTo>
                    <a:pt x="2387" y="24050"/>
                    <a:pt x="2417" y="24049"/>
                    <a:pt x="2447" y="24048"/>
                  </a:cubicBezTo>
                  <a:cubicBezTo>
                    <a:pt x="2698" y="24037"/>
                    <a:pt x="3021" y="23986"/>
                    <a:pt x="3288" y="23986"/>
                  </a:cubicBezTo>
                  <a:cubicBezTo>
                    <a:pt x="3487" y="23986"/>
                    <a:pt x="3655" y="24015"/>
                    <a:pt x="3740" y="24108"/>
                  </a:cubicBezTo>
                  <a:cubicBezTo>
                    <a:pt x="4389" y="24795"/>
                    <a:pt x="5001" y="25024"/>
                    <a:pt x="5595" y="25024"/>
                  </a:cubicBezTo>
                  <a:cubicBezTo>
                    <a:pt x="5620" y="25024"/>
                    <a:pt x="5645" y="25024"/>
                    <a:pt x="5670" y="25023"/>
                  </a:cubicBezTo>
                  <a:cubicBezTo>
                    <a:pt x="5698" y="25024"/>
                    <a:pt x="5726" y="25024"/>
                    <a:pt x="5754" y="25024"/>
                  </a:cubicBezTo>
                  <a:cubicBezTo>
                    <a:pt x="6363" y="25024"/>
                    <a:pt x="6973" y="24812"/>
                    <a:pt x="7620" y="24108"/>
                  </a:cubicBezTo>
                  <a:cubicBezTo>
                    <a:pt x="7701" y="24019"/>
                    <a:pt x="7854" y="23992"/>
                    <a:pt x="8039" y="23992"/>
                  </a:cubicBezTo>
                  <a:cubicBezTo>
                    <a:pt x="8307" y="23992"/>
                    <a:pt x="8641" y="24048"/>
                    <a:pt x="8913" y="24048"/>
                  </a:cubicBezTo>
                  <a:cubicBezTo>
                    <a:pt x="8955" y="24051"/>
                    <a:pt x="8996" y="24052"/>
                    <a:pt x="9037" y="24052"/>
                  </a:cubicBezTo>
                  <a:cubicBezTo>
                    <a:pt x="10090" y="24052"/>
                    <a:pt x="10654" y="23317"/>
                    <a:pt x="10942" y="22417"/>
                  </a:cubicBezTo>
                  <a:cubicBezTo>
                    <a:pt x="11240" y="21422"/>
                    <a:pt x="10902" y="20547"/>
                    <a:pt x="10027" y="19950"/>
                  </a:cubicBezTo>
                  <a:cubicBezTo>
                    <a:pt x="8276" y="18737"/>
                    <a:pt x="8216" y="15355"/>
                    <a:pt x="9907" y="13943"/>
                  </a:cubicBezTo>
                  <a:cubicBezTo>
                    <a:pt x="10942" y="13087"/>
                    <a:pt x="11041" y="10740"/>
                    <a:pt x="9867" y="10123"/>
                  </a:cubicBezTo>
                  <a:cubicBezTo>
                    <a:pt x="8734" y="9566"/>
                    <a:pt x="8753" y="8731"/>
                    <a:pt x="8773" y="7796"/>
                  </a:cubicBezTo>
                  <a:cubicBezTo>
                    <a:pt x="8813" y="6304"/>
                    <a:pt x="8415" y="4772"/>
                    <a:pt x="10325" y="3837"/>
                  </a:cubicBezTo>
                  <a:cubicBezTo>
                    <a:pt x="11300" y="3380"/>
                    <a:pt x="11339" y="2007"/>
                    <a:pt x="10564" y="1013"/>
                  </a:cubicBezTo>
                  <a:cubicBezTo>
                    <a:pt x="10074" y="384"/>
                    <a:pt x="9517" y="0"/>
                    <a:pt x="8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1"/>
            <p:cNvSpPr/>
            <p:nvPr/>
          </p:nvSpPr>
          <p:spPr>
            <a:xfrm>
              <a:off x="11167088" y="206473"/>
              <a:ext cx="228047" cy="503315"/>
            </a:xfrm>
            <a:custGeom>
              <a:avLst/>
              <a:gdLst/>
              <a:ahLst/>
              <a:cxnLst/>
              <a:rect l="l" t="t" r="r" b="b"/>
              <a:pathLst>
                <a:path w="11340" h="25025" extrusionOk="0">
                  <a:moveTo>
                    <a:pt x="5670" y="2007"/>
                  </a:moveTo>
                  <a:cubicBezTo>
                    <a:pt x="6426" y="2007"/>
                    <a:pt x="7023" y="3579"/>
                    <a:pt x="7023" y="5528"/>
                  </a:cubicBezTo>
                  <a:cubicBezTo>
                    <a:pt x="7023" y="7498"/>
                    <a:pt x="6426" y="9069"/>
                    <a:pt x="5670" y="9069"/>
                  </a:cubicBezTo>
                  <a:cubicBezTo>
                    <a:pt x="4934" y="9069"/>
                    <a:pt x="4337" y="7498"/>
                    <a:pt x="4337" y="5528"/>
                  </a:cubicBezTo>
                  <a:cubicBezTo>
                    <a:pt x="4337" y="3579"/>
                    <a:pt x="4934" y="2007"/>
                    <a:pt x="5670" y="2007"/>
                  </a:cubicBezTo>
                  <a:close/>
                  <a:moveTo>
                    <a:pt x="7043" y="10680"/>
                  </a:moveTo>
                  <a:cubicBezTo>
                    <a:pt x="7440" y="10680"/>
                    <a:pt x="7779" y="10999"/>
                    <a:pt x="7779" y="11416"/>
                  </a:cubicBezTo>
                  <a:cubicBezTo>
                    <a:pt x="7759" y="11854"/>
                    <a:pt x="7440" y="12172"/>
                    <a:pt x="7043" y="12172"/>
                  </a:cubicBezTo>
                  <a:lnTo>
                    <a:pt x="4297" y="12172"/>
                  </a:lnTo>
                  <a:cubicBezTo>
                    <a:pt x="3900" y="12172"/>
                    <a:pt x="3561" y="11854"/>
                    <a:pt x="3561" y="11416"/>
                  </a:cubicBezTo>
                  <a:cubicBezTo>
                    <a:pt x="3561" y="11019"/>
                    <a:pt x="3880" y="10680"/>
                    <a:pt x="4297" y="10680"/>
                  </a:cubicBezTo>
                  <a:close/>
                  <a:moveTo>
                    <a:pt x="7043" y="12789"/>
                  </a:moveTo>
                  <a:cubicBezTo>
                    <a:pt x="7440" y="12789"/>
                    <a:pt x="7779" y="13107"/>
                    <a:pt x="7779" y="13545"/>
                  </a:cubicBezTo>
                  <a:cubicBezTo>
                    <a:pt x="7759" y="13963"/>
                    <a:pt x="7440" y="14281"/>
                    <a:pt x="7043" y="14281"/>
                  </a:cubicBezTo>
                  <a:lnTo>
                    <a:pt x="4297" y="14281"/>
                  </a:lnTo>
                  <a:cubicBezTo>
                    <a:pt x="3900" y="14281"/>
                    <a:pt x="3561" y="13963"/>
                    <a:pt x="3561" y="13545"/>
                  </a:cubicBezTo>
                  <a:cubicBezTo>
                    <a:pt x="3561" y="13147"/>
                    <a:pt x="3880" y="12789"/>
                    <a:pt x="4297" y="12789"/>
                  </a:cubicBezTo>
                  <a:close/>
                  <a:moveTo>
                    <a:pt x="5670" y="15932"/>
                  </a:moveTo>
                  <a:cubicBezTo>
                    <a:pt x="6426" y="15932"/>
                    <a:pt x="7023" y="17504"/>
                    <a:pt x="7023" y="19453"/>
                  </a:cubicBezTo>
                  <a:cubicBezTo>
                    <a:pt x="7023" y="21403"/>
                    <a:pt x="6426" y="22994"/>
                    <a:pt x="5670" y="22994"/>
                  </a:cubicBezTo>
                  <a:cubicBezTo>
                    <a:pt x="4934" y="22994"/>
                    <a:pt x="4337" y="21422"/>
                    <a:pt x="4337" y="19453"/>
                  </a:cubicBezTo>
                  <a:cubicBezTo>
                    <a:pt x="4337" y="17524"/>
                    <a:pt x="4934" y="15932"/>
                    <a:pt x="5670" y="15932"/>
                  </a:cubicBezTo>
                  <a:close/>
                  <a:moveTo>
                    <a:pt x="8807" y="0"/>
                  </a:moveTo>
                  <a:cubicBezTo>
                    <a:pt x="8507" y="0"/>
                    <a:pt x="8179" y="69"/>
                    <a:pt x="7818" y="217"/>
                  </a:cubicBezTo>
                  <a:cubicBezTo>
                    <a:pt x="7142" y="495"/>
                    <a:pt x="6386" y="615"/>
                    <a:pt x="5670" y="615"/>
                  </a:cubicBezTo>
                  <a:cubicBezTo>
                    <a:pt x="4954" y="615"/>
                    <a:pt x="4218" y="495"/>
                    <a:pt x="3542" y="217"/>
                  </a:cubicBezTo>
                  <a:cubicBezTo>
                    <a:pt x="3170" y="75"/>
                    <a:pt x="2837" y="9"/>
                    <a:pt x="2534" y="9"/>
                  </a:cubicBezTo>
                  <a:cubicBezTo>
                    <a:pt x="1815" y="9"/>
                    <a:pt x="1266" y="383"/>
                    <a:pt x="776" y="1013"/>
                  </a:cubicBezTo>
                  <a:cubicBezTo>
                    <a:pt x="1" y="2007"/>
                    <a:pt x="60" y="3340"/>
                    <a:pt x="1035" y="3837"/>
                  </a:cubicBezTo>
                  <a:cubicBezTo>
                    <a:pt x="2945" y="4792"/>
                    <a:pt x="2547" y="6304"/>
                    <a:pt x="2567" y="7796"/>
                  </a:cubicBezTo>
                  <a:cubicBezTo>
                    <a:pt x="2587" y="8751"/>
                    <a:pt x="2626" y="9566"/>
                    <a:pt x="1473" y="10123"/>
                  </a:cubicBezTo>
                  <a:cubicBezTo>
                    <a:pt x="299" y="10720"/>
                    <a:pt x="398" y="13087"/>
                    <a:pt x="1453" y="13943"/>
                  </a:cubicBezTo>
                  <a:cubicBezTo>
                    <a:pt x="3164" y="15355"/>
                    <a:pt x="3084" y="18737"/>
                    <a:pt x="1333" y="19950"/>
                  </a:cubicBezTo>
                  <a:cubicBezTo>
                    <a:pt x="458" y="20547"/>
                    <a:pt x="100" y="21422"/>
                    <a:pt x="398" y="22417"/>
                  </a:cubicBezTo>
                  <a:cubicBezTo>
                    <a:pt x="689" y="23347"/>
                    <a:pt x="1262" y="24050"/>
                    <a:pt x="2357" y="24050"/>
                  </a:cubicBezTo>
                  <a:cubicBezTo>
                    <a:pt x="2387" y="24050"/>
                    <a:pt x="2417" y="24049"/>
                    <a:pt x="2447" y="24048"/>
                  </a:cubicBezTo>
                  <a:cubicBezTo>
                    <a:pt x="2698" y="24037"/>
                    <a:pt x="3021" y="23986"/>
                    <a:pt x="3288" y="23986"/>
                  </a:cubicBezTo>
                  <a:cubicBezTo>
                    <a:pt x="3487" y="23986"/>
                    <a:pt x="3655" y="24015"/>
                    <a:pt x="3740" y="24108"/>
                  </a:cubicBezTo>
                  <a:cubicBezTo>
                    <a:pt x="4389" y="24795"/>
                    <a:pt x="5001" y="25024"/>
                    <a:pt x="5595" y="25024"/>
                  </a:cubicBezTo>
                  <a:cubicBezTo>
                    <a:pt x="5620" y="25024"/>
                    <a:pt x="5645" y="25024"/>
                    <a:pt x="5670" y="25023"/>
                  </a:cubicBezTo>
                  <a:cubicBezTo>
                    <a:pt x="5698" y="25024"/>
                    <a:pt x="5726" y="25024"/>
                    <a:pt x="5754" y="25024"/>
                  </a:cubicBezTo>
                  <a:cubicBezTo>
                    <a:pt x="6363" y="25024"/>
                    <a:pt x="6973" y="24812"/>
                    <a:pt x="7620" y="24108"/>
                  </a:cubicBezTo>
                  <a:cubicBezTo>
                    <a:pt x="7701" y="24019"/>
                    <a:pt x="7854" y="23992"/>
                    <a:pt x="8039" y="23992"/>
                  </a:cubicBezTo>
                  <a:cubicBezTo>
                    <a:pt x="8307" y="23992"/>
                    <a:pt x="8641" y="24048"/>
                    <a:pt x="8913" y="24048"/>
                  </a:cubicBezTo>
                  <a:cubicBezTo>
                    <a:pt x="8955" y="24051"/>
                    <a:pt x="8996" y="24052"/>
                    <a:pt x="9037" y="24052"/>
                  </a:cubicBezTo>
                  <a:cubicBezTo>
                    <a:pt x="10090" y="24052"/>
                    <a:pt x="10654" y="23317"/>
                    <a:pt x="10942" y="22417"/>
                  </a:cubicBezTo>
                  <a:cubicBezTo>
                    <a:pt x="11240" y="21422"/>
                    <a:pt x="10902" y="20547"/>
                    <a:pt x="10027" y="19950"/>
                  </a:cubicBezTo>
                  <a:cubicBezTo>
                    <a:pt x="8276" y="18737"/>
                    <a:pt x="8216" y="15355"/>
                    <a:pt x="9907" y="13943"/>
                  </a:cubicBezTo>
                  <a:cubicBezTo>
                    <a:pt x="10942" y="13087"/>
                    <a:pt x="11041" y="10740"/>
                    <a:pt x="9867" y="10123"/>
                  </a:cubicBezTo>
                  <a:cubicBezTo>
                    <a:pt x="8734" y="9566"/>
                    <a:pt x="8753" y="8731"/>
                    <a:pt x="8773" y="7796"/>
                  </a:cubicBezTo>
                  <a:cubicBezTo>
                    <a:pt x="8813" y="6304"/>
                    <a:pt x="8415" y="4772"/>
                    <a:pt x="10325" y="3837"/>
                  </a:cubicBezTo>
                  <a:cubicBezTo>
                    <a:pt x="11300" y="3380"/>
                    <a:pt x="11339" y="2007"/>
                    <a:pt x="10564" y="1013"/>
                  </a:cubicBezTo>
                  <a:cubicBezTo>
                    <a:pt x="10074" y="384"/>
                    <a:pt x="9517" y="0"/>
                    <a:pt x="8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21"/>
          <p:cNvGrpSpPr/>
          <p:nvPr/>
        </p:nvGrpSpPr>
        <p:grpSpPr>
          <a:xfrm rot="-1799708">
            <a:off x="8324339" y="-520340"/>
            <a:ext cx="909980" cy="1194289"/>
            <a:chOff x="12450275" y="1284264"/>
            <a:chExt cx="1213775" cy="1593000"/>
          </a:xfrm>
        </p:grpSpPr>
        <p:sp>
          <p:nvSpPr>
            <p:cNvPr id="411" name="Google Shape;411;p21"/>
            <p:cNvSpPr/>
            <p:nvPr/>
          </p:nvSpPr>
          <p:spPr>
            <a:xfrm>
              <a:off x="12525850" y="1360464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1"/>
            <p:cNvSpPr/>
            <p:nvPr/>
          </p:nvSpPr>
          <p:spPr>
            <a:xfrm>
              <a:off x="12450275" y="1284264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21"/>
            <p:cNvGrpSpPr/>
            <p:nvPr/>
          </p:nvGrpSpPr>
          <p:grpSpPr>
            <a:xfrm>
              <a:off x="12543098" y="2079495"/>
              <a:ext cx="439130" cy="441104"/>
              <a:chOff x="56750" y="639000"/>
              <a:chExt cx="450575" cy="452600"/>
            </a:xfrm>
          </p:grpSpPr>
          <p:sp>
            <p:nvSpPr>
              <p:cNvPr id="414" name="Google Shape;414;p21"/>
              <p:cNvSpPr/>
              <p:nvPr/>
            </p:nvSpPr>
            <p:spPr>
              <a:xfrm>
                <a:off x="56750" y="639000"/>
                <a:ext cx="450575" cy="452600"/>
              </a:xfrm>
              <a:custGeom>
                <a:avLst/>
                <a:gdLst/>
                <a:ahLst/>
                <a:cxnLst/>
                <a:rect l="l" t="t" r="r" b="b"/>
                <a:pathLst>
                  <a:path w="18023" h="18104" extrusionOk="0">
                    <a:moveTo>
                      <a:pt x="8575" y="1891"/>
                    </a:moveTo>
                    <a:cubicBezTo>
                      <a:pt x="8738" y="1891"/>
                      <a:pt x="8904" y="1898"/>
                      <a:pt x="9071" y="1910"/>
                    </a:cubicBezTo>
                    <a:cubicBezTo>
                      <a:pt x="9208" y="1902"/>
                      <a:pt x="9343" y="1898"/>
                      <a:pt x="9478" y="1898"/>
                    </a:cubicBezTo>
                    <a:cubicBezTo>
                      <a:pt x="13427" y="1898"/>
                      <a:pt x="16292" y="5511"/>
                      <a:pt x="16292" y="9032"/>
                    </a:cubicBezTo>
                    <a:cubicBezTo>
                      <a:pt x="16292" y="12752"/>
                      <a:pt x="13129" y="16253"/>
                      <a:pt x="8952" y="16253"/>
                    </a:cubicBezTo>
                    <a:cubicBezTo>
                      <a:pt x="5192" y="16253"/>
                      <a:pt x="1790" y="12971"/>
                      <a:pt x="1771" y="9072"/>
                    </a:cubicBezTo>
                    <a:cubicBezTo>
                      <a:pt x="1771" y="5445"/>
                      <a:pt x="4683" y="1891"/>
                      <a:pt x="8575" y="1891"/>
                    </a:cubicBezTo>
                    <a:close/>
                    <a:moveTo>
                      <a:pt x="9051" y="1"/>
                    </a:moveTo>
                    <a:cubicBezTo>
                      <a:pt x="4058" y="1"/>
                      <a:pt x="100" y="3940"/>
                      <a:pt x="60" y="9012"/>
                    </a:cubicBezTo>
                    <a:cubicBezTo>
                      <a:pt x="0" y="13946"/>
                      <a:pt x="4078" y="18063"/>
                      <a:pt x="9011" y="18103"/>
                    </a:cubicBezTo>
                    <a:cubicBezTo>
                      <a:pt x="13925" y="18103"/>
                      <a:pt x="17983" y="14025"/>
                      <a:pt x="18003" y="9052"/>
                    </a:cubicBezTo>
                    <a:cubicBezTo>
                      <a:pt x="18023" y="4059"/>
                      <a:pt x="14005" y="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1"/>
              <p:cNvSpPr/>
              <p:nvPr/>
            </p:nvSpPr>
            <p:spPr>
              <a:xfrm>
                <a:off x="126850" y="709625"/>
                <a:ext cx="310850" cy="310850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2434" extrusionOk="0">
                    <a:moveTo>
                      <a:pt x="6353" y="1079"/>
                    </a:moveTo>
                    <a:cubicBezTo>
                      <a:pt x="6981" y="1079"/>
                      <a:pt x="7600" y="1247"/>
                      <a:pt x="8157" y="1672"/>
                    </a:cubicBezTo>
                    <a:cubicBezTo>
                      <a:pt x="8495" y="1910"/>
                      <a:pt x="8694" y="2308"/>
                      <a:pt x="8416" y="2686"/>
                    </a:cubicBezTo>
                    <a:cubicBezTo>
                      <a:pt x="8306" y="2855"/>
                      <a:pt x="8157" y="2920"/>
                      <a:pt x="7998" y="2920"/>
                    </a:cubicBezTo>
                    <a:cubicBezTo>
                      <a:pt x="7839" y="2920"/>
                      <a:pt x="7670" y="2855"/>
                      <a:pt x="7520" y="2766"/>
                    </a:cubicBezTo>
                    <a:cubicBezTo>
                      <a:pt x="7158" y="2563"/>
                      <a:pt x="6790" y="2463"/>
                      <a:pt x="6413" y="2463"/>
                    </a:cubicBezTo>
                    <a:cubicBezTo>
                      <a:pt x="6087" y="2463"/>
                      <a:pt x="5753" y="2538"/>
                      <a:pt x="5412" y="2686"/>
                    </a:cubicBezTo>
                    <a:cubicBezTo>
                      <a:pt x="5146" y="2807"/>
                      <a:pt x="4837" y="3044"/>
                      <a:pt x="4546" y="3044"/>
                    </a:cubicBezTo>
                    <a:cubicBezTo>
                      <a:pt x="4357" y="3044"/>
                      <a:pt x="4176" y="2944"/>
                      <a:pt x="4019" y="2646"/>
                    </a:cubicBezTo>
                    <a:cubicBezTo>
                      <a:pt x="3661" y="1970"/>
                      <a:pt x="4576" y="1473"/>
                      <a:pt x="5412" y="1194"/>
                    </a:cubicBezTo>
                    <a:cubicBezTo>
                      <a:pt x="5723" y="1121"/>
                      <a:pt x="6040" y="1079"/>
                      <a:pt x="6353" y="1079"/>
                    </a:cubicBezTo>
                    <a:close/>
                    <a:moveTo>
                      <a:pt x="2847" y="3002"/>
                    </a:moveTo>
                    <a:cubicBezTo>
                      <a:pt x="3025" y="3002"/>
                      <a:pt x="3196" y="3077"/>
                      <a:pt x="3343" y="3263"/>
                    </a:cubicBezTo>
                    <a:cubicBezTo>
                      <a:pt x="3562" y="3561"/>
                      <a:pt x="3403" y="3900"/>
                      <a:pt x="3144" y="4158"/>
                    </a:cubicBezTo>
                    <a:cubicBezTo>
                      <a:pt x="2587" y="4675"/>
                      <a:pt x="2348" y="5352"/>
                      <a:pt x="2468" y="6167"/>
                    </a:cubicBezTo>
                    <a:cubicBezTo>
                      <a:pt x="2547" y="6645"/>
                      <a:pt x="2866" y="7341"/>
                      <a:pt x="2030" y="7500"/>
                    </a:cubicBezTo>
                    <a:cubicBezTo>
                      <a:pt x="1990" y="7506"/>
                      <a:pt x="1951" y="7510"/>
                      <a:pt x="1914" y="7510"/>
                    </a:cubicBezTo>
                    <a:cubicBezTo>
                      <a:pt x="1253" y="7510"/>
                      <a:pt x="1074" y="6539"/>
                      <a:pt x="1055" y="5730"/>
                    </a:cubicBezTo>
                    <a:cubicBezTo>
                      <a:pt x="1095" y="4755"/>
                      <a:pt x="1453" y="3840"/>
                      <a:pt x="2289" y="3203"/>
                    </a:cubicBezTo>
                    <a:cubicBezTo>
                      <a:pt x="2471" y="3082"/>
                      <a:pt x="2663" y="3002"/>
                      <a:pt x="2847" y="3002"/>
                    </a:cubicBezTo>
                    <a:close/>
                    <a:moveTo>
                      <a:pt x="9512" y="3090"/>
                    </a:moveTo>
                    <a:cubicBezTo>
                      <a:pt x="9983" y="3090"/>
                      <a:pt x="10481" y="3654"/>
                      <a:pt x="10862" y="4218"/>
                    </a:cubicBezTo>
                    <a:cubicBezTo>
                      <a:pt x="11320" y="5053"/>
                      <a:pt x="11539" y="6028"/>
                      <a:pt x="11161" y="7003"/>
                    </a:cubicBezTo>
                    <a:cubicBezTo>
                      <a:pt x="11029" y="7299"/>
                      <a:pt x="10788" y="7555"/>
                      <a:pt x="10461" y="7555"/>
                    </a:cubicBezTo>
                    <a:cubicBezTo>
                      <a:pt x="10393" y="7555"/>
                      <a:pt x="10321" y="7544"/>
                      <a:pt x="10246" y="7520"/>
                    </a:cubicBezTo>
                    <a:cubicBezTo>
                      <a:pt x="9908" y="7381"/>
                      <a:pt x="9868" y="6983"/>
                      <a:pt x="9927" y="6665"/>
                    </a:cubicBezTo>
                    <a:cubicBezTo>
                      <a:pt x="10106" y="5929"/>
                      <a:pt x="9927" y="5232"/>
                      <a:pt x="9410" y="4596"/>
                    </a:cubicBezTo>
                    <a:cubicBezTo>
                      <a:pt x="9112" y="4258"/>
                      <a:pt x="8435" y="3840"/>
                      <a:pt x="9092" y="3263"/>
                    </a:cubicBezTo>
                    <a:cubicBezTo>
                      <a:pt x="9227" y="3142"/>
                      <a:pt x="9368" y="3090"/>
                      <a:pt x="9512" y="3090"/>
                    </a:cubicBezTo>
                    <a:close/>
                    <a:moveTo>
                      <a:pt x="6227" y="3800"/>
                    </a:moveTo>
                    <a:cubicBezTo>
                      <a:pt x="7560" y="3800"/>
                      <a:pt x="8634" y="4874"/>
                      <a:pt x="8634" y="6227"/>
                    </a:cubicBezTo>
                    <a:cubicBezTo>
                      <a:pt x="8634" y="7560"/>
                      <a:pt x="7560" y="8634"/>
                      <a:pt x="6227" y="8634"/>
                    </a:cubicBezTo>
                    <a:cubicBezTo>
                      <a:pt x="4875" y="8634"/>
                      <a:pt x="3820" y="7560"/>
                      <a:pt x="3820" y="6227"/>
                    </a:cubicBezTo>
                    <a:cubicBezTo>
                      <a:pt x="3820" y="4874"/>
                      <a:pt x="4875" y="3800"/>
                      <a:pt x="6227" y="3800"/>
                    </a:cubicBezTo>
                    <a:close/>
                    <a:moveTo>
                      <a:pt x="9806" y="7867"/>
                    </a:moveTo>
                    <a:cubicBezTo>
                      <a:pt x="9914" y="7867"/>
                      <a:pt x="10039" y="7900"/>
                      <a:pt x="10186" y="7978"/>
                    </a:cubicBezTo>
                    <a:cubicBezTo>
                      <a:pt x="10823" y="8336"/>
                      <a:pt x="10385" y="9251"/>
                      <a:pt x="9888" y="9967"/>
                    </a:cubicBezTo>
                    <a:cubicBezTo>
                      <a:pt x="9255" y="10695"/>
                      <a:pt x="8474" y="11202"/>
                      <a:pt x="7492" y="11202"/>
                    </a:cubicBezTo>
                    <a:cubicBezTo>
                      <a:pt x="7456" y="11202"/>
                      <a:pt x="7418" y="11202"/>
                      <a:pt x="7381" y="11200"/>
                    </a:cubicBezTo>
                    <a:cubicBezTo>
                      <a:pt x="6944" y="11160"/>
                      <a:pt x="6566" y="10961"/>
                      <a:pt x="6566" y="10524"/>
                    </a:cubicBezTo>
                    <a:cubicBezTo>
                      <a:pt x="6566" y="10146"/>
                      <a:pt x="6924" y="9987"/>
                      <a:pt x="7262" y="9947"/>
                    </a:cubicBezTo>
                    <a:cubicBezTo>
                      <a:pt x="8018" y="9867"/>
                      <a:pt x="8634" y="9469"/>
                      <a:pt x="9032" y="8753"/>
                    </a:cubicBezTo>
                    <a:cubicBezTo>
                      <a:pt x="9209" y="8433"/>
                      <a:pt x="9359" y="7867"/>
                      <a:pt x="9806" y="7867"/>
                    </a:cubicBezTo>
                    <a:close/>
                    <a:moveTo>
                      <a:pt x="2612" y="7819"/>
                    </a:moveTo>
                    <a:cubicBezTo>
                      <a:pt x="2907" y="7819"/>
                      <a:pt x="3100" y="8080"/>
                      <a:pt x="3204" y="8355"/>
                    </a:cubicBezTo>
                    <a:cubicBezTo>
                      <a:pt x="3442" y="9072"/>
                      <a:pt x="3960" y="9549"/>
                      <a:pt x="4755" y="9808"/>
                    </a:cubicBezTo>
                    <a:cubicBezTo>
                      <a:pt x="5213" y="9947"/>
                      <a:pt x="5969" y="9927"/>
                      <a:pt x="5770" y="10743"/>
                    </a:cubicBezTo>
                    <a:cubicBezTo>
                      <a:pt x="5692" y="11110"/>
                      <a:pt x="5408" y="11243"/>
                      <a:pt x="5044" y="11243"/>
                    </a:cubicBezTo>
                    <a:cubicBezTo>
                      <a:pt x="4661" y="11243"/>
                      <a:pt x="4189" y="11095"/>
                      <a:pt x="3781" y="10922"/>
                    </a:cubicBezTo>
                    <a:cubicBezTo>
                      <a:pt x="2925" y="10464"/>
                      <a:pt x="2229" y="9808"/>
                      <a:pt x="1990" y="8753"/>
                    </a:cubicBezTo>
                    <a:cubicBezTo>
                      <a:pt x="1931" y="8355"/>
                      <a:pt x="2030" y="7938"/>
                      <a:pt x="2468" y="7838"/>
                    </a:cubicBezTo>
                    <a:cubicBezTo>
                      <a:pt x="2518" y="7825"/>
                      <a:pt x="2566" y="7819"/>
                      <a:pt x="2612" y="7819"/>
                    </a:cubicBezTo>
                    <a:close/>
                    <a:moveTo>
                      <a:pt x="6227" y="1"/>
                    </a:moveTo>
                    <a:cubicBezTo>
                      <a:pt x="2786" y="1"/>
                      <a:pt x="1" y="2786"/>
                      <a:pt x="1" y="6227"/>
                    </a:cubicBezTo>
                    <a:cubicBezTo>
                      <a:pt x="1" y="9649"/>
                      <a:pt x="2786" y="12433"/>
                      <a:pt x="6227" y="12433"/>
                    </a:cubicBezTo>
                    <a:cubicBezTo>
                      <a:pt x="9649" y="12433"/>
                      <a:pt x="12434" y="9649"/>
                      <a:pt x="12434" y="6227"/>
                    </a:cubicBezTo>
                    <a:cubicBezTo>
                      <a:pt x="12434" y="2786"/>
                      <a:pt x="9649" y="1"/>
                      <a:pt x="62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1"/>
              <p:cNvSpPr/>
              <p:nvPr/>
            </p:nvSpPr>
            <p:spPr>
              <a:xfrm>
                <a:off x="250700" y="833450"/>
                <a:ext cx="6367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28" extrusionOk="0">
                    <a:moveTo>
                      <a:pt x="1273" y="1"/>
                    </a:moveTo>
                    <a:cubicBezTo>
                      <a:pt x="577" y="1"/>
                      <a:pt x="0" y="578"/>
                      <a:pt x="0" y="1274"/>
                    </a:cubicBezTo>
                    <a:cubicBezTo>
                      <a:pt x="0" y="1970"/>
                      <a:pt x="577" y="2527"/>
                      <a:pt x="1273" y="2527"/>
                    </a:cubicBezTo>
                    <a:cubicBezTo>
                      <a:pt x="1970" y="2527"/>
                      <a:pt x="2547" y="1970"/>
                      <a:pt x="2547" y="1274"/>
                    </a:cubicBezTo>
                    <a:cubicBezTo>
                      <a:pt x="2547" y="578"/>
                      <a:pt x="1970" y="1"/>
                      <a:pt x="1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" name="Google Shape;417;p21"/>
            <p:cNvGrpSpPr/>
            <p:nvPr/>
          </p:nvGrpSpPr>
          <p:grpSpPr>
            <a:xfrm>
              <a:off x="13047974" y="2079495"/>
              <a:ext cx="439130" cy="441104"/>
              <a:chOff x="56750" y="639000"/>
              <a:chExt cx="450575" cy="452600"/>
            </a:xfrm>
          </p:grpSpPr>
          <p:sp>
            <p:nvSpPr>
              <p:cNvPr id="418" name="Google Shape;418;p21"/>
              <p:cNvSpPr/>
              <p:nvPr/>
            </p:nvSpPr>
            <p:spPr>
              <a:xfrm>
                <a:off x="56750" y="639000"/>
                <a:ext cx="450575" cy="452600"/>
              </a:xfrm>
              <a:custGeom>
                <a:avLst/>
                <a:gdLst/>
                <a:ahLst/>
                <a:cxnLst/>
                <a:rect l="l" t="t" r="r" b="b"/>
                <a:pathLst>
                  <a:path w="18023" h="18104" extrusionOk="0">
                    <a:moveTo>
                      <a:pt x="8575" y="1891"/>
                    </a:moveTo>
                    <a:cubicBezTo>
                      <a:pt x="8738" y="1891"/>
                      <a:pt x="8904" y="1898"/>
                      <a:pt x="9071" y="1910"/>
                    </a:cubicBezTo>
                    <a:cubicBezTo>
                      <a:pt x="9208" y="1902"/>
                      <a:pt x="9343" y="1898"/>
                      <a:pt x="9478" y="1898"/>
                    </a:cubicBezTo>
                    <a:cubicBezTo>
                      <a:pt x="13427" y="1898"/>
                      <a:pt x="16292" y="5511"/>
                      <a:pt x="16292" y="9032"/>
                    </a:cubicBezTo>
                    <a:cubicBezTo>
                      <a:pt x="16292" y="12752"/>
                      <a:pt x="13129" y="16253"/>
                      <a:pt x="8952" y="16253"/>
                    </a:cubicBezTo>
                    <a:cubicBezTo>
                      <a:pt x="5192" y="16253"/>
                      <a:pt x="1790" y="12971"/>
                      <a:pt x="1771" y="9072"/>
                    </a:cubicBezTo>
                    <a:cubicBezTo>
                      <a:pt x="1771" y="5445"/>
                      <a:pt x="4683" y="1891"/>
                      <a:pt x="8575" y="1891"/>
                    </a:cubicBezTo>
                    <a:close/>
                    <a:moveTo>
                      <a:pt x="9051" y="1"/>
                    </a:moveTo>
                    <a:cubicBezTo>
                      <a:pt x="4058" y="1"/>
                      <a:pt x="100" y="3940"/>
                      <a:pt x="60" y="9012"/>
                    </a:cubicBezTo>
                    <a:cubicBezTo>
                      <a:pt x="0" y="13946"/>
                      <a:pt x="4078" y="18063"/>
                      <a:pt x="9011" y="18103"/>
                    </a:cubicBezTo>
                    <a:cubicBezTo>
                      <a:pt x="13925" y="18103"/>
                      <a:pt x="17983" y="14025"/>
                      <a:pt x="18003" y="9052"/>
                    </a:cubicBezTo>
                    <a:cubicBezTo>
                      <a:pt x="18023" y="4059"/>
                      <a:pt x="14005" y="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1"/>
              <p:cNvSpPr/>
              <p:nvPr/>
            </p:nvSpPr>
            <p:spPr>
              <a:xfrm>
                <a:off x="126850" y="709625"/>
                <a:ext cx="310850" cy="310850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2434" extrusionOk="0">
                    <a:moveTo>
                      <a:pt x="6353" y="1079"/>
                    </a:moveTo>
                    <a:cubicBezTo>
                      <a:pt x="6981" y="1079"/>
                      <a:pt x="7600" y="1247"/>
                      <a:pt x="8157" y="1672"/>
                    </a:cubicBezTo>
                    <a:cubicBezTo>
                      <a:pt x="8495" y="1910"/>
                      <a:pt x="8694" y="2308"/>
                      <a:pt x="8416" y="2686"/>
                    </a:cubicBezTo>
                    <a:cubicBezTo>
                      <a:pt x="8306" y="2855"/>
                      <a:pt x="8157" y="2920"/>
                      <a:pt x="7998" y="2920"/>
                    </a:cubicBezTo>
                    <a:cubicBezTo>
                      <a:pt x="7839" y="2920"/>
                      <a:pt x="7670" y="2855"/>
                      <a:pt x="7520" y="2766"/>
                    </a:cubicBezTo>
                    <a:cubicBezTo>
                      <a:pt x="7158" y="2563"/>
                      <a:pt x="6790" y="2463"/>
                      <a:pt x="6413" y="2463"/>
                    </a:cubicBezTo>
                    <a:cubicBezTo>
                      <a:pt x="6087" y="2463"/>
                      <a:pt x="5753" y="2538"/>
                      <a:pt x="5412" y="2686"/>
                    </a:cubicBezTo>
                    <a:cubicBezTo>
                      <a:pt x="5146" y="2807"/>
                      <a:pt x="4837" y="3044"/>
                      <a:pt x="4546" y="3044"/>
                    </a:cubicBezTo>
                    <a:cubicBezTo>
                      <a:pt x="4357" y="3044"/>
                      <a:pt x="4176" y="2944"/>
                      <a:pt x="4019" y="2646"/>
                    </a:cubicBezTo>
                    <a:cubicBezTo>
                      <a:pt x="3661" y="1970"/>
                      <a:pt x="4576" y="1473"/>
                      <a:pt x="5412" y="1194"/>
                    </a:cubicBezTo>
                    <a:cubicBezTo>
                      <a:pt x="5723" y="1121"/>
                      <a:pt x="6040" y="1079"/>
                      <a:pt x="6353" y="1079"/>
                    </a:cubicBezTo>
                    <a:close/>
                    <a:moveTo>
                      <a:pt x="2847" y="3002"/>
                    </a:moveTo>
                    <a:cubicBezTo>
                      <a:pt x="3025" y="3002"/>
                      <a:pt x="3196" y="3077"/>
                      <a:pt x="3343" y="3263"/>
                    </a:cubicBezTo>
                    <a:cubicBezTo>
                      <a:pt x="3562" y="3561"/>
                      <a:pt x="3403" y="3900"/>
                      <a:pt x="3144" y="4158"/>
                    </a:cubicBezTo>
                    <a:cubicBezTo>
                      <a:pt x="2587" y="4675"/>
                      <a:pt x="2348" y="5352"/>
                      <a:pt x="2468" y="6167"/>
                    </a:cubicBezTo>
                    <a:cubicBezTo>
                      <a:pt x="2547" y="6645"/>
                      <a:pt x="2866" y="7341"/>
                      <a:pt x="2030" y="7500"/>
                    </a:cubicBezTo>
                    <a:cubicBezTo>
                      <a:pt x="1990" y="7506"/>
                      <a:pt x="1951" y="7510"/>
                      <a:pt x="1914" y="7510"/>
                    </a:cubicBezTo>
                    <a:cubicBezTo>
                      <a:pt x="1253" y="7510"/>
                      <a:pt x="1074" y="6539"/>
                      <a:pt x="1055" y="5730"/>
                    </a:cubicBezTo>
                    <a:cubicBezTo>
                      <a:pt x="1095" y="4755"/>
                      <a:pt x="1453" y="3840"/>
                      <a:pt x="2289" y="3203"/>
                    </a:cubicBezTo>
                    <a:cubicBezTo>
                      <a:pt x="2471" y="3082"/>
                      <a:pt x="2663" y="3002"/>
                      <a:pt x="2847" y="3002"/>
                    </a:cubicBezTo>
                    <a:close/>
                    <a:moveTo>
                      <a:pt x="9512" y="3090"/>
                    </a:moveTo>
                    <a:cubicBezTo>
                      <a:pt x="9983" y="3090"/>
                      <a:pt x="10481" y="3654"/>
                      <a:pt x="10862" y="4218"/>
                    </a:cubicBezTo>
                    <a:cubicBezTo>
                      <a:pt x="11320" y="5053"/>
                      <a:pt x="11539" y="6028"/>
                      <a:pt x="11161" y="7003"/>
                    </a:cubicBezTo>
                    <a:cubicBezTo>
                      <a:pt x="11029" y="7299"/>
                      <a:pt x="10788" y="7555"/>
                      <a:pt x="10461" y="7555"/>
                    </a:cubicBezTo>
                    <a:cubicBezTo>
                      <a:pt x="10393" y="7555"/>
                      <a:pt x="10321" y="7544"/>
                      <a:pt x="10246" y="7520"/>
                    </a:cubicBezTo>
                    <a:cubicBezTo>
                      <a:pt x="9908" y="7381"/>
                      <a:pt x="9868" y="6983"/>
                      <a:pt x="9927" y="6665"/>
                    </a:cubicBezTo>
                    <a:cubicBezTo>
                      <a:pt x="10106" y="5929"/>
                      <a:pt x="9927" y="5232"/>
                      <a:pt x="9410" y="4596"/>
                    </a:cubicBezTo>
                    <a:cubicBezTo>
                      <a:pt x="9112" y="4258"/>
                      <a:pt x="8435" y="3840"/>
                      <a:pt x="9092" y="3263"/>
                    </a:cubicBezTo>
                    <a:cubicBezTo>
                      <a:pt x="9227" y="3142"/>
                      <a:pt x="9368" y="3090"/>
                      <a:pt x="9512" y="3090"/>
                    </a:cubicBezTo>
                    <a:close/>
                    <a:moveTo>
                      <a:pt x="6227" y="3800"/>
                    </a:moveTo>
                    <a:cubicBezTo>
                      <a:pt x="7560" y="3800"/>
                      <a:pt x="8634" y="4874"/>
                      <a:pt x="8634" y="6227"/>
                    </a:cubicBezTo>
                    <a:cubicBezTo>
                      <a:pt x="8634" y="7560"/>
                      <a:pt x="7560" y="8634"/>
                      <a:pt x="6227" y="8634"/>
                    </a:cubicBezTo>
                    <a:cubicBezTo>
                      <a:pt x="4875" y="8634"/>
                      <a:pt x="3820" y="7560"/>
                      <a:pt x="3820" y="6227"/>
                    </a:cubicBezTo>
                    <a:cubicBezTo>
                      <a:pt x="3820" y="4874"/>
                      <a:pt x="4875" y="3800"/>
                      <a:pt x="6227" y="3800"/>
                    </a:cubicBezTo>
                    <a:close/>
                    <a:moveTo>
                      <a:pt x="9806" y="7867"/>
                    </a:moveTo>
                    <a:cubicBezTo>
                      <a:pt x="9914" y="7867"/>
                      <a:pt x="10039" y="7900"/>
                      <a:pt x="10186" y="7978"/>
                    </a:cubicBezTo>
                    <a:cubicBezTo>
                      <a:pt x="10823" y="8336"/>
                      <a:pt x="10385" y="9251"/>
                      <a:pt x="9888" y="9967"/>
                    </a:cubicBezTo>
                    <a:cubicBezTo>
                      <a:pt x="9255" y="10695"/>
                      <a:pt x="8474" y="11202"/>
                      <a:pt x="7492" y="11202"/>
                    </a:cubicBezTo>
                    <a:cubicBezTo>
                      <a:pt x="7456" y="11202"/>
                      <a:pt x="7418" y="11202"/>
                      <a:pt x="7381" y="11200"/>
                    </a:cubicBezTo>
                    <a:cubicBezTo>
                      <a:pt x="6944" y="11160"/>
                      <a:pt x="6566" y="10961"/>
                      <a:pt x="6566" y="10524"/>
                    </a:cubicBezTo>
                    <a:cubicBezTo>
                      <a:pt x="6566" y="10146"/>
                      <a:pt x="6924" y="9987"/>
                      <a:pt x="7262" y="9947"/>
                    </a:cubicBezTo>
                    <a:cubicBezTo>
                      <a:pt x="8018" y="9867"/>
                      <a:pt x="8634" y="9469"/>
                      <a:pt x="9032" y="8753"/>
                    </a:cubicBezTo>
                    <a:cubicBezTo>
                      <a:pt x="9209" y="8433"/>
                      <a:pt x="9359" y="7867"/>
                      <a:pt x="9806" y="7867"/>
                    </a:cubicBezTo>
                    <a:close/>
                    <a:moveTo>
                      <a:pt x="2612" y="7819"/>
                    </a:moveTo>
                    <a:cubicBezTo>
                      <a:pt x="2907" y="7819"/>
                      <a:pt x="3100" y="8080"/>
                      <a:pt x="3204" y="8355"/>
                    </a:cubicBezTo>
                    <a:cubicBezTo>
                      <a:pt x="3442" y="9072"/>
                      <a:pt x="3960" y="9549"/>
                      <a:pt x="4755" y="9808"/>
                    </a:cubicBezTo>
                    <a:cubicBezTo>
                      <a:pt x="5213" y="9947"/>
                      <a:pt x="5969" y="9927"/>
                      <a:pt x="5770" y="10743"/>
                    </a:cubicBezTo>
                    <a:cubicBezTo>
                      <a:pt x="5692" y="11110"/>
                      <a:pt x="5408" y="11243"/>
                      <a:pt x="5044" y="11243"/>
                    </a:cubicBezTo>
                    <a:cubicBezTo>
                      <a:pt x="4661" y="11243"/>
                      <a:pt x="4189" y="11095"/>
                      <a:pt x="3781" y="10922"/>
                    </a:cubicBezTo>
                    <a:cubicBezTo>
                      <a:pt x="2925" y="10464"/>
                      <a:pt x="2229" y="9808"/>
                      <a:pt x="1990" y="8753"/>
                    </a:cubicBezTo>
                    <a:cubicBezTo>
                      <a:pt x="1931" y="8355"/>
                      <a:pt x="2030" y="7938"/>
                      <a:pt x="2468" y="7838"/>
                    </a:cubicBezTo>
                    <a:cubicBezTo>
                      <a:pt x="2518" y="7825"/>
                      <a:pt x="2566" y="7819"/>
                      <a:pt x="2612" y="7819"/>
                    </a:cubicBezTo>
                    <a:close/>
                    <a:moveTo>
                      <a:pt x="6227" y="1"/>
                    </a:moveTo>
                    <a:cubicBezTo>
                      <a:pt x="2786" y="1"/>
                      <a:pt x="1" y="2786"/>
                      <a:pt x="1" y="6227"/>
                    </a:cubicBezTo>
                    <a:cubicBezTo>
                      <a:pt x="1" y="9649"/>
                      <a:pt x="2786" y="12433"/>
                      <a:pt x="6227" y="12433"/>
                    </a:cubicBezTo>
                    <a:cubicBezTo>
                      <a:pt x="9649" y="12433"/>
                      <a:pt x="12434" y="9649"/>
                      <a:pt x="12434" y="6227"/>
                    </a:cubicBezTo>
                    <a:cubicBezTo>
                      <a:pt x="12434" y="2786"/>
                      <a:pt x="9649" y="1"/>
                      <a:pt x="62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1"/>
              <p:cNvSpPr/>
              <p:nvPr/>
            </p:nvSpPr>
            <p:spPr>
              <a:xfrm>
                <a:off x="250700" y="833450"/>
                <a:ext cx="6367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28" extrusionOk="0">
                    <a:moveTo>
                      <a:pt x="1273" y="1"/>
                    </a:moveTo>
                    <a:cubicBezTo>
                      <a:pt x="577" y="1"/>
                      <a:pt x="0" y="578"/>
                      <a:pt x="0" y="1274"/>
                    </a:cubicBezTo>
                    <a:cubicBezTo>
                      <a:pt x="0" y="1970"/>
                      <a:pt x="577" y="2527"/>
                      <a:pt x="1273" y="2527"/>
                    </a:cubicBezTo>
                    <a:cubicBezTo>
                      <a:pt x="1970" y="2527"/>
                      <a:pt x="2547" y="1970"/>
                      <a:pt x="2547" y="1274"/>
                    </a:cubicBezTo>
                    <a:cubicBezTo>
                      <a:pt x="2547" y="578"/>
                      <a:pt x="1970" y="1"/>
                      <a:pt x="1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21"/>
            <p:cNvGrpSpPr/>
            <p:nvPr/>
          </p:nvGrpSpPr>
          <p:grpSpPr>
            <a:xfrm>
              <a:off x="12543098" y="1564745"/>
              <a:ext cx="439130" cy="441104"/>
              <a:chOff x="56750" y="639000"/>
              <a:chExt cx="450575" cy="452600"/>
            </a:xfrm>
          </p:grpSpPr>
          <p:sp>
            <p:nvSpPr>
              <p:cNvPr id="422" name="Google Shape;422;p21"/>
              <p:cNvSpPr/>
              <p:nvPr/>
            </p:nvSpPr>
            <p:spPr>
              <a:xfrm>
                <a:off x="56750" y="639000"/>
                <a:ext cx="450575" cy="452600"/>
              </a:xfrm>
              <a:custGeom>
                <a:avLst/>
                <a:gdLst/>
                <a:ahLst/>
                <a:cxnLst/>
                <a:rect l="l" t="t" r="r" b="b"/>
                <a:pathLst>
                  <a:path w="18023" h="18104" extrusionOk="0">
                    <a:moveTo>
                      <a:pt x="8575" y="1891"/>
                    </a:moveTo>
                    <a:cubicBezTo>
                      <a:pt x="8738" y="1891"/>
                      <a:pt x="8904" y="1898"/>
                      <a:pt x="9071" y="1910"/>
                    </a:cubicBezTo>
                    <a:cubicBezTo>
                      <a:pt x="9208" y="1902"/>
                      <a:pt x="9343" y="1898"/>
                      <a:pt x="9478" y="1898"/>
                    </a:cubicBezTo>
                    <a:cubicBezTo>
                      <a:pt x="13427" y="1898"/>
                      <a:pt x="16292" y="5511"/>
                      <a:pt x="16292" y="9032"/>
                    </a:cubicBezTo>
                    <a:cubicBezTo>
                      <a:pt x="16292" y="12752"/>
                      <a:pt x="13129" y="16253"/>
                      <a:pt x="8952" y="16253"/>
                    </a:cubicBezTo>
                    <a:cubicBezTo>
                      <a:pt x="5192" y="16253"/>
                      <a:pt x="1790" y="12971"/>
                      <a:pt x="1771" y="9072"/>
                    </a:cubicBezTo>
                    <a:cubicBezTo>
                      <a:pt x="1771" y="5445"/>
                      <a:pt x="4683" y="1891"/>
                      <a:pt x="8575" y="1891"/>
                    </a:cubicBezTo>
                    <a:close/>
                    <a:moveTo>
                      <a:pt x="9051" y="1"/>
                    </a:moveTo>
                    <a:cubicBezTo>
                      <a:pt x="4058" y="1"/>
                      <a:pt x="100" y="3940"/>
                      <a:pt x="60" y="9012"/>
                    </a:cubicBezTo>
                    <a:cubicBezTo>
                      <a:pt x="0" y="13946"/>
                      <a:pt x="4078" y="18063"/>
                      <a:pt x="9011" y="18103"/>
                    </a:cubicBezTo>
                    <a:cubicBezTo>
                      <a:pt x="13925" y="18103"/>
                      <a:pt x="17983" y="14025"/>
                      <a:pt x="18003" y="9052"/>
                    </a:cubicBezTo>
                    <a:cubicBezTo>
                      <a:pt x="18023" y="4059"/>
                      <a:pt x="14005" y="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1"/>
              <p:cNvSpPr/>
              <p:nvPr/>
            </p:nvSpPr>
            <p:spPr>
              <a:xfrm>
                <a:off x="126850" y="709625"/>
                <a:ext cx="310850" cy="310850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2434" extrusionOk="0">
                    <a:moveTo>
                      <a:pt x="6353" y="1079"/>
                    </a:moveTo>
                    <a:cubicBezTo>
                      <a:pt x="6981" y="1079"/>
                      <a:pt x="7600" y="1247"/>
                      <a:pt x="8157" y="1672"/>
                    </a:cubicBezTo>
                    <a:cubicBezTo>
                      <a:pt x="8495" y="1910"/>
                      <a:pt x="8694" y="2308"/>
                      <a:pt x="8416" y="2686"/>
                    </a:cubicBezTo>
                    <a:cubicBezTo>
                      <a:pt x="8306" y="2855"/>
                      <a:pt x="8157" y="2920"/>
                      <a:pt x="7998" y="2920"/>
                    </a:cubicBezTo>
                    <a:cubicBezTo>
                      <a:pt x="7839" y="2920"/>
                      <a:pt x="7670" y="2855"/>
                      <a:pt x="7520" y="2766"/>
                    </a:cubicBezTo>
                    <a:cubicBezTo>
                      <a:pt x="7158" y="2563"/>
                      <a:pt x="6790" y="2463"/>
                      <a:pt x="6413" y="2463"/>
                    </a:cubicBezTo>
                    <a:cubicBezTo>
                      <a:pt x="6087" y="2463"/>
                      <a:pt x="5753" y="2538"/>
                      <a:pt x="5412" y="2686"/>
                    </a:cubicBezTo>
                    <a:cubicBezTo>
                      <a:pt x="5146" y="2807"/>
                      <a:pt x="4837" y="3044"/>
                      <a:pt x="4546" y="3044"/>
                    </a:cubicBezTo>
                    <a:cubicBezTo>
                      <a:pt x="4357" y="3044"/>
                      <a:pt x="4176" y="2944"/>
                      <a:pt x="4019" y="2646"/>
                    </a:cubicBezTo>
                    <a:cubicBezTo>
                      <a:pt x="3661" y="1970"/>
                      <a:pt x="4576" y="1473"/>
                      <a:pt x="5412" y="1194"/>
                    </a:cubicBezTo>
                    <a:cubicBezTo>
                      <a:pt x="5723" y="1121"/>
                      <a:pt x="6040" y="1079"/>
                      <a:pt x="6353" y="1079"/>
                    </a:cubicBezTo>
                    <a:close/>
                    <a:moveTo>
                      <a:pt x="2847" y="3002"/>
                    </a:moveTo>
                    <a:cubicBezTo>
                      <a:pt x="3025" y="3002"/>
                      <a:pt x="3196" y="3077"/>
                      <a:pt x="3343" y="3263"/>
                    </a:cubicBezTo>
                    <a:cubicBezTo>
                      <a:pt x="3562" y="3561"/>
                      <a:pt x="3403" y="3900"/>
                      <a:pt x="3144" y="4158"/>
                    </a:cubicBezTo>
                    <a:cubicBezTo>
                      <a:pt x="2587" y="4675"/>
                      <a:pt x="2348" y="5352"/>
                      <a:pt x="2468" y="6167"/>
                    </a:cubicBezTo>
                    <a:cubicBezTo>
                      <a:pt x="2547" y="6645"/>
                      <a:pt x="2866" y="7341"/>
                      <a:pt x="2030" y="7500"/>
                    </a:cubicBezTo>
                    <a:cubicBezTo>
                      <a:pt x="1990" y="7506"/>
                      <a:pt x="1951" y="7510"/>
                      <a:pt x="1914" y="7510"/>
                    </a:cubicBezTo>
                    <a:cubicBezTo>
                      <a:pt x="1253" y="7510"/>
                      <a:pt x="1074" y="6539"/>
                      <a:pt x="1055" y="5730"/>
                    </a:cubicBezTo>
                    <a:cubicBezTo>
                      <a:pt x="1095" y="4755"/>
                      <a:pt x="1453" y="3840"/>
                      <a:pt x="2289" y="3203"/>
                    </a:cubicBezTo>
                    <a:cubicBezTo>
                      <a:pt x="2471" y="3082"/>
                      <a:pt x="2663" y="3002"/>
                      <a:pt x="2847" y="3002"/>
                    </a:cubicBezTo>
                    <a:close/>
                    <a:moveTo>
                      <a:pt x="9512" y="3090"/>
                    </a:moveTo>
                    <a:cubicBezTo>
                      <a:pt x="9983" y="3090"/>
                      <a:pt x="10481" y="3654"/>
                      <a:pt x="10862" y="4218"/>
                    </a:cubicBezTo>
                    <a:cubicBezTo>
                      <a:pt x="11320" y="5053"/>
                      <a:pt x="11539" y="6028"/>
                      <a:pt x="11161" y="7003"/>
                    </a:cubicBezTo>
                    <a:cubicBezTo>
                      <a:pt x="11029" y="7299"/>
                      <a:pt x="10788" y="7555"/>
                      <a:pt x="10461" y="7555"/>
                    </a:cubicBezTo>
                    <a:cubicBezTo>
                      <a:pt x="10393" y="7555"/>
                      <a:pt x="10321" y="7544"/>
                      <a:pt x="10246" y="7520"/>
                    </a:cubicBezTo>
                    <a:cubicBezTo>
                      <a:pt x="9908" y="7381"/>
                      <a:pt x="9868" y="6983"/>
                      <a:pt x="9927" y="6665"/>
                    </a:cubicBezTo>
                    <a:cubicBezTo>
                      <a:pt x="10106" y="5929"/>
                      <a:pt x="9927" y="5232"/>
                      <a:pt x="9410" y="4596"/>
                    </a:cubicBezTo>
                    <a:cubicBezTo>
                      <a:pt x="9112" y="4258"/>
                      <a:pt x="8435" y="3840"/>
                      <a:pt x="9092" y="3263"/>
                    </a:cubicBezTo>
                    <a:cubicBezTo>
                      <a:pt x="9227" y="3142"/>
                      <a:pt x="9368" y="3090"/>
                      <a:pt x="9512" y="3090"/>
                    </a:cubicBezTo>
                    <a:close/>
                    <a:moveTo>
                      <a:pt x="6227" y="3800"/>
                    </a:moveTo>
                    <a:cubicBezTo>
                      <a:pt x="7560" y="3800"/>
                      <a:pt x="8634" y="4874"/>
                      <a:pt x="8634" y="6227"/>
                    </a:cubicBezTo>
                    <a:cubicBezTo>
                      <a:pt x="8634" y="7560"/>
                      <a:pt x="7560" y="8634"/>
                      <a:pt x="6227" y="8634"/>
                    </a:cubicBezTo>
                    <a:cubicBezTo>
                      <a:pt x="4875" y="8634"/>
                      <a:pt x="3820" y="7560"/>
                      <a:pt x="3820" y="6227"/>
                    </a:cubicBezTo>
                    <a:cubicBezTo>
                      <a:pt x="3820" y="4874"/>
                      <a:pt x="4875" y="3800"/>
                      <a:pt x="6227" y="3800"/>
                    </a:cubicBezTo>
                    <a:close/>
                    <a:moveTo>
                      <a:pt x="9806" y="7867"/>
                    </a:moveTo>
                    <a:cubicBezTo>
                      <a:pt x="9914" y="7867"/>
                      <a:pt x="10039" y="7900"/>
                      <a:pt x="10186" y="7978"/>
                    </a:cubicBezTo>
                    <a:cubicBezTo>
                      <a:pt x="10823" y="8336"/>
                      <a:pt x="10385" y="9251"/>
                      <a:pt x="9888" y="9967"/>
                    </a:cubicBezTo>
                    <a:cubicBezTo>
                      <a:pt x="9255" y="10695"/>
                      <a:pt x="8474" y="11202"/>
                      <a:pt x="7492" y="11202"/>
                    </a:cubicBezTo>
                    <a:cubicBezTo>
                      <a:pt x="7456" y="11202"/>
                      <a:pt x="7418" y="11202"/>
                      <a:pt x="7381" y="11200"/>
                    </a:cubicBezTo>
                    <a:cubicBezTo>
                      <a:pt x="6944" y="11160"/>
                      <a:pt x="6566" y="10961"/>
                      <a:pt x="6566" y="10524"/>
                    </a:cubicBezTo>
                    <a:cubicBezTo>
                      <a:pt x="6566" y="10146"/>
                      <a:pt x="6924" y="9987"/>
                      <a:pt x="7262" y="9947"/>
                    </a:cubicBezTo>
                    <a:cubicBezTo>
                      <a:pt x="8018" y="9867"/>
                      <a:pt x="8634" y="9469"/>
                      <a:pt x="9032" y="8753"/>
                    </a:cubicBezTo>
                    <a:cubicBezTo>
                      <a:pt x="9209" y="8433"/>
                      <a:pt x="9359" y="7867"/>
                      <a:pt x="9806" y="7867"/>
                    </a:cubicBezTo>
                    <a:close/>
                    <a:moveTo>
                      <a:pt x="2612" y="7819"/>
                    </a:moveTo>
                    <a:cubicBezTo>
                      <a:pt x="2907" y="7819"/>
                      <a:pt x="3100" y="8080"/>
                      <a:pt x="3204" y="8355"/>
                    </a:cubicBezTo>
                    <a:cubicBezTo>
                      <a:pt x="3442" y="9072"/>
                      <a:pt x="3960" y="9549"/>
                      <a:pt x="4755" y="9808"/>
                    </a:cubicBezTo>
                    <a:cubicBezTo>
                      <a:pt x="5213" y="9947"/>
                      <a:pt x="5969" y="9927"/>
                      <a:pt x="5770" y="10743"/>
                    </a:cubicBezTo>
                    <a:cubicBezTo>
                      <a:pt x="5692" y="11110"/>
                      <a:pt x="5408" y="11243"/>
                      <a:pt x="5044" y="11243"/>
                    </a:cubicBezTo>
                    <a:cubicBezTo>
                      <a:pt x="4661" y="11243"/>
                      <a:pt x="4189" y="11095"/>
                      <a:pt x="3781" y="10922"/>
                    </a:cubicBezTo>
                    <a:cubicBezTo>
                      <a:pt x="2925" y="10464"/>
                      <a:pt x="2229" y="9808"/>
                      <a:pt x="1990" y="8753"/>
                    </a:cubicBezTo>
                    <a:cubicBezTo>
                      <a:pt x="1931" y="8355"/>
                      <a:pt x="2030" y="7938"/>
                      <a:pt x="2468" y="7838"/>
                    </a:cubicBezTo>
                    <a:cubicBezTo>
                      <a:pt x="2518" y="7825"/>
                      <a:pt x="2566" y="7819"/>
                      <a:pt x="2612" y="7819"/>
                    </a:cubicBezTo>
                    <a:close/>
                    <a:moveTo>
                      <a:pt x="6227" y="1"/>
                    </a:moveTo>
                    <a:cubicBezTo>
                      <a:pt x="2786" y="1"/>
                      <a:pt x="1" y="2786"/>
                      <a:pt x="1" y="6227"/>
                    </a:cubicBezTo>
                    <a:cubicBezTo>
                      <a:pt x="1" y="9649"/>
                      <a:pt x="2786" y="12433"/>
                      <a:pt x="6227" y="12433"/>
                    </a:cubicBezTo>
                    <a:cubicBezTo>
                      <a:pt x="9649" y="12433"/>
                      <a:pt x="12434" y="9649"/>
                      <a:pt x="12434" y="6227"/>
                    </a:cubicBezTo>
                    <a:cubicBezTo>
                      <a:pt x="12434" y="2786"/>
                      <a:pt x="9649" y="1"/>
                      <a:pt x="62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1"/>
              <p:cNvSpPr/>
              <p:nvPr/>
            </p:nvSpPr>
            <p:spPr>
              <a:xfrm>
                <a:off x="250700" y="833450"/>
                <a:ext cx="6367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28" extrusionOk="0">
                    <a:moveTo>
                      <a:pt x="1273" y="1"/>
                    </a:moveTo>
                    <a:cubicBezTo>
                      <a:pt x="577" y="1"/>
                      <a:pt x="0" y="578"/>
                      <a:pt x="0" y="1274"/>
                    </a:cubicBezTo>
                    <a:cubicBezTo>
                      <a:pt x="0" y="1970"/>
                      <a:pt x="577" y="2527"/>
                      <a:pt x="1273" y="2527"/>
                    </a:cubicBezTo>
                    <a:cubicBezTo>
                      <a:pt x="1970" y="2527"/>
                      <a:pt x="2547" y="1970"/>
                      <a:pt x="2547" y="1274"/>
                    </a:cubicBezTo>
                    <a:cubicBezTo>
                      <a:pt x="2547" y="578"/>
                      <a:pt x="1970" y="1"/>
                      <a:pt x="1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5" name="Google Shape;425;p21"/>
            <p:cNvGrpSpPr/>
            <p:nvPr/>
          </p:nvGrpSpPr>
          <p:grpSpPr>
            <a:xfrm>
              <a:off x="13047973" y="1564745"/>
              <a:ext cx="439130" cy="441104"/>
              <a:chOff x="56750" y="639000"/>
              <a:chExt cx="450575" cy="452600"/>
            </a:xfrm>
          </p:grpSpPr>
          <p:sp>
            <p:nvSpPr>
              <p:cNvPr id="426" name="Google Shape;426;p21"/>
              <p:cNvSpPr/>
              <p:nvPr/>
            </p:nvSpPr>
            <p:spPr>
              <a:xfrm>
                <a:off x="56750" y="639000"/>
                <a:ext cx="450575" cy="452600"/>
              </a:xfrm>
              <a:custGeom>
                <a:avLst/>
                <a:gdLst/>
                <a:ahLst/>
                <a:cxnLst/>
                <a:rect l="l" t="t" r="r" b="b"/>
                <a:pathLst>
                  <a:path w="18023" h="18104" extrusionOk="0">
                    <a:moveTo>
                      <a:pt x="8575" y="1891"/>
                    </a:moveTo>
                    <a:cubicBezTo>
                      <a:pt x="8738" y="1891"/>
                      <a:pt x="8904" y="1898"/>
                      <a:pt x="9071" y="1910"/>
                    </a:cubicBezTo>
                    <a:cubicBezTo>
                      <a:pt x="9208" y="1902"/>
                      <a:pt x="9343" y="1898"/>
                      <a:pt x="9478" y="1898"/>
                    </a:cubicBezTo>
                    <a:cubicBezTo>
                      <a:pt x="13427" y="1898"/>
                      <a:pt x="16292" y="5511"/>
                      <a:pt x="16292" y="9032"/>
                    </a:cubicBezTo>
                    <a:cubicBezTo>
                      <a:pt x="16292" y="12752"/>
                      <a:pt x="13129" y="16253"/>
                      <a:pt x="8952" y="16253"/>
                    </a:cubicBezTo>
                    <a:cubicBezTo>
                      <a:pt x="5192" y="16253"/>
                      <a:pt x="1790" y="12971"/>
                      <a:pt x="1771" y="9072"/>
                    </a:cubicBezTo>
                    <a:cubicBezTo>
                      <a:pt x="1771" y="5445"/>
                      <a:pt x="4683" y="1891"/>
                      <a:pt x="8575" y="1891"/>
                    </a:cubicBezTo>
                    <a:close/>
                    <a:moveTo>
                      <a:pt x="9051" y="1"/>
                    </a:moveTo>
                    <a:cubicBezTo>
                      <a:pt x="4058" y="1"/>
                      <a:pt x="100" y="3940"/>
                      <a:pt x="60" y="9012"/>
                    </a:cubicBezTo>
                    <a:cubicBezTo>
                      <a:pt x="0" y="13946"/>
                      <a:pt x="4078" y="18063"/>
                      <a:pt x="9011" y="18103"/>
                    </a:cubicBezTo>
                    <a:cubicBezTo>
                      <a:pt x="13925" y="18103"/>
                      <a:pt x="17983" y="14025"/>
                      <a:pt x="18003" y="9052"/>
                    </a:cubicBezTo>
                    <a:cubicBezTo>
                      <a:pt x="18023" y="4059"/>
                      <a:pt x="14005" y="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1"/>
              <p:cNvSpPr/>
              <p:nvPr/>
            </p:nvSpPr>
            <p:spPr>
              <a:xfrm>
                <a:off x="126850" y="709625"/>
                <a:ext cx="310850" cy="310850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2434" extrusionOk="0">
                    <a:moveTo>
                      <a:pt x="6353" y="1079"/>
                    </a:moveTo>
                    <a:cubicBezTo>
                      <a:pt x="6981" y="1079"/>
                      <a:pt x="7600" y="1247"/>
                      <a:pt x="8157" y="1672"/>
                    </a:cubicBezTo>
                    <a:cubicBezTo>
                      <a:pt x="8495" y="1910"/>
                      <a:pt x="8694" y="2308"/>
                      <a:pt x="8416" y="2686"/>
                    </a:cubicBezTo>
                    <a:cubicBezTo>
                      <a:pt x="8306" y="2855"/>
                      <a:pt x="8157" y="2920"/>
                      <a:pt x="7998" y="2920"/>
                    </a:cubicBezTo>
                    <a:cubicBezTo>
                      <a:pt x="7839" y="2920"/>
                      <a:pt x="7670" y="2855"/>
                      <a:pt x="7520" y="2766"/>
                    </a:cubicBezTo>
                    <a:cubicBezTo>
                      <a:pt x="7158" y="2563"/>
                      <a:pt x="6790" y="2463"/>
                      <a:pt x="6413" y="2463"/>
                    </a:cubicBezTo>
                    <a:cubicBezTo>
                      <a:pt x="6087" y="2463"/>
                      <a:pt x="5753" y="2538"/>
                      <a:pt x="5412" y="2686"/>
                    </a:cubicBezTo>
                    <a:cubicBezTo>
                      <a:pt x="5146" y="2807"/>
                      <a:pt x="4837" y="3044"/>
                      <a:pt x="4546" y="3044"/>
                    </a:cubicBezTo>
                    <a:cubicBezTo>
                      <a:pt x="4357" y="3044"/>
                      <a:pt x="4176" y="2944"/>
                      <a:pt x="4019" y="2646"/>
                    </a:cubicBezTo>
                    <a:cubicBezTo>
                      <a:pt x="3661" y="1970"/>
                      <a:pt x="4576" y="1473"/>
                      <a:pt x="5412" y="1194"/>
                    </a:cubicBezTo>
                    <a:cubicBezTo>
                      <a:pt x="5723" y="1121"/>
                      <a:pt x="6040" y="1079"/>
                      <a:pt x="6353" y="1079"/>
                    </a:cubicBezTo>
                    <a:close/>
                    <a:moveTo>
                      <a:pt x="2847" y="3002"/>
                    </a:moveTo>
                    <a:cubicBezTo>
                      <a:pt x="3025" y="3002"/>
                      <a:pt x="3196" y="3077"/>
                      <a:pt x="3343" y="3263"/>
                    </a:cubicBezTo>
                    <a:cubicBezTo>
                      <a:pt x="3562" y="3561"/>
                      <a:pt x="3403" y="3900"/>
                      <a:pt x="3144" y="4158"/>
                    </a:cubicBezTo>
                    <a:cubicBezTo>
                      <a:pt x="2587" y="4675"/>
                      <a:pt x="2348" y="5352"/>
                      <a:pt x="2468" y="6167"/>
                    </a:cubicBezTo>
                    <a:cubicBezTo>
                      <a:pt x="2547" y="6645"/>
                      <a:pt x="2866" y="7341"/>
                      <a:pt x="2030" y="7500"/>
                    </a:cubicBezTo>
                    <a:cubicBezTo>
                      <a:pt x="1990" y="7506"/>
                      <a:pt x="1951" y="7510"/>
                      <a:pt x="1914" y="7510"/>
                    </a:cubicBezTo>
                    <a:cubicBezTo>
                      <a:pt x="1253" y="7510"/>
                      <a:pt x="1074" y="6539"/>
                      <a:pt x="1055" y="5730"/>
                    </a:cubicBezTo>
                    <a:cubicBezTo>
                      <a:pt x="1095" y="4755"/>
                      <a:pt x="1453" y="3840"/>
                      <a:pt x="2289" y="3203"/>
                    </a:cubicBezTo>
                    <a:cubicBezTo>
                      <a:pt x="2471" y="3082"/>
                      <a:pt x="2663" y="3002"/>
                      <a:pt x="2847" y="3002"/>
                    </a:cubicBezTo>
                    <a:close/>
                    <a:moveTo>
                      <a:pt x="9512" y="3090"/>
                    </a:moveTo>
                    <a:cubicBezTo>
                      <a:pt x="9983" y="3090"/>
                      <a:pt x="10481" y="3654"/>
                      <a:pt x="10862" y="4218"/>
                    </a:cubicBezTo>
                    <a:cubicBezTo>
                      <a:pt x="11320" y="5053"/>
                      <a:pt x="11539" y="6028"/>
                      <a:pt x="11161" y="7003"/>
                    </a:cubicBezTo>
                    <a:cubicBezTo>
                      <a:pt x="11029" y="7299"/>
                      <a:pt x="10788" y="7555"/>
                      <a:pt x="10461" y="7555"/>
                    </a:cubicBezTo>
                    <a:cubicBezTo>
                      <a:pt x="10393" y="7555"/>
                      <a:pt x="10321" y="7544"/>
                      <a:pt x="10246" y="7520"/>
                    </a:cubicBezTo>
                    <a:cubicBezTo>
                      <a:pt x="9908" y="7381"/>
                      <a:pt x="9868" y="6983"/>
                      <a:pt x="9927" y="6665"/>
                    </a:cubicBezTo>
                    <a:cubicBezTo>
                      <a:pt x="10106" y="5929"/>
                      <a:pt x="9927" y="5232"/>
                      <a:pt x="9410" y="4596"/>
                    </a:cubicBezTo>
                    <a:cubicBezTo>
                      <a:pt x="9112" y="4258"/>
                      <a:pt x="8435" y="3840"/>
                      <a:pt x="9092" y="3263"/>
                    </a:cubicBezTo>
                    <a:cubicBezTo>
                      <a:pt x="9227" y="3142"/>
                      <a:pt x="9368" y="3090"/>
                      <a:pt x="9512" y="3090"/>
                    </a:cubicBezTo>
                    <a:close/>
                    <a:moveTo>
                      <a:pt x="6227" y="3800"/>
                    </a:moveTo>
                    <a:cubicBezTo>
                      <a:pt x="7560" y="3800"/>
                      <a:pt x="8634" y="4874"/>
                      <a:pt x="8634" y="6227"/>
                    </a:cubicBezTo>
                    <a:cubicBezTo>
                      <a:pt x="8634" y="7560"/>
                      <a:pt x="7560" y="8634"/>
                      <a:pt x="6227" y="8634"/>
                    </a:cubicBezTo>
                    <a:cubicBezTo>
                      <a:pt x="4875" y="8634"/>
                      <a:pt x="3820" y="7560"/>
                      <a:pt x="3820" y="6227"/>
                    </a:cubicBezTo>
                    <a:cubicBezTo>
                      <a:pt x="3820" y="4874"/>
                      <a:pt x="4875" y="3800"/>
                      <a:pt x="6227" y="3800"/>
                    </a:cubicBezTo>
                    <a:close/>
                    <a:moveTo>
                      <a:pt x="9806" y="7867"/>
                    </a:moveTo>
                    <a:cubicBezTo>
                      <a:pt x="9914" y="7867"/>
                      <a:pt x="10039" y="7900"/>
                      <a:pt x="10186" y="7978"/>
                    </a:cubicBezTo>
                    <a:cubicBezTo>
                      <a:pt x="10823" y="8336"/>
                      <a:pt x="10385" y="9251"/>
                      <a:pt x="9888" y="9967"/>
                    </a:cubicBezTo>
                    <a:cubicBezTo>
                      <a:pt x="9255" y="10695"/>
                      <a:pt x="8474" y="11202"/>
                      <a:pt x="7492" y="11202"/>
                    </a:cubicBezTo>
                    <a:cubicBezTo>
                      <a:pt x="7456" y="11202"/>
                      <a:pt x="7418" y="11202"/>
                      <a:pt x="7381" y="11200"/>
                    </a:cubicBezTo>
                    <a:cubicBezTo>
                      <a:pt x="6944" y="11160"/>
                      <a:pt x="6566" y="10961"/>
                      <a:pt x="6566" y="10524"/>
                    </a:cubicBezTo>
                    <a:cubicBezTo>
                      <a:pt x="6566" y="10146"/>
                      <a:pt x="6924" y="9987"/>
                      <a:pt x="7262" y="9947"/>
                    </a:cubicBezTo>
                    <a:cubicBezTo>
                      <a:pt x="8018" y="9867"/>
                      <a:pt x="8634" y="9469"/>
                      <a:pt x="9032" y="8753"/>
                    </a:cubicBezTo>
                    <a:cubicBezTo>
                      <a:pt x="9209" y="8433"/>
                      <a:pt x="9359" y="7867"/>
                      <a:pt x="9806" y="7867"/>
                    </a:cubicBezTo>
                    <a:close/>
                    <a:moveTo>
                      <a:pt x="2612" y="7819"/>
                    </a:moveTo>
                    <a:cubicBezTo>
                      <a:pt x="2907" y="7819"/>
                      <a:pt x="3100" y="8080"/>
                      <a:pt x="3204" y="8355"/>
                    </a:cubicBezTo>
                    <a:cubicBezTo>
                      <a:pt x="3442" y="9072"/>
                      <a:pt x="3960" y="9549"/>
                      <a:pt x="4755" y="9808"/>
                    </a:cubicBezTo>
                    <a:cubicBezTo>
                      <a:pt x="5213" y="9947"/>
                      <a:pt x="5969" y="9927"/>
                      <a:pt x="5770" y="10743"/>
                    </a:cubicBezTo>
                    <a:cubicBezTo>
                      <a:pt x="5692" y="11110"/>
                      <a:pt x="5408" y="11243"/>
                      <a:pt x="5044" y="11243"/>
                    </a:cubicBezTo>
                    <a:cubicBezTo>
                      <a:pt x="4661" y="11243"/>
                      <a:pt x="4189" y="11095"/>
                      <a:pt x="3781" y="10922"/>
                    </a:cubicBezTo>
                    <a:cubicBezTo>
                      <a:pt x="2925" y="10464"/>
                      <a:pt x="2229" y="9808"/>
                      <a:pt x="1990" y="8753"/>
                    </a:cubicBezTo>
                    <a:cubicBezTo>
                      <a:pt x="1931" y="8355"/>
                      <a:pt x="2030" y="7938"/>
                      <a:pt x="2468" y="7838"/>
                    </a:cubicBezTo>
                    <a:cubicBezTo>
                      <a:pt x="2518" y="7825"/>
                      <a:pt x="2566" y="7819"/>
                      <a:pt x="2612" y="7819"/>
                    </a:cubicBezTo>
                    <a:close/>
                    <a:moveTo>
                      <a:pt x="6227" y="1"/>
                    </a:moveTo>
                    <a:cubicBezTo>
                      <a:pt x="2786" y="1"/>
                      <a:pt x="1" y="2786"/>
                      <a:pt x="1" y="6227"/>
                    </a:cubicBezTo>
                    <a:cubicBezTo>
                      <a:pt x="1" y="9649"/>
                      <a:pt x="2786" y="12433"/>
                      <a:pt x="6227" y="12433"/>
                    </a:cubicBezTo>
                    <a:cubicBezTo>
                      <a:pt x="9649" y="12433"/>
                      <a:pt x="12434" y="9649"/>
                      <a:pt x="12434" y="6227"/>
                    </a:cubicBezTo>
                    <a:cubicBezTo>
                      <a:pt x="12434" y="2786"/>
                      <a:pt x="9649" y="1"/>
                      <a:pt x="62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1"/>
              <p:cNvSpPr/>
              <p:nvPr/>
            </p:nvSpPr>
            <p:spPr>
              <a:xfrm>
                <a:off x="250700" y="833450"/>
                <a:ext cx="6367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28" extrusionOk="0">
                    <a:moveTo>
                      <a:pt x="1273" y="1"/>
                    </a:moveTo>
                    <a:cubicBezTo>
                      <a:pt x="577" y="1"/>
                      <a:pt x="0" y="578"/>
                      <a:pt x="0" y="1274"/>
                    </a:cubicBezTo>
                    <a:cubicBezTo>
                      <a:pt x="0" y="1970"/>
                      <a:pt x="577" y="2527"/>
                      <a:pt x="1273" y="2527"/>
                    </a:cubicBezTo>
                    <a:cubicBezTo>
                      <a:pt x="1970" y="2527"/>
                      <a:pt x="2547" y="1970"/>
                      <a:pt x="2547" y="1274"/>
                    </a:cubicBezTo>
                    <a:cubicBezTo>
                      <a:pt x="2547" y="578"/>
                      <a:pt x="1970" y="1"/>
                      <a:pt x="1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9" name="Google Shape;429;p21"/>
          <p:cNvSpPr txBox="1">
            <a:spLocks noGrp="1"/>
          </p:cNvSpPr>
          <p:nvPr>
            <p:ph type="subTitle" idx="1"/>
          </p:nvPr>
        </p:nvSpPr>
        <p:spPr>
          <a:xfrm>
            <a:off x="1484975" y="3932091"/>
            <a:ext cx="22362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0" name="Google Shape;430;p21"/>
          <p:cNvSpPr txBox="1">
            <a:spLocks noGrp="1"/>
          </p:cNvSpPr>
          <p:nvPr>
            <p:ph type="title" hasCustomPrompt="1"/>
          </p:nvPr>
        </p:nvSpPr>
        <p:spPr>
          <a:xfrm>
            <a:off x="852275" y="2960524"/>
            <a:ext cx="3501600" cy="6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9pPr>
          </a:lstStyle>
          <a:p>
            <a:r>
              <a:t>xx%</a:t>
            </a:r>
          </a:p>
        </p:txBody>
      </p:sp>
      <p:sp>
        <p:nvSpPr>
          <p:cNvPr id="431" name="Google Shape;431;p21"/>
          <p:cNvSpPr txBox="1">
            <a:spLocks noGrp="1"/>
          </p:cNvSpPr>
          <p:nvPr>
            <p:ph type="subTitle" idx="2"/>
          </p:nvPr>
        </p:nvSpPr>
        <p:spPr>
          <a:xfrm>
            <a:off x="5440153" y="3922798"/>
            <a:ext cx="22362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title" idx="3" hasCustomPrompt="1"/>
          </p:nvPr>
        </p:nvSpPr>
        <p:spPr>
          <a:xfrm>
            <a:off x="4807450" y="2954800"/>
            <a:ext cx="3501600" cy="6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9pPr>
          </a:lstStyle>
          <a:p>
            <a:r>
              <a:t>xx%</a:t>
            </a:r>
          </a:p>
        </p:txBody>
      </p:sp>
      <p:sp>
        <p:nvSpPr>
          <p:cNvPr id="433" name="Google Shape;433;p21"/>
          <p:cNvSpPr txBox="1">
            <a:spLocks noGrp="1"/>
          </p:cNvSpPr>
          <p:nvPr>
            <p:ph type="title" idx="4"/>
          </p:nvPr>
        </p:nvSpPr>
        <p:spPr>
          <a:xfrm>
            <a:off x="732060" y="637929"/>
            <a:ext cx="7691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21"/>
          <p:cNvSpPr txBox="1">
            <a:spLocks noGrp="1"/>
          </p:cNvSpPr>
          <p:nvPr>
            <p:ph type="title" idx="5"/>
          </p:nvPr>
        </p:nvSpPr>
        <p:spPr>
          <a:xfrm>
            <a:off x="1832525" y="3584825"/>
            <a:ext cx="1541100" cy="4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35" name="Google Shape;435;p21"/>
          <p:cNvSpPr txBox="1">
            <a:spLocks noGrp="1"/>
          </p:cNvSpPr>
          <p:nvPr>
            <p:ph type="title" idx="6"/>
          </p:nvPr>
        </p:nvSpPr>
        <p:spPr>
          <a:xfrm>
            <a:off x="5787700" y="3584825"/>
            <a:ext cx="1541100" cy="4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SECTION_TITLE_AND_DESCRIPTION_1_1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3"/>
          <p:cNvSpPr/>
          <p:nvPr/>
        </p:nvSpPr>
        <p:spPr>
          <a:xfrm>
            <a:off x="0" y="4779675"/>
            <a:ext cx="4572000" cy="363900"/>
          </a:xfrm>
          <a:prstGeom prst="round1Rect">
            <a:avLst>
              <a:gd name="adj" fmla="val 3060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 rot="10800000">
            <a:off x="6844200" y="0"/>
            <a:ext cx="2299800" cy="363900"/>
          </a:xfrm>
          <a:prstGeom prst="round1Rect">
            <a:avLst>
              <a:gd name="adj" fmla="val 3060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_1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397322" y="-603200"/>
            <a:ext cx="9937347" cy="6359478"/>
            <a:chOff x="-397322" y="-603200"/>
            <a:chExt cx="9937347" cy="6359478"/>
          </a:xfrm>
        </p:grpSpPr>
        <p:grpSp>
          <p:nvGrpSpPr>
            <p:cNvPr id="477" name="Google Shape;477;p24"/>
            <p:cNvGrpSpPr/>
            <p:nvPr/>
          </p:nvGrpSpPr>
          <p:grpSpPr>
            <a:xfrm rot="2700000">
              <a:off x="8340614" y="796038"/>
              <a:ext cx="910453" cy="1194419"/>
              <a:chOff x="10727994" y="-779309"/>
              <a:chExt cx="910462" cy="1194430"/>
            </a:xfrm>
          </p:grpSpPr>
          <p:sp>
            <p:nvSpPr>
              <p:cNvPr id="478" name="Google Shape;478;p24"/>
              <p:cNvSpPr/>
              <p:nvPr/>
            </p:nvSpPr>
            <p:spPr>
              <a:xfrm>
                <a:off x="10784656" y="-722179"/>
                <a:ext cx="853800" cy="11373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24"/>
              <p:cNvSpPr/>
              <p:nvPr/>
            </p:nvSpPr>
            <p:spPr>
              <a:xfrm>
                <a:off x="10727994" y="-779309"/>
                <a:ext cx="853800" cy="11373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0" name="Google Shape;480;p24"/>
              <p:cNvGrpSpPr/>
              <p:nvPr/>
            </p:nvGrpSpPr>
            <p:grpSpPr>
              <a:xfrm>
                <a:off x="10956357" y="-605215"/>
                <a:ext cx="403656" cy="788938"/>
                <a:chOff x="-5644575" y="2356825"/>
                <a:chExt cx="347650" cy="679475"/>
              </a:xfrm>
            </p:grpSpPr>
            <p:sp>
              <p:nvSpPr>
                <p:cNvPr id="481" name="Google Shape;481;p24"/>
                <p:cNvSpPr/>
                <p:nvPr/>
              </p:nvSpPr>
              <p:spPr>
                <a:xfrm>
                  <a:off x="-5617225" y="2356825"/>
                  <a:ext cx="295425" cy="2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7" h="9561" extrusionOk="0">
                      <a:moveTo>
                        <a:pt x="4539" y="0"/>
                      </a:moveTo>
                      <a:cubicBezTo>
                        <a:pt x="4382" y="0"/>
                        <a:pt x="4222" y="36"/>
                        <a:pt x="4059" y="133"/>
                      </a:cubicBezTo>
                      <a:cubicBezTo>
                        <a:pt x="4277" y="1207"/>
                        <a:pt x="4218" y="2281"/>
                        <a:pt x="4317" y="3356"/>
                      </a:cubicBezTo>
                      <a:cubicBezTo>
                        <a:pt x="4317" y="3913"/>
                        <a:pt x="4118" y="4111"/>
                        <a:pt x="3601" y="4191"/>
                      </a:cubicBezTo>
                      <a:cubicBezTo>
                        <a:pt x="2587" y="4330"/>
                        <a:pt x="1572" y="4529"/>
                        <a:pt x="577" y="4708"/>
                      </a:cubicBezTo>
                      <a:cubicBezTo>
                        <a:pt x="378" y="4728"/>
                        <a:pt x="80" y="4848"/>
                        <a:pt x="40" y="5046"/>
                      </a:cubicBezTo>
                      <a:cubicBezTo>
                        <a:pt x="1" y="5285"/>
                        <a:pt x="279" y="5385"/>
                        <a:pt x="478" y="5504"/>
                      </a:cubicBezTo>
                      <a:cubicBezTo>
                        <a:pt x="807" y="5730"/>
                        <a:pt x="1127" y="5813"/>
                        <a:pt x="1451" y="5813"/>
                      </a:cubicBezTo>
                      <a:cubicBezTo>
                        <a:pt x="1813" y="5813"/>
                        <a:pt x="2179" y="5709"/>
                        <a:pt x="2567" y="5584"/>
                      </a:cubicBezTo>
                      <a:cubicBezTo>
                        <a:pt x="3149" y="5382"/>
                        <a:pt x="3521" y="5256"/>
                        <a:pt x="3765" y="5256"/>
                      </a:cubicBezTo>
                      <a:cubicBezTo>
                        <a:pt x="4196" y="5256"/>
                        <a:pt x="4228" y="5650"/>
                        <a:pt x="4317" y="6717"/>
                      </a:cubicBezTo>
                      <a:cubicBezTo>
                        <a:pt x="4437" y="7871"/>
                        <a:pt x="4755" y="8906"/>
                        <a:pt x="5988" y="9303"/>
                      </a:cubicBezTo>
                      <a:cubicBezTo>
                        <a:pt x="6557" y="9486"/>
                        <a:pt x="7126" y="9561"/>
                        <a:pt x="7694" y="9561"/>
                      </a:cubicBezTo>
                      <a:cubicBezTo>
                        <a:pt x="8615" y="9561"/>
                        <a:pt x="9533" y="9363"/>
                        <a:pt x="10444" y="9105"/>
                      </a:cubicBezTo>
                      <a:cubicBezTo>
                        <a:pt x="10802" y="9005"/>
                        <a:pt x="11260" y="9025"/>
                        <a:pt x="11240" y="8528"/>
                      </a:cubicBezTo>
                      <a:cubicBezTo>
                        <a:pt x="11240" y="8030"/>
                        <a:pt x="10762" y="7891"/>
                        <a:pt x="10365" y="7732"/>
                      </a:cubicBezTo>
                      <a:cubicBezTo>
                        <a:pt x="10256" y="7693"/>
                        <a:pt x="10142" y="7676"/>
                        <a:pt x="10028" y="7676"/>
                      </a:cubicBezTo>
                      <a:cubicBezTo>
                        <a:pt x="9850" y="7676"/>
                        <a:pt x="9675" y="7719"/>
                        <a:pt x="9529" y="7792"/>
                      </a:cubicBezTo>
                      <a:cubicBezTo>
                        <a:pt x="8853" y="8110"/>
                        <a:pt x="8137" y="8090"/>
                        <a:pt x="7440" y="8189"/>
                      </a:cubicBezTo>
                      <a:cubicBezTo>
                        <a:pt x="7195" y="8228"/>
                        <a:pt x="6932" y="8272"/>
                        <a:pt x="6684" y="8272"/>
                      </a:cubicBezTo>
                      <a:cubicBezTo>
                        <a:pt x="6289" y="8272"/>
                        <a:pt x="5933" y="8160"/>
                        <a:pt x="5750" y="7732"/>
                      </a:cubicBezTo>
                      <a:cubicBezTo>
                        <a:pt x="5372" y="6896"/>
                        <a:pt x="5471" y="5942"/>
                        <a:pt x="5590" y="5046"/>
                      </a:cubicBezTo>
                      <a:cubicBezTo>
                        <a:pt x="5610" y="4828"/>
                        <a:pt x="5948" y="4848"/>
                        <a:pt x="6108" y="4828"/>
                      </a:cubicBezTo>
                      <a:cubicBezTo>
                        <a:pt x="7043" y="4688"/>
                        <a:pt x="7958" y="4489"/>
                        <a:pt x="8912" y="4430"/>
                      </a:cubicBezTo>
                      <a:cubicBezTo>
                        <a:pt x="9688" y="4410"/>
                        <a:pt x="10484" y="4330"/>
                        <a:pt x="11280" y="4251"/>
                      </a:cubicBezTo>
                      <a:cubicBezTo>
                        <a:pt x="11479" y="4231"/>
                        <a:pt x="11757" y="4211"/>
                        <a:pt x="11777" y="3913"/>
                      </a:cubicBezTo>
                      <a:cubicBezTo>
                        <a:pt x="11817" y="3654"/>
                        <a:pt x="11717" y="3515"/>
                        <a:pt x="11518" y="3336"/>
                      </a:cubicBezTo>
                      <a:cubicBezTo>
                        <a:pt x="11133" y="2951"/>
                        <a:pt x="10686" y="2814"/>
                        <a:pt x="10235" y="2814"/>
                      </a:cubicBezTo>
                      <a:cubicBezTo>
                        <a:pt x="9964" y="2814"/>
                        <a:pt x="9691" y="2863"/>
                        <a:pt x="9430" y="2938"/>
                      </a:cubicBezTo>
                      <a:cubicBezTo>
                        <a:pt x="8495" y="3216"/>
                        <a:pt x="7560" y="3356"/>
                        <a:pt x="6605" y="3594"/>
                      </a:cubicBezTo>
                      <a:cubicBezTo>
                        <a:pt x="6269" y="3672"/>
                        <a:pt x="6042" y="3724"/>
                        <a:pt x="5890" y="3724"/>
                      </a:cubicBezTo>
                      <a:cubicBezTo>
                        <a:pt x="5573" y="3724"/>
                        <a:pt x="5577" y="3497"/>
                        <a:pt x="5590" y="2799"/>
                      </a:cubicBezTo>
                      <a:cubicBezTo>
                        <a:pt x="5590" y="2261"/>
                        <a:pt x="5650" y="1764"/>
                        <a:pt x="5829" y="1267"/>
                      </a:cubicBezTo>
                      <a:cubicBezTo>
                        <a:pt x="5948" y="909"/>
                        <a:pt x="6028" y="531"/>
                        <a:pt x="5590" y="272"/>
                      </a:cubicBezTo>
                      <a:cubicBezTo>
                        <a:pt x="5244" y="189"/>
                        <a:pt x="4898" y="0"/>
                        <a:pt x="45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24"/>
                <p:cNvSpPr/>
                <p:nvPr/>
              </p:nvSpPr>
              <p:spPr>
                <a:xfrm>
                  <a:off x="-5512800" y="2731625"/>
                  <a:ext cx="8000" cy="1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737" extrusionOk="0">
                      <a:moveTo>
                        <a:pt x="319" y="1"/>
                      </a:moveTo>
                      <a:cubicBezTo>
                        <a:pt x="279" y="259"/>
                        <a:pt x="21" y="458"/>
                        <a:pt x="1" y="737"/>
                      </a:cubicBezTo>
                      <a:lnTo>
                        <a:pt x="1" y="737"/>
                      </a:lnTo>
                      <a:cubicBezTo>
                        <a:pt x="21" y="458"/>
                        <a:pt x="279" y="259"/>
                        <a:pt x="3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24"/>
                <p:cNvSpPr/>
                <p:nvPr/>
              </p:nvSpPr>
              <p:spPr>
                <a:xfrm>
                  <a:off x="-5512800" y="2750025"/>
                  <a:ext cx="525" cy="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1" extrusionOk="0">
                      <a:moveTo>
                        <a:pt x="1" y="21"/>
                      </a:moveTo>
                      <a:lnTo>
                        <a:pt x="2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24"/>
                <p:cNvSpPr/>
                <p:nvPr/>
              </p:nvSpPr>
              <p:spPr>
                <a:xfrm>
                  <a:off x="-5512800" y="2750025"/>
                  <a:ext cx="5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1"/>
                      </a:moveTo>
                      <a:cubicBezTo>
                        <a:pt x="21" y="1"/>
                        <a:pt x="1" y="1"/>
                        <a:pt x="21" y="1"/>
                      </a:cubicBezTo>
                      <a:cubicBezTo>
                        <a:pt x="1" y="1"/>
                        <a:pt x="1" y="1"/>
                        <a:pt x="21" y="1"/>
                      </a:cubicBezTo>
                      <a:cubicBezTo>
                        <a:pt x="1" y="1"/>
                        <a:pt x="1" y="1"/>
                        <a:pt x="21" y="1"/>
                      </a:cubicBezTo>
                      <a:cubicBezTo>
                        <a:pt x="1" y="1"/>
                        <a:pt x="1" y="1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24"/>
                <p:cNvSpPr/>
                <p:nvPr/>
              </p:nvSpPr>
              <p:spPr>
                <a:xfrm>
                  <a:off x="-5644575" y="2622700"/>
                  <a:ext cx="347650" cy="4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" h="16544" extrusionOk="0">
                      <a:moveTo>
                        <a:pt x="9064" y="5530"/>
                      </a:moveTo>
                      <a:cubicBezTo>
                        <a:pt x="9200" y="5530"/>
                        <a:pt x="9335" y="5531"/>
                        <a:pt x="9469" y="5531"/>
                      </a:cubicBezTo>
                      <a:cubicBezTo>
                        <a:pt x="9827" y="5531"/>
                        <a:pt x="9748" y="5830"/>
                        <a:pt x="9748" y="6108"/>
                      </a:cubicBezTo>
                      <a:cubicBezTo>
                        <a:pt x="9728" y="6188"/>
                        <a:pt x="9688" y="6447"/>
                        <a:pt x="9668" y="6447"/>
                      </a:cubicBezTo>
                      <a:cubicBezTo>
                        <a:pt x="9190" y="6475"/>
                        <a:pt x="8702" y="6503"/>
                        <a:pt x="8225" y="6503"/>
                      </a:cubicBezTo>
                      <a:cubicBezTo>
                        <a:pt x="8027" y="6503"/>
                        <a:pt x="7831" y="6498"/>
                        <a:pt x="7639" y="6486"/>
                      </a:cubicBezTo>
                      <a:cubicBezTo>
                        <a:pt x="7580" y="6447"/>
                        <a:pt x="7480" y="5730"/>
                        <a:pt x="7858" y="5631"/>
                      </a:cubicBezTo>
                      <a:cubicBezTo>
                        <a:pt x="8246" y="5541"/>
                        <a:pt x="8656" y="5530"/>
                        <a:pt x="9064" y="5530"/>
                      </a:cubicBezTo>
                      <a:close/>
                      <a:moveTo>
                        <a:pt x="5672" y="5969"/>
                      </a:moveTo>
                      <a:cubicBezTo>
                        <a:pt x="5909" y="5969"/>
                        <a:pt x="6088" y="6069"/>
                        <a:pt x="6088" y="6486"/>
                      </a:cubicBezTo>
                      <a:cubicBezTo>
                        <a:pt x="6088" y="6823"/>
                        <a:pt x="5921" y="6893"/>
                        <a:pt x="5718" y="6893"/>
                      </a:cubicBezTo>
                      <a:cubicBezTo>
                        <a:pt x="5572" y="6893"/>
                        <a:pt x="5407" y="6857"/>
                        <a:pt x="5271" y="6857"/>
                      </a:cubicBezTo>
                      <a:cubicBezTo>
                        <a:pt x="5181" y="6857"/>
                        <a:pt x="5104" y="6873"/>
                        <a:pt x="5053" y="6924"/>
                      </a:cubicBezTo>
                      <a:cubicBezTo>
                        <a:pt x="4973" y="6939"/>
                        <a:pt x="4902" y="6947"/>
                        <a:pt x="4839" y="6947"/>
                      </a:cubicBezTo>
                      <a:cubicBezTo>
                        <a:pt x="4495" y="6947"/>
                        <a:pt x="4391" y="6729"/>
                        <a:pt x="4357" y="6427"/>
                      </a:cubicBezTo>
                      <a:cubicBezTo>
                        <a:pt x="4277" y="6009"/>
                        <a:pt x="4596" y="6088"/>
                        <a:pt x="4854" y="6049"/>
                      </a:cubicBezTo>
                      <a:lnTo>
                        <a:pt x="4914" y="6049"/>
                      </a:lnTo>
                      <a:cubicBezTo>
                        <a:pt x="4935" y="6050"/>
                        <a:pt x="4956" y="6051"/>
                        <a:pt x="4978" y="6051"/>
                      </a:cubicBezTo>
                      <a:cubicBezTo>
                        <a:pt x="5196" y="6051"/>
                        <a:pt x="5458" y="5969"/>
                        <a:pt x="5672" y="5969"/>
                      </a:cubicBezTo>
                      <a:close/>
                      <a:moveTo>
                        <a:pt x="8873" y="7342"/>
                      </a:moveTo>
                      <a:cubicBezTo>
                        <a:pt x="8917" y="7351"/>
                        <a:pt x="8964" y="7354"/>
                        <a:pt x="9011" y="7354"/>
                      </a:cubicBezTo>
                      <a:cubicBezTo>
                        <a:pt x="9088" y="7354"/>
                        <a:pt x="9166" y="7346"/>
                        <a:pt x="9235" y="7346"/>
                      </a:cubicBezTo>
                      <a:cubicBezTo>
                        <a:pt x="9391" y="7346"/>
                        <a:pt x="9504" y="7386"/>
                        <a:pt x="9469" y="7640"/>
                      </a:cubicBezTo>
                      <a:cubicBezTo>
                        <a:pt x="9399" y="8164"/>
                        <a:pt x="9129" y="8254"/>
                        <a:pt x="8810" y="8254"/>
                      </a:cubicBezTo>
                      <a:cubicBezTo>
                        <a:pt x="8643" y="8254"/>
                        <a:pt x="8464" y="8230"/>
                        <a:pt x="8292" y="8230"/>
                      </a:cubicBezTo>
                      <a:cubicBezTo>
                        <a:pt x="8143" y="8230"/>
                        <a:pt x="8001" y="8248"/>
                        <a:pt x="7878" y="8316"/>
                      </a:cubicBezTo>
                      <a:cubicBezTo>
                        <a:pt x="7819" y="8356"/>
                        <a:pt x="7759" y="8373"/>
                        <a:pt x="7704" y="8373"/>
                      </a:cubicBezTo>
                      <a:cubicBezTo>
                        <a:pt x="7533" y="8373"/>
                        <a:pt x="7400" y="8208"/>
                        <a:pt x="7460" y="7998"/>
                      </a:cubicBezTo>
                      <a:cubicBezTo>
                        <a:pt x="7585" y="7448"/>
                        <a:pt x="7946" y="7432"/>
                        <a:pt x="8301" y="7432"/>
                      </a:cubicBezTo>
                      <a:cubicBezTo>
                        <a:pt x="8322" y="7432"/>
                        <a:pt x="8344" y="7432"/>
                        <a:pt x="8365" y="7432"/>
                      </a:cubicBezTo>
                      <a:cubicBezTo>
                        <a:pt x="8552" y="7432"/>
                        <a:pt x="8733" y="7428"/>
                        <a:pt x="8873" y="7342"/>
                      </a:cubicBezTo>
                      <a:close/>
                      <a:moveTo>
                        <a:pt x="5883" y="7654"/>
                      </a:moveTo>
                      <a:cubicBezTo>
                        <a:pt x="6103" y="7654"/>
                        <a:pt x="6167" y="7890"/>
                        <a:pt x="6167" y="8177"/>
                      </a:cubicBezTo>
                      <a:cubicBezTo>
                        <a:pt x="6167" y="8550"/>
                        <a:pt x="5996" y="8623"/>
                        <a:pt x="5835" y="8623"/>
                      </a:cubicBezTo>
                      <a:cubicBezTo>
                        <a:pt x="5732" y="8623"/>
                        <a:pt x="5634" y="8594"/>
                        <a:pt x="5585" y="8594"/>
                      </a:cubicBezTo>
                      <a:cubicBezTo>
                        <a:pt x="5580" y="8594"/>
                        <a:pt x="5575" y="8594"/>
                        <a:pt x="5570" y="8595"/>
                      </a:cubicBezTo>
                      <a:cubicBezTo>
                        <a:pt x="5434" y="8618"/>
                        <a:pt x="5310" y="8630"/>
                        <a:pt x="5200" y="8630"/>
                      </a:cubicBezTo>
                      <a:cubicBezTo>
                        <a:pt x="4831" y="8630"/>
                        <a:pt x="4629" y="8490"/>
                        <a:pt x="4675" y="8137"/>
                      </a:cubicBezTo>
                      <a:cubicBezTo>
                        <a:pt x="4719" y="7774"/>
                        <a:pt x="4922" y="7715"/>
                        <a:pt x="5152" y="7715"/>
                      </a:cubicBezTo>
                      <a:cubicBezTo>
                        <a:pt x="5260" y="7715"/>
                        <a:pt x="5375" y="7728"/>
                        <a:pt x="5481" y="7728"/>
                      </a:cubicBezTo>
                      <a:cubicBezTo>
                        <a:pt x="5556" y="7728"/>
                        <a:pt x="5627" y="7722"/>
                        <a:pt x="5690" y="7700"/>
                      </a:cubicBezTo>
                      <a:cubicBezTo>
                        <a:pt x="5764" y="7668"/>
                        <a:pt x="5828" y="7654"/>
                        <a:pt x="5883" y="7654"/>
                      </a:cubicBezTo>
                      <a:close/>
                      <a:moveTo>
                        <a:pt x="7868" y="11181"/>
                      </a:moveTo>
                      <a:cubicBezTo>
                        <a:pt x="8453" y="11181"/>
                        <a:pt x="8396" y="11762"/>
                        <a:pt x="8455" y="11997"/>
                      </a:cubicBezTo>
                      <a:cubicBezTo>
                        <a:pt x="8514" y="12190"/>
                        <a:pt x="8448" y="12234"/>
                        <a:pt x="8345" y="12234"/>
                      </a:cubicBezTo>
                      <a:cubicBezTo>
                        <a:pt x="8259" y="12234"/>
                        <a:pt x="8147" y="12203"/>
                        <a:pt x="8059" y="12203"/>
                      </a:cubicBezTo>
                      <a:cubicBezTo>
                        <a:pt x="8005" y="12203"/>
                        <a:pt x="7960" y="12215"/>
                        <a:pt x="7938" y="12255"/>
                      </a:cubicBezTo>
                      <a:cubicBezTo>
                        <a:pt x="7850" y="12273"/>
                        <a:pt x="7775" y="12282"/>
                        <a:pt x="7710" y="12282"/>
                      </a:cubicBezTo>
                      <a:cubicBezTo>
                        <a:pt x="7421" y="12282"/>
                        <a:pt x="7344" y="12106"/>
                        <a:pt x="7361" y="11798"/>
                      </a:cubicBezTo>
                      <a:cubicBezTo>
                        <a:pt x="7381" y="11459"/>
                        <a:pt x="7381" y="11201"/>
                        <a:pt x="7838" y="11181"/>
                      </a:cubicBezTo>
                      <a:cubicBezTo>
                        <a:pt x="7848" y="11181"/>
                        <a:pt x="7858" y="11181"/>
                        <a:pt x="7868" y="11181"/>
                      </a:cubicBezTo>
                      <a:close/>
                      <a:moveTo>
                        <a:pt x="9541" y="0"/>
                      </a:moveTo>
                      <a:cubicBezTo>
                        <a:pt x="9472" y="0"/>
                        <a:pt x="9402" y="13"/>
                        <a:pt x="9330" y="41"/>
                      </a:cubicBezTo>
                      <a:cubicBezTo>
                        <a:pt x="8892" y="180"/>
                        <a:pt x="9071" y="638"/>
                        <a:pt x="9091" y="1016"/>
                      </a:cubicBezTo>
                      <a:cubicBezTo>
                        <a:pt x="9171" y="1951"/>
                        <a:pt x="8853" y="2408"/>
                        <a:pt x="8156" y="2508"/>
                      </a:cubicBezTo>
                      <a:cubicBezTo>
                        <a:pt x="8134" y="2510"/>
                        <a:pt x="8110" y="2510"/>
                        <a:pt x="8087" y="2510"/>
                      </a:cubicBezTo>
                      <a:cubicBezTo>
                        <a:pt x="8008" y="2510"/>
                        <a:pt x="7926" y="2503"/>
                        <a:pt x="7848" y="2503"/>
                      </a:cubicBezTo>
                      <a:cubicBezTo>
                        <a:pt x="7682" y="2503"/>
                        <a:pt x="7537" y="2536"/>
                        <a:pt x="7500" y="2746"/>
                      </a:cubicBezTo>
                      <a:cubicBezTo>
                        <a:pt x="7440" y="3124"/>
                        <a:pt x="7838" y="3204"/>
                        <a:pt x="8057" y="3244"/>
                      </a:cubicBezTo>
                      <a:cubicBezTo>
                        <a:pt x="8634" y="3363"/>
                        <a:pt x="8574" y="3642"/>
                        <a:pt x="8435" y="4099"/>
                      </a:cubicBezTo>
                      <a:cubicBezTo>
                        <a:pt x="8276" y="4537"/>
                        <a:pt x="8057" y="4795"/>
                        <a:pt x="7560" y="4895"/>
                      </a:cubicBezTo>
                      <a:cubicBezTo>
                        <a:pt x="7460" y="4915"/>
                        <a:pt x="7361" y="4935"/>
                        <a:pt x="7261" y="4935"/>
                      </a:cubicBezTo>
                      <a:cubicBezTo>
                        <a:pt x="6784" y="5034"/>
                        <a:pt x="6306" y="5094"/>
                        <a:pt x="5809" y="5114"/>
                      </a:cubicBezTo>
                      <a:cubicBezTo>
                        <a:pt x="5749" y="4815"/>
                        <a:pt x="5511" y="4159"/>
                        <a:pt x="5471" y="4099"/>
                      </a:cubicBezTo>
                      <a:cubicBezTo>
                        <a:pt x="5212" y="3542"/>
                        <a:pt x="5550" y="3403"/>
                        <a:pt x="5988" y="3303"/>
                      </a:cubicBezTo>
                      <a:cubicBezTo>
                        <a:pt x="6247" y="3244"/>
                        <a:pt x="6545" y="3144"/>
                        <a:pt x="6505" y="2846"/>
                      </a:cubicBezTo>
                      <a:cubicBezTo>
                        <a:pt x="6490" y="2633"/>
                        <a:pt x="6300" y="2513"/>
                        <a:pt x="6087" y="2513"/>
                      </a:cubicBezTo>
                      <a:cubicBezTo>
                        <a:pt x="6022" y="2513"/>
                        <a:pt x="5954" y="2524"/>
                        <a:pt x="5889" y="2548"/>
                      </a:cubicBezTo>
                      <a:cubicBezTo>
                        <a:pt x="5733" y="2598"/>
                        <a:pt x="5604" y="2621"/>
                        <a:pt x="5499" y="2621"/>
                      </a:cubicBezTo>
                      <a:cubicBezTo>
                        <a:pt x="5066" y="2621"/>
                        <a:pt x="5021" y="2232"/>
                        <a:pt x="5053" y="1752"/>
                      </a:cubicBezTo>
                      <a:cubicBezTo>
                        <a:pt x="5073" y="1354"/>
                        <a:pt x="4954" y="1056"/>
                        <a:pt x="4556" y="976"/>
                      </a:cubicBezTo>
                      <a:cubicBezTo>
                        <a:pt x="4297" y="950"/>
                        <a:pt x="4014" y="790"/>
                        <a:pt x="3743" y="790"/>
                      </a:cubicBezTo>
                      <a:cubicBezTo>
                        <a:pt x="3597" y="790"/>
                        <a:pt x="3455" y="837"/>
                        <a:pt x="3322" y="976"/>
                      </a:cubicBezTo>
                      <a:cubicBezTo>
                        <a:pt x="2984" y="1354"/>
                        <a:pt x="3521" y="1632"/>
                        <a:pt x="3561" y="1971"/>
                      </a:cubicBezTo>
                      <a:cubicBezTo>
                        <a:pt x="3561" y="2050"/>
                        <a:pt x="3661" y="2130"/>
                        <a:pt x="3681" y="2209"/>
                      </a:cubicBezTo>
                      <a:cubicBezTo>
                        <a:pt x="3919" y="2727"/>
                        <a:pt x="3820" y="3025"/>
                        <a:pt x="3203" y="3025"/>
                      </a:cubicBezTo>
                      <a:cubicBezTo>
                        <a:pt x="2567" y="3025"/>
                        <a:pt x="1890" y="3045"/>
                        <a:pt x="1234" y="3045"/>
                      </a:cubicBezTo>
                      <a:cubicBezTo>
                        <a:pt x="1203" y="3045"/>
                        <a:pt x="1173" y="3044"/>
                        <a:pt x="1142" y="3044"/>
                      </a:cubicBezTo>
                      <a:cubicBezTo>
                        <a:pt x="976" y="3044"/>
                        <a:pt x="821" y="3059"/>
                        <a:pt x="736" y="3244"/>
                      </a:cubicBezTo>
                      <a:cubicBezTo>
                        <a:pt x="637" y="3463"/>
                        <a:pt x="816" y="3542"/>
                        <a:pt x="915" y="3701"/>
                      </a:cubicBezTo>
                      <a:cubicBezTo>
                        <a:pt x="1258" y="4208"/>
                        <a:pt x="1629" y="4423"/>
                        <a:pt x="2086" y="4423"/>
                      </a:cubicBezTo>
                      <a:cubicBezTo>
                        <a:pt x="2293" y="4423"/>
                        <a:pt x="2518" y="4379"/>
                        <a:pt x="2766" y="4298"/>
                      </a:cubicBezTo>
                      <a:cubicBezTo>
                        <a:pt x="3147" y="4157"/>
                        <a:pt x="3737" y="3854"/>
                        <a:pt x="4163" y="3854"/>
                      </a:cubicBezTo>
                      <a:cubicBezTo>
                        <a:pt x="4515" y="3854"/>
                        <a:pt x="4756" y="4061"/>
                        <a:pt x="4675" y="4736"/>
                      </a:cubicBezTo>
                      <a:cubicBezTo>
                        <a:pt x="4655" y="5034"/>
                        <a:pt x="4675" y="5193"/>
                        <a:pt x="4715" y="5313"/>
                      </a:cubicBezTo>
                      <a:cubicBezTo>
                        <a:pt x="4559" y="5353"/>
                        <a:pt x="4401" y="5371"/>
                        <a:pt x="4241" y="5371"/>
                      </a:cubicBezTo>
                      <a:cubicBezTo>
                        <a:pt x="3930" y="5371"/>
                        <a:pt x="3611" y="5305"/>
                        <a:pt x="3283" y="5213"/>
                      </a:cubicBezTo>
                      <a:cubicBezTo>
                        <a:pt x="3176" y="5180"/>
                        <a:pt x="3070" y="5158"/>
                        <a:pt x="2967" y="5158"/>
                      </a:cubicBezTo>
                      <a:cubicBezTo>
                        <a:pt x="2821" y="5158"/>
                        <a:pt x="2684" y="5204"/>
                        <a:pt x="2567" y="5333"/>
                      </a:cubicBezTo>
                      <a:cubicBezTo>
                        <a:pt x="2328" y="5631"/>
                        <a:pt x="2606" y="5790"/>
                        <a:pt x="2785" y="5949"/>
                      </a:cubicBezTo>
                      <a:cubicBezTo>
                        <a:pt x="3084" y="6248"/>
                        <a:pt x="3183" y="6626"/>
                        <a:pt x="3263" y="7023"/>
                      </a:cubicBezTo>
                      <a:cubicBezTo>
                        <a:pt x="3382" y="7720"/>
                        <a:pt x="3462" y="8436"/>
                        <a:pt x="3661" y="9112"/>
                      </a:cubicBezTo>
                      <a:cubicBezTo>
                        <a:pt x="3758" y="9474"/>
                        <a:pt x="3885" y="9905"/>
                        <a:pt x="4219" y="9905"/>
                      </a:cubicBezTo>
                      <a:cubicBezTo>
                        <a:pt x="4362" y="9905"/>
                        <a:pt x="4542" y="9826"/>
                        <a:pt x="4775" y="9629"/>
                      </a:cubicBezTo>
                      <a:cubicBezTo>
                        <a:pt x="4876" y="9551"/>
                        <a:pt x="5021" y="9542"/>
                        <a:pt x="5171" y="9542"/>
                      </a:cubicBezTo>
                      <a:cubicBezTo>
                        <a:pt x="5215" y="9542"/>
                        <a:pt x="5260" y="9543"/>
                        <a:pt x="5304" y="9543"/>
                      </a:cubicBezTo>
                      <a:cubicBezTo>
                        <a:pt x="5376" y="9543"/>
                        <a:pt x="5446" y="9541"/>
                        <a:pt x="5511" y="9530"/>
                      </a:cubicBezTo>
                      <a:cubicBezTo>
                        <a:pt x="5604" y="9523"/>
                        <a:pt x="5704" y="9505"/>
                        <a:pt x="5794" y="9505"/>
                      </a:cubicBezTo>
                      <a:cubicBezTo>
                        <a:pt x="5954" y="9505"/>
                        <a:pt x="6080" y="9561"/>
                        <a:pt x="6068" y="9828"/>
                      </a:cubicBezTo>
                      <a:cubicBezTo>
                        <a:pt x="6048" y="10107"/>
                        <a:pt x="6247" y="10584"/>
                        <a:pt x="5769" y="10584"/>
                      </a:cubicBezTo>
                      <a:cubicBezTo>
                        <a:pt x="5757" y="10584"/>
                        <a:pt x="5745" y="10584"/>
                        <a:pt x="5732" y="10584"/>
                      </a:cubicBezTo>
                      <a:cubicBezTo>
                        <a:pt x="5054" y="10584"/>
                        <a:pt x="4362" y="10910"/>
                        <a:pt x="3683" y="10910"/>
                      </a:cubicBezTo>
                      <a:cubicBezTo>
                        <a:pt x="3257" y="10910"/>
                        <a:pt x="2837" y="10782"/>
                        <a:pt x="2427" y="10365"/>
                      </a:cubicBezTo>
                      <a:cubicBezTo>
                        <a:pt x="2296" y="10223"/>
                        <a:pt x="2098" y="10165"/>
                        <a:pt x="1887" y="10165"/>
                      </a:cubicBezTo>
                      <a:cubicBezTo>
                        <a:pt x="1715" y="10165"/>
                        <a:pt x="1534" y="10203"/>
                        <a:pt x="1373" y="10266"/>
                      </a:cubicBezTo>
                      <a:cubicBezTo>
                        <a:pt x="1194" y="10306"/>
                        <a:pt x="1194" y="10485"/>
                        <a:pt x="1234" y="10604"/>
                      </a:cubicBezTo>
                      <a:cubicBezTo>
                        <a:pt x="1440" y="11062"/>
                        <a:pt x="1356" y="11178"/>
                        <a:pt x="1175" y="11178"/>
                      </a:cubicBezTo>
                      <a:cubicBezTo>
                        <a:pt x="1042" y="11178"/>
                        <a:pt x="857" y="11115"/>
                        <a:pt x="697" y="11082"/>
                      </a:cubicBezTo>
                      <a:cubicBezTo>
                        <a:pt x="613" y="11062"/>
                        <a:pt x="531" y="11049"/>
                        <a:pt x="455" y="11049"/>
                      </a:cubicBezTo>
                      <a:cubicBezTo>
                        <a:pt x="298" y="11049"/>
                        <a:pt x="167" y="11106"/>
                        <a:pt x="100" y="11280"/>
                      </a:cubicBezTo>
                      <a:cubicBezTo>
                        <a:pt x="0" y="11519"/>
                        <a:pt x="199" y="11698"/>
                        <a:pt x="398" y="11798"/>
                      </a:cubicBezTo>
                      <a:cubicBezTo>
                        <a:pt x="587" y="11892"/>
                        <a:pt x="793" y="12058"/>
                        <a:pt x="984" y="12058"/>
                      </a:cubicBezTo>
                      <a:cubicBezTo>
                        <a:pt x="994" y="12058"/>
                        <a:pt x="1005" y="12057"/>
                        <a:pt x="1015" y="12056"/>
                      </a:cubicBezTo>
                      <a:cubicBezTo>
                        <a:pt x="1046" y="12054"/>
                        <a:pt x="1076" y="12053"/>
                        <a:pt x="1105" y="12053"/>
                      </a:cubicBezTo>
                      <a:cubicBezTo>
                        <a:pt x="1646" y="12053"/>
                        <a:pt x="1773" y="12401"/>
                        <a:pt x="1811" y="12892"/>
                      </a:cubicBezTo>
                      <a:cubicBezTo>
                        <a:pt x="1870" y="13548"/>
                        <a:pt x="1870" y="14185"/>
                        <a:pt x="1811" y="14861"/>
                      </a:cubicBezTo>
                      <a:cubicBezTo>
                        <a:pt x="1771" y="15339"/>
                        <a:pt x="1910" y="15975"/>
                        <a:pt x="2427" y="15995"/>
                      </a:cubicBezTo>
                      <a:cubicBezTo>
                        <a:pt x="2453" y="15998"/>
                        <a:pt x="2479" y="15999"/>
                        <a:pt x="2502" y="15999"/>
                      </a:cubicBezTo>
                      <a:cubicBezTo>
                        <a:pt x="3006" y="15999"/>
                        <a:pt x="3024" y="15416"/>
                        <a:pt x="3024" y="14961"/>
                      </a:cubicBezTo>
                      <a:cubicBezTo>
                        <a:pt x="3024" y="14065"/>
                        <a:pt x="3004" y="13190"/>
                        <a:pt x="2984" y="12295"/>
                      </a:cubicBezTo>
                      <a:cubicBezTo>
                        <a:pt x="2984" y="11977"/>
                        <a:pt x="3004" y="11798"/>
                        <a:pt x="3402" y="11758"/>
                      </a:cubicBezTo>
                      <a:cubicBezTo>
                        <a:pt x="4277" y="11658"/>
                        <a:pt x="5153" y="11479"/>
                        <a:pt x="6008" y="11320"/>
                      </a:cubicBezTo>
                      <a:lnTo>
                        <a:pt x="6008" y="11320"/>
                      </a:lnTo>
                      <a:cubicBezTo>
                        <a:pt x="6247" y="12673"/>
                        <a:pt x="6167" y="12772"/>
                        <a:pt x="4854" y="12792"/>
                      </a:cubicBezTo>
                      <a:cubicBezTo>
                        <a:pt x="4516" y="12792"/>
                        <a:pt x="4218" y="12772"/>
                        <a:pt x="3899" y="12772"/>
                      </a:cubicBezTo>
                      <a:cubicBezTo>
                        <a:pt x="3621" y="12772"/>
                        <a:pt x="3462" y="12872"/>
                        <a:pt x="3521" y="13170"/>
                      </a:cubicBezTo>
                      <a:cubicBezTo>
                        <a:pt x="3641" y="13616"/>
                        <a:pt x="4411" y="14106"/>
                        <a:pt x="4940" y="14106"/>
                      </a:cubicBezTo>
                      <a:cubicBezTo>
                        <a:pt x="5025" y="14106"/>
                        <a:pt x="5104" y="14093"/>
                        <a:pt x="5173" y="14065"/>
                      </a:cubicBezTo>
                      <a:cubicBezTo>
                        <a:pt x="6107" y="13687"/>
                        <a:pt x="7102" y="13449"/>
                        <a:pt x="8077" y="13111"/>
                      </a:cubicBezTo>
                      <a:cubicBezTo>
                        <a:pt x="8319" y="13030"/>
                        <a:pt x="8545" y="12962"/>
                        <a:pt x="8748" y="12962"/>
                      </a:cubicBezTo>
                      <a:cubicBezTo>
                        <a:pt x="9045" y="12962"/>
                        <a:pt x="9292" y="13107"/>
                        <a:pt x="9469" y="13568"/>
                      </a:cubicBezTo>
                      <a:cubicBezTo>
                        <a:pt x="9550" y="13762"/>
                        <a:pt x="9709" y="14034"/>
                        <a:pt x="9979" y="14034"/>
                      </a:cubicBezTo>
                      <a:cubicBezTo>
                        <a:pt x="10042" y="14034"/>
                        <a:pt x="10111" y="14020"/>
                        <a:pt x="10185" y="13986"/>
                      </a:cubicBezTo>
                      <a:cubicBezTo>
                        <a:pt x="10524" y="13847"/>
                        <a:pt x="10683" y="13508"/>
                        <a:pt x="10663" y="13150"/>
                      </a:cubicBezTo>
                      <a:cubicBezTo>
                        <a:pt x="10663" y="12514"/>
                        <a:pt x="10265" y="12096"/>
                        <a:pt x="9768" y="11778"/>
                      </a:cubicBezTo>
                      <a:cubicBezTo>
                        <a:pt x="9430" y="11559"/>
                        <a:pt x="9071" y="11380"/>
                        <a:pt x="8594" y="11082"/>
                      </a:cubicBezTo>
                      <a:cubicBezTo>
                        <a:pt x="9091" y="11062"/>
                        <a:pt x="9430" y="11022"/>
                        <a:pt x="9728" y="11002"/>
                      </a:cubicBezTo>
                      <a:cubicBezTo>
                        <a:pt x="9976" y="10990"/>
                        <a:pt x="10202" y="10983"/>
                        <a:pt x="10406" y="10983"/>
                      </a:cubicBezTo>
                      <a:cubicBezTo>
                        <a:pt x="12169" y="10983"/>
                        <a:pt x="12362" y="11505"/>
                        <a:pt x="11916" y="13608"/>
                      </a:cubicBezTo>
                      <a:cubicBezTo>
                        <a:pt x="11788" y="14208"/>
                        <a:pt x="11587" y="14541"/>
                        <a:pt x="11175" y="14541"/>
                      </a:cubicBezTo>
                      <a:cubicBezTo>
                        <a:pt x="11013" y="14541"/>
                        <a:pt x="10819" y="14490"/>
                        <a:pt x="10583" y="14384"/>
                      </a:cubicBezTo>
                      <a:cubicBezTo>
                        <a:pt x="10468" y="14336"/>
                        <a:pt x="10339" y="14302"/>
                        <a:pt x="10196" y="14302"/>
                      </a:cubicBezTo>
                      <a:cubicBezTo>
                        <a:pt x="10042" y="14302"/>
                        <a:pt x="9873" y="14341"/>
                        <a:pt x="9688" y="14443"/>
                      </a:cubicBezTo>
                      <a:cubicBezTo>
                        <a:pt x="10066" y="14961"/>
                        <a:pt x="10464" y="15458"/>
                        <a:pt x="10842" y="15975"/>
                      </a:cubicBezTo>
                      <a:cubicBezTo>
                        <a:pt x="11108" y="16351"/>
                        <a:pt x="11355" y="16543"/>
                        <a:pt x="11631" y="16543"/>
                      </a:cubicBezTo>
                      <a:cubicBezTo>
                        <a:pt x="11852" y="16543"/>
                        <a:pt x="12091" y="16421"/>
                        <a:pt x="12374" y="16174"/>
                      </a:cubicBezTo>
                      <a:cubicBezTo>
                        <a:pt x="12970" y="15677"/>
                        <a:pt x="13269" y="15000"/>
                        <a:pt x="13269" y="14244"/>
                      </a:cubicBezTo>
                      <a:cubicBezTo>
                        <a:pt x="13269" y="13409"/>
                        <a:pt x="13348" y="12593"/>
                        <a:pt x="13547" y="11778"/>
                      </a:cubicBezTo>
                      <a:cubicBezTo>
                        <a:pt x="13905" y="10584"/>
                        <a:pt x="13846" y="10425"/>
                        <a:pt x="12831" y="9808"/>
                      </a:cubicBezTo>
                      <a:cubicBezTo>
                        <a:pt x="12615" y="9675"/>
                        <a:pt x="12396" y="9629"/>
                        <a:pt x="12176" y="9629"/>
                      </a:cubicBezTo>
                      <a:cubicBezTo>
                        <a:pt x="11869" y="9629"/>
                        <a:pt x="11561" y="9719"/>
                        <a:pt x="11260" y="9789"/>
                      </a:cubicBezTo>
                      <a:cubicBezTo>
                        <a:pt x="10146" y="10067"/>
                        <a:pt x="9032" y="10206"/>
                        <a:pt x="7878" y="10266"/>
                      </a:cubicBezTo>
                      <a:cubicBezTo>
                        <a:pt x="7818" y="10266"/>
                        <a:pt x="7757" y="10271"/>
                        <a:pt x="7699" y="10271"/>
                      </a:cubicBezTo>
                      <a:cubicBezTo>
                        <a:pt x="7566" y="10271"/>
                        <a:pt x="7454" y="10242"/>
                        <a:pt x="7440" y="10047"/>
                      </a:cubicBezTo>
                      <a:cubicBezTo>
                        <a:pt x="7420" y="9808"/>
                        <a:pt x="7361" y="9510"/>
                        <a:pt x="7580" y="9411"/>
                      </a:cubicBezTo>
                      <a:cubicBezTo>
                        <a:pt x="7885" y="9264"/>
                        <a:pt x="8281" y="9140"/>
                        <a:pt x="8615" y="9140"/>
                      </a:cubicBezTo>
                      <a:cubicBezTo>
                        <a:pt x="8824" y="9140"/>
                        <a:pt x="9009" y="9188"/>
                        <a:pt x="9131" y="9311"/>
                      </a:cubicBezTo>
                      <a:cubicBezTo>
                        <a:pt x="9407" y="9600"/>
                        <a:pt x="9616" y="9711"/>
                        <a:pt x="9780" y="9711"/>
                      </a:cubicBezTo>
                      <a:cubicBezTo>
                        <a:pt x="10113" y="9711"/>
                        <a:pt x="10264" y="9253"/>
                        <a:pt x="10424" y="8893"/>
                      </a:cubicBezTo>
                      <a:cubicBezTo>
                        <a:pt x="10902" y="7859"/>
                        <a:pt x="11021" y="6645"/>
                        <a:pt x="11677" y="5651"/>
                      </a:cubicBezTo>
                      <a:cubicBezTo>
                        <a:pt x="11856" y="5412"/>
                        <a:pt x="11638" y="5233"/>
                        <a:pt x="11439" y="5114"/>
                      </a:cubicBezTo>
                      <a:cubicBezTo>
                        <a:pt x="10929" y="4715"/>
                        <a:pt x="10355" y="4470"/>
                        <a:pt x="9717" y="4470"/>
                      </a:cubicBezTo>
                      <a:cubicBezTo>
                        <a:pt x="9559" y="4470"/>
                        <a:pt x="9397" y="4485"/>
                        <a:pt x="9231" y="4517"/>
                      </a:cubicBezTo>
                      <a:cubicBezTo>
                        <a:pt x="9534" y="3553"/>
                        <a:pt x="10030" y="2941"/>
                        <a:pt x="10977" y="2941"/>
                      </a:cubicBezTo>
                      <a:cubicBezTo>
                        <a:pt x="11085" y="2941"/>
                        <a:pt x="11199" y="2949"/>
                        <a:pt x="11319" y="2965"/>
                      </a:cubicBezTo>
                      <a:cubicBezTo>
                        <a:pt x="11389" y="2977"/>
                        <a:pt x="11463" y="2982"/>
                        <a:pt x="11537" y="2982"/>
                      </a:cubicBezTo>
                      <a:cubicBezTo>
                        <a:pt x="11718" y="2982"/>
                        <a:pt x="11906" y="2954"/>
                        <a:pt x="12075" y="2926"/>
                      </a:cubicBezTo>
                      <a:cubicBezTo>
                        <a:pt x="12533" y="2866"/>
                        <a:pt x="13229" y="2965"/>
                        <a:pt x="13229" y="2448"/>
                      </a:cubicBezTo>
                      <a:cubicBezTo>
                        <a:pt x="13229" y="1911"/>
                        <a:pt x="12473" y="1871"/>
                        <a:pt x="12016" y="1752"/>
                      </a:cubicBezTo>
                      <a:cubicBezTo>
                        <a:pt x="11984" y="1746"/>
                        <a:pt x="11951" y="1743"/>
                        <a:pt x="11916" y="1743"/>
                      </a:cubicBezTo>
                      <a:cubicBezTo>
                        <a:pt x="11735" y="1743"/>
                        <a:pt x="11523" y="1821"/>
                        <a:pt x="11339" y="1871"/>
                      </a:cubicBezTo>
                      <a:cubicBezTo>
                        <a:pt x="11160" y="1935"/>
                        <a:pt x="10981" y="1991"/>
                        <a:pt x="10808" y="1991"/>
                      </a:cubicBezTo>
                      <a:cubicBezTo>
                        <a:pt x="10711" y="1991"/>
                        <a:pt x="10616" y="1974"/>
                        <a:pt x="10524" y="1931"/>
                      </a:cubicBezTo>
                      <a:cubicBezTo>
                        <a:pt x="10464" y="1732"/>
                        <a:pt x="10583" y="1613"/>
                        <a:pt x="10663" y="1453"/>
                      </a:cubicBezTo>
                      <a:cubicBezTo>
                        <a:pt x="10782" y="1135"/>
                        <a:pt x="10882" y="737"/>
                        <a:pt x="10544" y="538"/>
                      </a:cubicBezTo>
                      <a:cubicBezTo>
                        <a:pt x="10225" y="354"/>
                        <a:pt x="9907" y="0"/>
                        <a:pt x="95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24"/>
                <p:cNvSpPr/>
                <p:nvPr/>
              </p:nvSpPr>
              <p:spPr>
                <a:xfrm>
                  <a:off x="-5512800" y="2750025"/>
                  <a:ext cx="5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1"/>
                      </a:moveTo>
                      <a:lnTo>
                        <a:pt x="21" y="1"/>
                      </a:lnTo>
                      <a:cubicBezTo>
                        <a:pt x="1" y="1"/>
                        <a:pt x="1" y="1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24"/>
                <p:cNvSpPr/>
                <p:nvPr/>
              </p:nvSpPr>
              <p:spPr>
                <a:xfrm>
                  <a:off x="-5512800" y="2750025"/>
                  <a:ext cx="525" cy="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1" extrusionOk="0">
                      <a:moveTo>
                        <a:pt x="1" y="21"/>
                      </a:moveTo>
                      <a:lnTo>
                        <a:pt x="1" y="21"/>
                      </a:lnTo>
                      <a:cubicBezTo>
                        <a:pt x="1" y="21"/>
                        <a:pt x="21" y="1"/>
                        <a:pt x="1" y="21"/>
                      </a:cubicBezTo>
                      <a:cubicBezTo>
                        <a:pt x="21" y="1"/>
                        <a:pt x="21" y="1"/>
                        <a:pt x="1" y="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24"/>
                <p:cNvSpPr/>
                <p:nvPr/>
              </p:nvSpPr>
              <p:spPr>
                <a:xfrm>
                  <a:off x="-5512800" y="2750025"/>
                  <a:ext cx="25" cy="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" extrusionOk="0">
                      <a:moveTo>
                        <a:pt x="1" y="21"/>
                      </a:moveTo>
                      <a:lnTo>
                        <a:pt x="1" y="21"/>
                      </a:lnTo>
                      <a:lnTo>
                        <a:pt x="1" y="21"/>
                      </a:lnTo>
                      <a:cubicBezTo>
                        <a:pt x="1" y="1"/>
                        <a:pt x="1" y="1"/>
                        <a:pt x="1" y="21"/>
                      </a:cubicBezTo>
                      <a:lnTo>
                        <a:pt x="1" y="2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89" name="Google Shape;489;p24"/>
            <p:cNvGrpSpPr/>
            <p:nvPr/>
          </p:nvGrpSpPr>
          <p:grpSpPr>
            <a:xfrm>
              <a:off x="4117019" y="-556408"/>
              <a:ext cx="909967" cy="1194272"/>
              <a:chOff x="13884500" y="3073689"/>
              <a:chExt cx="1213775" cy="1593000"/>
            </a:xfrm>
          </p:grpSpPr>
          <p:sp>
            <p:nvSpPr>
              <p:cNvPr id="490" name="Google Shape;490;p24"/>
              <p:cNvSpPr/>
              <p:nvPr/>
            </p:nvSpPr>
            <p:spPr>
              <a:xfrm>
                <a:off x="13960075" y="31498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4"/>
              <p:cNvSpPr/>
              <p:nvPr/>
            </p:nvSpPr>
            <p:spPr>
              <a:xfrm>
                <a:off x="13884500" y="30736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4"/>
              <p:cNvSpPr/>
              <p:nvPr/>
            </p:nvSpPr>
            <p:spPr>
              <a:xfrm>
                <a:off x="14063500" y="3509125"/>
                <a:ext cx="780177" cy="761430"/>
              </a:xfrm>
              <a:custGeom>
                <a:avLst/>
                <a:gdLst/>
                <a:ahLst/>
                <a:cxnLst/>
                <a:rect l="l" t="t" r="r" b="b"/>
                <a:pathLst>
                  <a:path w="18640" h="18191" extrusionOk="0">
                    <a:moveTo>
                      <a:pt x="9018" y="2243"/>
                    </a:moveTo>
                    <a:cubicBezTo>
                      <a:pt x="9577" y="2243"/>
                      <a:pt x="9593" y="2433"/>
                      <a:pt x="9609" y="3346"/>
                    </a:cubicBezTo>
                    <a:cubicBezTo>
                      <a:pt x="9648" y="4261"/>
                      <a:pt x="9609" y="5177"/>
                      <a:pt x="9648" y="6092"/>
                    </a:cubicBezTo>
                    <a:cubicBezTo>
                      <a:pt x="9668" y="6529"/>
                      <a:pt x="9489" y="6629"/>
                      <a:pt x="9072" y="6668"/>
                    </a:cubicBezTo>
                    <a:cubicBezTo>
                      <a:pt x="8731" y="6688"/>
                      <a:pt x="8457" y="6705"/>
                      <a:pt x="8236" y="6705"/>
                    </a:cubicBezTo>
                    <a:cubicBezTo>
                      <a:pt x="7350" y="6705"/>
                      <a:pt x="7337" y="6435"/>
                      <a:pt x="7401" y="5017"/>
                    </a:cubicBezTo>
                    <a:cubicBezTo>
                      <a:pt x="7401" y="4679"/>
                      <a:pt x="7420" y="4341"/>
                      <a:pt x="7480" y="4003"/>
                    </a:cubicBezTo>
                    <a:cubicBezTo>
                      <a:pt x="7560" y="3446"/>
                      <a:pt x="7659" y="2889"/>
                      <a:pt x="6963" y="2411"/>
                    </a:cubicBezTo>
                    <a:cubicBezTo>
                      <a:pt x="7580" y="2352"/>
                      <a:pt x="8017" y="2332"/>
                      <a:pt x="8455" y="2272"/>
                    </a:cubicBezTo>
                    <a:cubicBezTo>
                      <a:pt x="8687" y="2256"/>
                      <a:pt x="8871" y="2243"/>
                      <a:pt x="9018" y="2243"/>
                    </a:cubicBezTo>
                    <a:close/>
                    <a:moveTo>
                      <a:pt x="15404" y="7062"/>
                    </a:moveTo>
                    <a:cubicBezTo>
                      <a:pt x="15946" y="7062"/>
                      <a:pt x="16233" y="7285"/>
                      <a:pt x="16233" y="7981"/>
                    </a:cubicBezTo>
                    <a:cubicBezTo>
                      <a:pt x="16233" y="10150"/>
                      <a:pt x="15895" y="12278"/>
                      <a:pt x="15716" y="14447"/>
                    </a:cubicBezTo>
                    <a:cubicBezTo>
                      <a:pt x="15700" y="14675"/>
                      <a:pt x="15604" y="14892"/>
                      <a:pt x="15425" y="14892"/>
                    </a:cubicBezTo>
                    <a:cubicBezTo>
                      <a:pt x="15371" y="14892"/>
                      <a:pt x="15308" y="14871"/>
                      <a:pt x="15238" y="14824"/>
                    </a:cubicBezTo>
                    <a:cubicBezTo>
                      <a:pt x="14721" y="14477"/>
                      <a:pt x="14201" y="14363"/>
                      <a:pt x="13681" y="14363"/>
                    </a:cubicBezTo>
                    <a:cubicBezTo>
                      <a:pt x="12799" y="14363"/>
                      <a:pt x="11916" y="14690"/>
                      <a:pt x="11041" y="14765"/>
                    </a:cubicBezTo>
                    <a:cubicBezTo>
                      <a:pt x="8495" y="14984"/>
                      <a:pt x="5968" y="15441"/>
                      <a:pt x="3402" y="15461"/>
                    </a:cubicBezTo>
                    <a:cubicBezTo>
                      <a:pt x="3104" y="15461"/>
                      <a:pt x="2945" y="15401"/>
                      <a:pt x="2925" y="15063"/>
                    </a:cubicBezTo>
                    <a:cubicBezTo>
                      <a:pt x="2746" y="13134"/>
                      <a:pt x="2547" y="11164"/>
                      <a:pt x="2328" y="9215"/>
                    </a:cubicBezTo>
                    <a:cubicBezTo>
                      <a:pt x="2288" y="8678"/>
                      <a:pt x="2408" y="8419"/>
                      <a:pt x="2945" y="8379"/>
                    </a:cubicBezTo>
                    <a:cubicBezTo>
                      <a:pt x="3780" y="8300"/>
                      <a:pt x="4576" y="8160"/>
                      <a:pt x="5391" y="8021"/>
                    </a:cubicBezTo>
                    <a:cubicBezTo>
                      <a:pt x="5437" y="8015"/>
                      <a:pt x="5478" y="8012"/>
                      <a:pt x="5515" y="8012"/>
                    </a:cubicBezTo>
                    <a:cubicBezTo>
                      <a:pt x="5836" y="8012"/>
                      <a:pt x="5863" y="8233"/>
                      <a:pt x="5809" y="8518"/>
                    </a:cubicBezTo>
                    <a:cubicBezTo>
                      <a:pt x="5610" y="9911"/>
                      <a:pt x="5212" y="11244"/>
                      <a:pt x="4377" y="12378"/>
                    </a:cubicBezTo>
                    <a:cubicBezTo>
                      <a:pt x="4277" y="12477"/>
                      <a:pt x="4238" y="12596"/>
                      <a:pt x="4178" y="12736"/>
                    </a:cubicBezTo>
                    <a:cubicBezTo>
                      <a:pt x="5312" y="12398"/>
                      <a:pt x="6028" y="11701"/>
                      <a:pt x="6505" y="10766"/>
                    </a:cubicBezTo>
                    <a:cubicBezTo>
                      <a:pt x="6903" y="9991"/>
                      <a:pt x="7062" y="9175"/>
                      <a:pt x="7182" y="8320"/>
                    </a:cubicBezTo>
                    <a:cubicBezTo>
                      <a:pt x="7257" y="7871"/>
                      <a:pt x="7437" y="7721"/>
                      <a:pt x="7821" y="7721"/>
                    </a:cubicBezTo>
                    <a:cubicBezTo>
                      <a:pt x="7846" y="7721"/>
                      <a:pt x="7871" y="7722"/>
                      <a:pt x="7898" y="7723"/>
                    </a:cubicBezTo>
                    <a:cubicBezTo>
                      <a:pt x="8137" y="7723"/>
                      <a:pt x="8355" y="7703"/>
                      <a:pt x="8574" y="7683"/>
                    </a:cubicBezTo>
                    <a:cubicBezTo>
                      <a:pt x="8811" y="7660"/>
                      <a:pt x="8992" y="7642"/>
                      <a:pt x="9132" y="7642"/>
                    </a:cubicBezTo>
                    <a:cubicBezTo>
                      <a:pt x="9589" y="7642"/>
                      <a:pt x="9589" y="7834"/>
                      <a:pt x="9589" y="8658"/>
                    </a:cubicBezTo>
                    <a:cubicBezTo>
                      <a:pt x="9589" y="9115"/>
                      <a:pt x="9509" y="9613"/>
                      <a:pt x="9609" y="10090"/>
                    </a:cubicBezTo>
                    <a:cubicBezTo>
                      <a:pt x="9862" y="11387"/>
                      <a:pt x="11484" y="12304"/>
                      <a:pt x="12932" y="12304"/>
                    </a:cubicBezTo>
                    <a:cubicBezTo>
                      <a:pt x="13527" y="12304"/>
                      <a:pt x="14093" y="12149"/>
                      <a:pt x="14522" y="11801"/>
                    </a:cubicBezTo>
                    <a:cubicBezTo>
                      <a:pt x="14821" y="11562"/>
                      <a:pt x="14761" y="11264"/>
                      <a:pt x="14642" y="11025"/>
                    </a:cubicBezTo>
                    <a:cubicBezTo>
                      <a:pt x="14470" y="10716"/>
                      <a:pt x="14165" y="10555"/>
                      <a:pt x="13816" y="10555"/>
                    </a:cubicBezTo>
                    <a:cubicBezTo>
                      <a:pt x="13761" y="10555"/>
                      <a:pt x="13704" y="10559"/>
                      <a:pt x="13647" y="10567"/>
                    </a:cubicBezTo>
                    <a:cubicBezTo>
                      <a:pt x="13189" y="10607"/>
                      <a:pt x="12752" y="10707"/>
                      <a:pt x="12294" y="10766"/>
                    </a:cubicBezTo>
                    <a:cubicBezTo>
                      <a:pt x="12226" y="10774"/>
                      <a:pt x="12160" y="10778"/>
                      <a:pt x="12097" y="10778"/>
                    </a:cubicBezTo>
                    <a:cubicBezTo>
                      <a:pt x="11504" y="10778"/>
                      <a:pt x="11163" y="10441"/>
                      <a:pt x="11001" y="9812"/>
                    </a:cubicBezTo>
                    <a:cubicBezTo>
                      <a:pt x="10802" y="9115"/>
                      <a:pt x="10941" y="8399"/>
                      <a:pt x="10981" y="7703"/>
                    </a:cubicBezTo>
                    <a:cubicBezTo>
                      <a:pt x="11021" y="7365"/>
                      <a:pt x="11260" y="7265"/>
                      <a:pt x="11578" y="7225"/>
                    </a:cubicBezTo>
                    <a:cubicBezTo>
                      <a:pt x="12831" y="7186"/>
                      <a:pt x="14045" y="7106"/>
                      <a:pt x="15258" y="7066"/>
                    </a:cubicBezTo>
                    <a:cubicBezTo>
                      <a:pt x="15309" y="7063"/>
                      <a:pt x="15357" y="7062"/>
                      <a:pt x="15404" y="7062"/>
                    </a:cubicBezTo>
                    <a:close/>
                    <a:moveTo>
                      <a:pt x="13405" y="0"/>
                    </a:moveTo>
                    <a:cubicBezTo>
                      <a:pt x="13253" y="0"/>
                      <a:pt x="13095" y="20"/>
                      <a:pt x="12931" y="64"/>
                    </a:cubicBezTo>
                    <a:cubicBezTo>
                      <a:pt x="11061" y="581"/>
                      <a:pt x="9151" y="780"/>
                      <a:pt x="7222" y="1019"/>
                    </a:cubicBezTo>
                    <a:cubicBezTo>
                      <a:pt x="5670" y="1178"/>
                      <a:pt x="4118" y="1476"/>
                      <a:pt x="2547" y="1516"/>
                    </a:cubicBezTo>
                    <a:cubicBezTo>
                      <a:pt x="2512" y="1516"/>
                      <a:pt x="2473" y="1514"/>
                      <a:pt x="2434" y="1514"/>
                    </a:cubicBezTo>
                    <a:cubicBezTo>
                      <a:pt x="2317" y="1514"/>
                      <a:pt x="2194" y="1536"/>
                      <a:pt x="2149" y="1715"/>
                    </a:cubicBezTo>
                    <a:cubicBezTo>
                      <a:pt x="2109" y="1934"/>
                      <a:pt x="2288" y="2014"/>
                      <a:pt x="2388" y="2133"/>
                    </a:cubicBezTo>
                    <a:cubicBezTo>
                      <a:pt x="2626" y="2431"/>
                      <a:pt x="2925" y="2551"/>
                      <a:pt x="3283" y="2551"/>
                    </a:cubicBezTo>
                    <a:cubicBezTo>
                      <a:pt x="3740" y="2571"/>
                      <a:pt x="4238" y="2571"/>
                      <a:pt x="4715" y="2571"/>
                    </a:cubicBezTo>
                    <a:cubicBezTo>
                      <a:pt x="5610" y="2571"/>
                      <a:pt x="5929" y="2829"/>
                      <a:pt x="5988" y="3744"/>
                    </a:cubicBezTo>
                    <a:cubicBezTo>
                      <a:pt x="6028" y="4520"/>
                      <a:pt x="5968" y="5296"/>
                      <a:pt x="6028" y="6052"/>
                    </a:cubicBezTo>
                    <a:cubicBezTo>
                      <a:pt x="6119" y="6819"/>
                      <a:pt x="5825" y="7133"/>
                      <a:pt x="5206" y="7133"/>
                    </a:cubicBezTo>
                    <a:cubicBezTo>
                      <a:pt x="5151" y="7133"/>
                      <a:pt x="5093" y="7131"/>
                      <a:pt x="5033" y="7126"/>
                    </a:cubicBezTo>
                    <a:cubicBezTo>
                      <a:pt x="4942" y="7121"/>
                      <a:pt x="4850" y="7119"/>
                      <a:pt x="4759" y="7119"/>
                    </a:cubicBezTo>
                    <a:cubicBezTo>
                      <a:pt x="3811" y="7119"/>
                      <a:pt x="2870" y="7368"/>
                      <a:pt x="1919" y="7368"/>
                    </a:cubicBezTo>
                    <a:cubicBezTo>
                      <a:pt x="1527" y="7368"/>
                      <a:pt x="1133" y="7325"/>
                      <a:pt x="737" y="7206"/>
                    </a:cubicBezTo>
                    <a:cubicBezTo>
                      <a:pt x="668" y="7183"/>
                      <a:pt x="587" y="7163"/>
                      <a:pt x="504" y="7163"/>
                    </a:cubicBezTo>
                    <a:cubicBezTo>
                      <a:pt x="373" y="7163"/>
                      <a:pt x="238" y="7213"/>
                      <a:pt x="140" y="7385"/>
                    </a:cubicBezTo>
                    <a:cubicBezTo>
                      <a:pt x="1" y="7623"/>
                      <a:pt x="120" y="7802"/>
                      <a:pt x="259" y="8001"/>
                    </a:cubicBezTo>
                    <a:cubicBezTo>
                      <a:pt x="856" y="8797"/>
                      <a:pt x="1015" y="9772"/>
                      <a:pt x="1134" y="10707"/>
                    </a:cubicBezTo>
                    <a:cubicBezTo>
                      <a:pt x="1333" y="12378"/>
                      <a:pt x="1492" y="14049"/>
                      <a:pt x="1691" y="15700"/>
                    </a:cubicBezTo>
                    <a:cubicBezTo>
                      <a:pt x="1751" y="16297"/>
                      <a:pt x="1751" y="16893"/>
                      <a:pt x="2109" y="17430"/>
                    </a:cubicBezTo>
                    <a:cubicBezTo>
                      <a:pt x="2210" y="17565"/>
                      <a:pt x="2311" y="17771"/>
                      <a:pt x="2520" y="17771"/>
                    </a:cubicBezTo>
                    <a:cubicBezTo>
                      <a:pt x="2559" y="17771"/>
                      <a:pt x="2600" y="17764"/>
                      <a:pt x="2646" y="17749"/>
                    </a:cubicBezTo>
                    <a:cubicBezTo>
                      <a:pt x="2845" y="17669"/>
                      <a:pt x="2945" y="17490"/>
                      <a:pt x="2945" y="17271"/>
                    </a:cubicBezTo>
                    <a:cubicBezTo>
                      <a:pt x="2925" y="16873"/>
                      <a:pt x="3104" y="16734"/>
                      <a:pt x="3502" y="16694"/>
                    </a:cubicBezTo>
                    <a:cubicBezTo>
                      <a:pt x="6605" y="16476"/>
                      <a:pt x="9748" y="16257"/>
                      <a:pt x="12851" y="15938"/>
                    </a:cubicBezTo>
                    <a:cubicBezTo>
                      <a:pt x="13001" y="15919"/>
                      <a:pt x="13142" y="15910"/>
                      <a:pt x="13274" y="15910"/>
                    </a:cubicBezTo>
                    <a:cubicBezTo>
                      <a:pt x="14114" y="15910"/>
                      <a:pt x="14631" y="16299"/>
                      <a:pt x="14940" y="17192"/>
                    </a:cubicBezTo>
                    <a:cubicBezTo>
                      <a:pt x="15054" y="17554"/>
                      <a:pt x="15114" y="18190"/>
                      <a:pt x="15626" y="18190"/>
                    </a:cubicBezTo>
                    <a:cubicBezTo>
                      <a:pt x="15649" y="18190"/>
                      <a:pt x="15672" y="18189"/>
                      <a:pt x="15696" y="18186"/>
                    </a:cubicBezTo>
                    <a:cubicBezTo>
                      <a:pt x="16273" y="18147"/>
                      <a:pt x="16492" y="17550"/>
                      <a:pt x="16750" y="17072"/>
                    </a:cubicBezTo>
                    <a:cubicBezTo>
                      <a:pt x="16790" y="17033"/>
                      <a:pt x="16790" y="16953"/>
                      <a:pt x="16810" y="16893"/>
                    </a:cubicBezTo>
                    <a:cubicBezTo>
                      <a:pt x="17387" y="15680"/>
                      <a:pt x="17307" y="14347"/>
                      <a:pt x="17546" y="13074"/>
                    </a:cubicBezTo>
                    <a:cubicBezTo>
                      <a:pt x="17904" y="11204"/>
                      <a:pt x="17586" y="9235"/>
                      <a:pt x="18501" y="7484"/>
                    </a:cubicBezTo>
                    <a:cubicBezTo>
                      <a:pt x="18640" y="7166"/>
                      <a:pt x="18441" y="6887"/>
                      <a:pt x="18262" y="6708"/>
                    </a:cubicBezTo>
                    <a:cubicBezTo>
                      <a:pt x="17629" y="6090"/>
                      <a:pt x="16947" y="5604"/>
                      <a:pt x="16097" y="5604"/>
                    </a:cubicBezTo>
                    <a:cubicBezTo>
                      <a:pt x="15852" y="5604"/>
                      <a:pt x="15593" y="5645"/>
                      <a:pt x="15318" y="5733"/>
                    </a:cubicBezTo>
                    <a:cubicBezTo>
                      <a:pt x="14124" y="6131"/>
                      <a:pt x="12871" y="6151"/>
                      <a:pt x="11638" y="6350"/>
                    </a:cubicBezTo>
                    <a:cubicBezTo>
                      <a:pt x="11535" y="6374"/>
                      <a:pt x="11426" y="6404"/>
                      <a:pt x="11333" y="6404"/>
                    </a:cubicBezTo>
                    <a:cubicBezTo>
                      <a:pt x="11192" y="6404"/>
                      <a:pt x="11089" y="6335"/>
                      <a:pt x="11101" y="6072"/>
                    </a:cubicBezTo>
                    <a:cubicBezTo>
                      <a:pt x="11160" y="5196"/>
                      <a:pt x="11041" y="4301"/>
                      <a:pt x="11260" y="3426"/>
                    </a:cubicBezTo>
                    <a:cubicBezTo>
                      <a:pt x="11379" y="2949"/>
                      <a:pt x="11498" y="2511"/>
                      <a:pt x="11061" y="2053"/>
                    </a:cubicBezTo>
                    <a:cubicBezTo>
                      <a:pt x="11598" y="1954"/>
                      <a:pt x="12055" y="1894"/>
                      <a:pt x="12533" y="1775"/>
                    </a:cubicBezTo>
                    <a:cubicBezTo>
                      <a:pt x="13189" y="1655"/>
                      <a:pt x="13886" y="1616"/>
                      <a:pt x="14542" y="1437"/>
                    </a:cubicBezTo>
                    <a:cubicBezTo>
                      <a:pt x="14840" y="1357"/>
                      <a:pt x="15537" y="1178"/>
                      <a:pt x="14960" y="681"/>
                    </a:cubicBezTo>
                    <a:cubicBezTo>
                      <a:pt x="14531" y="315"/>
                      <a:pt x="14012" y="0"/>
                      <a:pt x="134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3" name="Google Shape;493;p24"/>
            <p:cNvGrpSpPr/>
            <p:nvPr/>
          </p:nvGrpSpPr>
          <p:grpSpPr>
            <a:xfrm rot="1800105">
              <a:off x="1795101" y="4139526"/>
              <a:ext cx="910040" cy="1194368"/>
              <a:chOff x="13884500" y="1297614"/>
              <a:chExt cx="1213775" cy="1593000"/>
            </a:xfrm>
          </p:grpSpPr>
          <p:sp>
            <p:nvSpPr>
              <p:cNvPr id="494" name="Google Shape;494;p24"/>
              <p:cNvSpPr/>
              <p:nvPr/>
            </p:nvSpPr>
            <p:spPr>
              <a:xfrm>
                <a:off x="13960075" y="13738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4"/>
              <p:cNvSpPr/>
              <p:nvPr/>
            </p:nvSpPr>
            <p:spPr>
              <a:xfrm>
                <a:off x="13884500" y="12976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6" name="Google Shape;496;p24"/>
              <p:cNvGrpSpPr/>
              <p:nvPr/>
            </p:nvGrpSpPr>
            <p:grpSpPr>
              <a:xfrm>
                <a:off x="14155885" y="1518120"/>
                <a:ext cx="560367" cy="1079793"/>
                <a:chOff x="-1511090" y="3037195"/>
                <a:chExt cx="560367" cy="1079793"/>
              </a:xfrm>
            </p:grpSpPr>
            <p:sp>
              <p:nvSpPr>
                <p:cNvPr id="497" name="Google Shape;497;p24"/>
                <p:cNvSpPr/>
                <p:nvPr/>
              </p:nvSpPr>
              <p:spPr>
                <a:xfrm>
                  <a:off x="-1472153" y="3037195"/>
                  <a:ext cx="521430" cy="397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29" h="10162" extrusionOk="0">
                      <a:moveTo>
                        <a:pt x="5750" y="1069"/>
                      </a:moveTo>
                      <a:cubicBezTo>
                        <a:pt x="5730" y="1168"/>
                        <a:pt x="5690" y="1248"/>
                        <a:pt x="5611" y="1268"/>
                      </a:cubicBezTo>
                      <a:cubicBezTo>
                        <a:pt x="5670" y="1228"/>
                        <a:pt x="5730" y="1168"/>
                        <a:pt x="5750" y="1069"/>
                      </a:cubicBezTo>
                      <a:close/>
                      <a:moveTo>
                        <a:pt x="7590" y="5046"/>
                      </a:moveTo>
                      <a:cubicBezTo>
                        <a:pt x="7751" y="5046"/>
                        <a:pt x="7882" y="5071"/>
                        <a:pt x="7958" y="5127"/>
                      </a:cubicBezTo>
                      <a:cubicBezTo>
                        <a:pt x="8177" y="5266"/>
                        <a:pt x="8117" y="5465"/>
                        <a:pt x="8057" y="5644"/>
                      </a:cubicBezTo>
                      <a:cubicBezTo>
                        <a:pt x="7839" y="6460"/>
                        <a:pt x="7659" y="7295"/>
                        <a:pt x="7262" y="8051"/>
                      </a:cubicBezTo>
                      <a:cubicBezTo>
                        <a:pt x="7162" y="8230"/>
                        <a:pt x="7122" y="8330"/>
                        <a:pt x="6923" y="8350"/>
                      </a:cubicBezTo>
                      <a:cubicBezTo>
                        <a:pt x="6287" y="8409"/>
                        <a:pt x="5670" y="8449"/>
                        <a:pt x="5054" y="8529"/>
                      </a:cubicBezTo>
                      <a:cubicBezTo>
                        <a:pt x="5133" y="7514"/>
                        <a:pt x="5630" y="6698"/>
                        <a:pt x="5790" y="5764"/>
                      </a:cubicBezTo>
                      <a:cubicBezTo>
                        <a:pt x="5853" y="5430"/>
                        <a:pt x="6955" y="5046"/>
                        <a:pt x="7590" y="5046"/>
                      </a:cubicBezTo>
                      <a:close/>
                      <a:moveTo>
                        <a:pt x="9442" y="1"/>
                      </a:moveTo>
                      <a:cubicBezTo>
                        <a:pt x="8469" y="1"/>
                        <a:pt x="6564" y="362"/>
                        <a:pt x="6247" y="392"/>
                      </a:cubicBezTo>
                      <a:cubicBezTo>
                        <a:pt x="6088" y="432"/>
                        <a:pt x="5929" y="452"/>
                        <a:pt x="5829" y="572"/>
                      </a:cubicBezTo>
                      <a:cubicBezTo>
                        <a:pt x="5770" y="631"/>
                        <a:pt x="5750" y="671"/>
                        <a:pt x="5690" y="731"/>
                      </a:cubicBezTo>
                      <a:cubicBezTo>
                        <a:pt x="5650" y="751"/>
                        <a:pt x="5571" y="751"/>
                        <a:pt x="5531" y="751"/>
                      </a:cubicBezTo>
                      <a:cubicBezTo>
                        <a:pt x="4954" y="691"/>
                        <a:pt x="4357" y="671"/>
                        <a:pt x="3761" y="671"/>
                      </a:cubicBezTo>
                      <a:cubicBezTo>
                        <a:pt x="3383" y="671"/>
                        <a:pt x="1990" y="751"/>
                        <a:pt x="1950" y="1248"/>
                      </a:cubicBezTo>
                      <a:cubicBezTo>
                        <a:pt x="1891" y="1765"/>
                        <a:pt x="2647" y="1646"/>
                        <a:pt x="2945" y="1944"/>
                      </a:cubicBezTo>
                      <a:cubicBezTo>
                        <a:pt x="3104" y="1924"/>
                        <a:pt x="3283" y="1924"/>
                        <a:pt x="3442" y="1865"/>
                      </a:cubicBezTo>
                      <a:cubicBezTo>
                        <a:pt x="3801" y="1775"/>
                        <a:pt x="4168" y="1677"/>
                        <a:pt x="4537" y="1677"/>
                      </a:cubicBezTo>
                      <a:cubicBezTo>
                        <a:pt x="4742" y="1677"/>
                        <a:pt x="4947" y="1707"/>
                        <a:pt x="5153" y="1785"/>
                      </a:cubicBezTo>
                      <a:cubicBezTo>
                        <a:pt x="5352" y="1865"/>
                        <a:pt x="5054" y="3953"/>
                        <a:pt x="4875" y="4252"/>
                      </a:cubicBezTo>
                      <a:cubicBezTo>
                        <a:pt x="4735" y="4470"/>
                        <a:pt x="4497" y="4451"/>
                        <a:pt x="4278" y="4470"/>
                      </a:cubicBezTo>
                      <a:cubicBezTo>
                        <a:pt x="3741" y="4550"/>
                        <a:pt x="3164" y="4630"/>
                        <a:pt x="2607" y="4729"/>
                      </a:cubicBezTo>
                      <a:cubicBezTo>
                        <a:pt x="2388" y="5047"/>
                        <a:pt x="2567" y="5226"/>
                        <a:pt x="2865" y="5366"/>
                      </a:cubicBezTo>
                      <a:cubicBezTo>
                        <a:pt x="3040" y="5459"/>
                        <a:pt x="3222" y="5498"/>
                        <a:pt x="3402" y="5498"/>
                      </a:cubicBezTo>
                      <a:cubicBezTo>
                        <a:pt x="3530" y="5498"/>
                        <a:pt x="3657" y="5478"/>
                        <a:pt x="3780" y="5445"/>
                      </a:cubicBezTo>
                      <a:cubicBezTo>
                        <a:pt x="3913" y="5414"/>
                        <a:pt x="4024" y="5399"/>
                        <a:pt x="4116" y="5399"/>
                      </a:cubicBezTo>
                      <a:cubicBezTo>
                        <a:pt x="4549" y="5399"/>
                        <a:pt x="4561" y="5729"/>
                        <a:pt x="4397" y="6221"/>
                      </a:cubicBezTo>
                      <a:cubicBezTo>
                        <a:pt x="4198" y="6838"/>
                        <a:pt x="4039" y="7454"/>
                        <a:pt x="3860" y="8091"/>
                      </a:cubicBezTo>
                      <a:cubicBezTo>
                        <a:pt x="3761" y="8449"/>
                        <a:pt x="3542" y="8648"/>
                        <a:pt x="3084" y="8728"/>
                      </a:cubicBezTo>
                      <a:cubicBezTo>
                        <a:pt x="2249" y="8847"/>
                        <a:pt x="1393" y="8827"/>
                        <a:pt x="518" y="8887"/>
                      </a:cubicBezTo>
                      <a:cubicBezTo>
                        <a:pt x="463" y="8887"/>
                        <a:pt x="395" y="8877"/>
                        <a:pt x="329" y="8877"/>
                      </a:cubicBezTo>
                      <a:cubicBezTo>
                        <a:pt x="205" y="8877"/>
                        <a:pt x="86" y="8911"/>
                        <a:pt x="60" y="9106"/>
                      </a:cubicBezTo>
                      <a:cubicBezTo>
                        <a:pt x="1" y="9324"/>
                        <a:pt x="80" y="9503"/>
                        <a:pt x="259" y="9623"/>
                      </a:cubicBezTo>
                      <a:cubicBezTo>
                        <a:pt x="684" y="9928"/>
                        <a:pt x="1065" y="10161"/>
                        <a:pt x="1588" y="10161"/>
                      </a:cubicBezTo>
                      <a:cubicBezTo>
                        <a:pt x="1677" y="10161"/>
                        <a:pt x="1772" y="10155"/>
                        <a:pt x="1871" y="10140"/>
                      </a:cubicBezTo>
                      <a:cubicBezTo>
                        <a:pt x="4954" y="9643"/>
                        <a:pt x="8077" y="9483"/>
                        <a:pt x="11220" y="9483"/>
                      </a:cubicBezTo>
                      <a:cubicBezTo>
                        <a:pt x="11658" y="9483"/>
                        <a:pt x="12115" y="9543"/>
                        <a:pt x="12593" y="9543"/>
                      </a:cubicBezTo>
                      <a:cubicBezTo>
                        <a:pt x="12812" y="9543"/>
                        <a:pt x="13050" y="9483"/>
                        <a:pt x="13150" y="9285"/>
                      </a:cubicBezTo>
                      <a:cubicBezTo>
                        <a:pt x="13329" y="8986"/>
                        <a:pt x="13130" y="8747"/>
                        <a:pt x="12931" y="8588"/>
                      </a:cubicBezTo>
                      <a:cubicBezTo>
                        <a:pt x="12556" y="8267"/>
                        <a:pt x="12134" y="8042"/>
                        <a:pt x="11634" y="8042"/>
                      </a:cubicBezTo>
                      <a:cubicBezTo>
                        <a:pt x="11577" y="8042"/>
                        <a:pt x="11519" y="8045"/>
                        <a:pt x="11459" y="8051"/>
                      </a:cubicBezTo>
                      <a:cubicBezTo>
                        <a:pt x="10803" y="8131"/>
                        <a:pt x="10106" y="8190"/>
                        <a:pt x="9430" y="8310"/>
                      </a:cubicBezTo>
                      <a:cubicBezTo>
                        <a:pt x="9333" y="8326"/>
                        <a:pt x="9248" y="8334"/>
                        <a:pt x="9174" y="8334"/>
                      </a:cubicBezTo>
                      <a:cubicBezTo>
                        <a:pt x="8702" y="8334"/>
                        <a:pt x="8678" y="8018"/>
                        <a:pt x="8833" y="7554"/>
                      </a:cubicBezTo>
                      <a:cubicBezTo>
                        <a:pt x="9072" y="6818"/>
                        <a:pt x="9330" y="6062"/>
                        <a:pt x="9669" y="5366"/>
                      </a:cubicBezTo>
                      <a:cubicBezTo>
                        <a:pt x="9868" y="4948"/>
                        <a:pt x="9868" y="4630"/>
                        <a:pt x="9629" y="4272"/>
                      </a:cubicBezTo>
                      <a:cubicBezTo>
                        <a:pt x="9241" y="3964"/>
                        <a:pt x="8847" y="3861"/>
                        <a:pt x="8450" y="3861"/>
                      </a:cubicBezTo>
                      <a:cubicBezTo>
                        <a:pt x="7769" y="3861"/>
                        <a:pt x="7078" y="4164"/>
                        <a:pt x="6386" y="4252"/>
                      </a:cubicBezTo>
                      <a:cubicBezTo>
                        <a:pt x="6486" y="4232"/>
                        <a:pt x="6725" y="1566"/>
                        <a:pt x="6744" y="1347"/>
                      </a:cubicBezTo>
                      <a:cubicBezTo>
                        <a:pt x="6980" y="1303"/>
                        <a:pt x="7223" y="1292"/>
                        <a:pt x="7470" y="1292"/>
                      </a:cubicBezTo>
                      <a:cubicBezTo>
                        <a:pt x="7741" y="1292"/>
                        <a:pt x="8016" y="1306"/>
                        <a:pt x="8292" y="1306"/>
                      </a:cubicBezTo>
                      <a:cubicBezTo>
                        <a:pt x="8446" y="1306"/>
                        <a:pt x="8600" y="1301"/>
                        <a:pt x="8754" y="1288"/>
                      </a:cubicBezTo>
                      <a:cubicBezTo>
                        <a:pt x="8776" y="1286"/>
                        <a:pt x="8804" y="1285"/>
                        <a:pt x="8837" y="1285"/>
                      </a:cubicBezTo>
                      <a:cubicBezTo>
                        <a:pt x="9040" y="1285"/>
                        <a:pt x="9419" y="1312"/>
                        <a:pt x="9750" y="1312"/>
                      </a:cubicBezTo>
                      <a:cubicBezTo>
                        <a:pt x="10023" y="1312"/>
                        <a:pt x="10262" y="1294"/>
                        <a:pt x="10345" y="1228"/>
                      </a:cubicBezTo>
                      <a:cubicBezTo>
                        <a:pt x="11101" y="572"/>
                        <a:pt x="10126" y="492"/>
                        <a:pt x="10007" y="134"/>
                      </a:cubicBezTo>
                      <a:cubicBezTo>
                        <a:pt x="9968" y="38"/>
                        <a:pt x="9753" y="1"/>
                        <a:pt x="94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24"/>
                <p:cNvSpPr/>
                <p:nvPr/>
              </p:nvSpPr>
              <p:spPr>
                <a:xfrm>
                  <a:off x="-1511090" y="3476446"/>
                  <a:ext cx="538406" cy="640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" h="16544" extrusionOk="0">
                      <a:moveTo>
                        <a:pt x="9064" y="5530"/>
                      </a:moveTo>
                      <a:cubicBezTo>
                        <a:pt x="9200" y="5530"/>
                        <a:pt x="9335" y="5531"/>
                        <a:pt x="9469" y="5531"/>
                      </a:cubicBezTo>
                      <a:cubicBezTo>
                        <a:pt x="9827" y="5531"/>
                        <a:pt x="9748" y="5830"/>
                        <a:pt x="9748" y="6108"/>
                      </a:cubicBezTo>
                      <a:cubicBezTo>
                        <a:pt x="9728" y="6188"/>
                        <a:pt x="9688" y="6447"/>
                        <a:pt x="9668" y="6447"/>
                      </a:cubicBezTo>
                      <a:cubicBezTo>
                        <a:pt x="9190" y="6475"/>
                        <a:pt x="8702" y="6503"/>
                        <a:pt x="8225" y="6503"/>
                      </a:cubicBezTo>
                      <a:cubicBezTo>
                        <a:pt x="8027" y="6503"/>
                        <a:pt x="7831" y="6498"/>
                        <a:pt x="7639" y="6486"/>
                      </a:cubicBezTo>
                      <a:cubicBezTo>
                        <a:pt x="7580" y="6447"/>
                        <a:pt x="7480" y="5730"/>
                        <a:pt x="7858" y="5631"/>
                      </a:cubicBezTo>
                      <a:cubicBezTo>
                        <a:pt x="8246" y="5541"/>
                        <a:pt x="8656" y="5530"/>
                        <a:pt x="9064" y="5530"/>
                      </a:cubicBezTo>
                      <a:close/>
                      <a:moveTo>
                        <a:pt x="5672" y="5969"/>
                      </a:moveTo>
                      <a:cubicBezTo>
                        <a:pt x="5909" y="5969"/>
                        <a:pt x="6088" y="6069"/>
                        <a:pt x="6088" y="6486"/>
                      </a:cubicBezTo>
                      <a:cubicBezTo>
                        <a:pt x="6088" y="6823"/>
                        <a:pt x="5921" y="6893"/>
                        <a:pt x="5718" y="6893"/>
                      </a:cubicBezTo>
                      <a:cubicBezTo>
                        <a:pt x="5572" y="6893"/>
                        <a:pt x="5407" y="6857"/>
                        <a:pt x="5271" y="6857"/>
                      </a:cubicBezTo>
                      <a:cubicBezTo>
                        <a:pt x="5181" y="6857"/>
                        <a:pt x="5104" y="6873"/>
                        <a:pt x="5053" y="6924"/>
                      </a:cubicBezTo>
                      <a:cubicBezTo>
                        <a:pt x="4973" y="6939"/>
                        <a:pt x="4902" y="6947"/>
                        <a:pt x="4839" y="6947"/>
                      </a:cubicBezTo>
                      <a:cubicBezTo>
                        <a:pt x="4495" y="6947"/>
                        <a:pt x="4391" y="6729"/>
                        <a:pt x="4357" y="6427"/>
                      </a:cubicBezTo>
                      <a:cubicBezTo>
                        <a:pt x="4277" y="6009"/>
                        <a:pt x="4596" y="6088"/>
                        <a:pt x="4854" y="6049"/>
                      </a:cubicBezTo>
                      <a:lnTo>
                        <a:pt x="4914" y="6049"/>
                      </a:lnTo>
                      <a:cubicBezTo>
                        <a:pt x="4935" y="6050"/>
                        <a:pt x="4956" y="6051"/>
                        <a:pt x="4978" y="6051"/>
                      </a:cubicBezTo>
                      <a:cubicBezTo>
                        <a:pt x="5196" y="6051"/>
                        <a:pt x="5458" y="5969"/>
                        <a:pt x="5672" y="5969"/>
                      </a:cubicBezTo>
                      <a:close/>
                      <a:moveTo>
                        <a:pt x="8873" y="7342"/>
                      </a:moveTo>
                      <a:cubicBezTo>
                        <a:pt x="8917" y="7351"/>
                        <a:pt x="8964" y="7354"/>
                        <a:pt x="9011" y="7354"/>
                      </a:cubicBezTo>
                      <a:cubicBezTo>
                        <a:pt x="9088" y="7354"/>
                        <a:pt x="9166" y="7346"/>
                        <a:pt x="9235" y="7346"/>
                      </a:cubicBezTo>
                      <a:cubicBezTo>
                        <a:pt x="9391" y="7346"/>
                        <a:pt x="9504" y="7386"/>
                        <a:pt x="9469" y="7640"/>
                      </a:cubicBezTo>
                      <a:cubicBezTo>
                        <a:pt x="9399" y="8164"/>
                        <a:pt x="9129" y="8254"/>
                        <a:pt x="8810" y="8254"/>
                      </a:cubicBezTo>
                      <a:cubicBezTo>
                        <a:pt x="8643" y="8254"/>
                        <a:pt x="8464" y="8230"/>
                        <a:pt x="8292" y="8230"/>
                      </a:cubicBezTo>
                      <a:cubicBezTo>
                        <a:pt x="8143" y="8230"/>
                        <a:pt x="8001" y="8248"/>
                        <a:pt x="7878" y="8316"/>
                      </a:cubicBezTo>
                      <a:cubicBezTo>
                        <a:pt x="7819" y="8356"/>
                        <a:pt x="7759" y="8373"/>
                        <a:pt x="7704" y="8373"/>
                      </a:cubicBezTo>
                      <a:cubicBezTo>
                        <a:pt x="7533" y="8373"/>
                        <a:pt x="7400" y="8208"/>
                        <a:pt x="7460" y="7998"/>
                      </a:cubicBezTo>
                      <a:cubicBezTo>
                        <a:pt x="7585" y="7448"/>
                        <a:pt x="7946" y="7432"/>
                        <a:pt x="8301" y="7432"/>
                      </a:cubicBezTo>
                      <a:cubicBezTo>
                        <a:pt x="8322" y="7432"/>
                        <a:pt x="8344" y="7432"/>
                        <a:pt x="8365" y="7432"/>
                      </a:cubicBezTo>
                      <a:cubicBezTo>
                        <a:pt x="8552" y="7432"/>
                        <a:pt x="8733" y="7428"/>
                        <a:pt x="8873" y="7342"/>
                      </a:cubicBezTo>
                      <a:close/>
                      <a:moveTo>
                        <a:pt x="5883" y="7654"/>
                      </a:moveTo>
                      <a:cubicBezTo>
                        <a:pt x="6103" y="7654"/>
                        <a:pt x="6167" y="7890"/>
                        <a:pt x="6167" y="8177"/>
                      </a:cubicBezTo>
                      <a:cubicBezTo>
                        <a:pt x="6167" y="8550"/>
                        <a:pt x="5996" y="8623"/>
                        <a:pt x="5835" y="8623"/>
                      </a:cubicBezTo>
                      <a:cubicBezTo>
                        <a:pt x="5732" y="8623"/>
                        <a:pt x="5634" y="8594"/>
                        <a:pt x="5585" y="8594"/>
                      </a:cubicBezTo>
                      <a:cubicBezTo>
                        <a:pt x="5580" y="8594"/>
                        <a:pt x="5575" y="8594"/>
                        <a:pt x="5570" y="8595"/>
                      </a:cubicBezTo>
                      <a:cubicBezTo>
                        <a:pt x="5434" y="8618"/>
                        <a:pt x="5310" y="8630"/>
                        <a:pt x="5200" y="8630"/>
                      </a:cubicBezTo>
                      <a:cubicBezTo>
                        <a:pt x="4831" y="8630"/>
                        <a:pt x="4629" y="8490"/>
                        <a:pt x="4675" y="8137"/>
                      </a:cubicBezTo>
                      <a:cubicBezTo>
                        <a:pt x="4719" y="7774"/>
                        <a:pt x="4922" y="7715"/>
                        <a:pt x="5152" y="7715"/>
                      </a:cubicBezTo>
                      <a:cubicBezTo>
                        <a:pt x="5260" y="7715"/>
                        <a:pt x="5375" y="7728"/>
                        <a:pt x="5481" y="7728"/>
                      </a:cubicBezTo>
                      <a:cubicBezTo>
                        <a:pt x="5556" y="7728"/>
                        <a:pt x="5627" y="7722"/>
                        <a:pt x="5690" y="7700"/>
                      </a:cubicBezTo>
                      <a:cubicBezTo>
                        <a:pt x="5764" y="7668"/>
                        <a:pt x="5828" y="7654"/>
                        <a:pt x="5883" y="7654"/>
                      </a:cubicBezTo>
                      <a:close/>
                      <a:moveTo>
                        <a:pt x="7868" y="11181"/>
                      </a:moveTo>
                      <a:cubicBezTo>
                        <a:pt x="8453" y="11181"/>
                        <a:pt x="8396" y="11762"/>
                        <a:pt x="8455" y="11997"/>
                      </a:cubicBezTo>
                      <a:cubicBezTo>
                        <a:pt x="8514" y="12190"/>
                        <a:pt x="8448" y="12234"/>
                        <a:pt x="8345" y="12234"/>
                      </a:cubicBezTo>
                      <a:cubicBezTo>
                        <a:pt x="8259" y="12234"/>
                        <a:pt x="8147" y="12203"/>
                        <a:pt x="8059" y="12203"/>
                      </a:cubicBezTo>
                      <a:cubicBezTo>
                        <a:pt x="8005" y="12203"/>
                        <a:pt x="7960" y="12215"/>
                        <a:pt x="7938" y="12255"/>
                      </a:cubicBezTo>
                      <a:cubicBezTo>
                        <a:pt x="7850" y="12273"/>
                        <a:pt x="7775" y="12282"/>
                        <a:pt x="7710" y="12282"/>
                      </a:cubicBezTo>
                      <a:cubicBezTo>
                        <a:pt x="7421" y="12282"/>
                        <a:pt x="7344" y="12106"/>
                        <a:pt x="7361" y="11798"/>
                      </a:cubicBezTo>
                      <a:cubicBezTo>
                        <a:pt x="7381" y="11459"/>
                        <a:pt x="7381" y="11201"/>
                        <a:pt x="7838" y="11181"/>
                      </a:cubicBezTo>
                      <a:cubicBezTo>
                        <a:pt x="7848" y="11181"/>
                        <a:pt x="7858" y="11181"/>
                        <a:pt x="7868" y="11181"/>
                      </a:cubicBezTo>
                      <a:close/>
                      <a:moveTo>
                        <a:pt x="9541" y="0"/>
                      </a:moveTo>
                      <a:cubicBezTo>
                        <a:pt x="9472" y="0"/>
                        <a:pt x="9402" y="13"/>
                        <a:pt x="9330" y="41"/>
                      </a:cubicBezTo>
                      <a:cubicBezTo>
                        <a:pt x="8892" y="180"/>
                        <a:pt x="9071" y="638"/>
                        <a:pt x="9091" y="1016"/>
                      </a:cubicBezTo>
                      <a:cubicBezTo>
                        <a:pt x="9171" y="1951"/>
                        <a:pt x="8853" y="2408"/>
                        <a:pt x="8156" y="2508"/>
                      </a:cubicBezTo>
                      <a:cubicBezTo>
                        <a:pt x="8134" y="2510"/>
                        <a:pt x="8110" y="2510"/>
                        <a:pt x="8087" y="2510"/>
                      </a:cubicBezTo>
                      <a:cubicBezTo>
                        <a:pt x="8008" y="2510"/>
                        <a:pt x="7926" y="2503"/>
                        <a:pt x="7848" y="2503"/>
                      </a:cubicBezTo>
                      <a:cubicBezTo>
                        <a:pt x="7682" y="2503"/>
                        <a:pt x="7537" y="2536"/>
                        <a:pt x="7500" y="2746"/>
                      </a:cubicBezTo>
                      <a:cubicBezTo>
                        <a:pt x="7440" y="3124"/>
                        <a:pt x="7838" y="3204"/>
                        <a:pt x="8057" y="3244"/>
                      </a:cubicBezTo>
                      <a:cubicBezTo>
                        <a:pt x="8634" y="3363"/>
                        <a:pt x="8574" y="3642"/>
                        <a:pt x="8435" y="4099"/>
                      </a:cubicBezTo>
                      <a:cubicBezTo>
                        <a:pt x="8276" y="4537"/>
                        <a:pt x="8057" y="4795"/>
                        <a:pt x="7560" y="4895"/>
                      </a:cubicBezTo>
                      <a:cubicBezTo>
                        <a:pt x="7460" y="4915"/>
                        <a:pt x="7361" y="4935"/>
                        <a:pt x="7261" y="4935"/>
                      </a:cubicBezTo>
                      <a:cubicBezTo>
                        <a:pt x="6784" y="5034"/>
                        <a:pt x="6306" y="5094"/>
                        <a:pt x="5809" y="5114"/>
                      </a:cubicBezTo>
                      <a:cubicBezTo>
                        <a:pt x="5749" y="4815"/>
                        <a:pt x="5511" y="4159"/>
                        <a:pt x="5471" y="4099"/>
                      </a:cubicBezTo>
                      <a:cubicBezTo>
                        <a:pt x="5212" y="3542"/>
                        <a:pt x="5550" y="3403"/>
                        <a:pt x="5988" y="3303"/>
                      </a:cubicBezTo>
                      <a:cubicBezTo>
                        <a:pt x="6247" y="3244"/>
                        <a:pt x="6545" y="3144"/>
                        <a:pt x="6505" y="2846"/>
                      </a:cubicBezTo>
                      <a:cubicBezTo>
                        <a:pt x="6490" y="2633"/>
                        <a:pt x="6300" y="2513"/>
                        <a:pt x="6087" y="2513"/>
                      </a:cubicBezTo>
                      <a:cubicBezTo>
                        <a:pt x="6022" y="2513"/>
                        <a:pt x="5954" y="2524"/>
                        <a:pt x="5889" y="2548"/>
                      </a:cubicBezTo>
                      <a:cubicBezTo>
                        <a:pt x="5733" y="2598"/>
                        <a:pt x="5604" y="2621"/>
                        <a:pt x="5499" y="2621"/>
                      </a:cubicBezTo>
                      <a:cubicBezTo>
                        <a:pt x="5066" y="2621"/>
                        <a:pt x="5021" y="2232"/>
                        <a:pt x="5053" y="1752"/>
                      </a:cubicBezTo>
                      <a:cubicBezTo>
                        <a:pt x="5073" y="1354"/>
                        <a:pt x="4954" y="1056"/>
                        <a:pt x="4556" y="976"/>
                      </a:cubicBezTo>
                      <a:cubicBezTo>
                        <a:pt x="4297" y="950"/>
                        <a:pt x="4014" y="790"/>
                        <a:pt x="3743" y="790"/>
                      </a:cubicBezTo>
                      <a:cubicBezTo>
                        <a:pt x="3597" y="790"/>
                        <a:pt x="3455" y="837"/>
                        <a:pt x="3322" y="976"/>
                      </a:cubicBezTo>
                      <a:cubicBezTo>
                        <a:pt x="2984" y="1354"/>
                        <a:pt x="3521" y="1632"/>
                        <a:pt x="3561" y="1971"/>
                      </a:cubicBezTo>
                      <a:cubicBezTo>
                        <a:pt x="3561" y="2050"/>
                        <a:pt x="3661" y="2130"/>
                        <a:pt x="3681" y="2209"/>
                      </a:cubicBezTo>
                      <a:cubicBezTo>
                        <a:pt x="3919" y="2727"/>
                        <a:pt x="3820" y="3025"/>
                        <a:pt x="3203" y="3025"/>
                      </a:cubicBezTo>
                      <a:cubicBezTo>
                        <a:pt x="2567" y="3025"/>
                        <a:pt x="1890" y="3045"/>
                        <a:pt x="1234" y="3045"/>
                      </a:cubicBezTo>
                      <a:cubicBezTo>
                        <a:pt x="1203" y="3045"/>
                        <a:pt x="1173" y="3044"/>
                        <a:pt x="1142" y="3044"/>
                      </a:cubicBezTo>
                      <a:cubicBezTo>
                        <a:pt x="976" y="3044"/>
                        <a:pt x="821" y="3059"/>
                        <a:pt x="736" y="3244"/>
                      </a:cubicBezTo>
                      <a:cubicBezTo>
                        <a:pt x="637" y="3463"/>
                        <a:pt x="816" y="3542"/>
                        <a:pt x="915" y="3701"/>
                      </a:cubicBezTo>
                      <a:cubicBezTo>
                        <a:pt x="1258" y="4208"/>
                        <a:pt x="1629" y="4423"/>
                        <a:pt x="2086" y="4423"/>
                      </a:cubicBezTo>
                      <a:cubicBezTo>
                        <a:pt x="2293" y="4423"/>
                        <a:pt x="2518" y="4379"/>
                        <a:pt x="2766" y="4298"/>
                      </a:cubicBezTo>
                      <a:cubicBezTo>
                        <a:pt x="3147" y="4157"/>
                        <a:pt x="3737" y="3854"/>
                        <a:pt x="4163" y="3854"/>
                      </a:cubicBezTo>
                      <a:cubicBezTo>
                        <a:pt x="4515" y="3854"/>
                        <a:pt x="4756" y="4061"/>
                        <a:pt x="4675" y="4736"/>
                      </a:cubicBezTo>
                      <a:cubicBezTo>
                        <a:pt x="4655" y="5034"/>
                        <a:pt x="4675" y="5193"/>
                        <a:pt x="4715" y="5313"/>
                      </a:cubicBezTo>
                      <a:cubicBezTo>
                        <a:pt x="4559" y="5353"/>
                        <a:pt x="4401" y="5371"/>
                        <a:pt x="4241" y="5371"/>
                      </a:cubicBezTo>
                      <a:cubicBezTo>
                        <a:pt x="3930" y="5371"/>
                        <a:pt x="3611" y="5305"/>
                        <a:pt x="3283" y="5213"/>
                      </a:cubicBezTo>
                      <a:cubicBezTo>
                        <a:pt x="3176" y="5180"/>
                        <a:pt x="3070" y="5158"/>
                        <a:pt x="2967" y="5158"/>
                      </a:cubicBezTo>
                      <a:cubicBezTo>
                        <a:pt x="2821" y="5158"/>
                        <a:pt x="2684" y="5204"/>
                        <a:pt x="2567" y="5333"/>
                      </a:cubicBezTo>
                      <a:cubicBezTo>
                        <a:pt x="2328" y="5631"/>
                        <a:pt x="2606" y="5790"/>
                        <a:pt x="2785" y="5949"/>
                      </a:cubicBezTo>
                      <a:cubicBezTo>
                        <a:pt x="3084" y="6248"/>
                        <a:pt x="3183" y="6626"/>
                        <a:pt x="3263" y="7023"/>
                      </a:cubicBezTo>
                      <a:cubicBezTo>
                        <a:pt x="3382" y="7720"/>
                        <a:pt x="3462" y="8436"/>
                        <a:pt x="3661" y="9112"/>
                      </a:cubicBezTo>
                      <a:cubicBezTo>
                        <a:pt x="3758" y="9474"/>
                        <a:pt x="3885" y="9905"/>
                        <a:pt x="4219" y="9905"/>
                      </a:cubicBezTo>
                      <a:cubicBezTo>
                        <a:pt x="4362" y="9905"/>
                        <a:pt x="4542" y="9826"/>
                        <a:pt x="4775" y="9629"/>
                      </a:cubicBezTo>
                      <a:cubicBezTo>
                        <a:pt x="4876" y="9551"/>
                        <a:pt x="5021" y="9542"/>
                        <a:pt x="5171" y="9542"/>
                      </a:cubicBezTo>
                      <a:cubicBezTo>
                        <a:pt x="5215" y="9542"/>
                        <a:pt x="5260" y="9543"/>
                        <a:pt x="5304" y="9543"/>
                      </a:cubicBezTo>
                      <a:cubicBezTo>
                        <a:pt x="5376" y="9543"/>
                        <a:pt x="5446" y="9541"/>
                        <a:pt x="5511" y="9530"/>
                      </a:cubicBezTo>
                      <a:cubicBezTo>
                        <a:pt x="5604" y="9523"/>
                        <a:pt x="5704" y="9505"/>
                        <a:pt x="5794" y="9505"/>
                      </a:cubicBezTo>
                      <a:cubicBezTo>
                        <a:pt x="5954" y="9505"/>
                        <a:pt x="6080" y="9561"/>
                        <a:pt x="6068" y="9828"/>
                      </a:cubicBezTo>
                      <a:cubicBezTo>
                        <a:pt x="6048" y="10107"/>
                        <a:pt x="6247" y="10584"/>
                        <a:pt x="5769" y="10584"/>
                      </a:cubicBezTo>
                      <a:cubicBezTo>
                        <a:pt x="5757" y="10584"/>
                        <a:pt x="5745" y="10584"/>
                        <a:pt x="5732" y="10584"/>
                      </a:cubicBezTo>
                      <a:cubicBezTo>
                        <a:pt x="5054" y="10584"/>
                        <a:pt x="4362" y="10910"/>
                        <a:pt x="3683" y="10910"/>
                      </a:cubicBezTo>
                      <a:cubicBezTo>
                        <a:pt x="3257" y="10910"/>
                        <a:pt x="2837" y="10782"/>
                        <a:pt x="2427" y="10365"/>
                      </a:cubicBezTo>
                      <a:cubicBezTo>
                        <a:pt x="2296" y="10223"/>
                        <a:pt x="2098" y="10165"/>
                        <a:pt x="1887" y="10165"/>
                      </a:cubicBezTo>
                      <a:cubicBezTo>
                        <a:pt x="1715" y="10165"/>
                        <a:pt x="1534" y="10203"/>
                        <a:pt x="1373" y="10266"/>
                      </a:cubicBezTo>
                      <a:cubicBezTo>
                        <a:pt x="1194" y="10306"/>
                        <a:pt x="1194" y="10485"/>
                        <a:pt x="1234" y="10604"/>
                      </a:cubicBezTo>
                      <a:cubicBezTo>
                        <a:pt x="1440" y="11062"/>
                        <a:pt x="1356" y="11178"/>
                        <a:pt x="1175" y="11178"/>
                      </a:cubicBezTo>
                      <a:cubicBezTo>
                        <a:pt x="1042" y="11178"/>
                        <a:pt x="857" y="11115"/>
                        <a:pt x="697" y="11082"/>
                      </a:cubicBezTo>
                      <a:cubicBezTo>
                        <a:pt x="613" y="11062"/>
                        <a:pt x="531" y="11049"/>
                        <a:pt x="455" y="11049"/>
                      </a:cubicBezTo>
                      <a:cubicBezTo>
                        <a:pt x="298" y="11049"/>
                        <a:pt x="167" y="11106"/>
                        <a:pt x="100" y="11280"/>
                      </a:cubicBezTo>
                      <a:cubicBezTo>
                        <a:pt x="0" y="11519"/>
                        <a:pt x="199" y="11698"/>
                        <a:pt x="398" y="11798"/>
                      </a:cubicBezTo>
                      <a:cubicBezTo>
                        <a:pt x="587" y="11892"/>
                        <a:pt x="793" y="12058"/>
                        <a:pt x="984" y="12058"/>
                      </a:cubicBezTo>
                      <a:cubicBezTo>
                        <a:pt x="994" y="12058"/>
                        <a:pt x="1005" y="12057"/>
                        <a:pt x="1015" y="12056"/>
                      </a:cubicBezTo>
                      <a:cubicBezTo>
                        <a:pt x="1046" y="12054"/>
                        <a:pt x="1076" y="12053"/>
                        <a:pt x="1105" y="12053"/>
                      </a:cubicBezTo>
                      <a:cubicBezTo>
                        <a:pt x="1646" y="12053"/>
                        <a:pt x="1773" y="12401"/>
                        <a:pt x="1811" y="12892"/>
                      </a:cubicBezTo>
                      <a:cubicBezTo>
                        <a:pt x="1870" y="13548"/>
                        <a:pt x="1870" y="14185"/>
                        <a:pt x="1811" y="14861"/>
                      </a:cubicBezTo>
                      <a:cubicBezTo>
                        <a:pt x="1771" y="15339"/>
                        <a:pt x="1910" y="15975"/>
                        <a:pt x="2427" y="15995"/>
                      </a:cubicBezTo>
                      <a:cubicBezTo>
                        <a:pt x="2453" y="15998"/>
                        <a:pt x="2479" y="15999"/>
                        <a:pt x="2502" y="15999"/>
                      </a:cubicBezTo>
                      <a:cubicBezTo>
                        <a:pt x="3006" y="15999"/>
                        <a:pt x="3024" y="15416"/>
                        <a:pt x="3024" y="14961"/>
                      </a:cubicBezTo>
                      <a:cubicBezTo>
                        <a:pt x="3024" y="14065"/>
                        <a:pt x="3004" y="13190"/>
                        <a:pt x="2984" y="12295"/>
                      </a:cubicBezTo>
                      <a:cubicBezTo>
                        <a:pt x="2984" y="11977"/>
                        <a:pt x="3004" y="11798"/>
                        <a:pt x="3402" y="11758"/>
                      </a:cubicBezTo>
                      <a:cubicBezTo>
                        <a:pt x="4277" y="11658"/>
                        <a:pt x="5153" y="11479"/>
                        <a:pt x="6008" y="11320"/>
                      </a:cubicBezTo>
                      <a:lnTo>
                        <a:pt x="6008" y="11320"/>
                      </a:lnTo>
                      <a:cubicBezTo>
                        <a:pt x="6247" y="12673"/>
                        <a:pt x="6167" y="12772"/>
                        <a:pt x="4854" y="12792"/>
                      </a:cubicBezTo>
                      <a:cubicBezTo>
                        <a:pt x="4516" y="12792"/>
                        <a:pt x="4218" y="12772"/>
                        <a:pt x="3899" y="12772"/>
                      </a:cubicBezTo>
                      <a:cubicBezTo>
                        <a:pt x="3621" y="12772"/>
                        <a:pt x="3462" y="12872"/>
                        <a:pt x="3521" y="13170"/>
                      </a:cubicBezTo>
                      <a:cubicBezTo>
                        <a:pt x="3641" y="13616"/>
                        <a:pt x="4411" y="14106"/>
                        <a:pt x="4940" y="14106"/>
                      </a:cubicBezTo>
                      <a:cubicBezTo>
                        <a:pt x="5025" y="14106"/>
                        <a:pt x="5104" y="14093"/>
                        <a:pt x="5173" y="14065"/>
                      </a:cubicBezTo>
                      <a:cubicBezTo>
                        <a:pt x="6107" y="13687"/>
                        <a:pt x="7102" y="13449"/>
                        <a:pt x="8077" y="13111"/>
                      </a:cubicBezTo>
                      <a:cubicBezTo>
                        <a:pt x="8319" y="13030"/>
                        <a:pt x="8545" y="12962"/>
                        <a:pt x="8748" y="12962"/>
                      </a:cubicBezTo>
                      <a:cubicBezTo>
                        <a:pt x="9045" y="12962"/>
                        <a:pt x="9292" y="13107"/>
                        <a:pt x="9469" y="13568"/>
                      </a:cubicBezTo>
                      <a:cubicBezTo>
                        <a:pt x="9550" y="13762"/>
                        <a:pt x="9709" y="14034"/>
                        <a:pt x="9979" y="14034"/>
                      </a:cubicBezTo>
                      <a:cubicBezTo>
                        <a:pt x="10042" y="14034"/>
                        <a:pt x="10111" y="14020"/>
                        <a:pt x="10185" y="13986"/>
                      </a:cubicBezTo>
                      <a:cubicBezTo>
                        <a:pt x="10524" y="13847"/>
                        <a:pt x="10683" y="13508"/>
                        <a:pt x="10663" y="13150"/>
                      </a:cubicBezTo>
                      <a:cubicBezTo>
                        <a:pt x="10663" y="12514"/>
                        <a:pt x="10265" y="12096"/>
                        <a:pt x="9768" y="11778"/>
                      </a:cubicBezTo>
                      <a:cubicBezTo>
                        <a:pt x="9430" y="11559"/>
                        <a:pt x="9071" y="11380"/>
                        <a:pt x="8594" y="11082"/>
                      </a:cubicBezTo>
                      <a:cubicBezTo>
                        <a:pt x="9091" y="11062"/>
                        <a:pt x="9430" y="11022"/>
                        <a:pt x="9728" y="11002"/>
                      </a:cubicBezTo>
                      <a:cubicBezTo>
                        <a:pt x="9976" y="10990"/>
                        <a:pt x="10202" y="10983"/>
                        <a:pt x="10406" y="10983"/>
                      </a:cubicBezTo>
                      <a:cubicBezTo>
                        <a:pt x="12169" y="10983"/>
                        <a:pt x="12362" y="11505"/>
                        <a:pt x="11916" y="13608"/>
                      </a:cubicBezTo>
                      <a:cubicBezTo>
                        <a:pt x="11788" y="14208"/>
                        <a:pt x="11587" y="14541"/>
                        <a:pt x="11175" y="14541"/>
                      </a:cubicBezTo>
                      <a:cubicBezTo>
                        <a:pt x="11013" y="14541"/>
                        <a:pt x="10819" y="14490"/>
                        <a:pt x="10583" y="14384"/>
                      </a:cubicBezTo>
                      <a:cubicBezTo>
                        <a:pt x="10468" y="14336"/>
                        <a:pt x="10339" y="14302"/>
                        <a:pt x="10196" y="14302"/>
                      </a:cubicBezTo>
                      <a:cubicBezTo>
                        <a:pt x="10042" y="14302"/>
                        <a:pt x="9873" y="14341"/>
                        <a:pt x="9688" y="14443"/>
                      </a:cubicBezTo>
                      <a:cubicBezTo>
                        <a:pt x="10066" y="14961"/>
                        <a:pt x="10464" y="15458"/>
                        <a:pt x="10842" y="15975"/>
                      </a:cubicBezTo>
                      <a:cubicBezTo>
                        <a:pt x="11108" y="16351"/>
                        <a:pt x="11355" y="16543"/>
                        <a:pt x="11631" y="16543"/>
                      </a:cubicBezTo>
                      <a:cubicBezTo>
                        <a:pt x="11852" y="16543"/>
                        <a:pt x="12091" y="16421"/>
                        <a:pt x="12374" y="16174"/>
                      </a:cubicBezTo>
                      <a:cubicBezTo>
                        <a:pt x="12970" y="15677"/>
                        <a:pt x="13269" y="15000"/>
                        <a:pt x="13269" y="14244"/>
                      </a:cubicBezTo>
                      <a:cubicBezTo>
                        <a:pt x="13269" y="13409"/>
                        <a:pt x="13348" y="12593"/>
                        <a:pt x="13547" y="11778"/>
                      </a:cubicBezTo>
                      <a:cubicBezTo>
                        <a:pt x="13905" y="10584"/>
                        <a:pt x="13846" y="10425"/>
                        <a:pt x="12831" y="9808"/>
                      </a:cubicBezTo>
                      <a:cubicBezTo>
                        <a:pt x="12615" y="9675"/>
                        <a:pt x="12396" y="9629"/>
                        <a:pt x="12176" y="9629"/>
                      </a:cubicBezTo>
                      <a:cubicBezTo>
                        <a:pt x="11869" y="9629"/>
                        <a:pt x="11561" y="9719"/>
                        <a:pt x="11260" y="9789"/>
                      </a:cubicBezTo>
                      <a:cubicBezTo>
                        <a:pt x="10146" y="10067"/>
                        <a:pt x="9032" y="10206"/>
                        <a:pt x="7878" y="10266"/>
                      </a:cubicBezTo>
                      <a:cubicBezTo>
                        <a:pt x="7818" y="10266"/>
                        <a:pt x="7757" y="10271"/>
                        <a:pt x="7699" y="10271"/>
                      </a:cubicBezTo>
                      <a:cubicBezTo>
                        <a:pt x="7566" y="10271"/>
                        <a:pt x="7454" y="10242"/>
                        <a:pt x="7440" y="10047"/>
                      </a:cubicBezTo>
                      <a:cubicBezTo>
                        <a:pt x="7420" y="9808"/>
                        <a:pt x="7361" y="9510"/>
                        <a:pt x="7580" y="9411"/>
                      </a:cubicBezTo>
                      <a:cubicBezTo>
                        <a:pt x="7885" y="9264"/>
                        <a:pt x="8281" y="9140"/>
                        <a:pt x="8615" y="9140"/>
                      </a:cubicBezTo>
                      <a:cubicBezTo>
                        <a:pt x="8824" y="9140"/>
                        <a:pt x="9009" y="9188"/>
                        <a:pt x="9131" y="9311"/>
                      </a:cubicBezTo>
                      <a:cubicBezTo>
                        <a:pt x="9407" y="9600"/>
                        <a:pt x="9616" y="9711"/>
                        <a:pt x="9780" y="9711"/>
                      </a:cubicBezTo>
                      <a:cubicBezTo>
                        <a:pt x="10113" y="9711"/>
                        <a:pt x="10264" y="9253"/>
                        <a:pt x="10424" y="8893"/>
                      </a:cubicBezTo>
                      <a:cubicBezTo>
                        <a:pt x="10902" y="7859"/>
                        <a:pt x="11021" y="6645"/>
                        <a:pt x="11677" y="5651"/>
                      </a:cubicBezTo>
                      <a:cubicBezTo>
                        <a:pt x="11856" y="5412"/>
                        <a:pt x="11638" y="5233"/>
                        <a:pt x="11439" y="5114"/>
                      </a:cubicBezTo>
                      <a:cubicBezTo>
                        <a:pt x="10929" y="4715"/>
                        <a:pt x="10355" y="4470"/>
                        <a:pt x="9717" y="4470"/>
                      </a:cubicBezTo>
                      <a:cubicBezTo>
                        <a:pt x="9559" y="4470"/>
                        <a:pt x="9397" y="4485"/>
                        <a:pt x="9231" y="4517"/>
                      </a:cubicBezTo>
                      <a:cubicBezTo>
                        <a:pt x="9534" y="3553"/>
                        <a:pt x="10030" y="2941"/>
                        <a:pt x="10977" y="2941"/>
                      </a:cubicBezTo>
                      <a:cubicBezTo>
                        <a:pt x="11085" y="2941"/>
                        <a:pt x="11199" y="2949"/>
                        <a:pt x="11319" y="2965"/>
                      </a:cubicBezTo>
                      <a:cubicBezTo>
                        <a:pt x="11389" y="2977"/>
                        <a:pt x="11463" y="2982"/>
                        <a:pt x="11537" y="2982"/>
                      </a:cubicBezTo>
                      <a:cubicBezTo>
                        <a:pt x="11718" y="2982"/>
                        <a:pt x="11906" y="2954"/>
                        <a:pt x="12075" y="2926"/>
                      </a:cubicBezTo>
                      <a:cubicBezTo>
                        <a:pt x="12533" y="2866"/>
                        <a:pt x="13229" y="2965"/>
                        <a:pt x="13229" y="2448"/>
                      </a:cubicBezTo>
                      <a:cubicBezTo>
                        <a:pt x="13229" y="1911"/>
                        <a:pt x="12473" y="1871"/>
                        <a:pt x="12016" y="1752"/>
                      </a:cubicBezTo>
                      <a:cubicBezTo>
                        <a:pt x="11984" y="1746"/>
                        <a:pt x="11951" y="1743"/>
                        <a:pt x="11916" y="1743"/>
                      </a:cubicBezTo>
                      <a:cubicBezTo>
                        <a:pt x="11735" y="1743"/>
                        <a:pt x="11523" y="1821"/>
                        <a:pt x="11339" y="1871"/>
                      </a:cubicBezTo>
                      <a:cubicBezTo>
                        <a:pt x="11160" y="1935"/>
                        <a:pt x="10981" y="1991"/>
                        <a:pt x="10808" y="1991"/>
                      </a:cubicBezTo>
                      <a:cubicBezTo>
                        <a:pt x="10711" y="1991"/>
                        <a:pt x="10616" y="1974"/>
                        <a:pt x="10524" y="1931"/>
                      </a:cubicBezTo>
                      <a:cubicBezTo>
                        <a:pt x="10464" y="1732"/>
                        <a:pt x="10583" y="1613"/>
                        <a:pt x="10663" y="1453"/>
                      </a:cubicBezTo>
                      <a:cubicBezTo>
                        <a:pt x="10782" y="1135"/>
                        <a:pt x="10882" y="737"/>
                        <a:pt x="10544" y="538"/>
                      </a:cubicBezTo>
                      <a:cubicBezTo>
                        <a:pt x="10225" y="354"/>
                        <a:pt x="9907" y="0"/>
                        <a:pt x="95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99" name="Google Shape;499;p24"/>
            <p:cNvGrpSpPr/>
            <p:nvPr/>
          </p:nvGrpSpPr>
          <p:grpSpPr>
            <a:xfrm rot="-3599895">
              <a:off x="-107571" y="744549"/>
              <a:ext cx="910040" cy="1194368"/>
              <a:chOff x="10928125" y="-607286"/>
              <a:chExt cx="1213775" cy="1593000"/>
            </a:xfrm>
          </p:grpSpPr>
          <p:sp>
            <p:nvSpPr>
              <p:cNvPr id="500" name="Google Shape;500;p24"/>
              <p:cNvSpPr/>
              <p:nvPr/>
            </p:nvSpPr>
            <p:spPr>
              <a:xfrm>
                <a:off x="11003700" y="-53108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4"/>
              <p:cNvSpPr/>
              <p:nvPr/>
            </p:nvSpPr>
            <p:spPr>
              <a:xfrm>
                <a:off x="10928125" y="-60728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4"/>
              <p:cNvSpPr/>
              <p:nvPr/>
            </p:nvSpPr>
            <p:spPr>
              <a:xfrm>
                <a:off x="11383075" y="-407538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4"/>
              <p:cNvSpPr/>
              <p:nvPr/>
            </p:nvSpPr>
            <p:spPr>
              <a:xfrm>
                <a:off x="11599313" y="206473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4"/>
              <p:cNvSpPr/>
              <p:nvPr/>
            </p:nvSpPr>
            <p:spPr>
              <a:xfrm>
                <a:off x="11167088" y="206473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5" name="Google Shape;505;p24"/>
            <p:cNvGrpSpPr/>
            <p:nvPr/>
          </p:nvGrpSpPr>
          <p:grpSpPr>
            <a:xfrm rot="899784">
              <a:off x="6540178" y="-455738"/>
              <a:ext cx="910009" cy="1194327"/>
              <a:chOff x="10928125" y="1284264"/>
              <a:chExt cx="1213775" cy="1593000"/>
            </a:xfrm>
          </p:grpSpPr>
          <p:sp>
            <p:nvSpPr>
              <p:cNvPr id="506" name="Google Shape;506;p24"/>
              <p:cNvSpPr/>
              <p:nvPr/>
            </p:nvSpPr>
            <p:spPr>
              <a:xfrm>
                <a:off x="11003700" y="13604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4"/>
              <p:cNvSpPr/>
              <p:nvPr/>
            </p:nvSpPr>
            <p:spPr>
              <a:xfrm>
                <a:off x="10928125" y="12842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4"/>
              <p:cNvSpPr/>
              <p:nvPr/>
            </p:nvSpPr>
            <p:spPr>
              <a:xfrm>
                <a:off x="11167088" y="1484012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4"/>
              <p:cNvSpPr/>
              <p:nvPr/>
            </p:nvSpPr>
            <p:spPr>
              <a:xfrm>
                <a:off x="11599313" y="2098023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4"/>
              <p:cNvSpPr/>
              <p:nvPr/>
            </p:nvSpPr>
            <p:spPr>
              <a:xfrm>
                <a:off x="11167088" y="2098023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4"/>
              <p:cNvSpPr/>
              <p:nvPr/>
            </p:nvSpPr>
            <p:spPr>
              <a:xfrm>
                <a:off x="11599313" y="1483998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2" name="Google Shape;512;p24"/>
            <p:cNvGrpSpPr/>
            <p:nvPr/>
          </p:nvGrpSpPr>
          <p:grpSpPr>
            <a:xfrm rot="-2700000">
              <a:off x="8340805" y="3153144"/>
              <a:ext cx="910108" cy="1194457"/>
              <a:chOff x="10928125" y="3099614"/>
              <a:chExt cx="1213775" cy="1593000"/>
            </a:xfrm>
          </p:grpSpPr>
          <p:sp>
            <p:nvSpPr>
              <p:cNvPr id="513" name="Google Shape;513;p24"/>
              <p:cNvSpPr/>
              <p:nvPr/>
            </p:nvSpPr>
            <p:spPr>
              <a:xfrm>
                <a:off x="11003700" y="31758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4"/>
              <p:cNvSpPr/>
              <p:nvPr/>
            </p:nvSpPr>
            <p:spPr>
              <a:xfrm>
                <a:off x="10928125" y="30996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4"/>
              <p:cNvSpPr/>
              <p:nvPr/>
            </p:nvSpPr>
            <p:spPr>
              <a:xfrm>
                <a:off x="11128863" y="3279725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4"/>
              <p:cNvSpPr/>
              <p:nvPr/>
            </p:nvSpPr>
            <p:spPr>
              <a:xfrm>
                <a:off x="11637288" y="3893736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4"/>
              <p:cNvSpPr/>
              <p:nvPr/>
            </p:nvSpPr>
            <p:spPr>
              <a:xfrm>
                <a:off x="11128863" y="3893736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4"/>
              <p:cNvSpPr/>
              <p:nvPr/>
            </p:nvSpPr>
            <p:spPr>
              <a:xfrm>
                <a:off x="11637288" y="3279711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4"/>
              <p:cNvSpPr/>
              <p:nvPr/>
            </p:nvSpPr>
            <p:spPr>
              <a:xfrm>
                <a:off x="11383075" y="3557211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0" name="Google Shape;520;p24"/>
            <p:cNvGrpSpPr/>
            <p:nvPr/>
          </p:nvGrpSpPr>
          <p:grpSpPr>
            <a:xfrm rot="-899784">
              <a:off x="6540177" y="4089424"/>
              <a:ext cx="910009" cy="1194327"/>
              <a:chOff x="10928125" y="4875689"/>
              <a:chExt cx="1213775" cy="1593000"/>
            </a:xfrm>
          </p:grpSpPr>
          <p:sp>
            <p:nvSpPr>
              <p:cNvPr id="521" name="Google Shape;521;p24"/>
              <p:cNvSpPr/>
              <p:nvPr/>
            </p:nvSpPr>
            <p:spPr>
              <a:xfrm>
                <a:off x="11003700" y="49518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4"/>
              <p:cNvSpPr/>
              <p:nvPr/>
            </p:nvSpPr>
            <p:spPr>
              <a:xfrm>
                <a:off x="10928125" y="48756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4"/>
              <p:cNvSpPr/>
              <p:nvPr/>
            </p:nvSpPr>
            <p:spPr>
              <a:xfrm>
                <a:off x="11698554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4"/>
              <p:cNvSpPr/>
              <p:nvPr/>
            </p:nvSpPr>
            <p:spPr>
              <a:xfrm>
                <a:off x="11106400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4"/>
              <p:cNvSpPr/>
              <p:nvPr/>
            </p:nvSpPr>
            <p:spPr>
              <a:xfrm>
                <a:off x="11402477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4"/>
              <p:cNvSpPr/>
              <p:nvPr/>
            </p:nvSpPr>
            <p:spPr>
              <a:xfrm>
                <a:off x="11698554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4"/>
              <p:cNvSpPr/>
              <p:nvPr/>
            </p:nvSpPr>
            <p:spPr>
              <a:xfrm>
                <a:off x="11106400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4"/>
              <p:cNvSpPr/>
              <p:nvPr/>
            </p:nvSpPr>
            <p:spPr>
              <a:xfrm>
                <a:off x="11402477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9" name="Google Shape;529;p24"/>
            <p:cNvGrpSpPr/>
            <p:nvPr/>
          </p:nvGrpSpPr>
          <p:grpSpPr>
            <a:xfrm rot="-1799708">
              <a:off x="1795127" y="-455715"/>
              <a:ext cx="909980" cy="1194289"/>
              <a:chOff x="12450275" y="1284264"/>
              <a:chExt cx="1213775" cy="1593000"/>
            </a:xfrm>
          </p:grpSpPr>
          <p:sp>
            <p:nvSpPr>
              <p:cNvPr id="530" name="Google Shape;530;p24"/>
              <p:cNvSpPr/>
              <p:nvPr/>
            </p:nvSpPr>
            <p:spPr>
              <a:xfrm>
                <a:off x="12525850" y="13604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4"/>
              <p:cNvSpPr/>
              <p:nvPr/>
            </p:nvSpPr>
            <p:spPr>
              <a:xfrm>
                <a:off x="12450275" y="12842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32" name="Google Shape;532;p24"/>
              <p:cNvGrpSpPr/>
              <p:nvPr/>
            </p:nvGrpSpPr>
            <p:grpSpPr>
              <a:xfrm>
                <a:off x="12543098" y="2079495"/>
                <a:ext cx="439130" cy="441104"/>
                <a:chOff x="56750" y="639000"/>
                <a:chExt cx="450575" cy="452600"/>
              </a:xfrm>
            </p:grpSpPr>
            <p:sp>
              <p:nvSpPr>
                <p:cNvPr id="533" name="Google Shape;533;p2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2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2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6" name="Google Shape;536;p24"/>
              <p:cNvGrpSpPr/>
              <p:nvPr/>
            </p:nvGrpSpPr>
            <p:grpSpPr>
              <a:xfrm>
                <a:off x="13047974" y="2079495"/>
                <a:ext cx="439130" cy="441104"/>
                <a:chOff x="56750" y="639000"/>
                <a:chExt cx="450575" cy="452600"/>
              </a:xfrm>
            </p:grpSpPr>
            <p:sp>
              <p:nvSpPr>
                <p:cNvPr id="537" name="Google Shape;537;p2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2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2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40" name="Google Shape;540;p24"/>
              <p:cNvGrpSpPr/>
              <p:nvPr/>
            </p:nvGrpSpPr>
            <p:grpSpPr>
              <a:xfrm>
                <a:off x="12543098" y="1564745"/>
                <a:ext cx="439130" cy="441104"/>
                <a:chOff x="56750" y="639000"/>
                <a:chExt cx="450575" cy="452600"/>
              </a:xfrm>
            </p:grpSpPr>
            <p:sp>
              <p:nvSpPr>
                <p:cNvPr id="541" name="Google Shape;541;p2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2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2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44" name="Google Shape;544;p24"/>
              <p:cNvGrpSpPr/>
              <p:nvPr/>
            </p:nvGrpSpPr>
            <p:grpSpPr>
              <a:xfrm>
                <a:off x="13047973" y="1564745"/>
                <a:ext cx="439130" cy="441104"/>
                <a:chOff x="56750" y="639000"/>
                <a:chExt cx="450575" cy="452600"/>
              </a:xfrm>
            </p:grpSpPr>
            <p:sp>
              <p:nvSpPr>
                <p:cNvPr id="545" name="Google Shape;545;p2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2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2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48" name="Google Shape;548;p24"/>
            <p:cNvGrpSpPr/>
            <p:nvPr/>
          </p:nvGrpSpPr>
          <p:grpSpPr>
            <a:xfrm rot="3600124">
              <a:off x="-107626" y="3153114"/>
              <a:ext cx="910145" cy="1194506"/>
              <a:chOff x="12450275" y="3099614"/>
              <a:chExt cx="1213775" cy="1593000"/>
            </a:xfrm>
          </p:grpSpPr>
          <p:sp>
            <p:nvSpPr>
              <p:cNvPr id="549" name="Google Shape;549;p24"/>
              <p:cNvSpPr/>
              <p:nvPr/>
            </p:nvSpPr>
            <p:spPr>
              <a:xfrm>
                <a:off x="12525850" y="31758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4"/>
              <p:cNvSpPr/>
              <p:nvPr/>
            </p:nvSpPr>
            <p:spPr>
              <a:xfrm>
                <a:off x="12450275" y="30996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1" name="Google Shape;551;p24"/>
              <p:cNvGrpSpPr/>
              <p:nvPr/>
            </p:nvGrpSpPr>
            <p:grpSpPr>
              <a:xfrm>
                <a:off x="12589023" y="4067126"/>
                <a:ext cx="396416" cy="398197"/>
                <a:chOff x="56750" y="639000"/>
                <a:chExt cx="450575" cy="452600"/>
              </a:xfrm>
            </p:grpSpPr>
            <p:sp>
              <p:nvSpPr>
                <p:cNvPr id="552" name="Google Shape;552;p2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2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5" name="Google Shape;555;p24"/>
              <p:cNvGrpSpPr/>
              <p:nvPr/>
            </p:nvGrpSpPr>
            <p:grpSpPr>
              <a:xfrm>
                <a:off x="13044817" y="4067126"/>
                <a:ext cx="396416" cy="398197"/>
                <a:chOff x="56750" y="639000"/>
                <a:chExt cx="450575" cy="452600"/>
              </a:xfrm>
            </p:grpSpPr>
            <p:sp>
              <p:nvSpPr>
                <p:cNvPr id="556" name="Google Shape;556;p2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2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2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9" name="Google Shape;559;p24"/>
              <p:cNvGrpSpPr/>
              <p:nvPr/>
            </p:nvGrpSpPr>
            <p:grpSpPr>
              <a:xfrm>
                <a:off x="12589023" y="3268874"/>
                <a:ext cx="396416" cy="398197"/>
                <a:chOff x="56750" y="639000"/>
                <a:chExt cx="450575" cy="452600"/>
              </a:xfrm>
            </p:grpSpPr>
            <p:sp>
              <p:nvSpPr>
                <p:cNvPr id="560" name="Google Shape;560;p2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2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3" name="Google Shape;563;p24"/>
              <p:cNvGrpSpPr/>
              <p:nvPr/>
            </p:nvGrpSpPr>
            <p:grpSpPr>
              <a:xfrm>
                <a:off x="13044816" y="3268874"/>
                <a:ext cx="396416" cy="398197"/>
                <a:chOff x="56750" y="639000"/>
                <a:chExt cx="450575" cy="452600"/>
              </a:xfrm>
            </p:grpSpPr>
            <p:sp>
              <p:nvSpPr>
                <p:cNvPr id="564" name="Google Shape;564;p2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2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2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7" name="Google Shape;567;p24"/>
              <p:cNvGrpSpPr/>
              <p:nvPr/>
            </p:nvGrpSpPr>
            <p:grpSpPr>
              <a:xfrm>
                <a:off x="12816918" y="3668000"/>
                <a:ext cx="396416" cy="398197"/>
                <a:chOff x="56750" y="639000"/>
                <a:chExt cx="450575" cy="452600"/>
              </a:xfrm>
            </p:grpSpPr>
            <p:sp>
              <p:nvSpPr>
                <p:cNvPr id="568" name="Google Shape;568;p24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24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24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71" name="Google Shape;571;p24"/>
            <p:cNvGrpSpPr/>
            <p:nvPr/>
          </p:nvGrpSpPr>
          <p:grpSpPr>
            <a:xfrm>
              <a:off x="4114922" y="4561050"/>
              <a:ext cx="910574" cy="1195228"/>
              <a:chOff x="15394288" y="8761339"/>
              <a:chExt cx="1213775" cy="1593000"/>
            </a:xfrm>
          </p:grpSpPr>
          <p:sp>
            <p:nvSpPr>
              <p:cNvPr id="572" name="Google Shape;572;p24"/>
              <p:cNvSpPr/>
              <p:nvPr/>
            </p:nvSpPr>
            <p:spPr>
              <a:xfrm>
                <a:off x="15469863" y="88375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15394288" y="87613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15493439" y="9073675"/>
                <a:ext cx="835574" cy="892135"/>
              </a:xfrm>
              <a:custGeom>
                <a:avLst/>
                <a:gdLst/>
                <a:ahLst/>
                <a:cxnLst/>
                <a:rect l="l" t="t" r="r" b="b"/>
                <a:pathLst>
                  <a:path w="19397" h="20710" extrusionOk="0">
                    <a:moveTo>
                      <a:pt x="13230" y="1493"/>
                    </a:moveTo>
                    <a:lnTo>
                      <a:pt x="15318" y="1652"/>
                    </a:lnTo>
                    <a:lnTo>
                      <a:pt x="14363" y="2308"/>
                    </a:lnTo>
                    <a:cubicBezTo>
                      <a:pt x="14363" y="2308"/>
                      <a:pt x="14105" y="1632"/>
                      <a:pt x="13230" y="1493"/>
                    </a:cubicBezTo>
                    <a:close/>
                    <a:moveTo>
                      <a:pt x="10942" y="3005"/>
                    </a:moveTo>
                    <a:lnTo>
                      <a:pt x="10942" y="3005"/>
                    </a:lnTo>
                    <a:cubicBezTo>
                      <a:pt x="9987" y="4934"/>
                      <a:pt x="10285" y="6466"/>
                      <a:pt x="10624" y="7182"/>
                    </a:cubicBezTo>
                    <a:cubicBezTo>
                      <a:pt x="10345" y="7779"/>
                      <a:pt x="9728" y="9291"/>
                      <a:pt x="9569" y="9947"/>
                    </a:cubicBezTo>
                    <a:cubicBezTo>
                      <a:pt x="9370" y="9251"/>
                      <a:pt x="9271" y="8555"/>
                      <a:pt x="9271" y="7799"/>
                    </a:cubicBezTo>
                    <a:cubicBezTo>
                      <a:pt x="9251" y="7122"/>
                      <a:pt x="9251" y="5193"/>
                      <a:pt x="10942" y="3005"/>
                    </a:cubicBezTo>
                    <a:close/>
                    <a:moveTo>
                      <a:pt x="10962" y="7580"/>
                    </a:moveTo>
                    <a:lnTo>
                      <a:pt x="10962" y="7580"/>
                    </a:lnTo>
                    <a:cubicBezTo>
                      <a:pt x="10942" y="9012"/>
                      <a:pt x="11379" y="10047"/>
                      <a:pt x="12036" y="10683"/>
                    </a:cubicBezTo>
                    <a:cubicBezTo>
                      <a:pt x="11379" y="10842"/>
                      <a:pt x="10783" y="11101"/>
                      <a:pt x="10265" y="11539"/>
                    </a:cubicBezTo>
                    <a:cubicBezTo>
                      <a:pt x="10126" y="11280"/>
                      <a:pt x="9987" y="11041"/>
                      <a:pt x="9888" y="10783"/>
                    </a:cubicBezTo>
                    <a:cubicBezTo>
                      <a:pt x="9987" y="10027"/>
                      <a:pt x="10683" y="8276"/>
                      <a:pt x="10962" y="7580"/>
                    </a:cubicBezTo>
                    <a:close/>
                    <a:moveTo>
                      <a:pt x="12394" y="11061"/>
                    </a:moveTo>
                    <a:cubicBezTo>
                      <a:pt x="12871" y="11459"/>
                      <a:pt x="13349" y="11797"/>
                      <a:pt x="13866" y="12096"/>
                    </a:cubicBezTo>
                    <a:cubicBezTo>
                      <a:pt x="12951" y="12135"/>
                      <a:pt x="12076" y="12434"/>
                      <a:pt x="11340" y="12971"/>
                    </a:cubicBezTo>
                    <a:cubicBezTo>
                      <a:pt x="11002" y="12653"/>
                      <a:pt x="10743" y="12275"/>
                      <a:pt x="10464" y="11897"/>
                    </a:cubicBezTo>
                    <a:cubicBezTo>
                      <a:pt x="11041" y="11459"/>
                      <a:pt x="11678" y="11161"/>
                      <a:pt x="12394" y="11061"/>
                    </a:cubicBezTo>
                    <a:close/>
                    <a:moveTo>
                      <a:pt x="17211" y="14349"/>
                    </a:moveTo>
                    <a:lnTo>
                      <a:pt x="17211" y="14349"/>
                    </a:lnTo>
                    <a:cubicBezTo>
                      <a:pt x="17218" y="14374"/>
                      <a:pt x="17233" y="14393"/>
                      <a:pt x="17248" y="14423"/>
                    </a:cubicBezTo>
                    <a:cubicBezTo>
                      <a:pt x="17268" y="14443"/>
                      <a:pt x="17268" y="14463"/>
                      <a:pt x="17308" y="14523"/>
                    </a:cubicBezTo>
                    <a:cubicBezTo>
                      <a:pt x="17327" y="14562"/>
                      <a:pt x="17347" y="14622"/>
                      <a:pt x="17367" y="14642"/>
                    </a:cubicBezTo>
                    <a:cubicBezTo>
                      <a:pt x="17407" y="14662"/>
                      <a:pt x="17407" y="14682"/>
                      <a:pt x="17427" y="14741"/>
                    </a:cubicBezTo>
                    <a:lnTo>
                      <a:pt x="17506" y="14900"/>
                    </a:lnTo>
                    <a:cubicBezTo>
                      <a:pt x="17506" y="14920"/>
                      <a:pt x="17526" y="14940"/>
                      <a:pt x="17526" y="14960"/>
                    </a:cubicBezTo>
                    <a:cubicBezTo>
                      <a:pt x="17546" y="15020"/>
                      <a:pt x="17566" y="15099"/>
                      <a:pt x="17606" y="15139"/>
                    </a:cubicBezTo>
                    <a:cubicBezTo>
                      <a:pt x="17606" y="15159"/>
                      <a:pt x="17626" y="15179"/>
                      <a:pt x="17626" y="15179"/>
                    </a:cubicBezTo>
                    <a:lnTo>
                      <a:pt x="17626" y="15219"/>
                    </a:lnTo>
                    <a:cubicBezTo>
                      <a:pt x="17506" y="15239"/>
                      <a:pt x="17367" y="15239"/>
                      <a:pt x="17228" y="15239"/>
                    </a:cubicBezTo>
                    <a:cubicBezTo>
                      <a:pt x="17228" y="15119"/>
                      <a:pt x="17248" y="14980"/>
                      <a:pt x="17248" y="14861"/>
                    </a:cubicBezTo>
                    <a:cubicBezTo>
                      <a:pt x="17248" y="14691"/>
                      <a:pt x="17230" y="14504"/>
                      <a:pt x="17211" y="14349"/>
                    </a:cubicBezTo>
                    <a:close/>
                    <a:moveTo>
                      <a:pt x="13886" y="12533"/>
                    </a:moveTo>
                    <a:cubicBezTo>
                      <a:pt x="14343" y="12533"/>
                      <a:pt x="14761" y="12593"/>
                      <a:pt x="15159" y="12752"/>
                    </a:cubicBezTo>
                    <a:cubicBezTo>
                      <a:pt x="15259" y="12792"/>
                      <a:pt x="15338" y="12832"/>
                      <a:pt x="15438" y="12852"/>
                    </a:cubicBezTo>
                    <a:lnTo>
                      <a:pt x="15457" y="12852"/>
                    </a:lnTo>
                    <a:cubicBezTo>
                      <a:pt x="15875" y="13031"/>
                      <a:pt x="16253" y="13269"/>
                      <a:pt x="16571" y="13588"/>
                    </a:cubicBezTo>
                    <a:cubicBezTo>
                      <a:pt x="16731" y="14025"/>
                      <a:pt x="16810" y="14443"/>
                      <a:pt x="16810" y="14881"/>
                    </a:cubicBezTo>
                    <a:cubicBezTo>
                      <a:pt x="16810" y="15020"/>
                      <a:pt x="16810" y="15139"/>
                      <a:pt x="16770" y="15259"/>
                    </a:cubicBezTo>
                    <a:cubicBezTo>
                      <a:pt x="15935" y="15259"/>
                      <a:pt x="15119" y="15139"/>
                      <a:pt x="14324" y="14861"/>
                    </a:cubicBezTo>
                    <a:cubicBezTo>
                      <a:pt x="13329" y="14542"/>
                      <a:pt x="12394" y="13966"/>
                      <a:pt x="11638" y="13269"/>
                    </a:cubicBezTo>
                    <a:cubicBezTo>
                      <a:pt x="12275" y="12792"/>
                      <a:pt x="13110" y="12533"/>
                      <a:pt x="13886" y="12533"/>
                    </a:cubicBezTo>
                    <a:close/>
                    <a:moveTo>
                      <a:pt x="15696" y="15637"/>
                    </a:moveTo>
                    <a:lnTo>
                      <a:pt x="15696" y="15637"/>
                    </a:lnTo>
                    <a:cubicBezTo>
                      <a:pt x="16034" y="15676"/>
                      <a:pt x="16392" y="15716"/>
                      <a:pt x="16731" y="15716"/>
                    </a:cubicBezTo>
                    <a:cubicBezTo>
                      <a:pt x="16651" y="15975"/>
                      <a:pt x="16552" y="16233"/>
                      <a:pt x="16452" y="16472"/>
                    </a:cubicBezTo>
                    <a:cubicBezTo>
                      <a:pt x="16233" y="16154"/>
                      <a:pt x="15955" y="15875"/>
                      <a:pt x="15696" y="15637"/>
                    </a:cubicBezTo>
                    <a:close/>
                    <a:moveTo>
                      <a:pt x="17725" y="15637"/>
                    </a:moveTo>
                    <a:cubicBezTo>
                      <a:pt x="17765" y="15895"/>
                      <a:pt x="17805" y="16134"/>
                      <a:pt x="17805" y="16412"/>
                    </a:cubicBezTo>
                    <a:cubicBezTo>
                      <a:pt x="17805" y="16936"/>
                      <a:pt x="16668" y="20061"/>
                      <a:pt x="14031" y="20061"/>
                    </a:cubicBezTo>
                    <a:cubicBezTo>
                      <a:pt x="13058" y="20061"/>
                      <a:pt x="11882" y="19637"/>
                      <a:pt x="10484" y="18501"/>
                    </a:cubicBezTo>
                    <a:lnTo>
                      <a:pt x="10484" y="18501"/>
                    </a:lnTo>
                    <a:cubicBezTo>
                      <a:pt x="11245" y="18990"/>
                      <a:pt x="12107" y="19247"/>
                      <a:pt x="12977" y="19247"/>
                    </a:cubicBezTo>
                    <a:cubicBezTo>
                      <a:pt x="13381" y="19247"/>
                      <a:pt x="13787" y="19192"/>
                      <a:pt x="14184" y="19078"/>
                    </a:cubicBezTo>
                    <a:cubicBezTo>
                      <a:pt x="15080" y="18799"/>
                      <a:pt x="16373" y="18083"/>
                      <a:pt x="16711" y="17128"/>
                    </a:cubicBezTo>
                    <a:cubicBezTo>
                      <a:pt x="16850" y="16651"/>
                      <a:pt x="17049" y="16174"/>
                      <a:pt x="17148" y="15676"/>
                    </a:cubicBezTo>
                    <a:cubicBezTo>
                      <a:pt x="17347" y="15676"/>
                      <a:pt x="17526" y="15656"/>
                      <a:pt x="17725" y="15637"/>
                    </a:cubicBezTo>
                    <a:close/>
                    <a:moveTo>
                      <a:pt x="8813" y="1"/>
                    </a:moveTo>
                    <a:lnTo>
                      <a:pt x="11439" y="1950"/>
                    </a:lnTo>
                    <a:lnTo>
                      <a:pt x="11360" y="2030"/>
                    </a:lnTo>
                    <a:lnTo>
                      <a:pt x="10544" y="2010"/>
                    </a:lnTo>
                    <a:lnTo>
                      <a:pt x="10544" y="2010"/>
                    </a:lnTo>
                    <a:cubicBezTo>
                      <a:pt x="10643" y="2189"/>
                      <a:pt x="10763" y="2368"/>
                      <a:pt x="10862" y="2507"/>
                    </a:cubicBezTo>
                    <a:cubicBezTo>
                      <a:pt x="10246" y="3184"/>
                      <a:pt x="9748" y="3979"/>
                      <a:pt x="9370" y="4855"/>
                    </a:cubicBezTo>
                    <a:lnTo>
                      <a:pt x="9370" y="4875"/>
                    </a:lnTo>
                    <a:cubicBezTo>
                      <a:pt x="9092" y="5551"/>
                      <a:pt x="8913" y="6247"/>
                      <a:pt x="8853" y="6943"/>
                    </a:cubicBezTo>
                    <a:cubicBezTo>
                      <a:pt x="7958" y="6068"/>
                      <a:pt x="8157" y="4099"/>
                      <a:pt x="10405" y="1433"/>
                    </a:cubicBezTo>
                    <a:lnTo>
                      <a:pt x="10405" y="1433"/>
                    </a:lnTo>
                    <a:cubicBezTo>
                      <a:pt x="10404" y="1433"/>
                      <a:pt x="1" y="3482"/>
                      <a:pt x="1632" y="14343"/>
                    </a:cubicBezTo>
                    <a:cubicBezTo>
                      <a:pt x="1632" y="14343"/>
                      <a:pt x="1891" y="9032"/>
                      <a:pt x="5292" y="6247"/>
                    </a:cubicBezTo>
                    <a:lnTo>
                      <a:pt x="5292" y="6247"/>
                    </a:lnTo>
                    <a:cubicBezTo>
                      <a:pt x="5292" y="6248"/>
                      <a:pt x="3681" y="9629"/>
                      <a:pt x="5690" y="14343"/>
                    </a:cubicBezTo>
                    <a:cubicBezTo>
                      <a:pt x="5690" y="14343"/>
                      <a:pt x="5233" y="10842"/>
                      <a:pt x="6506" y="8674"/>
                    </a:cubicBezTo>
                    <a:cubicBezTo>
                      <a:pt x="6506" y="8674"/>
                      <a:pt x="7083" y="10325"/>
                      <a:pt x="9788" y="11638"/>
                    </a:cubicBezTo>
                    <a:cubicBezTo>
                      <a:pt x="9868" y="11757"/>
                      <a:pt x="9907" y="11877"/>
                      <a:pt x="9987" y="12016"/>
                    </a:cubicBezTo>
                    <a:cubicBezTo>
                      <a:pt x="10305" y="12533"/>
                      <a:pt x="10703" y="13031"/>
                      <a:pt x="11161" y="13448"/>
                    </a:cubicBezTo>
                    <a:cubicBezTo>
                      <a:pt x="11996" y="14304"/>
                      <a:pt x="13050" y="14940"/>
                      <a:pt x="14184" y="15318"/>
                    </a:cubicBezTo>
                    <a:cubicBezTo>
                      <a:pt x="14284" y="15338"/>
                      <a:pt x="14423" y="15398"/>
                      <a:pt x="14523" y="15438"/>
                    </a:cubicBezTo>
                    <a:cubicBezTo>
                      <a:pt x="14542" y="15457"/>
                      <a:pt x="14582" y="15457"/>
                      <a:pt x="14622" y="15497"/>
                    </a:cubicBezTo>
                    <a:cubicBezTo>
                      <a:pt x="14682" y="15517"/>
                      <a:pt x="14761" y="15557"/>
                      <a:pt x="14821" y="15597"/>
                    </a:cubicBezTo>
                    <a:cubicBezTo>
                      <a:pt x="14861" y="15617"/>
                      <a:pt x="14881" y="15637"/>
                      <a:pt x="14940" y="15656"/>
                    </a:cubicBezTo>
                    <a:cubicBezTo>
                      <a:pt x="14980" y="15696"/>
                      <a:pt x="15060" y="15736"/>
                      <a:pt x="15119" y="15756"/>
                    </a:cubicBezTo>
                    <a:cubicBezTo>
                      <a:pt x="15159" y="15796"/>
                      <a:pt x="15179" y="15816"/>
                      <a:pt x="15239" y="15835"/>
                    </a:cubicBezTo>
                    <a:cubicBezTo>
                      <a:pt x="15278" y="15895"/>
                      <a:pt x="15338" y="15915"/>
                      <a:pt x="15378" y="15955"/>
                    </a:cubicBezTo>
                    <a:cubicBezTo>
                      <a:pt x="15438" y="15995"/>
                      <a:pt x="15457" y="16034"/>
                      <a:pt x="15477" y="16054"/>
                    </a:cubicBezTo>
                    <a:cubicBezTo>
                      <a:pt x="15537" y="16114"/>
                      <a:pt x="15597" y="16134"/>
                      <a:pt x="15637" y="16194"/>
                    </a:cubicBezTo>
                    <a:lnTo>
                      <a:pt x="15736" y="16293"/>
                    </a:lnTo>
                    <a:cubicBezTo>
                      <a:pt x="15776" y="16333"/>
                      <a:pt x="15835" y="16392"/>
                      <a:pt x="15855" y="16432"/>
                    </a:cubicBezTo>
                    <a:cubicBezTo>
                      <a:pt x="15875" y="16492"/>
                      <a:pt x="15935" y="16512"/>
                      <a:pt x="15955" y="16552"/>
                    </a:cubicBezTo>
                    <a:cubicBezTo>
                      <a:pt x="16014" y="16611"/>
                      <a:pt x="16034" y="16651"/>
                      <a:pt x="16094" y="16711"/>
                    </a:cubicBezTo>
                    <a:cubicBezTo>
                      <a:pt x="16114" y="16751"/>
                      <a:pt x="16134" y="16790"/>
                      <a:pt x="16194" y="16830"/>
                    </a:cubicBezTo>
                    <a:cubicBezTo>
                      <a:pt x="16213" y="16850"/>
                      <a:pt x="16233" y="16910"/>
                      <a:pt x="16253" y="16930"/>
                    </a:cubicBezTo>
                    <a:cubicBezTo>
                      <a:pt x="16253" y="16949"/>
                      <a:pt x="16233" y="16949"/>
                      <a:pt x="16233" y="16989"/>
                    </a:cubicBezTo>
                    <a:cubicBezTo>
                      <a:pt x="16213" y="17009"/>
                      <a:pt x="16194" y="17049"/>
                      <a:pt x="16154" y="17089"/>
                    </a:cubicBezTo>
                    <a:cubicBezTo>
                      <a:pt x="16134" y="17109"/>
                      <a:pt x="16114" y="17148"/>
                      <a:pt x="16094" y="17188"/>
                    </a:cubicBezTo>
                    <a:cubicBezTo>
                      <a:pt x="16054" y="17208"/>
                      <a:pt x="16034" y="17228"/>
                      <a:pt x="16014" y="17288"/>
                    </a:cubicBezTo>
                    <a:cubicBezTo>
                      <a:pt x="15995" y="17308"/>
                      <a:pt x="15955" y="17347"/>
                      <a:pt x="15935" y="17387"/>
                    </a:cubicBezTo>
                    <a:cubicBezTo>
                      <a:pt x="15915" y="17407"/>
                      <a:pt x="15895" y="17427"/>
                      <a:pt x="15855" y="17487"/>
                    </a:cubicBezTo>
                    <a:cubicBezTo>
                      <a:pt x="15835" y="17506"/>
                      <a:pt x="15816" y="17526"/>
                      <a:pt x="15796" y="17586"/>
                    </a:cubicBezTo>
                    <a:lnTo>
                      <a:pt x="15716" y="17646"/>
                    </a:lnTo>
                    <a:cubicBezTo>
                      <a:pt x="15696" y="17685"/>
                      <a:pt x="15656" y="17705"/>
                      <a:pt x="15617" y="17725"/>
                    </a:cubicBezTo>
                    <a:lnTo>
                      <a:pt x="15537" y="17805"/>
                    </a:lnTo>
                    <a:cubicBezTo>
                      <a:pt x="15517" y="17825"/>
                      <a:pt x="15497" y="17845"/>
                      <a:pt x="15438" y="17884"/>
                    </a:cubicBezTo>
                    <a:cubicBezTo>
                      <a:pt x="15418" y="17904"/>
                      <a:pt x="15398" y="17924"/>
                      <a:pt x="15338" y="17944"/>
                    </a:cubicBezTo>
                    <a:cubicBezTo>
                      <a:pt x="15318" y="17984"/>
                      <a:pt x="15259" y="18004"/>
                      <a:pt x="15239" y="18024"/>
                    </a:cubicBezTo>
                    <a:cubicBezTo>
                      <a:pt x="15219" y="18044"/>
                      <a:pt x="15199" y="18083"/>
                      <a:pt x="15139" y="18103"/>
                    </a:cubicBezTo>
                    <a:cubicBezTo>
                      <a:pt x="15119" y="18123"/>
                      <a:pt x="15060" y="18143"/>
                      <a:pt x="15040" y="18183"/>
                    </a:cubicBezTo>
                    <a:cubicBezTo>
                      <a:pt x="15020" y="18203"/>
                      <a:pt x="14960" y="18223"/>
                      <a:pt x="14940" y="18223"/>
                    </a:cubicBezTo>
                    <a:cubicBezTo>
                      <a:pt x="14920" y="18242"/>
                      <a:pt x="14861" y="18282"/>
                      <a:pt x="14841" y="18282"/>
                    </a:cubicBezTo>
                    <a:cubicBezTo>
                      <a:pt x="14821" y="18302"/>
                      <a:pt x="14761" y="18302"/>
                      <a:pt x="14741" y="18322"/>
                    </a:cubicBezTo>
                    <a:cubicBezTo>
                      <a:pt x="14721" y="18342"/>
                      <a:pt x="14662" y="18342"/>
                      <a:pt x="14642" y="18382"/>
                    </a:cubicBezTo>
                    <a:cubicBezTo>
                      <a:pt x="14622" y="18402"/>
                      <a:pt x="14562" y="18402"/>
                      <a:pt x="14542" y="18422"/>
                    </a:cubicBezTo>
                    <a:cubicBezTo>
                      <a:pt x="14483" y="18441"/>
                      <a:pt x="14463" y="18441"/>
                      <a:pt x="14423" y="18481"/>
                    </a:cubicBezTo>
                    <a:cubicBezTo>
                      <a:pt x="14383" y="18501"/>
                      <a:pt x="14343" y="18501"/>
                      <a:pt x="14324" y="18521"/>
                    </a:cubicBezTo>
                    <a:cubicBezTo>
                      <a:pt x="14264" y="18541"/>
                      <a:pt x="14244" y="18541"/>
                      <a:pt x="14184" y="18581"/>
                    </a:cubicBezTo>
                    <a:cubicBezTo>
                      <a:pt x="14164" y="18581"/>
                      <a:pt x="14125" y="18601"/>
                      <a:pt x="14085" y="18601"/>
                    </a:cubicBezTo>
                    <a:cubicBezTo>
                      <a:pt x="14045" y="18620"/>
                      <a:pt x="14025" y="18620"/>
                      <a:pt x="13966" y="18620"/>
                    </a:cubicBezTo>
                    <a:cubicBezTo>
                      <a:pt x="13946" y="18620"/>
                      <a:pt x="13886" y="18640"/>
                      <a:pt x="13866" y="18640"/>
                    </a:cubicBezTo>
                    <a:cubicBezTo>
                      <a:pt x="13826" y="18640"/>
                      <a:pt x="13767" y="18680"/>
                      <a:pt x="13727" y="18680"/>
                    </a:cubicBezTo>
                    <a:cubicBezTo>
                      <a:pt x="13687" y="18680"/>
                      <a:pt x="13647" y="18700"/>
                      <a:pt x="13627" y="18700"/>
                    </a:cubicBezTo>
                    <a:cubicBezTo>
                      <a:pt x="13568" y="18700"/>
                      <a:pt x="13528" y="18720"/>
                      <a:pt x="13468" y="18720"/>
                    </a:cubicBezTo>
                    <a:lnTo>
                      <a:pt x="13389" y="18720"/>
                    </a:lnTo>
                    <a:cubicBezTo>
                      <a:pt x="13329" y="18720"/>
                      <a:pt x="13249" y="18740"/>
                      <a:pt x="13150" y="18740"/>
                    </a:cubicBezTo>
                    <a:lnTo>
                      <a:pt x="12971" y="18740"/>
                    </a:lnTo>
                    <a:cubicBezTo>
                      <a:pt x="12135" y="18740"/>
                      <a:pt x="11340" y="18481"/>
                      <a:pt x="10683" y="18004"/>
                    </a:cubicBezTo>
                    <a:lnTo>
                      <a:pt x="11061" y="17705"/>
                    </a:lnTo>
                    <a:cubicBezTo>
                      <a:pt x="11348" y="17495"/>
                      <a:pt x="11175" y="17027"/>
                      <a:pt x="10825" y="17027"/>
                    </a:cubicBezTo>
                    <a:cubicBezTo>
                      <a:pt x="10811" y="17027"/>
                      <a:pt x="10797" y="17027"/>
                      <a:pt x="10783" y="17029"/>
                    </a:cubicBezTo>
                    <a:lnTo>
                      <a:pt x="9569" y="17128"/>
                    </a:lnTo>
                    <a:cubicBezTo>
                      <a:pt x="9271" y="17148"/>
                      <a:pt x="9072" y="17427"/>
                      <a:pt x="9152" y="17725"/>
                    </a:cubicBezTo>
                    <a:lnTo>
                      <a:pt x="9410" y="18879"/>
                    </a:lnTo>
                    <a:cubicBezTo>
                      <a:pt x="9462" y="19065"/>
                      <a:pt x="9632" y="19165"/>
                      <a:pt x="9800" y="19165"/>
                    </a:cubicBezTo>
                    <a:cubicBezTo>
                      <a:pt x="9955" y="19165"/>
                      <a:pt x="10109" y="19080"/>
                      <a:pt x="10166" y="18899"/>
                    </a:cubicBezTo>
                    <a:lnTo>
                      <a:pt x="10265" y="18581"/>
                    </a:lnTo>
                    <a:cubicBezTo>
                      <a:pt x="11041" y="19894"/>
                      <a:pt x="12454" y="20709"/>
                      <a:pt x="13985" y="20709"/>
                    </a:cubicBezTo>
                    <a:cubicBezTo>
                      <a:pt x="14523" y="20709"/>
                      <a:pt x="15040" y="20610"/>
                      <a:pt x="15537" y="20431"/>
                    </a:cubicBezTo>
                    <a:lnTo>
                      <a:pt x="15557" y="20431"/>
                    </a:lnTo>
                    <a:cubicBezTo>
                      <a:pt x="16213" y="20192"/>
                      <a:pt x="16810" y="19774"/>
                      <a:pt x="17268" y="19237"/>
                    </a:cubicBezTo>
                    <a:cubicBezTo>
                      <a:pt x="17944" y="18441"/>
                      <a:pt x="18322" y="17447"/>
                      <a:pt x="18322" y="16432"/>
                    </a:cubicBezTo>
                    <a:cubicBezTo>
                      <a:pt x="18322" y="16054"/>
                      <a:pt x="18262" y="15716"/>
                      <a:pt x="18203" y="15358"/>
                    </a:cubicBezTo>
                    <a:cubicBezTo>
                      <a:pt x="18004" y="14602"/>
                      <a:pt x="17606" y="13906"/>
                      <a:pt x="17029" y="13329"/>
                    </a:cubicBezTo>
                    <a:cubicBezTo>
                      <a:pt x="16651" y="12951"/>
                      <a:pt x="16213" y="12653"/>
                      <a:pt x="15716" y="12454"/>
                    </a:cubicBezTo>
                    <a:lnTo>
                      <a:pt x="15676" y="12454"/>
                    </a:lnTo>
                    <a:cubicBezTo>
                      <a:pt x="15617" y="12434"/>
                      <a:pt x="15517" y="12414"/>
                      <a:pt x="15438" y="12354"/>
                    </a:cubicBezTo>
                    <a:lnTo>
                      <a:pt x="15418" y="12354"/>
                    </a:lnTo>
                    <a:cubicBezTo>
                      <a:pt x="14443" y="11956"/>
                      <a:pt x="13548" y="11419"/>
                      <a:pt x="12752" y="10683"/>
                    </a:cubicBezTo>
                    <a:lnTo>
                      <a:pt x="12732" y="10663"/>
                    </a:lnTo>
                    <a:cubicBezTo>
                      <a:pt x="11837" y="9848"/>
                      <a:pt x="11479" y="8674"/>
                      <a:pt x="11638" y="7580"/>
                    </a:cubicBezTo>
                    <a:lnTo>
                      <a:pt x="11638" y="7580"/>
                    </a:lnTo>
                    <a:lnTo>
                      <a:pt x="12891" y="8197"/>
                    </a:lnTo>
                    <a:lnTo>
                      <a:pt x="14045" y="7301"/>
                    </a:lnTo>
                    <a:lnTo>
                      <a:pt x="14145" y="7301"/>
                    </a:lnTo>
                    <a:cubicBezTo>
                      <a:pt x="14383" y="7500"/>
                      <a:pt x="14363" y="7938"/>
                      <a:pt x="14045" y="8595"/>
                    </a:cubicBezTo>
                    <a:cubicBezTo>
                      <a:pt x="14682" y="8137"/>
                      <a:pt x="14622" y="7481"/>
                      <a:pt x="14483" y="7142"/>
                    </a:cubicBezTo>
                    <a:lnTo>
                      <a:pt x="14483" y="7142"/>
                    </a:lnTo>
                    <a:cubicBezTo>
                      <a:pt x="14721" y="7262"/>
                      <a:pt x="14881" y="7600"/>
                      <a:pt x="14960" y="8236"/>
                    </a:cubicBezTo>
                    <a:cubicBezTo>
                      <a:pt x="15239" y="7560"/>
                      <a:pt x="14920" y="7083"/>
                      <a:pt x="14642" y="6804"/>
                    </a:cubicBezTo>
                    <a:lnTo>
                      <a:pt x="14642" y="6764"/>
                    </a:lnTo>
                    <a:cubicBezTo>
                      <a:pt x="14714" y="6699"/>
                      <a:pt x="14808" y="6666"/>
                      <a:pt x="14922" y="6666"/>
                    </a:cubicBezTo>
                    <a:cubicBezTo>
                      <a:pt x="15156" y="6666"/>
                      <a:pt x="15475" y="6803"/>
                      <a:pt x="15875" y="7083"/>
                    </a:cubicBezTo>
                    <a:cubicBezTo>
                      <a:pt x="15601" y="6474"/>
                      <a:pt x="15068" y="6352"/>
                      <a:pt x="14686" y="6352"/>
                    </a:cubicBezTo>
                    <a:cubicBezTo>
                      <a:pt x="14432" y="6352"/>
                      <a:pt x="14244" y="6406"/>
                      <a:pt x="14244" y="6406"/>
                    </a:cubicBezTo>
                    <a:lnTo>
                      <a:pt x="14224" y="6665"/>
                    </a:lnTo>
                    <a:lnTo>
                      <a:pt x="12832" y="7679"/>
                    </a:lnTo>
                    <a:lnTo>
                      <a:pt x="11738" y="6963"/>
                    </a:lnTo>
                    <a:cubicBezTo>
                      <a:pt x="11936" y="6386"/>
                      <a:pt x="12255" y="5869"/>
                      <a:pt x="12732" y="5451"/>
                    </a:cubicBezTo>
                    <a:cubicBezTo>
                      <a:pt x="12852" y="5352"/>
                      <a:pt x="12951" y="5253"/>
                      <a:pt x="13070" y="5153"/>
                    </a:cubicBezTo>
                    <a:lnTo>
                      <a:pt x="13090" y="5113"/>
                    </a:lnTo>
                    <a:cubicBezTo>
                      <a:pt x="13150" y="5153"/>
                      <a:pt x="13170" y="5193"/>
                      <a:pt x="13230" y="5213"/>
                    </a:cubicBezTo>
                    <a:cubicBezTo>
                      <a:pt x="13475" y="5402"/>
                      <a:pt x="13766" y="5480"/>
                      <a:pt x="14077" y="5480"/>
                    </a:cubicBezTo>
                    <a:cubicBezTo>
                      <a:pt x="14975" y="5480"/>
                      <a:pt x="16046" y="4835"/>
                      <a:pt x="16711" y="4377"/>
                    </a:cubicBezTo>
                    <a:cubicBezTo>
                      <a:pt x="17148" y="4059"/>
                      <a:pt x="17805" y="3959"/>
                      <a:pt x="18302" y="3900"/>
                    </a:cubicBezTo>
                    <a:cubicBezTo>
                      <a:pt x="18799" y="3880"/>
                      <a:pt x="19197" y="3502"/>
                      <a:pt x="19257" y="3005"/>
                    </a:cubicBezTo>
                    <a:lnTo>
                      <a:pt x="19356" y="2368"/>
                    </a:lnTo>
                    <a:cubicBezTo>
                      <a:pt x="19396" y="1891"/>
                      <a:pt x="19078" y="1493"/>
                      <a:pt x="18620" y="1493"/>
                    </a:cubicBezTo>
                    <a:lnTo>
                      <a:pt x="17148" y="1493"/>
                    </a:lnTo>
                    <a:cubicBezTo>
                      <a:pt x="16731" y="1493"/>
                      <a:pt x="16333" y="1393"/>
                      <a:pt x="15955" y="1155"/>
                    </a:cubicBezTo>
                    <a:lnTo>
                      <a:pt x="15517" y="896"/>
                    </a:lnTo>
                    <a:cubicBezTo>
                      <a:pt x="15141" y="657"/>
                      <a:pt x="14720" y="549"/>
                      <a:pt x="14294" y="549"/>
                    </a:cubicBezTo>
                    <a:cubicBezTo>
                      <a:pt x="14224" y="549"/>
                      <a:pt x="14155" y="552"/>
                      <a:pt x="14085" y="558"/>
                    </a:cubicBezTo>
                    <a:lnTo>
                      <a:pt x="11976" y="816"/>
                    </a:lnTo>
                    <a:cubicBezTo>
                      <a:pt x="11927" y="821"/>
                      <a:pt x="11878" y="824"/>
                      <a:pt x="11830" y="824"/>
                    </a:cubicBezTo>
                    <a:cubicBezTo>
                      <a:pt x="11687" y="824"/>
                      <a:pt x="11549" y="802"/>
                      <a:pt x="11399" y="757"/>
                    </a:cubicBezTo>
                    <a:lnTo>
                      <a:pt x="881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3"/>
          <p:cNvGrpSpPr/>
          <p:nvPr/>
        </p:nvGrpSpPr>
        <p:grpSpPr>
          <a:xfrm>
            <a:off x="-587710" y="2571632"/>
            <a:ext cx="10309315" cy="2571868"/>
            <a:chOff x="-587710" y="2571632"/>
            <a:chExt cx="10309315" cy="2571868"/>
          </a:xfrm>
        </p:grpSpPr>
        <p:sp>
          <p:nvSpPr>
            <p:cNvPr id="15" name="Google Shape;15;p3"/>
            <p:cNvSpPr/>
            <p:nvPr/>
          </p:nvSpPr>
          <p:spPr>
            <a:xfrm>
              <a:off x="-75" y="4401900"/>
              <a:ext cx="9169500" cy="741600"/>
            </a:xfrm>
            <a:prstGeom prst="round2SameRect">
              <a:avLst>
                <a:gd name="adj1" fmla="val 2299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" name="Google Shape;16;p3"/>
            <p:cNvGrpSpPr/>
            <p:nvPr/>
          </p:nvGrpSpPr>
          <p:grpSpPr>
            <a:xfrm rot="-1799876">
              <a:off x="8573812" y="2719581"/>
              <a:ext cx="910145" cy="1194506"/>
              <a:chOff x="10928125" y="3099614"/>
              <a:chExt cx="1213775" cy="1593000"/>
            </a:xfrm>
          </p:grpSpPr>
          <p:sp>
            <p:nvSpPr>
              <p:cNvPr id="17" name="Google Shape;17;p3"/>
              <p:cNvSpPr/>
              <p:nvPr/>
            </p:nvSpPr>
            <p:spPr>
              <a:xfrm>
                <a:off x="11003700" y="31758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3"/>
              <p:cNvSpPr/>
              <p:nvPr/>
            </p:nvSpPr>
            <p:spPr>
              <a:xfrm>
                <a:off x="10928125" y="30996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3"/>
              <p:cNvSpPr/>
              <p:nvPr/>
            </p:nvSpPr>
            <p:spPr>
              <a:xfrm>
                <a:off x="11128863" y="3279725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3"/>
              <p:cNvSpPr/>
              <p:nvPr/>
            </p:nvSpPr>
            <p:spPr>
              <a:xfrm>
                <a:off x="11637288" y="3893736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3"/>
              <p:cNvSpPr/>
              <p:nvPr/>
            </p:nvSpPr>
            <p:spPr>
              <a:xfrm>
                <a:off x="11128863" y="3893736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>
                <a:off x="11637288" y="3279711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>
                <a:off x="11383075" y="3557211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24;p3"/>
            <p:cNvGrpSpPr/>
            <p:nvPr/>
          </p:nvGrpSpPr>
          <p:grpSpPr>
            <a:xfrm rot="1799982">
              <a:off x="-349939" y="2719233"/>
              <a:ext cx="910582" cy="1195217"/>
              <a:chOff x="15394288" y="8761339"/>
              <a:chExt cx="1213775" cy="1593000"/>
            </a:xfrm>
          </p:grpSpPr>
          <p:sp>
            <p:nvSpPr>
              <p:cNvPr id="25" name="Google Shape;25;p3"/>
              <p:cNvSpPr/>
              <p:nvPr/>
            </p:nvSpPr>
            <p:spPr>
              <a:xfrm>
                <a:off x="15469863" y="88375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>
                <a:off x="15394288" y="87613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>
                <a:off x="15493439" y="9073675"/>
                <a:ext cx="835574" cy="892135"/>
              </a:xfrm>
              <a:custGeom>
                <a:avLst/>
                <a:gdLst/>
                <a:ahLst/>
                <a:cxnLst/>
                <a:rect l="l" t="t" r="r" b="b"/>
                <a:pathLst>
                  <a:path w="19397" h="20710" extrusionOk="0">
                    <a:moveTo>
                      <a:pt x="13230" y="1493"/>
                    </a:moveTo>
                    <a:lnTo>
                      <a:pt x="15318" y="1652"/>
                    </a:lnTo>
                    <a:lnTo>
                      <a:pt x="14363" y="2308"/>
                    </a:lnTo>
                    <a:cubicBezTo>
                      <a:pt x="14363" y="2308"/>
                      <a:pt x="14105" y="1632"/>
                      <a:pt x="13230" y="1493"/>
                    </a:cubicBezTo>
                    <a:close/>
                    <a:moveTo>
                      <a:pt x="10942" y="3005"/>
                    </a:moveTo>
                    <a:lnTo>
                      <a:pt x="10942" y="3005"/>
                    </a:lnTo>
                    <a:cubicBezTo>
                      <a:pt x="9987" y="4934"/>
                      <a:pt x="10285" y="6466"/>
                      <a:pt x="10624" y="7182"/>
                    </a:cubicBezTo>
                    <a:cubicBezTo>
                      <a:pt x="10345" y="7779"/>
                      <a:pt x="9728" y="9291"/>
                      <a:pt x="9569" y="9947"/>
                    </a:cubicBezTo>
                    <a:cubicBezTo>
                      <a:pt x="9370" y="9251"/>
                      <a:pt x="9271" y="8555"/>
                      <a:pt x="9271" y="7799"/>
                    </a:cubicBezTo>
                    <a:cubicBezTo>
                      <a:pt x="9251" y="7122"/>
                      <a:pt x="9251" y="5193"/>
                      <a:pt x="10942" y="3005"/>
                    </a:cubicBezTo>
                    <a:close/>
                    <a:moveTo>
                      <a:pt x="10962" y="7580"/>
                    </a:moveTo>
                    <a:lnTo>
                      <a:pt x="10962" y="7580"/>
                    </a:lnTo>
                    <a:cubicBezTo>
                      <a:pt x="10942" y="9012"/>
                      <a:pt x="11379" y="10047"/>
                      <a:pt x="12036" y="10683"/>
                    </a:cubicBezTo>
                    <a:cubicBezTo>
                      <a:pt x="11379" y="10842"/>
                      <a:pt x="10783" y="11101"/>
                      <a:pt x="10265" y="11539"/>
                    </a:cubicBezTo>
                    <a:cubicBezTo>
                      <a:pt x="10126" y="11280"/>
                      <a:pt x="9987" y="11041"/>
                      <a:pt x="9888" y="10783"/>
                    </a:cubicBezTo>
                    <a:cubicBezTo>
                      <a:pt x="9987" y="10027"/>
                      <a:pt x="10683" y="8276"/>
                      <a:pt x="10962" y="7580"/>
                    </a:cubicBezTo>
                    <a:close/>
                    <a:moveTo>
                      <a:pt x="12394" y="11061"/>
                    </a:moveTo>
                    <a:cubicBezTo>
                      <a:pt x="12871" y="11459"/>
                      <a:pt x="13349" y="11797"/>
                      <a:pt x="13866" y="12096"/>
                    </a:cubicBezTo>
                    <a:cubicBezTo>
                      <a:pt x="12951" y="12135"/>
                      <a:pt x="12076" y="12434"/>
                      <a:pt x="11340" y="12971"/>
                    </a:cubicBezTo>
                    <a:cubicBezTo>
                      <a:pt x="11002" y="12653"/>
                      <a:pt x="10743" y="12275"/>
                      <a:pt x="10464" y="11897"/>
                    </a:cubicBezTo>
                    <a:cubicBezTo>
                      <a:pt x="11041" y="11459"/>
                      <a:pt x="11678" y="11161"/>
                      <a:pt x="12394" y="11061"/>
                    </a:cubicBezTo>
                    <a:close/>
                    <a:moveTo>
                      <a:pt x="17211" y="14349"/>
                    </a:moveTo>
                    <a:lnTo>
                      <a:pt x="17211" y="14349"/>
                    </a:lnTo>
                    <a:cubicBezTo>
                      <a:pt x="17218" y="14374"/>
                      <a:pt x="17233" y="14393"/>
                      <a:pt x="17248" y="14423"/>
                    </a:cubicBezTo>
                    <a:cubicBezTo>
                      <a:pt x="17268" y="14443"/>
                      <a:pt x="17268" y="14463"/>
                      <a:pt x="17308" y="14523"/>
                    </a:cubicBezTo>
                    <a:cubicBezTo>
                      <a:pt x="17327" y="14562"/>
                      <a:pt x="17347" y="14622"/>
                      <a:pt x="17367" y="14642"/>
                    </a:cubicBezTo>
                    <a:cubicBezTo>
                      <a:pt x="17407" y="14662"/>
                      <a:pt x="17407" y="14682"/>
                      <a:pt x="17427" y="14741"/>
                    </a:cubicBezTo>
                    <a:lnTo>
                      <a:pt x="17506" y="14900"/>
                    </a:lnTo>
                    <a:cubicBezTo>
                      <a:pt x="17506" y="14920"/>
                      <a:pt x="17526" y="14940"/>
                      <a:pt x="17526" y="14960"/>
                    </a:cubicBezTo>
                    <a:cubicBezTo>
                      <a:pt x="17546" y="15020"/>
                      <a:pt x="17566" y="15099"/>
                      <a:pt x="17606" y="15139"/>
                    </a:cubicBezTo>
                    <a:cubicBezTo>
                      <a:pt x="17606" y="15159"/>
                      <a:pt x="17626" y="15179"/>
                      <a:pt x="17626" y="15179"/>
                    </a:cubicBezTo>
                    <a:lnTo>
                      <a:pt x="17626" y="15219"/>
                    </a:lnTo>
                    <a:cubicBezTo>
                      <a:pt x="17506" y="15239"/>
                      <a:pt x="17367" y="15239"/>
                      <a:pt x="17228" y="15239"/>
                    </a:cubicBezTo>
                    <a:cubicBezTo>
                      <a:pt x="17228" y="15119"/>
                      <a:pt x="17248" y="14980"/>
                      <a:pt x="17248" y="14861"/>
                    </a:cubicBezTo>
                    <a:cubicBezTo>
                      <a:pt x="17248" y="14691"/>
                      <a:pt x="17230" y="14504"/>
                      <a:pt x="17211" y="14349"/>
                    </a:cubicBezTo>
                    <a:close/>
                    <a:moveTo>
                      <a:pt x="13886" y="12533"/>
                    </a:moveTo>
                    <a:cubicBezTo>
                      <a:pt x="14343" y="12533"/>
                      <a:pt x="14761" y="12593"/>
                      <a:pt x="15159" y="12752"/>
                    </a:cubicBezTo>
                    <a:cubicBezTo>
                      <a:pt x="15259" y="12792"/>
                      <a:pt x="15338" y="12832"/>
                      <a:pt x="15438" y="12852"/>
                    </a:cubicBezTo>
                    <a:lnTo>
                      <a:pt x="15457" y="12852"/>
                    </a:lnTo>
                    <a:cubicBezTo>
                      <a:pt x="15875" y="13031"/>
                      <a:pt x="16253" y="13269"/>
                      <a:pt x="16571" y="13588"/>
                    </a:cubicBezTo>
                    <a:cubicBezTo>
                      <a:pt x="16731" y="14025"/>
                      <a:pt x="16810" y="14443"/>
                      <a:pt x="16810" y="14881"/>
                    </a:cubicBezTo>
                    <a:cubicBezTo>
                      <a:pt x="16810" y="15020"/>
                      <a:pt x="16810" y="15139"/>
                      <a:pt x="16770" y="15259"/>
                    </a:cubicBezTo>
                    <a:cubicBezTo>
                      <a:pt x="15935" y="15259"/>
                      <a:pt x="15119" y="15139"/>
                      <a:pt x="14324" y="14861"/>
                    </a:cubicBezTo>
                    <a:cubicBezTo>
                      <a:pt x="13329" y="14542"/>
                      <a:pt x="12394" y="13966"/>
                      <a:pt x="11638" y="13269"/>
                    </a:cubicBezTo>
                    <a:cubicBezTo>
                      <a:pt x="12275" y="12792"/>
                      <a:pt x="13110" y="12533"/>
                      <a:pt x="13886" y="12533"/>
                    </a:cubicBezTo>
                    <a:close/>
                    <a:moveTo>
                      <a:pt x="15696" y="15637"/>
                    </a:moveTo>
                    <a:lnTo>
                      <a:pt x="15696" y="15637"/>
                    </a:lnTo>
                    <a:cubicBezTo>
                      <a:pt x="16034" y="15676"/>
                      <a:pt x="16392" y="15716"/>
                      <a:pt x="16731" y="15716"/>
                    </a:cubicBezTo>
                    <a:cubicBezTo>
                      <a:pt x="16651" y="15975"/>
                      <a:pt x="16552" y="16233"/>
                      <a:pt x="16452" y="16472"/>
                    </a:cubicBezTo>
                    <a:cubicBezTo>
                      <a:pt x="16233" y="16154"/>
                      <a:pt x="15955" y="15875"/>
                      <a:pt x="15696" y="15637"/>
                    </a:cubicBezTo>
                    <a:close/>
                    <a:moveTo>
                      <a:pt x="17725" y="15637"/>
                    </a:moveTo>
                    <a:cubicBezTo>
                      <a:pt x="17765" y="15895"/>
                      <a:pt x="17805" y="16134"/>
                      <a:pt x="17805" y="16412"/>
                    </a:cubicBezTo>
                    <a:cubicBezTo>
                      <a:pt x="17805" y="16936"/>
                      <a:pt x="16668" y="20061"/>
                      <a:pt x="14031" y="20061"/>
                    </a:cubicBezTo>
                    <a:cubicBezTo>
                      <a:pt x="13058" y="20061"/>
                      <a:pt x="11882" y="19637"/>
                      <a:pt x="10484" y="18501"/>
                    </a:cubicBezTo>
                    <a:lnTo>
                      <a:pt x="10484" y="18501"/>
                    </a:lnTo>
                    <a:cubicBezTo>
                      <a:pt x="11245" y="18990"/>
                      <a:pt x="12107" y="19247"/>
                      <a:pt x="12977" y="19247"/>
                    </a:cubicBezTo>
                    <a:cubicBezTo>
                      <a:pt x="13381" y="19247"/>
                      <a:pt x="13787" y="19192"/>
                      <a:pt x="14184" y="19078"/>
                    </a:cubicBezTo>
                    <a:cubicBezTo>
                      <a:pt x="15080" y="18799"/>
                      <a:pt x="16373" y="18083"/>
                      <a:pt x="16711" y="17128"/>
                    </a:cubicBezTo>
                    <a:cubicBezTo>
                      <a:pt x="16850" y="16651"/>
                      <a:pt x="17049" y="16174"/>
                      <a:pt x="17148" y="15676"/>
                    </a:cubicBezTo>
                    <a:cubicBezTo>
                      <a:pt x="17347" y="15676"/>
                      <a:pt x="17526" y="15656"/>
                      <a:pt x="17725" y="15637"/>
                    </a:cubicBezTo>
                    <a:close/>
                    <a:moveTo>
                      <a:pt x="8813" y="1"/>
                    </a:moveTo>
                    <a:lnTo>
                      <a:pt x="11439" y="1950"/>
                    </a:lnTo>
                    <a:lnTo>
                      <a:pt x="11360" y="2030"/>
                    </a:lnTo>
                    <a:lnTo>
                      <a:pt x="10544" y="2010"/>
                    </a:lnTo>
                    <a:lnTo>
                      <a:pt x="10544" y="2010"/>
                    </a:lnTo>
                    <a:cubicBezTo>
                      <a:pt x="10643" y="2189"/>
                      <a:pt x="10763" y="2368"/>
                      <a:pt x="10862" y="2507"/>
                    </a:cubicBezTo>
                    <a:cubicBezTo>
                      <a:pt x="10246" y="3184"/>
                      <a:pt x="9748" y="3979"/>
                      <a:pt x="9370" y="4855"/>
                    </a:cubicBezTo>
                    <a:lnTo>
                      <a:pt x="9370" y="4875"/>
                    </a:lnTo>
                    <a:cubicBezTo>
                      <a:pt x="9092" y="5551"/>
                      <a:pt x="8913" y="6247"/>
                      <a:pt x="8853" y="6943"/>
                    </a:cubicBezTo>
                    <a:cubicBezTo>
                      <a:pt x="7958" y="6068"/>
                      <a:pt x="8157" y="4099"/>
                      <a:pt x="10405" y="1433"/>
                    </a:cubicBezTo>
                    <a:lnTo>
                      <a:pt x="10405" y="1433"/>
                    </a:lnTo>
                    <a:cubicBezTo>
                      <a:pt x="10404" y="1433"/>
                      <a:pt x="1" y="3482"/>
                      <a:pt x="1632" y="14343"/>
                    </a:cubicBezTo>
                    <a:cubicBezTo>
                      <a:pt x="1632" y="14343"/>
                      <a:pt x="1891" y="9032"/>
                      <a:pt x="5292" y="6247"/>
                    </a:cubicBezTo>
                    <a:lnTo>
                      <a:pt x="5292" y="6247"/>
                    </a:lnTo>
                    <a:cubicBezTo>
                      <a:pt x="5292" y="6248"/>
                      <a:pt x="3681" y="9629"/>
                      <a:pt x="5690" y="14343"/>
                    </a:cubicBezTo>
                    <a:cubicBezTo>
                      <a:pt x="5690" y="14343"/>
                      <a:pt x="5233" y="10842"/>
                      <a:pt x="6506" y="8674"/>
                    </a:cubicBezTo>
                    <a:cubicBezTo>
                      <a:pt x="6506" y="8674"/>
                      <a:pt x="7083" y="10325"/>
                      <a:pt x="9788" y="11638"/>
                    </a:cubicBezTo>
                    <a:cubicBezTo>
                      <a:pt x="9868" y="11757"/>
                      <a:pt x="9907" y="11877"/>
                      <a:pt x="9987" y="12016"/>
                    </a:cubicBezTo>
                    <a:cubicBezTo>
                      <a:pt x="10305" y="12533"/>
                      <a:pt x="10703" y="13031"/>
                      <a:pt x="11161" y="13448"/>
                    </a:cubicBezTo>
                    <a:cubicBezTo>
                      <a:pt x="11996" y="14304"/>
                      <a:pt x="13050" y="14940"/>
                      <a:pt x="14184" y="15318"/>
                    </a:cubicBezTo>
                    <a:cubicBezTo>
                      <a:pt x="14284" y="15338"/>
                      <a:pt x="14423" y="15398"/>
                      <a:pt x="14523" y="15438"/>
                    </a:cubicBezTo>
                    <a:cubicBezTo>
                      <a:pt x="14542" y="15457"/>
                      <a:pt x="14582" y="15457"/>
                      <a:pt x="14622" y="15497"/>
                    </a:cubicBezTo>
                    <a:cubicBezTo>
                      <a:pt x="14682" y="15517"/>
                      <a:pt x="14761" y="15557"/>
                      <a:pt x="14821" y="15597"/>
                    </a:cubicBezTo>
                    <a:cubicBezTo>
                      <a:pt x="14861" y="15617"/>
                      <a:pt x="14881" y="15637"/>
                      <a:pt x="14940" y="15656"/>
                    </a:cubicBezTo>
                    <a:cubicBezTo>
                      <a:pt x="14980" y="15696"/>
                      <a:pt x="15060" y="15736"/>
                      <a:pt x="15119" y="15756"/>
                    </a:cubicBezTo>
                    <a:cubicBezTo>
                      <a:pt x="15159" y="15796"/>
                      <a:pt x="15179" y="15816"/>
                      <a:pt x="15239" y="15835"/>
                    </a:cubicBezTo>
                    <a:cubicBezTo>
                      <a:pt x="15278" y="15895"/>
                      <a:pt x="15338" y="15915"/>
                      <a:pt x="15378" y="15955"/>
                    </a:cubicBezTo>
                    <a:cubicBezTo>
                      <a:pt x="15438" y="15995"/>
                      <a:pt x="15457" y="16034"/>
                      <a:pt x="15477" y="16054"/>
                    </a:cubicBezTo>
                    <a:cubicBezTo>
                      <a:pt x="15537" y="16114"/>
                      <a:pt x="15597" y="16134"/>
                      <a:pt x="15637" y="16194"/>
                    </a:cubicBezTo>
                    <a:lnTo>
                      <a:pt x="15736" y="16293"/>
                    </a:lnTo>
                    <a:cubicBezTo>
                      <a:pt x="15776" y="16333"/>
                      <a:pt x="15835" y="16392"/>
                      <a:pt x="15855" y="16432"/>
                    </a:cubicBezTo>
                    <a:cubicBezTo>
                      <a:pt x="15875" y="16492"/>
                      <a:pt x="15935" y="16512"/>
                      <a:pt x="15955" y="16552"/>
                    </a:cubicBezTo>
                    <a:cubicBezTo>
                      <a:pt x="16014" y="16611"/>
                      <a:pt x="16034" y="16651"/>
                      <a:pt x="16094" y="16711"/>
                    </a:cubicBezTo>
                    <a:cubicBezTo>
                      <a:pt x="16114" y="16751"/>
                      <a:pt x="16134" y="16790"/>
                      <a:pt x="16194" y="16830"/>
                    </a:cubicBezTo>
                    <a:cubicBezTo>
                      <a:pt x="16213" y="16850"/>
                      <a:pt x="16233" y="16910"/>
                      <a:pt x="16253" y="16930"/>
                    </a:cubicBezTo>
                    <a:cubicBezTo>
                      <a:pt x="16253" y="16949"/>
                      <a:pt x="16233" y="16949"/>
                      <a:pt x="16233" y="16989"/>
                    </a:cubicBezTo>
                    <a:cubicBezTo>
                      <a:pt x="16213" y="17009"/>
                      <a:pt x="16194" y="17049"/>
                      <a:pt x="16154" y="17089"/>
                    </a:cubicBezTo>
                    <a:cubicBezTo>
                      <a:pt x="16134" y="17109"/>
                      <a:pt x="16114" y="17148"/>
                      <a:pt x="16094" y="17188"/>
                    </a:cubicBezTo>
                    <a:cubicBezTo>
                      <a:pt x="16054" y="17208"/>
                      <a:pt x="16034" y="17228"/>
                      <a:pt x="16014" y="17288"/>
                    </a:cubicBezTo>
                    <a:cubicBezTo>
                      <a:pt x="15995" y="17308"/>
                      <a:pt x="15955" y="17347"/>
                      <a:pt x="15935" y="17387"/>
                    </a:cubicBezTo>
                    <a:cubicBezTo>
                      <a:pt x="15915" y="17407"/>
                      <a:pt x="15895" y="17427"/>
                      <a:pt x="15855" y="17487"/>
                    </a:cubicBezTo>
                    <a:cubicBezTo>
                      <a:pt x="15835" y="17506"/>
                      <a:pt x="15816" y="17526"/>
                      <a:pt x="15796" y="17586"/>
                    </a:cubicBezTo>
                    <a:lnTo>
                      <a:pt x="15716" y="17646"/>
                    </a:lnTo>
                    <a:cubicBezTo>
                      <a:pt x="15696" y="17685"/>
                      <a:pt x="15656" y="17705"/>
                      <a:pt x="15617" y="17725"/>
                    </a:cubicBezTo>
                    <a:lnTo>
                      <a:pt x="15537" y="17805"/>
                    </a:lnTo>
                    <a:cubicBezTo>
                      <a:pt x="15517" y="17825"/>
                      <a:pt x="15497" y="17845"/>
                      <a:pt x="15438" y="17884"/>
                    </a:cubicBezTo>
                    <a:cubicBezTo>
                      <a:pt x="15418" y="17904"/>
                      <a:pt x="15398" y="17924"/>
                      <a:pt x="15338" y="17944"/>
                    </a:cubicBezTo>
                    <a:cubicBezTo>
                      <a:pt x="15318" y="17984"/>
                      <a:pt x="15259" y="18004"/>
                      <a:pt x="15239" y="18024"/>
                    </a:cubicBezTo>
                    <a:cubicBezTo>
                      <a:pt x="15219" y="18044"/>
                      <a:pt x="15199" y="18083"/>
                      <a:pt x="15139" y="18103"/>
                    </a:cubicBezTo>
                    <a:cubicBezTo>
                      <a:pt x="15119" y="18123"/>
                      <a:pt x="15060" y="18143"/>
                      <a:pt x="15040" y="18183"/>
                    </a:cubicBezTo>
                    <a:cubicBezTo>
                      <a:pt x="15020" y="18203"/>
                      <a:pt x="14960" y="18223"/>
                      <a:pt x="14940" y="18223"/>
                    </a:cubicBezTo>
                    <a:cubicBezTo>
                      <a:pt x="14920" y="18242"/>
                      <a:pt x="14861" y="18282"/>
                      <a:pt x="14841" y="18282"/>
                    </a:cubicBezTo>
                    <a:cubicBezTo>
                      <a:pt x="14821" y="18302"/>
                      <a:pt x="14761" y="18302"/>
                      <a:pt x="14741" y="18322"/>
                    </a:cubicBezTo>
                    <a:cubicBezTo>
                      <a:pt x="14721" y="18342"/>
                      <a:pt x="14662" y="18342"/>
                      <a:pt x="14642" y="18382"/>
                    </a:cubicBezTo>
                    <a:cubicBezTo>
                      <a:pt x="14622" y="18402"/>
                      <a:pt x="14562" y="18402"/>
                      <a:pt x="14542" y="18422"/>
                    </a:cubicBezTo>
                    <a:cubicBezTo>
                      <a:pt x="14483" y="18441"/>
                      <a:pt x="14463" y="18441"/>
                      <a:pt x="14423" y="18481"/>
                    </a:cubicBezTo>
                    <a:cubicBezTo>
                      <a:pt x="14383" y="18501"/>
                      <a:pt x="14343" y="18501"/>
                      <a:pt x="14324" y="18521"/>
                    </a:cubicBezTo>
                    <a:cubicBezTo>
                      <a:pt x="14264" y="18541"/>
                      <a:pt x="14244" y="18541"/>
                      <a:pt x="14184" y="18581"/>
                    </a:cubicBezTo>
                    <a:cubicBezTo>
                      <a:pt x="14164" y="18581"/>
                      <a:pt x="14125" y="18601"/>
                      <a:pt x="14085" y="18601"/>
                    </a:cubicBezTo>
                    <a:cubicBezTo>
                      <a:pt x="14045" y="18620"/>
                      <a:pt x="14025" y="18620"/>
                      <a:pt x="13966" y="18620"/>
                    </a:cubicBezTo>
                    <a:cubicBezTo>
                      <a:pt x="13946" y="18620"/>
                      <a:pt x="13886" y="18640"/>
                      <a:pt x="13866" y="18640"/>
                    </a:cubicBezTo>
                    <a:cubicBezTo>
                      <a:pt x="13826" y="18640"/>
                      <a:pt x="13767" y="18680"/>
                      <a:pt x="13727" y="18680"/>
                    </a:cubicBezTo>
                    <a:cubicBezTo>
                      <a:pt x="13687" y="18680"/>
                      <a:pt x="13647" y="18700"/>
                      <a:pt x="13627" y="18700"/>
                    </a:cubicBezTo>
                    <a:cubicBezTo>
                      <a:pt x="13568" y="18700"/>
                      <a:pt x="13528" y="18720"/>
                      <a:pt x="13468" y="18720"/>
                    </a:cubicBezTo>
                    <a:lnTo>
                      <a:pt x="13389" y="18720"/>
                    </a:lnTo>
                    <a:cubicBezTo>
                      <a:pt x="13329" y="18720"/>
                      <a:pt x="13249" y="18740"/>
                      <a:pt x="13150" y="18740"/>
                    </a:cubicBezTo>
                    <a:lnTo>
                      <a:pt x="12971" y="18740"/>
                    </a:lnTo>
                    <a:cubicBezTo>
                      <a:pt x="12135" y="18740"/>
                      <a:pt x="11340" y="18481"/>
                      <a:pt x="10683" y="18004"/>
                    </a:cubicBezTo>
                    <a:lnTo>
                      <a:pt x="11061" y="17705"/>
                    </a:lnTo>
                    <a:cubicBezTo>
                      <a:pt x="11348" y="17495"/>
                      <a:pt x="11175" y="17027"/>
                      <a:pt x="10825" y="17027"/>
                    </a:cubicBezTo>
                    <a:cubicBezTo>
                      <a:pt x="10811" y="17027"/>
                      <a:pt x="10797" y="17027"/>
                      <a:pt x="10783" y="17029"/>
                    </a:cubicBezTo>
                    <a:lnTo>
                      <a:pt x="9569" y="17128"/>
                    </a:lnTo>
                    <a:cubicBezTo>
                      <a:pt x="9271" y="17148"/>
                      <a:pt x="9072" y="17427"/>
                      <a:pt x="9152" y="17725"/>
                    </a:cubicBezTo>
                    <a:lnTo>
                      <a:pt x="9410" y="18879"/>
                    </a:lnTo>
                    <a:cubicBezTo>
                      <a:pt x="9462" y="19065"/>
                      <a:pt x="9632" y="19165"/>
                      <a:pt x="9800" y="19165"/>
                    </a:cubicBezTo>
                    <a:cubicBezTo>
                      <a:pt x="9955" y="19165"/>
                      <a:pt x="10109" y="19080"/>
                      <a:pt x="10166" y="18899"/>
                    </a:cubicBezTo>
                    <a:lnTo>
                      <a:pt x="10265" y="18581"/>
                    </a:lnTo>
                    <a:cubicBezTo>
                      <a:pt x="11041" y="19894"/>
                      <a:pt x="12454" y="20709"/>
                      <a:pt x="13985" y="20709"/>
                    </a:cubicBezTo>
                    <a:cubicBezTo>
                      <a:pt x="14523" y="20709"/>
                      <a:pt x="15040" y="20610"/>
                      <a:pt x="15537" y="20431"/>
                    </a:cubicBezTo>
                    <a:lnTo>
                      <a:pt x="15557" y="20431"/>
                    </a:lnTo>
                    <a:cubicBezTo>
                      <a:pt x="16213" y="20192"/>
                      <a:pt x="16810" y="19774"/>
                      <a:pt x="17268" y="19237"/>
                    </a:cubicBezTo>
                    <a:cubicBezTo>
                      <a:pt x="17944" y="18441"/>
                      <a:pt x="18322" y="17447"/>
                      <a:pt x="18322" y="16432"/>
                    </a:cubicBezTo>
                    <a:cubicBezTo>
                      <a:pt x="18322" y="16054"/>
                      <a:pt x="18262" y="15716"/>
                      <a:pt x="18203" y="15358"/>
                    </a:cubicBezTo>
                    <a:cubicBezTo>
                      <a:pt x="18004" y="14602"/>
                      <a:pt x="17606" y="13906"/>
                      <a:pt x="17029" y="13329"/>
                    </a:cubicBezTo>
                    <a:cubicBezTo>
                      <a:pt x="16651" y="12951"/>
                      <a:pt x="16213" y="12653"/>
                      <a:pt x="15716" y="12454"/>
                    </a:cubicBezTo>
                    <a:lnTo>
                      <a:pt x="15676" y="12454"/>
                    </a:lnTo>
                    <a:cubicBezTo>
                      <a:pt x="15617" y="12434"/>
                      <a:pt x="15517" y="12414"/>
                      <a:pt x="15438" y="12354"/>
                    </a:cubicBezTo>
                    <a:lnTo>
                      <a:pt x="15418" y="12354"/>
                    </a:lnTo>
                    <a:cubicBezTo>
                      <a:pt x="14443" y="11956"/>
                      <a:pt x="13548" y="11419"/>
                      <a:pt x="12752" y="10683"/>
                    </a:cubicBezTo>
                    <a:lnTo>
                      <a:pt x="12732" y="10663"/>
                    </a:lnTo>
                    <a:cubicBezTo>
                      <a:pt x="11837" y="9848"/>
                      <a:pt x="11479" y="8674"/>
                      <a:pt x="11638" y="7580"/>
                    </a:cubicBezTo>
                    <a:lnTo>
                      <a:pt x="11638" y="7580"/>
                    </a:lnTo>
                    <a:lnTo>
                      <a:pt x="12891" y="8197"/>
                    </a:lnTo>
                    <a:lnTo>
                      <a:pt x="14045" y="7301"/>
                    </a:lnTo>
                    <a:lnTo>
                      <a:pt x="14145" y="7301"/>
                    </a:lnTo>
                    <a:cubicBezTo>
                      <a:pt x="14383" y="7500"/>
                      <a:pt x="14363" y="7938"/>
                      <a:pt x="14045" y="8595"/>
                    </a:cubicBezTo>
                    <a:cubicBezTo>
                      <a:pt x="14682" y="8137"/>
                      <a:pt x="14622" y="7481"/>
                      <a:pt x="14483" y="7142"/>
                    </a:cubicBezTo>
                    <a:lnTo>
                      <a:pt x="14483" y="7142"/>
                    </a:lnTo>
                    <a:cubicBezTo>
                      <a:pt x="14721" y="7262"/>
                      <a:pt x="14881" y="7600"/>
                      <a:pt x="14960" y="8236"/>
                    </a:cubicBezTo>
                    <a:cubicBezTo>
                      <a:pt x="15239" y="7560"/>
                      <a:pt x="14920" y="7083"/>
                      <a:pt x="14642" y="6804"/>
                    </a:cubicBezTo>
                    <a:lnTo>
                      <a:pt x="14642" y="6764"/>
                    </a:lnTo>
                    <a:cubicBezTo>
                      <a:pt x="14714" y="6699"/>
                      <a:pt x="14808" y="6666"/>
                      <a:pt x="14922" y="6666"/>
                    </a:cubicBezTo>
                    <a:cubicBezTo>
                      <a:pt x="15156" y="6666"/>
                      <a:pt x="15475" y="6803"/>
                      <a:pt x="15875" y="7083"/>
                    </a:cubicBezTo>
                    <a:cubicBezTo>
                      <a:pt x="15601" y="6474"/>
                      <a:pt x="15068" y="6352"/>
                      <a:pt x="14686" y="6352"/>
                    </a:cubicBezTo>
                    <a:cubicBezTo>
                      <a:pt x="14432" y="6352"/>
                      <a:pt x="14244" y="6406"/>
                      <a:pt x="14244" y="6406"/>
                    </a:cubicBezTo>
                    <a:lnTo>
                      <a:pt x="14224" y="6665"/>
                    </a:lnTo>
                    <a:lnTo>
                      <a:pt x="12832" y="7679"/>
                    </a:lnTo>
                    <a:lnTo>
                      <a:pt x="11738" y="6963"/>
                    </a:lnTo>
                    <a:cubicBezTo>
                      <a:pt x="11936" y="6386"/>
                      <a:pt x="12255" y="5869"/>
                      <a:pt x="12732" y="5451"/>
                    </a:cubicBezTo>
                    <a:cubicBezTo>
                      <a:pt x="12852" y="5352"/>
                      <a:pt x="12951" y="5253"/>
                      <a:pt x="13070" y="5153"/>
                    </a:cubicBezTo>
                    <a:lnTo>
                      <a:pt x="13090" y="5113"/>
                    </a:lnTo>
                    <a:cubicBezTo>
                      <a:pt x="13150" y="5153"/>
                      <a:pt x="13170" y="5193"/>
                      <a:pt x="13230" y="5213"/>
                    </a:cubicBezTo>
                    <a:cubicBezTo>
                      <a:pt x="13475" y="5402"/>
                      <a:pt x="13766" y="5480"/>
                      <a:pt x="14077" y="5480"/>
                    </a:cubicBezTo>
                    <a:cubicBezTo>
                      <a:pt x="14975" y="5480"/>
                      <a:pt x="16046" y="4835"/>
                      <a:pt x="16711" y="4377"/>
                    </a:cubicBezTo>
                    <a:cubicBezTo>
                      <a:pt x="17148" y="4059"/>
                      <a:pt x="17805" y="3959"/>
                      <a:pt x="18302" y="3900"/>
                    </a:cubicBezTo>
                    <a:cubicBezTo>
                      <a:pt x="18799" y="3880"/>
                      <a:pt x="19197" y="3502"/>
                      <a:pt x="19257" y="3005"/>
                    </a:cubicBezTo>
                    <a:lnTo>
                      <a:pt x="19356" y="2368"/>
                    </a:lnTo>
                    <a:cubicBezTo>
                      <a:pt x="19396" y="1891"/>
                      <a:pt x="19078" y="1493"/>
                      <a:pt x="18620" y="1493"/>
                    </a:cubicBezTo>
                    <a:lnTo>
                      <a:pt x="17148" y="1493"/>
                    </a:lnTo>
                    <a:cubicBezTo>
                      <a:pt x="16731" y="1493"/>
                      <a:pt x="16333" y="1393"/>
                      <a:pt x="15955" y="1155"/>
                    </a:cubicBezTo>
                    <a:lnTo>
                      <a:pt x="15517" y="896"/>
                    </a:lnTo>
                    <a:cubicBezTo>
                      <a:pt x="15141" y="657"/>
                      <a:pt x="14720" y="549"/>
                      <a:pt x="14294" y="549"/>
                    </a:cubicBezTo>
                    <a:cubicBezTo>
                      <a:pt x="14224" y="549"/>
                      <a:pt x="14155" y="552"/>
                      <a:pt x="14085" y="558"/>
                    </a:cubicBezTo>
                    <a:lnTo>
                      <a:pt x="11976" y="816"/>
                    </a:lnTo>
                    <a:cubicBezTo>
                      <a:pt x="11927" y="821"/>
                      <a:pt x="11878" y="824"/>
                      <a:pt x="11830" y="824"/>
                    </a:cubicBezTo>
                    <a:cubicBezTo>
                      <a:pt x="11687" y="824"/>
                      <a:pt x="11549" y="802"/>
                      <a:pt x="11399" y="757"/>
                    </a:cubicBezTo>
                    <a:lnTo>
                      <a:pt x="881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913900" y="3837375"/>
            <a:ext cx="3335100" cy="334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hasCustomPrompt="1"/>
          </p:nvPr>
        </p:nvSpPr>
        <p:spPr>
          <a:xfrm>
            <a:off x="4811475" y="916625"/>
            <a:ext cx="1303500" cy="14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2"/>
          </p:nvPr>
        </p:nvSpPr>
        <p:spPr>
          <a:xfrm>
            <a:off x="1362850" y="3035175"/>
            <a:ext cx="64230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5675" y="1461350"/>
            <a:ext cx="7691400" cy="30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ora"/>
              <a:buAutoNum type="arabicPeriod"/>
              <a:defRPr sz="115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Josefin Slab SemiBold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32060" y="637929"/>
            <a:ext cx="7691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6204600" y="4778400"/>
            <a:ext cx="2939400" cy="365100"/>
          </a:xfrm>
          <a:prstGeom prst="round1Rect">
            <a:avLst>
              <a:gd name="adj" fmla="val 3060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4"/>
          <p:cNvGrpSpPr/>
          <p:nvPr/>
        </p:nvGrpSpPr>
        <p:grpSpPr>
          <a:xfrm rot="-900195">
            <a:off x="-315895" y="254087"/>
            <a:ext cx="910541" cy="1195179"/>
            <a:chOff x="15394288" y="8761339"/>
            <a:chExt cx="1213775" cy="1593000"/>
          </a:xfrm>
        </p:grpSpPr>
        <p:sp>
          <p:nvSpPr>
            <p:cNvPr id="36" name="Google Shape;36;p4"/>
            <p:cNvSpPr/>
            <p:nvPr/>
          </p:nvSpPr>
          <p:spPr>
            <a:xfrm>
              <a:off x="15469863" y="8837539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15394288" y="8761339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15493439" y="9073675"/>
              <a:ext cx="835574" cy="892135"/>
            </a:xfrm>
            <a:custGeom>
              <a:avLst/>
              <a:gdLst/>
              <a:ahLst/>
              <a:cxnLst/>
              <a:rect l="l" t="t" r="r" b="b"/>
              <a:pathLst>
                <a:path w="19397" h="20710" extrusionOk="0">
                  <a:moveTo>
                    <a:pt x="13230" y="1493"/>
                  </a:moveTo>
                  <a:lnTo>
                    <a:pt x="15318" y="1652"/>
                  </a:lnTo>
                  <a:lnTo>
                    <a:pt x="14363" y="2308"/>
                  </a:lnTo>
                  <a:cubicBezTo>
                    <a:pt x="14363" y="2308"/>
                    <a:pt x="14105" y="1632"/>
                    <a:pt x="13230" y="1493"/>
                  </a:cubicBezTo>
                  <a:close/>
                  <a:moveTo>
                    <a:pt x="10942" y="3005"/>
                  </a:moveTo>
                  <a:lnTo>
                    <a:pt x="10942" y="3005"/>
                  </a:lnTo>
                  <a:cubicBezTo>
                    <a:pt x="9987" y="4934"/>
                    <a:pt x="10285" y="6466"/>
                    <a:pt x="10624" y="7182"/>
                  </a:cubicBezTo>
                  <a:cubicBezTo>
                    <a:pt x="10345" y="7779"/>
                    <a:pt x="9728" y="9291"/>
                    <a:pt x="9569" y="9947"/>
                  </a:cubicBezTo>
                  <a:cubicBezTo>
                    <a:pt x="9370" y="9251"/>
                    <a:pt x="9271" y="8555"/>
                    <a:pt x="9271" y="7799"/>
                  </a:cubicBezTo>
                  <a:cubicBezTo>
                    <a:pt x="9251" y="7122"/>
                    <a:pt x="9251" y="5193"/>
                    <a:pt x="10942" y="3005"/>
                  </a:cubicBezTo>
                  <a:close/>
                  <a:moveTo>
                    <a:pt x="10962" y="7580"/>
                  </a:moveTo>
                  <a:lnTo>
                    <a:pt x="10962" y="7580"/>
                  </a:lnTo>
                  <a:cubicBezTo>
                    <a:pt x="10942" y="9012"/>
                    <a:pt x="11379" y="10047"/>
                    <a:pt x="12036" y="10683"/>
                  </a:cubicBezTo>
                  <a:cubicBezTo>
                    <a:pt x="11379" y="10842"/>
                    <a:pt x="10783" y="11101"/>
                    <a:pt x="10265" y="11539"/>
                  </a:cubicBezTo>
                  <a:cubicBezTo>
                    <a:pt x="10126" y="11280"/>
                    <a:pt x="9987" y="11041"/>
                    <a:pt x="9888" y="10783"/>
                  </a:cubicBezTo>
                  <a:cubicBezTo>
                    <a:pt x="9987" y="10027"/>
                    <a:pt x="10683" y="8276"/>
                    <a:pt x="10962" y="7580"/>
                  </a:cubicBezTo>
                  <a:close/>
                  <a:moveTo>
                    <a:pt x="12394" y="11061"/>
                  </a:moveTo>
                  <a:cubicBezTo>
                    <a:pt x="12871" y="11459"/>
                    <a:pt x="13349" y="11797"/>
                    <a:pt x="13866" y="12096"/>
                  </a:cubicBezTo>
                  <a:cubicBezTo>
                    <a:pt x="12951" y="12135"/>
                    <a:pt x="12076" y="12434"/>
                    <a:pt x="11340" y="12971"/>
                  </a:cubicBezTo>
                  <a:cubicBezTo>
                    <a:pt x="11002" y="12653"/>
                    <a:pt x="10743" y="12275"/>
                    <a:pt x="10464" y="11897"/>
                  </a:cubicBezTo>
                  <a:cubicBezTo>
                    <a:pt x="11041" y="11459"/>
                    <a:pt x="11678" y="11161"/>
                    <a:pt x="12394" y="11061"/>
                  </a:cubicBezTo>
                  <a:close/>
                  <a:moveTo>
                    <a:pt x="17211" y="14349"/>
                  </a:moveTo>
                  <a:lnTo>
                    <a:pt x="17211" y="14349"/>
                  </a:lnTo>
                  <a:cubicBezTo>
                    <a:pt x="17218" y="14374"/>
                    <a:pt x="17233" y="14393"/>
                    <a:pt x="17248" y="14423"/>
                  </a:cubicBezTo>
                  <a:cubicBezTo>
                    <a:pt x="17268" y="14443"/>
                    <a:pt x="17268" y="14463"/>
                    <a:pt x="17308" y="14523"/>
                  </a:cubicBezTo>
                  <a:cubicBezTo>
                    <a:pt x="17327" y="14562"/>
                    <a:pt x="17347" y="14622"/>
                    <a:pt x="17367" y="14642"/>
                  </a:cubicBezTo>
                  <a:cubicBezTo>
                    <a:pt x="17407" y="14662"/>
                    <a:pt x="17407" y="14682"/>
                    <a:pt x="17427" y="14741"/>
                  </a:cubicBezTo>
                  <a:lnTo>
                    <a:pt x="17506" y="14900"/>
                  </a:lnTo>
                  <a:cubicBezTo>
                    <a:pt x="17506" y="14920"/>
                    <a:pt x="17526" y="14940"/>
                    <a:pt x="17526" y="14960"/>
                  </a:cubicBezTo>
                  <a:cubicBezTo>
                    <a:pt x="17546" y="15020"/>
                    <a:pt x="17566" y="15099"/>
                    <a:pt x="17606" y="15139"/>
                  </a:cubicBezTo>
                  <a:cubicBezTo>
                    <a:pt x="17606" y="15159"/>
                    <a:pt x="17626" y="15179"/>
                    <a:pt x="17626" y="15179"/>
                  </a:cubicBezTo>
                  <a:lnTo>
                    <a:pt x="17626" y="15219"/>
                  </a:lnTo>
                  <a:cubicBezTo>
                    <a:pt x="17506" y="15239"/>
                    <a:pt x="17367" y="15239"/>
                    <a:pt x="17228" y="15239"/>
                  </a:cubicBezTo>
                  <a:cubicBezTo>
                    <a:pt x="17228" y="15119"/>
                    <a:pt x="17248" y="14980"/>
                    <a:pt x="17248" y="14861"/>
                  </a:cubicBezTo>
                  <a:cubicBezTo>
                    <a:pt x="17248" y="14691"/>
                    <a:pt x="17230" y="14504"/>
                    <a:pt x="17211" y="14349"/>
                  </a:cubicBezTo>
                  <a:close/>
                  <a:moveTo>
                    <a:pt x="13886" y="12533"/>
                  </a:moveTo>
                  <a:cubicBezTo>
                    <a:pt x="14343" y="12533"/>
                    <a:pt x="14761" y="12593"/>
                    <a:pt x="15159" y="12752"/>
                  </a:cubicBezTo>
                  <a:cubicBezTo>
                    <a:pt x="15259" y="12792"/>
                    <a:pt x="15338" y="12832"/>
                    <a:pt x="15438" y="12852"/>
                  </a:cubicBezTo>
                  <a:lnTo>
                    <a:pt x="15457" y="12852"/>
                  </a:lnTo>
                  <a:cubicBezTo>
                    <a:pt x="15875" y="13031"/>
                    <a:pt x="16253" y="13269"/>
                    <a:pt x="16571" y="13588"/>
                  </a:cubicBezTo>
                  <a:cubicBezTo>
                    <a:pt x="16731" y="14025"/>
                    <a:pt x="16810" y="14443"/>
                    <a:pt x="16810" y="14881"/>
                  </a:cubicBezTo>
                  <a:cubicBezTo>
                    <a:pt x="16810" y="15020"/>
                    <a:pt x="16810" y="15139"/>
                    <a:pt x="16770" y="15259"/>
                  </a:cubicBezTo>
                  <a:cubicBezTo>
                    <a:pt x="15935" y="15259"/>
                    <a:pt x="15119" y="15139"/>
                    <a:pt x="14324" y="14861"/>
                  </a:cubicBezTo>
                  <a:cubicBezTo>
                    <a:pt x="13329" y="14542"/>
                    <a:pt x="12394" y="13966"/>
                    <a:pt x="11638" y="13269"/>
                  </a:cubicBezTo>
                  <a:cubicBezTo>
                    <a:pt x="12275" y="12792"/>
                    <a:pt x="13110" y="12533"/>
                    <a:pt x="13886" y="12533"/>
                  </a:cubicBezTo>
                  <a:close/>
                  <a:moveTo>
                    <a:pt x="15696" y="15637"/>
                  </a:moveTo>
                  <a:lnTo>
                    <a:pt x="15696" y="15637"/>
                  </a:lnTo>
                  <a:cubicBezTo>
                    <a:pt x="16034" y="15676"/>
                    <a:pt x="16392" y="15716"/>
                    <a:pt x="16731" y="15716"/>
                  </a:cubicBezTo>
                  <a:cubicBezTo>
                    <a:pt x="16651" y="15975"/>
                    <a:pt x="16552" y="16233"/>
                    <a:pt x="16452" y="16472"/>
                  </a:cubicBezTo>
                  <a:cubicBezTo>
                    <a:pt x="16233" y="16154"/>
                    <a:pt x="15955" y="15875"/>
                    <a:pt x="15696" y="15637"/>
                  </a:cubicBezTo>
                  <a:close/>
                  <a:moveTo>
                    <a:pt x="17725" y="15637"/>
                  </a:moveTo>
                  <a:cubicBezTo>
                    <a:pt x="17765" y="15895"/>
                    <a:pt x="17805" y="16134"/>
                    <a:pt x="17805" y="16412"/>
                  </a:cubicBezTo>
                  <a:cubicBezTo>
                    <a:pt x="17805" y="16936"/>
                    <a:pt x="16668" y="20061"/>
                    <a:pt x="14031" y="20061"/>
                  </a:cubicBezTo>
                  <a:cubicBezTo>
                    <a:pt x="13058" y="20061"/>
                    <a:pt x="11882" y="19637"/>
                    <a:pt x="10484" y="18501"/>
                  </a:cubicBezTo>
                  <a:lnTo>
                    <a:pt x="10484" y="18501"/>
                  </a:lnTo>
                  <a:cubicBezTo>
                    <a:pt x="11245" y="18990"/>
                    <a:pt x="12107" y="19247"/>
                    <a:pt x="12977" y="19247"/>
                  </a:cubicBezTo>
                  <a:cubicBezTo>
                    <a:pt x="13381" y="19247"/>
                    <a:pt x="13787" y="19192"/>
                    <a:pt x="14184" y="19078"/>
                  </a:cubicBezTo>
                  <a:cubicBezTo>
                    <a:pt x="15080" y="18799"/>
                    <a:pt x="16373" y="18083"/>
                    <a:pt x="16711" y="17128"/>
                  </a:cubicBezTo>
                  <a:cubicBezTo>
                    <a:pt x="16850" y="16651"/>
                    <a:pt x="17049" y="16174"/>
                    <a:pt x="17148" y="15676"/>
                  </a:cubicBezTo>
                  <a:cubicBezTo>
                    <a:pt x="17347" y="15676"/>
                    <a:pt x="17526" y="15656"/>
                    <a:pt x="17725" y="15637"/>
                  </a:cubicBezTo>
                  <a:close/>
                  <a:moveTo>
                    <a:pt x="8813" y="1"/>
                  </a:moveTo>
                  <a:lnTo>
                    <a:pt x="11439" y="1950"/>
                  </a:lnTo>
                  <a:lnTo>
                    <a:pt x="11360" y="2030"/>
                  </a:lnTo>
                  <a:lnTo>
                    <a:pt x="10544" y="2010"/>
                  </a:lnTo>
                  <a:lnTo>
                    <a:pt x="10544" y="2010"/>
                  </a:lnTo>
                  <a:cubicBezTo>
                    <a:pt x="10643" y="2189"/>
                    <a:pt x="10763" y="2368"/>
                    <a:pt x="10862" y="2507"/>
                  </a:cubicBezTo>
                  <a:cubicBezTo>
                    <a:pt x="10246" y="3184"/>
                    <a:pt x="9748" y="3979"/>
                    <a:pt x="9370" y="4855"/>
                  </a:cubicBezTo>
                  <a:lnTo>
                    <a:pt x="9370" y="4875"/>
                  </a:lnTo>
                  <a:cubicBezTo>
                    <a:pt x="9092" y="5551"/>
                    <a:pt x="8913" y="6247"/>
                    <a:pt x="8853" y="6943"/>
                  </a:cubicBezTo>
                  <a:cubicBezTo>
                    <a:pt x="7958" y="6068"/>
                    <a:pt x="8157" y="4099"/>
                    <a:pt x="10405" y="1433"/>
                  </a:cubicBezTo>
                  <a:lnTo>
                    <a:pt x="10405" y="1433"/>
                  </a:lnTo>
                  <a:cubicBezTo>
                    <a:pt x="10404" y="1433"/>
                    <a:pt x="1" y="3482"/>
                    <a:pt x="1632" y="14343"/>
                  </a:cubicBezTo>
                  <a:cubicBezTo>
                    <a:pt x="1632" y="14343"/>
                    <a:pt x="1891" y="9032"/>
                    <a:pt x="5292" y="6247"/>
                  </a:cubicBezTo>
                  <a:lnTo>
                    <a:pt x="5292" y="6247"/>
                  </a:lnTo>
                  <a:cubicBezTo>
                    <a:pt x="5292" y="6248"/>
                    <a:pt x="3681" y="9629"/>
                    <a:pt x="5690" y="14343"/>
                  </a:cubicBezTo>
                  <a:cubicBezTo>
                    <a:pt x="5690" y="14343"/>
                    <a:pt x="5233" y="10842"/>
                    <a:pt x="6506" y="8674"/>
                  </a:cubicBezTo>
                  <a:cubicBezTo>
                    <a:pt x="6506" y="8674"/>
                    <a:pt x="7083" y="10325"/>
                    <a:pt x="9788" y="11638"/>
                  </a:cubicBezTo>
                  <a:cubicBezTo>
                    <a:pt x="9868" y="11757"/>
                    <a:pt x="9907" y="11877"/>
                    <a:pt x="9987" y="12016"/>
                  </a:cubicBezTo>
                  <a:cubicBezTo>
                    <a:pt x="10305" y="12533"/>
                    <a:pt x="10703" y="13031"/>
                    <a:pt x="11161" y="13448"/>
                  </a:cubicBezTo>
                  <a:cubicBezTo>
                    <a:pt x="11996" y="14304"/>
                    <a:pt x="13050" y="14940"/>
                    <a:pt x="14184" y="15318"/>
                  </a:cubicBezTo>
                  <a:cubicBezTo>
                    <a:pt x="14284" y="15338"/>
                    <a:pt x="14423" y="15398"/>
                    <a:pt x="14523" y="15438"/>
                  </a:cubicBezTo>
                  <a:cubicBezTo>
                    <a:pt x="14542" y="15457"/>
                    <a:pt x="14582" y="15457"/>
                    <a:pt x="14622" y="15497"/>
                  </a:cubicBezTo>
                  <a:cubicBezTo>
                    <a:pt x="14682" y="15517"/>
                    <a:pt x="14761" y="15557"/>
                    <a:pt x="14821" y="15597"/>
                  </a:cubicBezTo>
                  <a:cubicBezTo>
                    <a:pt x="14861" y="15617"/>
                    <a:pt x="14881" y="15637"/>
                    <a:pt x="14940" y="15656"/>
                  </a:cubicBezTo>
                  <a:cubicBezTo>
                    <a:pt x="14980" y="15696"/>
                    <a:pt x="15060" y="15736"/>
                    <a:pt x="15119" y="15756"/>
                  </a:cubicBezTo>
                  <a:cubicBezTo>
                    <a:pt x="15159" y="15796"/>
                    <a:pt x="15179" y="15816"/>
                    <a:pt x="15239" y="15835"/>
                  </a:cubicBezTo>
                  <a:cubicBezTo>
                    <a:pt x="15278" y="15895"/>
                    <a:pt x="15338" y="15915"/>
                    <a:pt x="15378" y="15955"/>
                  </a:cubicBezTo>
                  <a:cubicBezTo>
                    <a:pt x="15438" y="15995"/>
                    <a:pt x="15457" y="16034"/>
                    <a:pt x="15477" y="16054"/>
                  </a:cubicBezTo>
                  <a:cubicBezTo>
                    <a:pt x="15537" y="16114"/>
                    <a:pt x="15597" y="16134"/>
                    <a:pt x="15637" y="16194"/>
                  </a:cubicBezTo>
                  <a:lnTo>
                    <a:pt x="15736" y="16293"/>
                  </a:lnTo>
                  <a:cubicBezTo>
                    <a:pt x="15776" y="16333"/>
                    <a:pt x="15835" y="16392"/>
                    <a:pt x="15855" y="16432"/>
                  </a:cubicBezTo>
                  <a:cubicBezTo>
                    <a:pt x="15875" y="16492"/>
                    <a:pt x="15935" y="16512"/>
                    <a:pt x="15955" y="16552"/>
                  </a:cubicBezTo>
                  <a:cubicBezTo>
                    <a:pt x="16014" y="16611"/>
                    <a:pt x="16034" y="16651"/>
                    <a:pt x="16094" y="16711"/>
                  </a:cubicBezTo>
                  <a:cubicBezTo>
                    <a:pt x="16114" y="16751"/>
                    <a:pt x="16134" y="16790"/>
                    <a:pt x="16194" y="16830"/>
                  </a:cubicBezTo>
                  <a:cubicBezTo>
                    <a:pt x="16213" y="16850"/>
                    <a:pt x="16233" y="16910"/>
                    <a:pt x="16253" y="16930"/>
                  </a:cubicBezTo>
                  <a:cubicBezTo>
                    <a:pt x="16253" y="16949"/>
                    <a:pt x="16233" y="16949"/>
                    <a:pt x="16233" y="16989"/>
                  </a:cubicBezTo>
                  <a:cubicBezTo>
                    <a:pt x="16213" y="17009"/>
                    <a:pt x="16194" y="17049"/>
                    <a:pt x="16154" y="17089"/>
                  </a:cubicBezTo>
                  <a:cubicBezTo>
                    <a:pt x="16134" y="17109"/>
                    <a:pt x="16114" y="17148"/>
                    <a:pt x="16094" y="17188"/>
                  </a:cubicBezTo>
                  <a:cubicBezTo>
                    <a:pt x="16054" y="17208"/>
                    <a:pt x="16034" y="17228"/>
                    <a:pt x="16014" y="17288"/>
                  </a:cubicBezTo>
                  <a:cubicBezTo>
                    <a:pt x="15995" y="17308"/>
                    <a:pt x="15955" y="17347"/>
                    <a:pt x="15935" y="17387"/>
                  </a:cubicBezTo>
                  <a:cubicBezTo>
                    <a:pt x="15915" y="17407"/>
                    <a:pt x="15895" y="17427"/>
                    <a:pt x="15855" y="17487"/>
                  </a:cubicBezTo>
                  <a:cubicBezTo>
                    <a:pt x="15835" y="17506"/>
                    <a:pt x="15816" y="17526"/>
                    <a:pt x="15796" y="17586"/>
                  </a:cubicBezTo>
                  <a:lnTo>
                    <a:pt x="15716" y="17646"/>
                  </a:lnTo>
                  <a:cubicBezTo>
                    <a:pt x="15696" y="17685"/>
                    <a:pt x="15656" y="17705"/>
                    <a:pt x="15617" y="17725"/>
                  </a:cubicBezTo>
                  <a:lnTo>
                    <a:pt x="15537" y="17805"/>
                  </a:lnTo>
                  <a:cubicBezTo>
                    <a:pt x="15517" y="17825"/>
                    <a:pt x="15497" y="17845"/>
                    <a:pt x="15438" y="17884"/>
                  </a:cubicBezTo>
                  <a:cubicBezTo>
                    <a:pt x="15418" y="17904"/>
                    <a:pt x="15398" y="17924"/>
                    <a:pt x="15338" y="17944"/>
                  </a:cubicBezTo>
                  <a:cubicBezTo>
                    <a:pt x="15318" y="17984"/>
                    <a:pt x="15259" y="18004"/>
                    <a:pt x="15239" y="18024"/>
                  </a:cubicBezTo>
                  <a:cubicBezTo>
                    <a:pt x="15219" y="18044"/>
                    <a:pt x="15199" y="18083"/>
                    <a:pt x="15139" y="18103"/>
                  </a:cubicBezTo>
                  <a:cubicBezTo>
                    <a:pt x="15119" y="18123"/>
                    <a:pt x="15060" y="18143"/>
                    <a:pt x="15040" y="18183"/>
                  </a:cubicBezTo>
                  <a:cubicBezTo>
                    <a:pt x="15020" y="18203"/>
                    <a:pt x="14960" y="18223"/>
                    <a:pt x="14940" y="18223"/>
                  </a:cubicBezTo>
                  <a:cubicBezTo>
                    <a:pt x="14920" y="18242"/>
                    <a:pt x="14861" y="18282"/>
                    <a:pt x="14841" y="18282"/>
                  </a:cubicBezTo>
                  <a:cubicBezTo>
                    <a:pt x="14821" y="18302"/>
                    <a:pt x="14761" y="18302"/>
                    <a:pt x="14741" y="18322"/>
                  </a:cubicBezTo>
                  <a:cubicBezTo>
                    <a:pt x="14721" y="18342"/>
                    <a:pt x="14662" y="18342"/>
                    <a:pt x="14642" y="18382"/>
                  </a:cubicBezTo>
                  <a:cubicBezTo>
                    <a:pt x="14622" y="18402"/>
                    <a:pt x="14562" y="18402"/>
                    <a:pt x="14542" y="18422"/>
                  </a:cubicBezTo>
                  <a:cubicBezTo>
                    <a:pt x="14483" y="18441"/>
                    <a:pt x="14463" y="18441"/>
                    <a:pt x="14423" y="18481"/>
                  </a:cubicBezTo>
                  <a:cubicBezTo>
                    <a:pt x="14383" y="18501"/>
                    <a:pt x="14343" y="18501"/>
                    <a:pt x="14324" y="18521"/>
                  </a:cubicBezTo>
                  <a:cubicBezTo>
                    <a:pt x="14264" y="18541"/>
                    <a:pt x="14244" y="18541"/>
                    <a:pt x="14184" y="18581"/>
                  </a:cubicBezTo>
                  <a:cubicBezTo>
                    <a:pt x="14164" y="18581"/>
                    <a:pt x="14125" y="18601"/>
                    <a:pt x="14085" y="18601"/>
                  </a:cubicBezTo>
                  <a:cubicBezTo>
                    <a:pt x="14045" y="18620"/>
                    <a:pt x="14025" y="18620"/>
                    <a:pt x="13966" y="18620"/>
                  </a:cubicBezTo>
                  <a:cubicBezTo>
                    <a:pt x="13946" y="18620"/>
                    <a:pt x="13886" y="18640"/>
                    <a:pt x="13866" y="18640"/>
                  </a:cubicBezTo>
                  <a:cubicBezTo>
                    <a:pt x="13826" y="18640"/>
                    <a:pt x="13767" y="18680"/>
                    <a:pt x="13727" y="18680"/>
                  </a:cubicBezTo>
                  <a:cubicBezTo>
                    <a:pt x="13687" y="18680"/>
                    <a:pt x="13647" y="18700"/>
                    <a:pt x="13627" y="18700"/>
                  </a:cubicBezTo>
                  <a:cubicBezTo>
                    <a:pt x="13568" y="18700"/>
                    <a:pt x="13528" y="18720"/>
                    <a:pt x="13468" y="18720"/>
                  </a:cubicBezTo>
                  <a:lnTo>
                    <a:pt x="13389" y="18720"/>
                  </a:lnTo>
                  <a:cubicBezTo>
                    <a:pt x="13329" y="18720"/>
                    <a:pt x="13249" y="18740"/>
                    <a:pt x="13150" y="18740"/>
                  </a:cubicBezTo>
                  <a:lnTo>
                    <a:pt x="12971" y="18740"/>
                  </a:lnTo>
                  <a:cubicBezTo>
                    <a:pt x="12135" y="18740"/>
                    <a:pt x="11340" y="18481"/>
                    <a:pt x="10683" y="18004"/>
                  </a:cubicBezTo>
                  <a:lnTo>
                    <a:pt x="11061" y="17705"/>
                  </a:lnTo>
                  <a:cubicBezTo>
                    <a:pt x="11348" y="17495"/>
                    <a:pt x="11175" y="17027"/>
                    <a:pt x="10825" y="17027"/>
                  </a:cubicBezTo>
                  <a:cubicBezTo>
                    <a:pt x="10811" y="17027"/>
                    <a:pt x="10797" y="17027"/>
                    <a:pt x="10783" y="17029"/>
                  </a:cubicBezTo>
                  <a:lnTo>
                    <a:pt x="9569" y="17128"/>
                  </a:lnTo>
                  <a:cubicBezTo>
                    <a:pt x="9271" y="17148"/>
                    <a:pt x="9072" y="17427"/>
                    <a:pt x="9152" y="17725"/>
                  </a:cubicBezTo>
                  <a:lnTo>
                    <a:pt x="9410" y="18879"/>
                  </a:lnTo>
                  <a:cubicBezTo>
                    <a:pt x="9462" y="19065"/>
                    <a:pt x="9632" y="19165"/>
                    <a:pt x="9800" y="19165"/>
                  </a:cubicBezTo>
                  <a:cubicBezTo>
                    <a:pt x="9955" y="19165"/>
                    <a:pt x="10109" y="19080"/>
                    <a:pt x="10166" y="18899"/>
                  </a:cubicBezTo>
                  <a:lnTo>
                    <a:pt x="10265" y="18581"/>
                  </a:lnTo>
                  <a:cubicBezTo>
                    <a:pt x="11041" y="19894"/>
                    <a:pt x="12454" y="20709"/>
                    <a:pt x="13985" y="20709"/>
                  </a:cubicBezTo>
                  <a:cubicBezTo>
                    <a:pt x="14523" y="20709"/>
                    <a:pt x="15040" y="20610"/>
                    <a:pt x="15537" y="20431"/>
                  </a:cubicBezTo>
                  <a:lnTo>
                    <a:pt x="15557" y="20431"/>
                  </a:lnTo>
                  <a:cubicBezTo>
                    <a:pt x="16213" y="20192"/>
                    <a:pt x="16810" y="19774"/>
                    <a:pt x="17268" y="19237"/>
                  </a:cubicBezTo>
                  <a:cubicBezTo>
                    <a:pt x="17944" y="18441"/>
                    <a:pt x="18322" y="17447"/>
                    <a:pt x="18322" y="16432"/>
                  </a:cubicBezTo>
                  <a:cubicBezTo>
                    <a:pt x="18322" y="16054"/>
                    <a:pt x="18262" y="15716"/>
                    <a:pt x="18203" y="15358"/>
                  </a:cubicBezTo>
                  <a:cubicBezTo>
                    <a:pt x="18004" y="14602"/>
                    <a:pt x="17606" y="13906"/>
                    <a:pt x="17029" y="13329"/>
                  </a:cubicBezTo>
                  <a:cubicBezTo>
                    <a:pt x="16651" y="12951"/>
                    <a:pt x="16213" y="12653"/>
                    <a:pt x="15716" y="12454"/>
                  </a:cubicBezTo>
                  <a:lnTo>
                    <a:pt x="15676" y="12454"/>
                  </a:lnTo>
                  <a:cubicBezTo>
                    <a:pt x="15617" y="12434"/>
                    <a:pt x="15517" y="12414"/>
                    <a:pt x="15438" y="12354"/>
                  </a:cubicBezTo>
                  <a:lnTo>
                    <a:pt x="15418" y="12354"/>
                  </a:lnTo>
                  <a:cubicBezTo>
                    <a:pt x="14443" y="11956"/>
                    <a:pt x="13548" y="11419"/>
                    <a:pt x="12752" y="10683"/>
                  </a:cubicBezTo>
                  <a:lnTo>
                    <a:pt x="12732" y="10663"/>
                  </a:lnTo>
                  <a:cubicBezTo>
                    <a:pt x="11837" y="9848"/>
                    <a:pt x="11479" y="8674"/>
                    <a:pt x="11638" y="7580"/>
                  </a:cubicBezTo>
                  <a:lnTo>
                    <a:pt x="11638" y="7580"/>
                  </a:lnTo>
                  <a:lnTo>
                    <a:pt x="12891" y="8197"/>
                  </a:lnTo>
                  <a:lnTo>
                    <a:pt x="14045" y="7301"/>
                  </a:lnTo>
                  <a:lnTo>
                    <a:pt x="14145" y="7301"/>
                  </a:lnTo>
                  <a:cubicBezTo>
                    <a:pt x="14383" y="7500"/>
                    <a:pt x="14363" y="7938"/>
                    <a:pt x="14045" y="8595"/>
                  </a:cubicBezTo>
                  <a:cubicBezTo>
                    <a:pt x="14682" y="8137"/>
                    <a:pt x="14622" y="7481"/>
                    <a:pt x="14483" y="7142"/>
                  </a:cubicBezTo>
                  <a:lnTo>
                    <a:pt x="14483" y="7142"/>
                  </a:lnTo>
                  <a:cubicBezTo>
                    <a:pt x="14721" y="7262"/>
                    <a:pt x="14881" y="7600"/>
                    <a:pt x="14960" y="8236"/>
                  </a:cubicBezTo>
                  <a:cubicBezTo>
                    <a:pt x="15239" y="7560"/>
                    <a:pt x="14920" y="7083"/>
                    <a:pt x="14642" y="6804"/>
                  </a:cubicBezTo>
                  <a:lnTo>
                    <a:pt x="14642" y="6764"/>
                  </a:lnTo>
                  <a:cubicBezTo>
                    <a:pt x="14714" y="6699"/>
                    <a:pt x="14808" y="6666"/>
                    <a:pt x="14922" y="6666"/>
                  </a:cubicBezTo>
                  <a:cubicBezTo>
                    <a:pt x="15156" y="6666"/>
                    <a:pt x="15475" y="6803"/>
                    <a:pt x="15875" y="7083"/>
                  </a:cubicBezTo>
                  <a:cubicBezTo>
                    <a:pt x="15601" y="6474"/>
                    <a:pt x="15068" y="6352"/>
                    <a:pt x="14686" y="6352"/>
                  </a:cubicBezTo>
                  <a:cubicBezTo>
                    <a:pt x="14432" y="6352"/>
                    <a:pt x="14244" y="6406"/>
                    <a:pt x="14244" y="6406"/>
                  </a:cubicBezTo>
                  <a:lnTo>
                    <a:pt x="14224" y="6665"/>
                  </a:lnTo>
                  <a:lnTo>
                    <a:pt x="12832" y="7679"/>
                  </a:lnTo>
                  <a:lnTo>
                    <a:pt x="11738" y="6963"/>
                  </a:lnTo>
                  <a:cubicBezTo>
                    <a:pt x="11936" y="6386"/>
                    <a:pt x="12255" y="5869"/>
                    <a:pt x="12732" y="5451"/>
                  </a:cubicBezTo>
                  <a:cubicBezTo>
                    <a:pt x="12852" y="5352"/>
                    <a:pt x="12951" y="5253"/>
                    <a:pt x="13070" y="5153"/>
                  </a:cubicBezTo>
                  <a:lnTo>
                    <a:pt x="13090" y="5113"/>
                  </a:lnTo>
                  <a:cubicBezTo>
                    <a:pt x="13150" y="5153"/>
                    <a:pt x="13170" y="5193"/>
                    <a:pt x="13230" y="5213"/>
                  </a:cubicBezTo>
                  <a:cubicBezTo>
                    <a:pt x="13475" y="5402"/>
                    <a:pt x="13766" y="5480"/>
                    <a:pt x="14077" y="5480"/>
                  </a:cubicBezTo>
                  <a:cubicBezTo>
                    <a:pt x="14975" y="5480"/>
                    <a:pt x="16046" y="4835"/>
                    <a:pt x="16711" y="4377"/>
                  </a:cubicBezTo>
                  <a:cubicBezTo>
                    <a:pt x="17148" y="4059"/>
                    <a:pt x="17805" y="3959"/>
                    <a:pt x="18302" y="3900"/>
                  </a:cubicBezTo>
                  <a:cubicBezTo>
                    <a:pt x="18799" y="3880"/>
                    <a:pt x="19197" y="3502"/>
                    <a:pt x="19257" y="3005"/>
                  </a:cubicBezTo>
                  <a:lnTo>
                    <a:pt x="19356" y="2368"/>
                  </a:lnTo>
                  <a:cubicBezTo>
                    <a:pt x="19396" y="1891"/>
                    <a:pt x="19078" y="1493"/>
                    <a:pt x="18620" y="1493"/>
                  </a:cubicBezTo>
                  <a:lnTo>
                    <a:pt x="17148" y="1493"/>
                  </a:lnTo>
                  <a:cubicBezTo>
                    <a:pt x="16731" y="1493"/>
                    <a:pt x="16333" y="1393"/>
                    <a:pt x="15955" y="1155"/>
                  </a:cubicBezTo>
                  <a:lnTo>
                    <a:pt x="15517" y="896"/>
                  </a:lnTo>
                  <a:cubicBezTo>
                    <a:pt x="15141" y="657"/>
                    <a:pt x="14720" y="549"/>
                    <a:pt x="14294" y="549"/>
                  </a:cubicBezTo>
                  <a:cubicBezTo>
                    <a:pt x="14224" y="549"/>
                    <a:pt x="14155" y="552"/>
                    <a:pt x="14085" y="558"/>
                  </a:cubicBezTo>
                  <a:lnTo>
                    <a:pt x="11976" y="816"/>
                  </a:lnTo>
                  <a:cubicBezTo>
                    <a:pt x="11927" y="821"/>
                    <a:pt x="11878" y="824"/>
                    <a:pt x="11830" y="824"/>
                  </a:cubicBezTo>
                  <a:cubicBezTo>
                    <a:pt x="11687" y="824"/>
                    <a:pt x="11549" y="802"/>
                    <a:pt x="11399" y="757"/>
                  </a:cubicBezTo>
                  <a:lnTo>
                    <a:pt x="88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733425" y="2133225"/>
            <a:ext cx="7683300" cy="3012300"/>
          </a:xfrm>
          <a:prstGeom prst="round2SameRect">
            <a:avLst>
              <a:gd name="adj1" fmla="val 7161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ctrTitle"/>
          </p:nvPr>
        </p:nvSpPr>
        <p:spPr>
          <a:xfrm>
            <a:off x="735200" y="2667000"/>
            <a:ext cx="7691400" cy="19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9"/>
          <p:cNvGrpSpPr/>
          <p:nvPr/>
        </p:nvGrpSpPr>
        <p:grpSpPr>
          <a:xfrm>
            <a:off x="4023997" y="-659363"/>
            <a:ext cx="7509919" cy="6509439"/>
            <a:chOff x="4023997" y="-659363"/>
            <a:chExt cx="7509919" cy="6509439"/>
          </a:xfrm>
        </p:grpSpPr>
        <p:sp>
          <p:nvSpPr>
            <p:cNvPr id="73" name="Google Shape;73;p9"/>
            <p:cNvSpPr/>
            <p:nvPr/>
          </p:nvSpPr>
          <p:spPr>
            <a:xfrm>
              <a:off x="8779316" y="883775"/>
              <a:ext cx="2754600" cy="3670800"/>
            </a:xfrm>
            <a:prstGeom prst="roundRect">
              <a:avLst>
                <a:gd name="adj" fmla="val 641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" name="Google Shape;74;p9"/>
            <p:cNvGrpSpPr/>
            <p:nvPr/>
          </p:nvGrpSpPr>
          <p:grpSpPr>
            <a:xfrm rot="899784">
              <a:off x="6936304" y="-561965"/>
              <a:ext cx="910009" cy="1194327"/>
              <a:chOff x="13884500" y="-2422636"/>
              <a:chExt cx="1213775" cy="1593000"/>
            </a:xfrm>
          </p:grpSpPr>
          <p:sp>
            <p:nvSpPr>
              <p:cNvPr id="75" name="Google Shape;75;p9"/>
              <p:cNvSpPr/>
              <p:nvPr/>
            </p:nvSpPr>
            <p:spPr>
              <a:xfrm>
                <a:off x="13960075" y="-234643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9"/>
              <p:cNvSpPr/>
              <p:nvPr/>
            </p:nvSpPr>
            <p:spPr>
              <a:xfrm>
                <a:off x="13884500" y="-242263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9"/>
              <p:cNvSpPr/>
              <p:nvPr/>
            </p:nvSpPr>
            <p:spPr>
              <a:xfrm>
                <a:off x="14155863" y="-2056688"/>
                <a:ext cx="626836" cy="784930"/>
              </a:xfrm>
              <a:custGeom>
                <a:avLst/>
                <a:gdLst/>
                <a:ahLst/>
                <a:cxnLst/>
                <a:rect l="l" t="t" r="r" b="b"/>
                <a:pathLst>
                  <a:path w="16572" h="20753" extrusionOk="0">
                    <a:moveTo>
                      <a:pt x="7920" y="9703"/>
                    </a:moveTo>
                    <a:cubicBezTo>
                      <a:pt x="8231" y="9703"/>
                      <a:pt x="8296" y="9880"/>
                      <a:pt x="8296" y="10205"/>
                    </a:cubicBezTo>
                    <a:cubicBezTo>
                      <a:pt x="8296" y="10981"/>
                      <a:pt x="7799" y="11777"/>
                      <a:pt x="7103" y="12234"/>
                    </a:cubicBezTo>
                    <a:cubicBezTo>
                      <a:pt x="7020" y="12283"/>
                      <a:pt x="6929" y="12306"/>
                      <a:pt x="6838" y="12306"/>
                    </a:cubicBezTo>
                    <a:cubicBezTo>
                      <a:pt x="6558" y="12306"/>
                      <a:pt x="6282" y="12092"/>
                      <a:pt x="6267" y="11777"/>
                    </a:cubicBezTo>
                    <a:cubicBezTo>
                      <a:pt x="6188" y="10882"/>
                      <a:pt x="6088" y="10762"/>
                      <a:pt x="5452" y="10106"/>
                    </a:cubicBezTo>
                    <a:cubicBezTo>
                      <a:pt x="6247" y="9807"/>
                      <a:pt x="7043" y="9807"/>
                      <a:pt x="7819" y="9708"/>
                    </a:cubicBezTo>
                    <a:cubicBezTo>
                      <a:pt x="7855" y="9704"/>
                      <a:pt x="7889" y="9703"/>
                      <a:pt x="7920" y="9703"/>
                    </a:cubicBezTo>
                    <a:close/>
                    <a:moveTo>
                      <a:pt x="7496" y="0"/>
                    </a:moveTo>
                    <a:cubicBezTo>
                      <a:pt x="7419" y="0"/>
                      <a:pt x="7341" y="7"/>
                      <a:pt x="7262" y="20"/>
                    </a:cubicBezTo>
                    <a:cubicBezTo>
                      <a:pt x="7122" y="40"/>
                      <a:pt x="7003" y="100"/>
                      <a:pt x="6924" y="199"/>
                    </a:cubicBezTo>
                    <a:cubicBezTo>
                      <a:pt x="6864" y="319"/>
                      <a:pt x="6904" y="498"/>
                      <a:pt x="6924" y="637"/>
                    </a:cubicBezTo>
                    <a:cubicBezTo>
                      <a:pt x="7262" y="1771"/>
                      <a:pt x="7262" y="2984"/>
                      <a:pt x="6884" y="4098"/>
                    </a:cubicBezTo>
                    <a:cubicBezTo>
                      <a:pt x="6804" y="4297"/>
                      <a:pt x="6725" y="4516"/>
                      <a:pt x="6585" y="4675"/>
                    </a:cubicBezTo>
                    <a:cubicBezTo>
                      <a:pt x="6327" y="4954"/>
                      <a:pt x="5909" y="4993"/>
                      <a:pt x="5531" y="5013"/>
                    </a:cubicBezTo>
                    <a:cubicBezTo>
                      <a:pt x="4875" y="5073"/>
                      <a:pt x="4198" y="5153"/>
                      <a:pt x="3522" y="5192"/>
                    </a:cubicBezTo>
                    <a:cubicBezTo>
                      <a:pt x="3403" y="5192"/>
                      <a:pt x="3243" y="5212"/>
                      <a:pt x="3184" y="5312"/>
                    </a:cubicBezTo>
                    <a:cubicBezTo>
                      <a:pt x="3044" y="5451"/>
                      <a:pt x="3084" y="5670"/>
                      <a:pt x="3204" y="5809"/>
                    </a:cubicBezTo>
                    <a:cubicBezTo>
                      <a:pt x="3323" y="5968"/>
                      <a:pt x="3502" y="6008"/>
                      <a:pt x="3681" y="6068"/>
                    </a:cubicBezTo>
                    <a:cubicBezTo>
                      <a:pt x="4070" y="6174"/>
                      <a:pt x="4487" y="6231"/>
                      <a:pt x="4907" y="6231"/>
                    </a:cubicBezTo>
                    <a:cubicBezTo>
                      <a:pt x="5196" y="6231"/>
                      <a:pt x="5486" y="6204"/>
                      <a:pt x="5770" y="6147"/>
                    </a:cubicBezTo>
                    <a:cubicBezTo>
                      <a:pt x="5840" y="6126"/>
                      <a:pt x="5923" y="6112"/>
                      <a:pt x="6003" y="6112"/>
                    </a:cubicBezTo>
                    <a:cubicBezTo>
                      <a:pt x="6150" y="6112"/>
                      <a:pt x="6288" y="6158"/>
                      <a:pt x="6327" y="6286"/>
                    </a:cubicBezTo>
                    <a:cubicBezTo>
                      <a:pt x="6367" y="6366"/>
                      <a:pt x="6327" y="6446"/>
                      <a:pt x="6327" y="6485"/>
                    </a:cubicBezTo>
                    <a:cubicBezTo>
                      <a:pt x="6168" y="7182"/>
                      <a:pt x="6009" y="7898"/>
                      <a:pt x="5829" y="8594"/>
                    </a:cubicBezTo>
                    <a:cubicBezTo>
                      <a:pt x="5810" y="8733"/>
                      <a:pt x="5770" y="8873"/>
                      <a:pt x="5690" y="8952"/>
                    </a:cubicBezTo>
                    <a:cubicBezTo>
                      <a:pt x="5591" y="9052"/>
                      <a:pt x="5432" y="9071"/>
                      <a:pt x="5312" y="9091"/>
                    </a:cubicBezTo>
                    <a:cubicBezTo>
                      <a:pt x="4291" y="9298"/>
                      <a:pt x="3245" y="9513"/>
                      <a:pt x="2212" y="9513"/>
                    </a:cubicBezTo>
                    <a:cubicBezTo>
                      <a:pt x="1655" y="9513"/>
                      <a:pt x="1102" y="9451"/>
                      <a:pt x="558" y="9290"/>
                    </a:cubicBezTo>
                    <a:cubicBezTo>
                      <a:pt x="489" y="9277"/>
                      <a:pt x="411" y="9253"/>
                      <a:pt x="337" y="9253"/>
                    </a:cubicBezTo>
                    <a:cubicBezTo>
                      <a:pt x="303" y="9253"/>
                      <a:pt x="270" y="9258"/>
                      <a:pt x="240" y="9270"/>
                    </a:cubicBezTo>
                    <a:cubicBezTo>
                      <a:pt x="1" y="9350"/>
                      <a:pt x="21" y="9688"/>
                      <a:pt x="61" y="9947"/>
                    </a:cubicBezTo>
                    <a:cubicBezTo>
                      <a:pt x="618" y="12234"/>
                      <a:pt x="817" y="14602"/>
                      <a:pt x="637" y="16929"/>
                    </a:cubicBezTo>
                    <a:cubicBezTo>
                      <a:pt x="598" y="17486"/>
                      <a:pt x="538" y="18083"/>
                      <a:pt x="836" y="18580"/>
                    </a:cubicBezTo>
                    <a:cubicBezTo>
                      <a:pt x="936" y="18779"/>
                      <a:pt x="1135" y="18938"/>
                      <a:pt x="1354" y="18938"/>
                    </a:cubicBezTo>
                    <a:cubicBezTo>
                      <a:pt x="1592" y="18938"/>
                      <a:pt x="1811" y="18779"/>
                      <a:pt x="1891" y="18540"/>
                    </a:cubicBezTo>
                    <a:cubicBezTo>
                      <a:pt x="1950" y="18322"/>
                      <a:pt x="1950" y="18083"/>
                      <a:pt x="1950" y="17844"/>
                    </a:cubicBezTo>
                    <a:cubicBezTo>
                      <a:pt x="1911" y="15616"/>
                      <a:pt x="1831" y="13368"/>
                      <a:pt x="1712" y="11160"/>
                    </a:cubicBezTo>
                    <a:cubicBezTo>
                      <a:pt x="1712" y="10981"/>
                      <a:pt x="1712" y="10782"/>
                      <a:pt x="1831" y="10663"/>
                    </a:cubicBezTo>
                    <a:cubicBezTo>
                      <a:pt x="1911" y="10583"/>
                      <a:pt x="2010" y="10583"/>
                      <a:pt x="2110" y="10563"/>
                    </a:cubicBezTo>
                    <a:cubicBezTo>
                      <a:pt x="2587" y="10464"/>
                      <a:pt x="3084" y="10384"/>
                      <a:pt x="3542" y="10285"/>
                    </a:cubicBezTo>
                    <a:cubicBezTo>
                      <a:pt x="3631" y="10275"/>
                      <a:pt x="3721" y="10260"/>
                      <a:pt x="3805" y="10260"/>
                    </a:cubicBezTo>
                    <a:cubicBezTo>
                      <a:pt x="3890" y="10260"/>
                      <a:pt x="3970" y="10275"/>
                      <a:pt x="4039" y="10325"/>
                    </a:cubicBezTo>
                    <a:cubicBezTo>
                      <a:pt x="4178" y="10384"/>
                      <a:pt x="4238" y="10524"/>
                      <a:pt x="4318" y="10643"/>
                    </a:cubicBezTo>
                    <a:cubicBezTo>
                      <a:pt x="4536" y="11061"/>
                      <a:pt x="4795" y="11518"/>
                      <a:pt x="5014" y="11936"/>
                    </a:cubicBezTo>
                    <a:cubicBezTo>
                      <a:pt x="5113" y="12115"/>
                      <a:pt x="5213" y="12314"/>
                      <a:pt x="5113" y="12513"/>
                    </a:cubicBezTo>
                    <a:cubicBezTo>
                      <a:pt x="5026" y="12702"/>
                      <a:pt x="4789" y="12742"/>
                      <a:pt x="4551" y="12742"/>
                    </a:cubicBezTo>
                    <a:cubicBezTo>
                      <a:pt x="4464" y="12742"/>
                      <a:pt x="4377" y="12737"/>
                      <a:pt x="4298" y="12732"/>
                    </a:cubicBezTo>
                    <a:cubicBezTo>
                      <a:pt x="4281" y="12731"/>
                      <a:pt x="4264" y="12730"/>
                      <a:pt x="4247" y="12730"/>
                    </a:cubicBezTo>
                    <a:cubicBezTo>
                      <a:pt x="3954" y="12730"/>
                      <a:pt x="3587" y="12888"/>
                      <a:pt x="3681" y="13169"/>
                    </a:cubicBezTo>
                    <a:cubicBezTo>
                      <a:pt x="3701" y="13249"/>
                      <a:pt x="3741" y="13329"/>
                      <a:pt x="3820" y="13368"/>
                    </a:cubicBezTo>
                    <a:cubicBezTo>
                      <a:pt x="4009" y="13508"/>
                      <a:pt x="4228" y="13552"/>
                      <a:pt x="4454" y="13552"/>
                    </a:cubicBezTo>
                    <a:cubicBezTo>
                      <a:pt x="4681" y="13552"/>
                      <a:pt x="4914" y="13508"/>
                      <a:pt x="5133" y="13468"/>
                    </a:cubicBezTo>
                    <a:cubicBezTo>
                      <a:pt x="5251" y="13452"/>
                      <a:pt x="5375" y="13442"/>
                      <a:pt x="5497" y="13442"/>
                    </a:cubicBezTo>
                    <a:cubicBezTo>
                      <a:pt x="5850" y="13442"/>
                      <a:pt x="6195" y="13526"/>
                      <a:pt x="6386" y="13806"/>
                    </a:cubicBezTo>
                    <a:cubicBezTo>
                      <a:pt x="6665" y="14224"/>
                      <a:pt x="6327" y="14840"/>
                      <a:pt x="5869" y="15039"/>
                    </a:cubicBezTo>
                    <a:cubicBezTo>
                      <a:pt x="5587" y="15157"/>
                      <a:pt x="5276" y="15191"/>
                      <a:pt x="4967" y="15191"/>
                    </a:cubicBezTo>
                    <a:cubicBezTo>
                      <a:pt x="4754" y="15191"/>
                      <a:pt x="4541" y="15175"/>
                      <a:pt x="4338" y="15159"/>
                    </a:cubicBezTo>
                    <a:cubicBezTo>
                      <a:pt x="4290" y="15157"/>
                      <a:pt x="4243" y="15156"/>
                      <a:pt x="4195" y="15156"/>
                    </a:cubicBezTo>
                    <a:cubicBezTo>
                      <a:pt x="3718" y="15156"/>
                      <a:pt x="3214" y="15254"/>
                      <a:pt x="2925" y="15616"/>
                    </a:cubicBezTo>
                    <a:cubicBezTo>
                      <a:pt x="3187" y="16065"/>
                      <a:pt x="3729" y="16215"/>
                      <a:pt x="4223" y="16215"/>
                    </a:cubicBezTo>
                    <a:cubicBezTo>
                      <a:pt x="4255" y="16215"/>
                      <a:pt x="4286" y="16214"/>
                      <a:pt x="4318" y="16213"/>
                    </a:cubicBezTo>
                    <a:cubicBezTo>
                      <a:pt x="4835" y="16193"/>
                      <a:pt x="5372" y="15994"/>
                      <a:pt x="5889" y="15915"/>
                    </a:cubicBezTo>
                    <a:cubicBezTo>
                      <a:pt x="5940" y="15907"/>
                      <a:pt x="5996" y="15903"/>
                      <a:pt x="6053" y="15903"/>
                    </a:cubicBezTo>
                    <a:cubicBezTo>
                      <a:pt x="6151" y="15903"/>
                      <a:pt x="6251" y="15917"/>
                      <a:pt x="6327" y="15954"/>
                    </a:cubicBezTo>
                    <a:cubicBezTo>
                      <a:pt x="6565" y="16113"/>
                      <a:pt x="6585" y="16412"/>
                      <a:pt x="6565" y="16690"/>
                    </a:cubicBezTo>
                    <a:cubicBezTo>
                      <a:pt x="6486" y="17645"/>
                      <a:pt x="6267" y="18700"/>
                      <a:pt x="6685" y="19595"/>
                    </a:cubicBezTo>
                    <a:cubicBezTo>
                      <a:pt x="6705" y="19674"/>
                      <a:pt x="6764" y="19734"/>
                      <a:pt x="6824" y="19794"/>
                    </a:cubicBezTo>
                    <a:cubicBezTo>
                      <a:pt x="6855" y="19806"/>
                      <a:pt x="6884" y="19812"/>
                      <a:pt x="6912" y="19812"/>
                    </a:cubicBezTo>
                    <a:cubicBezTo>
                      <a:pt x="7102" y="19812"/>
                      <a:pt x="7230" y="19542"/>
                      <a:pt x="7282" y="19316"/>
                    </a:cubicBezTo>
                    <a:cubicBezTo>
                      <a:pt x="7421" y="18282"/>
                      <a:pt x="7560" y="17208"/>
                      <a:pt x="7699" y="16153"/>
                    </a:cubicBezTo>
                    <a:cubicBezTo>
                      <a:pt x="7699" y="16054"/>
                      <a:pt x="7719" y="15994"/>
                      <a:pt x="7799" y="15915"/>
                    </a:cubicBezTo>
                    <a:cubicBezTo>
                      <a:pt x="7859" y="15855"/>
                      <a:pt x="7918" y="15835"/>
                      <a:pt x="7978" y="15815"/>
                    </a:cubicBezTo>
                    <a:cubicBezTo>
                      <a:pt x="8792" y="15539"/>
                      <a:pt x="9649" y="15401"/>
                      <a:pt x="10509" y="15401"/>
                    </a:cubicBezTo>
                    <a:cubicBezTo>
                      <a:pt x="10826" y="15401"/>
                      <a:pt x="11143" y="15420"/>
                      <a:pt x="11459" y="15457"/>
                    </a:cubicBezTo>
                    <a:cubicBezTo>
                      <a:pt x="11516" y="15465"/>
                      <a:pt x="11577" y="15470"/>
                      <a:pt x="11640" y="15470"/>
                    </a:cubicBezTo>
                    <a:cubicBezTo>
                      <a:pt x="11883" y="15470"/>
                      <a:pt x="12135" y="15396"/>
                      <a:pt x="12135" y="15159"/>
                    </a:cubicBezTo>
                    <a:cubicBezTo>
                      <a:pt x="12135" y="15119"/>
                      <a:pt x="12096" y="15039"/>
                      <a:pt x="12076" y="14999"/>
                    </a:cubicBezTo>
                    <a:cubicBezTo>
                      <a:pt x="11824" y="14480"/>
                      <a:pt x="11224" y="14285"/>
                      <a:pt x="10639" y="14285"/>
                    </a:cubicBezTo>
                    <a:cubicBezTo>
                      <a:pt x="10485" y="14285"/>
                      <a:pt x="10331" y="14298"/>
                      <a:pt x="10186" y="14323"/>
                    </a:cubicBezTo>
                    <a:cubicBezTo>
                      <a:pt x="9514" y="14435"/>
                      <a:pt x="8877" y="14705"/>
                      <a:pt x="8210" y="14705"/>
                    </a:cubicBezTo>
                    <a:cubicBezTo>
                      <a:pt x="8166" y="14705"/>
                      <a:pt x="8122" y="14704"/>
                      <a:pt x="8077" y="14701"/>
                    </a:cubicBezTo>
                    <a:cubicBezTo>
                      <a:pt x="8018" y="14701"/>
                      <a:pt x="7978" y="14701"/>
                      <a:pt x="7918" y="14641"/>
                    </a:cubicBezTo>
                    <a:cubicBezTo>
                      <a:pt x="7898" y="14622"/>
                      <a:pt x="7898" y="14562"/>
                      <a:pt x="7898" y="14522"/>
                    </a:cubicBezTo>
                    <a:cubicBezTo>
                      <a:pt x="7878" y="14104"/>
                      <a:pt x="7878" y="13647"/>
                      <a:pt x="7859" y="13229"/>
                    </a:cubicBezTo>
                    <a:cubicBezTo>
                      <a:pt x="8754" y="13149"/>
                      <a:pt x="9669" y="12970"/>
                      <a:pt x="10544" y="12752"/>
                    </a:cubicBezTo>
                    <a:cubicBezTo>
                      <a:pt x="10643" y="12732"/>
                      <a:pt x="10763" y="12712"/>
                      <a:pt x="10842" y="12632"/>
                    </a:cubicBezTo>
                    <a:cubicBezTo>
                      <a:pt x="11081" y="12413"/>
                      <a:pt x="10942" y="11956"/>
                      <a:pt x="10643" y="11817"/>
                    </a:cubicBezTo>
                    <a:cubicBezTo>
                      <a:pt x="10530" y="11756"/>
                      <a:pt x="10408" y="11733"/>
                      <a:pt x="10283" y="11733"/>
                    </a:cubicBezTo>
                    <a:cubicBezTo>
                      <a:pt x="10079" y="11733"/>
                      <a:pt x="9866" y="11795"/>
                      <a:pt x="9669" y="11856"/>
                    </a:cubicBezTo>
                    <a:cubicBezTo>
                      <a:pt x="9370" y="11976"/>
                      <a:pt x="9052" y="12135"/>
                      <a:pt x="8714" y="12135"/>
                    </a:cubicBezTo>
                    <a:cubicBezTo>
                      <a:pt x="8853" y="11658"/>
                      <a:pt x="9211" y="11319"/>
                      <a:pt x="9510" y="10941"/>
                    </a:cubicBezTo>
                    <a:cubicBezTo>
                      <a:pt x="9808" y="10563"/>
                      <a:pt x="10087" y="10066"/>
                      <a:pt x="9907" y="9628"/>
                    </a:cubicBezTo>
                    <a:lnTo>
                      <a:pt x="13130" y="9390"/>
                    </a:lnTo>
                    <a:cubicBezTo>
                      <a:pt x="13195" y="9385"/>
                      <a:pt x="13264" y="9381"/>
                      <a:pt x="13336" y="9381"/>
                    </a:cubicBezTo>
                    <a:cubicBezTo>
                      <a:pt x="13550" y="9381"/>
                      <a:pt x="13782" y="9415"/>
                      <a:pt x="13946" y="9549"/>
                    </a:cubicBezTo>
                    <a:cubicBezTo>
                      <a:pt x="14125" y="9688"/>
                      <a:pt x="14224" y="9927"/>
                      <a:pt x="14264" y="10146"/>
                    </a:cubicBezTo>
                    <a:cubicBezTo>
                      <a:pt x="14523" y="11081"/>
                      <a:pt x="14463" y="12075"/>
                      <a:pt x="14383" y="13050"/>
                    </a:cubicBezTo>
                    <a:cubicBezTo>
                      <a:pt x="14363" y="13567"/>
                      <a:pt x="14324" y="14104"/>
                      <a:pt x="14284" y="14602"/>
                    </a:cubicBezTo>
                    <a:cubicBezTo>
                      <a:pt x="14264" y="15059"/>
                      <a:pt x="14224" y="15517"/>
                      <a:pt x="14145" y="15994"/>
                    </a:cubicBezTo>
                    <a:cubicBezTo>
                      <a:pt x="13985" y="16830"/>
                      <a:pt x="13727" y="17685"/>
                      <a:pt x="13230" y="18381"/>
                    </a:cubicBezTo>
                    <a:lnTo>
                      <a:pt x="11439" y="17844"/>
                    </a:lnTo>
                    <a:cubicBezTo>
                      <a:pt x="11368" y="17826"/>
                      <a:pt x="11288" y="17816"/>
                      <a:pt x="11212" y="17816"/>
                    </a:cubicBezTo>
                    <a:cubicBezTo>
                      <a:pt x="11031" y="17816"/>
                      <a:pt x="10868" y="17875"/>
                      <a:pt x="10882" y="18043"/>
                    </a:cubicBezTo>
                    <a:cubicBezTo>
                      <a:pt x="10882" y="18123"/>
                      <a:pt x="10942" y="18182"/>
                      <a:pt x="10982" y="18222"/>
                    </a:cubicBezTo>
                    <a:cubicBezTo>
                      <a:pt x="11340" y="18620"/>
                      <a:pt x="11559" y="19018"/>
                      <a:pt x="11857" y="19436"/>
                    </a:cubicBezTo>
                    <a:cubicBezTo>
                      <a:pt x="12076" y="19794"/>
                      <a:pt x="12434" y="20112"/>
                      <a:pt x="12673" y="20410"/>
                    </a:cubicBezTo>
                    <a:cubicBezTo>
                      <a:pt x="12871" y="20652"/>
                      <a:pt x="13083" y="20752"/>
                      <a:pt x="13297" y="20752"/>
                    </a:cubicBezTo>
                    <a:cubicBezTo>
                      <a:pt x="14162" y="20752"/>
                      <a:pt x="15067" y="19126"/>
                      <a:pt x="15259" y="18521"/>
                    </a:cubicBezTo>
                    <a:cubicBezTo>
                      <a:pt x="15517" y="17804"/>
                      <a:pt x="15557" y="17029"/>
                      <a:pt x="15637" y="16253"/>
                    </a:cubicBezTo>
                    <a:lnTo>
                      <a:pt x="15935" y="12453"/>
                    </a:lnTo>
                    <a:cubicBezTo>
                      <a:pt x="15935" y="11797"/>
                      <a:pt x="15975" y="11160"/>
                      <a:pt x="16174" y="10563"/>
                    </a:cubicBezTo>
                    <a:cubicBezTo>
                      <a:pt x="16213" y="10484"/>
                      <a:pt x="16233" y="10404"/>
                      <a:pt x="16253" y="10364"/>
                    </a:cubicBezTo>
                    <a:cubicBezTo>
                      <a:pt x="16373" y="10046"/>
                      <a:pt x="16572" y="9708"/>
                      <a:pt x="16452" y="9390"/>
                    </a:cubicBezTo>
                    <a:cubicBezTo>
                      <a:pt x="16412" y="9270"/>
                      <a:pt x="16333" y="9171"/>
                      <a:pt x="16233" y="9091"/>
                    </a:cubicBezTo>
                    <a:cubicBezTo>
                      <a:pt x="15816" y="8614"/>
                      <a:pt x="15358" y="8156"/>
                      <a:pt x="14761" y="7997"/>
                    </a:cubicBezTo>
                    <a:cubicBezTo>
                      <a:pt x="14635" y="7971"/>
                      <a:pt x="14505" y="7960"/>
                      <a:pt x="14373" y="7960"/>
                    </a:cubicBezTo>
                    <a:cubicBezTo>
                      <a:pt x="14109" y="7960"/>
                      <a:pt x="13840" y="8004"/>
                      <a:pt x="13588" y="8057"/>
                    </a:cubicBezTo>
                    <a:cubicBezTo>
                      <a:pt x="11479" y="8415"/>
                      <a:pt x="9370" y="8694"/>
                      <a:pt x="7262" y="8892"/>
                    </a:cubicBezTo>
                    <a:cubicBezTo>
                      <a:pt x="7361" y="8176"/>
                      <a:pt x="7500" y="7420"/>
                      <a:pt x="7699" y="6724"/>
                    </a:cubicBezTo>
                    <a:cubicBezTo>
                      <a:pt x="7759" y="6505"/>
                      <a:pt x="7819" y="6267"/>
                      <a:pt x="7998" y="6088"/>
                    </a:cubicBezTo>
                    <a:cubicBezTo>
                      <a:pt x="8217" y="5829"/>
                      <a:pt x="8575" y="5769"/>
                      <a:pt x="8913" y="5710"/>
                    </a:cubicBezTo>
                    <a:lnTo>
                      <a:pt x="11598" y="5272"/>
                    </a:lnTo>
                    <a:cubicBezTo>
                      <a:pt x="11837" y="5212"/>
                      <a:pt x="12096" y="5133"/>
                      <a:pt x="12155" y="4914"/>
                    </a:cubicBezTo>
                    <a:cubicBezTo>
                      <a:pt x="12175" y="4795"/>
                      <a:pt x="12096" y="4695"/>
                      <a:pt x="12036" y="4596"/>
                    </a:cubicBezTo>
                    <a:cubicBezTo>
                      <a:pt x="11750" y="4239"/>
                      <a:pt x="11280" y="4097"/>
                      <a:pt x="10802" y="4097"/>
                    </a:cubicBezTo>
                    <a:cubicBezTo>
                      <a:pt x="10614" y="4097"/>
                      <a:pt x="10425" y="4119"/>
                      <a:pt x="10246" y="4158"/>
                    </a:cubicBezTo>
                    <a:cubicBezTo>
                      <a:pt x="9639" y="4268"/>
                      <a:pt x="9066" y="4481"/>
                      <a:pt x="8464" y="4481"/>
                    </a:cubicBezTo>
                    <a:cubicBezTo>
                      <a:pt x="8415" y="4481"/>
                      <a:pt x="8366" y="4479"/>
                      <a:pt x="8316" y="4476"/>
                    </a:cubicBezTo>
                    <a:cubicBezTo>
                      <a:pt x="8495" y="3521"/>
                      <a:pt x="8853" y="2626"/>
                      <a:pt x="9350" y="1811"/>
                    </a:cubicBezTo>
                    <a:cubicBezTo>
                      <a:pt x="9410" y="1691"/>
                      <a:pt x="9490" y="1552"/>
                      <a:pt x="9510" y="1413"/>
                    </a:cubicBezTo>
                    <a:cubicBezTo>
                      <a:pt x="9510" y="1174"/>
                      <a:pt x="9311" y="975"/>
                      <a:pt x="9112" y="796"/>
                    </a:cubicBezTo>
                    <a:cubicBezTo>
                      <a:pt x="8653" y="390"/>
                      <a:pt x="8101" y="0"/>
                      <a:pt x="74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9"/>
            <p:cNvGrpSpPr/>
            <p:nvPr/>
          </p:nvGrpSpPr>
          <p:grpSpPr>
            <a:xfrm rot="899784">
              <a:off x="4162865" y="4557159"/>
              <a:ext cx="919224" cy="1194327"/>
              <a:chOff x="10840259" y="-607286"/>
              <a:chExt cx="1226066" cy="1593000"/>
            </a:xfrm>
          </p:grpSpPr>
          <p:sp>
            <p:nvSpPr>
              <p:cNvPr id="79" name="Google Shape;79;p9"/>
              <p:cNvSpPr/>
              <p:nvPr/>
            </p:nvSpPr>
            <p:spPr>
              <a:xfrm>
                <a:off x="10840259" y="-53108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9"/>
              <p:cNvSpPr/>
              <p:nvPr/>
            </p:nvSpPr>
            <p:spPr>
              <a:xfrm>
                <a:off x="10928125" y="-60728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9"/>
              <p:cNvSpPr/>
              <p:nvPr/>
            </p:nvSpPr>
            <p:spPr>
              <a:xfrm>
                <a:off x="11383075" y="-407538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9"/>
              <p:cNvSpPr/>
              <p:nvPr/>
            </p:nvSpPr>
            <p:spPr>
              <a:xfrm>
                <a:off x="11599313" y="206473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9"/>
              <p:cNvSpPr/>
              <p:nvPr/>
            </p:nvSpPr>
            <p:spPr>
              <a:xfrm>
                <a:off x="11167088" y="206473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84;p9"/>
            <p:cNvGrpSpPr/>
            <p:nvPr/>
          </p:nvGrpSpPr>
          <p:grpSpPr>
            <a:xfrm rot="-1799708">
              <a:off x="5683288" y="4506510"/>
              <a:ext cx="917386" cy="1193585"/>
              <a:chOff x="15306925" y="3025902"/>
              <a:chExt cx="1223654" cy="1592062"/>
            </a:xfrm>
          </p:grpSpPr>
          <p:sp>
            <p:nvSpPr>
              <p:cNvPr id="85" name="Google Shape;85;p9"/>
              <p:cNvSpPr/>
              <p:nvPr/>
            </p:nvSpPr>
            <p:spPr>
              <a:xfrm>
                <a:off x="15392379" y="3025902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9"/>
              <p:cNvSpPr/>
              <p:nvPr/>
            </p:nvSpPr>
            <p:spPr>
              <a:xfrm>
                <a:off x="15306925" y="31011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" name="Google Shape;87;p9"/>
              <p:cNvGrpSpPr/>
              <p:nvPr/>
            </p:nvGrpSpPr>
            <p:grpSpPr>
              <a:xfrm>
                <a:off x="15611335" y="3384090"/>
                <a:ext cx="538406" cy="935773"/>
                <a:chOff x="-6091890" y="4979665"/>
                <a:chExt cx="538406" cy="935773"/>
              </a:xfrm>
            </p:grpSpPr>
            <p:grpSp>
              <p:nvGrpSpPr>
                <p:cNvPr id="88" name="Google Shape;88;p9"/>
                <p:cNvGrpSpPr/>
                <p:nvPr/>
              </p:nvGrpSpPr>
              <p:grpSpPr>
                <a:xfrm>
                  <a:off x="-6091890" y="5274896"/>
                  <a:ext cx="538406" cy="640542"/>
                  <a:chOff x="-5644575" y="2622700"/>
                  <a:chExt cx="347650" cy="413600"/>
                </a:xfrm>
              </p:grpSpPr>
              <p:sp>
                <p:nvSpPr>
                  <p:cNvPr id="89" name="Google Shape;89;p9"/>
                  <p:cNvSpPr/>
                  <p:nvPr/>
                </p:nvSpPr>
                <p:spPr>
                  <a:xfrm>
                    <a:off x="-5512800" y="2731625"/>
                    <a:ext cx="8000" cy="1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" h="737" extrusionOk="0">
                        <a:moveTo>
                          <a:pt x="319" y="1"/>
                        </a:moveTo>
                        <a:cubicBezTo>
                          <a:pt x="279" y="259"/>
                          <a:pt x="21" y="458"/>
                          <a:pt x="1" y="737"/>
                        </a:cubicBezTo>
                        <a:lnTo>
                          <a:pt x="1" y="737"/>
                        </a:lnTo>
                        <a:cubicBezTo>
                          <a:pt x="21" y="458"/>
                          <a:pt x="279" y="259"/>
                          <a:pt x="31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90;p9"/>
                  <p:cNvSpPr/>
                  <p:nvPr/>
                </p:nvSpPr>
                <p:spPr>
                  <a:xfrm>
                    <a:off x="-5512800" y="2750025"/>
                    <a:ext cx="525" cy="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21" extrusionOk="0">
                        <a:moveTo>
                          <a:pt x="1" y="21"/>
                        </a:moveTo>
                        <a:lnTo>
                          <a:pt x="21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91;p9"/>
                  <p:cNvSpPr/>
                  <p:nvPr/>
                </p:nvSpPr>
                <p:spPr>
                  <a:xfrm>
                    <a:off x="-5512800" y="2750025"/>
                    <a:ext cx="5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1" extrusionOk="0">
                        <a:moveTo>
                          <a:pt x="21" y="1"/>
                        </a:moveTo>
                        <a:cubicBezTo>
                          <a:pt x="21" y="1"/>
                          <a:pt x="1" y="1"/>
                          <a:pt x="21" y="1"/>
                        </a:cubicBezTo>
                        <a:cubicBezTo>
                          <a:pt x="1" y="1"/>
                          <a:pt x="1" y="1"/>
                          <a:pt x="21" y="1"/>
                        </a:cubicBezTo>
                        <a:cubicBezTo>
                          <a:pt x="1" y="1"/>
                          <a:pt x="1" y="1"/>
                          <a:pt x="21" y="1"/>
                        </a:cubicBezTo>
                        <a:cubicBezTo>
                          <a:pt x="1" y="1"/>
                          <a:pt x="1" y="1"/>
                          <a:pt x="2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92;p9"/>
                  <p:cNvSpPr/>
                  <p:nvPr/>
                </p:nvSpPr>
                <p:spPr>
                  <a:xfrm>
                    <a:off x="-5644575" y="2622700"/>
                    <a:ext cx="347650" cy="413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06" h="16544" extrusionOk="0">
                        <a:moveTo>
                          <a:pt x="9064" y="5530"/>
                        </a:moveTo>
                        <a:cubicBezTo>
                          <a:pt x="9200" y="5530"/>
                          <a:pt x="9335" y="5531"/>
                          <a:pt x="9469" y="5531"/>
                        </a:cubicBezTo>
                        <a:cubicBezTo>
                          <a:pt x="9827" y="5531"/>
                          <a:pt x="9748" y="5830"/>
                          <a:pt x="9748" y="6108"/>
                        </a:cubicBezTo>
                        <a:cubicBezTo>
                          <a:pt x="9728" y="6188"/>
                          <a:pt x="9688" y="6447"/>
                          <a:pt x="9668" y="6447"/>
                        </a:cubicBezTo>
                        <a:cubicBezTo>
                          <a:pt x="9190" y="6475"/>
                          <a:pt x="8702" y="6503"/>
                          <a:pt x="8225" y="6503"/>
                        </a:cubicBezTo>
                        <a:cubicBezTo>
                          <a:pt x="8027" y="6503"/>
                          <a:pt x="7831" y="6498"/>
                          <a:pt x="7639" y="6486"/>
                        </a:cubicBezTo>
                        <a:cubicBezTo>
                          <a:pt x="7580" y="6447"/>
                          <a:pt x="7480" y="5730"/>
                          <a:pt x="7858" y="5631"/>
                        </a:cubicBezTo>
                        <a:cubicBezTo>
                          <a:pt x="8246" y="5541"/>
                          <a:pt x="8656" y="5530"/>
                          <a:pt x="9064" y="5530"/>
                        </a:cubicBezTo>
                        <a:close/>
                        <a:moveTo>
                          <a:pt x="5672" y="5969"/>
                        </a:moveTo>
                        <a:cubicBezTo>
                          <a:pt x="5909" y="5969"/>
                          <a:pt x="6088" y="6069"/>
                          <a:pt x="6088" y="6486"/>
                        </a:cubicBezTo>
                        <a:cubicBezTo>
                          <a:pt x="6088" y="6823"/>
                          <a:pt x="5921" y="6893"/>
                          <a:pt x="5718" y="6893"/>
                        </a:cubicBezTo>
                        <a:cubicBezTo>
                          <a:pt x="5572" y="6893"/>
                          <a:pt x="5407" y="6857"/>
                          <a:pt x="5271" y="6857"/>
                        </a:cubicBezTo>
                        <a:cubicBezTo>
                          <a:pt x="5181" y="6857"/>
                          <a:pt x="5104" y="6873"/>
                          <a:pt x="5053" y="6924"/>
                        </a:cubicBezTo>
                        <a:cubicBezTo>
                          <a:pt x="4973" y="6939"/>
                          <a:pt x="4902" y="6947"/>
                          <a:pt x="4839" y="6947"/>
                        </a:cubicBezTo>
                        <a:cubicBezTo>
                          <a:pt x="4495" y="6947"/>
                          <a:pt x="4391" y="6729"/>
                          <a:pt x="4357" y="6427"/>
                        </a:cubicBezTo>
                        <a:cubicBezTo>
                          <a:pt x="4277" y="6009"/>
                          <a:pt x="4596" y="6088"/>
                          <a:pt x="4854" y="6049"/>
                        </a:cubicBezTo>
                        <a:lnTo>
                          <a:pt x="4914" y="6049"/>
                        </a:lnTo>
                        <a:cubicBezTo>
                          <a:pt x="4935" y="6050"/>
                          <a:pt x="4956" y="6051"/>
                          <a:pt x="4978" y="6051"/>
                        </a:cubicBezTo>
                        <a:cubicBezTo>
                          <a:pt x="5196" y="6051"/>
                          <a:pt x="5458" y="5969"/>
                          <a:pt x="5672" y="5969"/>
                        </a:cubicBezTo>
                        <a:close/>
                        <a:moveTo>
                          <a:pt x="8873" y="7342"/>
                        </a:moveTo>
                        <a:cubicBezTo>
                          <a:pt x="8917" y="7351"/>
                          <a:pt x="8964" y="7354"/>
                          <a:pt x="9011" y="7354"/>
                        </a:cubicBezTo>
                        <a:cubicBezTo>
                          <a:pt x="9088" y="7354"/>
                          <a:pt x="9166" y="7346"/>
                          <a:pt x="9235" y="7346"/>
                        </a:cubicBezTo>
                        <a:cubicBezTo>
                          <a:pt x="9391" y="7346"/>
                          <a:pt x="9504" y="7386"/>
                          <a:pt x="9469" y="7640"/>
                        </a:cubicBezTo>
                        <a:cubicBezTo>
                          <a:pt x="9399" y="8164"/>
                          <a:pt x="9129" y="8254"/>
                          <a:pt x="8810" y="8254"/>
                        </a:cubicBezTo>
                        <a:cubicBezTo>
                          <a:pt x="8643" y="8254"/>
                          <a:pt x="8464" y="8230"/>
                          <a:pt x="8292" y="8230"/>
                        </a:cubicBezTo>
                        <a:cubicBezTo>
                          <a:pt x="8143" y="8230"/>
                          <a:pt x="8001" y="8248"/>
                          <a:pt x="7878" y="8316"/>
                        </a:cubicBezTo>
                        <a:cubicBezTo>
                          <a:pt x="7819" y="8356"/>
                          <a:pt x="7759" y="8373"/>
                          <a:pt x="7704" y="8373"/>
                        </a:cubicBezTo>
                        <a:cubicBezTo>
                          <a:pt x="7533" y="8373"/>
                          <a:pt x="7400" y="8208"/>
                          <a:pt x="7460" y="7998"/>
                        </a:cubicBezTo>
                        <a:cubicBezTo>
                          <a:pt x="7585" y="7448"/>
                          <a:pt x="7946" y="7432"/>
                          <a:pt x="8301" y="7432"/>
                        </a:cubicBezTo>
                        <a:cubicBezTo>
                          <a:pt x="8322" y="7432"/>
                          <a:pt x="8344" y="7432"/>
                          <a:pt x="8365" y="7432"/>
                        </a:cubicBezTo>
                        <a:cubicBezTo>
                          <a:pt x="8552" y="7432"/>
                          <a:pt x="8733" y="7428"/>
                          <a:pt x="8873" y="7342"/>
                        </a:cubicBezTo>
                        <a:close/>
                        <a:moveTo>
                          <a:pt x="5883" y="7654"/>
                        </a:moveTo>
                        <a:cubicBezTo>
                          <a:pt x="6103" y="7654"/>
                          <a:pt x="6167" y="7890"/>
                          <a:pt x="6167" y="8177"/>
                        </a:cubicBezTo>
                        <a:cubicBezTo>
                          <a:pt x="6167" y="8550"/>
                          <a:pt x="5996" y="8623"/>
                          <a:pt x="5835" y="8623"/>
                        </a:cubicBezTo>
                        <a:cubicBezTo>
                          <a:pt x="5732" y="8623"/>
                          <a:pt x="5634" y="8594"/>
                          <a:pt x="5585" y="8594"/>
                        </a:cubicBezTo>
                        <a:cubicBezTo>
                          <a:pt x="5580" y="8594"/>
                          <a:pt x="5575" y="8594"/>
                          <a:pt x="5570" y="8595"/>
                        </a:cubicBezTo>
                        <a:cubicBezTo>
                          <a:pt x="5434" y="8618"/>
                          <a:pt x="5310" y="8630"/>
                          <a:pt x="5200" y="8630"/>
                        </a:cubicBezTo>
                        <a:cubicBezTo>
                          <a:pt x="4831" y="8630"/>
                          <a:pt x="4629" y="8490"/>
                          <a:pt x="4675" y="8137"/>
                        </a:cubicBezTo>
                        <a:cubicBezTo>
                          <a:pt x="4719" y="7774"/>
                          <a:pt x="4922" y="7715"/>
                          <a:pt x="5152" y="7715"/>
                        </a:cubicBezTo>
                        <a:cubicBezTo>
                          <a:pt x="5260" y="7715"/>
                          <a:pt x="5375" y="7728"/>
                          <a:pt x="5481" y="7728"/>
                        </a:cubicBezTo>
                        <a:cubicBezTo>
                          <a:pt x="5556" y="7728"/>
                          <a:pt x="5627" y="7722"/>
                          <a:pt x="5690" y="7700"/>
                        </a:cubicBezTo>
                        <a:cubicBezTo>
                          <a:pt x="5764" y="7668"/>
                          <a:pt x="5828" y="7654"/>
                          <a:pt x="5883" y="7654"/>
                        </a:cubicBezTo>
                        <a:close/>
                        <a:moveTo>
                          <a:pt x="7868" y="11181"/>
                        </a:moveTo>
                        <a:cubicBezTo>
                          <a:pt x="8453" y="11181"/>
                          <a:pt x="8396" y="11762"/>
                          <a:pt x="8455" y="11997"/>
                        </a:cubicBezTo>
                        <a:cubicBezTo>
                          <a:pt x="8514" y="12190"/>
                          <a:pt x="8448" y="12234"/>
                          <a:pt x="8345" y="12234"/>
                        </a:cubicBezTo>
                        <a:cubicBezTo>
                          <a:pt x="8259" y="12234"/>
                          <a:pt x="8147" y="12203"/>
                          <a:pt x="8059" y="12203"/>
                        </a:cubicBezTo>
                        <a:cubicBezTo>
                          <a:pt x="8005" y="12203"/>
                          <a:pt x="7960" y="12215"/>
                          <a:pt x="7938" y="12255"/>
                        </a:cubicBezTo>
                        <a:cubicBezTo>
                          <a:pt x="7850" y="12273"/>
                          <a:pt x="7775" y="12282"/>
                          <a:pt x="7710" y="12282"/>
                        </a:cubicBezTo>
                        <a:cubicBezTo>
                          <a:pt x="7421" y="12282"/>
                          <a:pt x="7344" y="12106"/>
                          <a:pt x="7361" y="11798"/>
                        </a:cubicBezTo>
                        <a:cubicBezTo>
                          <a:pt x="7381" y="11459"/>
                          <a:pt x="7381" y="11201"/>
                          <a:pt x="7838" y="11181"/>
                        </a:cubicBezTo>
                        <a:cubicBezTo>
                          <a:pt x="7848" y="11181"/>
                          <a:pt x="7858" y="11181"/>
                          <a:pt x="7868" y="11181"/>
                        </a:cubicBezTo>
                        <a:close/>
                        <a:moveTo>
                          <a:pt x="9541" y="0"/>
                        </a:moveTo>
                        <a:cubicBezTo>
                          <a:pt x="9472" y="0"/>
                          <a:pt x="9402" y="13"/>
                          <a:pt x="9330" y="41"/>
                        </a:cubicBezTo>
                        <a:cubicBezTo>
                          <a:pt x="8892" y="180"/>
                          <a:pt x="9071" y="638"/>
                          <a:pt x="9091" y="1016"/>
                        </a:cubicBezTo>
                        <a:cubicBezTo>
                          <a:pt x="9171" y="1951"/>
                          <a:pt x="8853" y="2408"/>
                          <a:pt x="8156" y="2508"/>
                        </a:cubicBezTo>
                        <a:cubicBezTo>
                          <a:pt x="8134" y="2510"/>
                          <a:pt x="8110" y="2510"/>
                          <a:pt x="8087" y="2510"/>
                        </a:cubicBezTo>
                        <a:cubicBezTo>
                          <a:pt x="8008" y="2510"/>
                          <a:pt x="7926" y="2503"/>
                          <a:pt x="7848" y="2503"/>
                        </a:cubicBezTo>
                        <a:cubicBezTo>
                          <a:pt x="7682" y="2503"/>
                          <a:pt x="7537" y="2536"/>
                          <a:pt x="7500" y="2746"/>
                        </a:cubicBezTo>
                        <a:cubicBezTo>
                          <a:pt x="7440" y="3124"/>
                          <a:pt x="7838" y="3204"/>
                          <a:pt x="8057" y="3244"/>
                        </a:cubicBezTo>
                        <a:cubicBezTo>
                          <a:pt x="8634" y="3363"/>
                          <a:pt x="8574" y="3642"/>
                          <a:pt x="8435" y="4099"/>
                        </a:cubicBezTo>
                        <a:cubicBezTo>
                          <a:pt x="8276" y="4537"/>
                          <a:pt x="8057" y="4795"/>
                          <a:pt x="7560" y="4895"/>
                        </a:cubicBezTo>
                        <a:cubicBezTo>
                          <a:pt x="7460" y="4915"/>
                          <a:pt x="7361" y="4935"/>
                          <a:pt x="7261" y="4935"/>
                        </a:cubicBezTo>
                        <a:cubicBezTo>
                          <a:pt x="6784" y="5034"/>
                          <a:pt x="6306" y="5094"/>
                          <a:pt x="5809" y="5114"/>
                        </a:cubicBezTo>
                        <a:cubicBezTo>
                          <a:pt x="5749" y="4815"/>
                          <a:pt x="5511" y="4159"/>
                          <a:pt x="5471" y="4099"/>
                        </a:cubicBezTo>
                        <a:cubicBezTo>
                          <a:pt x="5212" y="3542"/>
                          <a:pt x="5550" y="3403"/>
                          <a:pt x="5988" y="3303"/>
                        </a:cubicBezTo>
                        <a:cubicBezTo>
                          <a:pt x="6247" y="3244"/>
                          <a:pt x="6545" y="3144"/>
                          <a:pt x="6505" y="2846"/>
                        </a:cubicBezTo>
                        <a:cubicBezTo>
                          <a:pt x="6490" y="2633"/>
                          <a:pt x="6300" y="2513"/>
                          <a:pt x="6087" y="2513"/>
                        </a:cubicBezTo>
                        <a:cubicBezTo>
                          <a:pt x="6022" y="2513"/>
                          <a:pt x="5954" y="2524"/>
                          <a:pt x="5889" y="2548"/>
                        </a:cubicBezTo>
                        <a:cubicBezTo>
                          <a:pt x="5733" y="2598"/>
                          <a:pt x="5604" y="2621"/>
                          <a:pt x="5499" y="2621"/>
                        </a:cubicBezTo>
                        <a:cubicBezTo>
                          <a:pt x="5066" y="2621"/>
                          <a:pt x="5021" y="2232"/>
                          <a:pt x="5053" y="1752"/>
                        </a:cubicBezTo>
                        <a:cubicBezTo>
                          <a:pt x="5073" y="1354"/>
                          <a:pt x="4954" y="1056"/>
                          <a:pt x="4556" y="976"/>
                        </a:cubicBezTo>
                        <a:cubicBezTo>
                          <a:pt x="4297" y="950"/>
                          <a:pt x="4014" y="790"/>
                          <a:pt x="3743" y="790"/>
                        </a:cubicBezTo>
                        <a:cubicBezTo>
                          <a:pt x="3597" y="790"/>
                          <a:pt x="3455" y="837"/>
                          <a:pt x="3322" y="976"/>
                        </a:cubicBezTo>
                        <a:cubicBezTo>
                          <a:pt x="2984" y="1354"/>
                          <a:pt x="3521" y="1632"/>
                          <a:pt x="3561" y="1971"/>
                        </a:cubicBezTo>
                        <a:cubicBezTo>
                          <a:pt x="3561" y="2050"/>
                          <a:pt x="3661" y="2130"/>
                          <a:pt x="3681" y="2209"/>
                        </a:cubicBezTo>
                        <a:cubicBezTo>
                          <a:pt x="3919" y="2727"/>
                          <a:pt x="3820" y="3025"/>
                          <a:pt x="3203" y="3025"/>
                        </a:cubicBezTo>
                        <a:cubicBezTo>
                          <a:pt x="2567" y="3025"/>
                          <a:pt x="1890" y="3045"/>
                          <a:pt x="1234" y="3045"/>
                        </a:cubicBezTo>
                        <a:cubicBezTo>
                          <a:pt x="1203" y="3045"/>
                          <a:pt x="1173" y="3044"/>
                          <a:pt x="1142" y="3044"/>
                        </a:cubicBezTo>
                        <a:cubicBezTo>
                          <a:pt x="976" y="3044"/>
                          <a:pt x="821" y="3059"/>
                          <a:pt x="736" y="3244"/>
                        </a:cubicBezTo>
                        <a:cubicBezTo>
                          <a:pt x="637" y="3463"/>
                          <a:pt x="816" y="3542"/>
                          <a:pt x="915" y="3701"/>
                        </a:cubicBezTo>
                        <a:cubicBezTo>
                          <a:pt x="1258" y="4208"/>
                          <a:pt x="1629" y="4423"/>
                          <a:pt x="2086" y="4423"/>
                        </a:cubicBezTo>
                        <a:cubicBezTo>
                          <a:pt x="2293" y="4423"/>
                          <a:pt x="2518" y="4379"/>
                          <a:pt x="2766" y="4298"/>
                        </a:cubicBezTo>
                        <a:cubicBezTo>
                          <a:pt x="3147" y="4157"/>
                          <a:pt x="3737" y="3854"/>
                          <a:pt x="4163" y="3854"/>
                        </a:cubicBezTo>
                        <a:cubicBezTo>
                          <a:pt x="4515" y="3854"/>
                          <a:pt x="4756" y="4061"/>
                          <a:pt x="4675" y="4736"/>
                        </a:cubicBezTo>
                        <a:cubicBezTo>
                          <a:pt x="4655" y="5034"/>
                          <a:pt x="4675" y="5193"/>
                          <a:pt x="4715" y="5313"/>
                        </a:cubicBezTo>
                        <a:cubicBezTo>
                          <a:pt x="4559" y="5353"/>
                          <a:pt x="4401" y="5371"/>
                          <a:pt x="4241" y="5371"/>
                        </a:cubicBezTo>
                        <a:cubicBezTo>
                          <a:pt x="3930" y="5371"/>
                          <a:pt x="3611" y="5305"/>
                          <a:pt x="3283" y="5213"/>
                        </a:cubicBezTo>
                        <a:cubicBezTo>
                          <a:pt x="3176" y="5180"/>
                          <a:pt x="3070" y="5158"/>
                          <a:pt x="2967" y="5158"/>
                        </a:cubicBezTo>
                        <a:cubicBezTo>
                          <a:pt x="2821" y="5158"/>
                          <a:pt x="2684" y="5204"/>
                          <a:pt x="2567" y="5333"/>
                        </a:cubicBezTo>
                        <a:cubicBezTo>
                          <a:pt x="2328" y="5631"/>
                          <a:pt x="2606" y="5790"/>
                          <a:pt x="2785" y="5949"/>
                        </a:cubicBezTo>
                        <a:cubicBezTo>
                          <a:pt x="3084" y="6248"/>
                          <a:pt x="3183" y="6626"/>
                          <a:pt x="3263" y="7023"/>
                        </a:cubicBezTo>
                        <a:cubicBezTo>
                          <a:pt x="3382" y="7720"/>
                          <a:pt x="3462" y="8436"/>
                          <a:pt x="3661" y="9112"/>
                        </a:cubicBezTo>
                        <a:cubicBezTo>
                          <a:pt x="3758" y="9474"/>
                          <a:pt x="3885" y="9905"/>
                          <a:pt x="4219" y="9905"/>
                        </a:cubicBezTo>
                        <a:cubicBezTo>
                          <a:pt x="4362" y="9905"/>
                          <a:pt x="4542" y="9826"/>
                          <a:pt x="4775" y="9629"/>
                        </a:cubicBezTo>
                        <a:cubicBezTo>
                          <a:pt x="4876" y="9551"/>
                          <a:pt x="5021" y="9542"/>
                          <a:pt x="5171" y="9542"/>
                        </a:cubicBezTo>
                        <a:cubicBezTo>
                          <a:pt x="5215" y="9542"/>
                          <a:pt x="5260" y="9543"/>
                          <a:pt x="5304" y="9543"/>
                        </a:cubicBezTo>
                        <a:cubicBezTo>
                          <a:pt x="5376" y="9543"/>
                          <a:pt x="5446" y="9541"/>
                          <a:pt x="5511" y="9530"/>
                        </a:cubicBezTo>
                        <a:cubicBezTo>
                          <a:pt x="5604" y="9523"/>
                          <a:pt x="5704" y="9505"/>
                          <a:pt x="5794" y="9505"/>
                        </a:cubicBezTo>
                        <a:cubicBezTo>
                          <a:pt x="5954" y="9505"/>
                          <a:pt x="6080" y="9561"/>
                          <a:pt x="6068" y="9828"/>
                        </a:cubicBezTo>
                        <a:cubicBezTo>
                          <a:pt x="6048" y="10107"/>
                          <a:pt x="6247" y="10584"/>
                          <a:pt x="5769" y="10584"/>
                        </a:cubicBezTo>
                        <a:cubicBezTo>
                          <a:pt x="5757" y="10584"/>
                          <a:pt x="5745" y="10584"/>
                          <a:pt x="5732" y="10584"/>
                        </a:cubicBezTo>
                        <a:cubicBezTo>
                          <a:pt x="5054" y="10584"/>
                          <a:pt x="4362" y="10910"/>
                          <a:pt x="3683" y="10910"/>
                        </a:cubicBezTo>
                        <a:cubicBezTo>
                          <a:pt x="3257" y="10910"/>
                          <a:pt x="2837" y="10782"/>
                          <a:pt x="2427" y="10365"/>
                        </a:cubicBezTo>
                        <a:cubicBezTo>
                          <a:pt x="2296" y="10223"/>
                          <a:pt x="2098" y="10165"/>
                          <a:pt x="1887" y="10165"/>
                        </a:cubicBezTo>
                        <a:cubicBezTo>
                          <a:pt x="1715" y="10165"/>
                          <a:pt x="1534" y="10203"/>
                          <a:pt x="1373" y="10266"/>
                        </a:cubicBezTo>
                        <a:cubicBezTo>
                          <a:pt x="1194" y="10306"/>
                          <a:pt x="1194" y="10485"/>
                          <a:pt x="1234" y="10604"/>
                        </a:cubicBezTo>
                        <a:cubicBezTo>
                          <a:pt x="1440" y="11062"/>
                          <a:pt x="1356" y="11178"/>
                          <a:pt x="1175" y="11178"/>
                        </a:cubicBezTo>
                        <a:cubicBezTo>
                          <a:pt x="1042" y="11178"/>
                          <a:pt x="857" y="11115"/>
                          <a:pt x="697" y="11082"/>
                        </a:cubicBezTo>
                        <a:cubicBezTo>
                          <a:pt x="613" y="11062"/>
                          <a:pt x="531" y="11049"/>
                          <a:pt x="455" y="11049"/>
                        </a:cubicBezTo>
                        <a:cubicBezTo>
                          <a:pt x="298" y="11049"/>
                          <a:pt x="167" y="11106"/>
                          <a:pt x="100" y="11280"/>
                        </a:cubicBezTo>
                        <a:cubicBezTo>
                          <a:pt x="0" y="11519"/>
                          <a:pt x="199" y="11698"/>
                          <a:pt x="398" y="11798"/>
                        </a:cubicBezTo>
                        <a:cubicBezTo>
                          <a:pt x="587" y="11892"/>
                          <a:pt x="793" y="12058"/>
                          <a:pt x="984" y="12058"/>
                        </a:cubicBezTo>
                        <a:cubicBezTo>
                          <a:pt x="994" y="12058"/>
                          <a:pt x="1005" y="12057"/>
                          <a:pt x="1015" y="12056"/>
                        </a:cubicBezTo>
                        <a:cubicBezTo>
                          <a:pt x="1046" y="12054"/>
                          <a:pt x="1076" y="12053"/>
                          <a:pt x="1105" y="12053"/>
                        </a:cubicBezTo>
                        <a:cubicBezTo>
                          <a:pt x="1646" y="12053"/>
                          <a:pt x="1773" y="12401"/>
                          <a:pt x="1811" y="12892"/>
                        </a:cubicBezTo>
                        <a:cubicBezTo>
                          <a:pt x="1870" y="13548"/>
                          <a:pt x="1870" y="14185"/>
                          <a:pt x="1811" y="14861"/>
                        </a:cubicBezTo>
                        <a:cubicBezTo>
                          <a:pt x="1771" y="15339"/>
                          <a:pt x="1910" y="15975"/>
                          <a:pt x="2427" y="15995"/>
                        </a:cubicBezTo>
                        <a:cubicBezTo>
                          <a:pt x="2453" y="15998"/>
                          <a:pt x="2479" y="15999"/>
                          <a:pt x="2502" y="15999"/>
                        </a:cubicBezTo>
                        <a:cubicBezTo>
                          <a:pt x="3006" y="15999"/>
                          <a:pt x="3024" y="15416"/>
                          <a:pt x="3024" y="14961"/>
                        </a:cubicBezTo>
                        <a:cubicBezTo>
                          <a:pt x="3024" y="14065"/>
                          <a:pt x="3004" y="13190"/>
                          <a:pt x="2984" y="12295"/>
                        </a:cubicBezTo>
                        <a:cubicBezTo>
                          <a:pt x="2984" y="11977"/>
                          <a:pt x="3004" y="11798"/>
                          <a:pt x="3402" y="11758"/>
                        </a:cubicBezTo>
                        <a:cubicBezTo>
                          <a:pt x="4277" y="11658"/>
                          <a:pt x="5153" y="11479"/>
                          <a:pt x="6008" y="11320"/>
                        </a:cubicBezTo>
                        <a:lnTo>
                          <a:pt x="6008" y="11320"/>
                        </a:lnTo>
                        <a:cubicBezTo>
                          <a:pt x="6247" y="12673"/>
                          <a:pt x="6167" y="12772"/>
                          <a:pt x="4854" y="12792"/>
                        </a:cubicBezTo>
                        <a:cubicBezTo>
                          <a:pt x="4516" y="12792"/>
                          <a:pt x="4218" y="12772"/>
                          <a:pt x="3899" y="12772"/>
                        </a:cubicBezTo>
                        <a:cubicBezTo>
                          <a:pt x="3621" y="12772"/>
                          <a:pt x="3462" y="12872"/>
                          <a:pt x="3521" y="13170"/>
                        </a:cubicBezTo>
                        <a:cubicBezTo>
                          <a:pt x="3641" y="13616"/>
                          <a:pt x="4411" y="14106"/>
                          <a:pt x="4940" y="14106"/>
                        </a:cubicBezTo>
                        <a:cubicBezTo>
                          <a:pt x="5025" y="14106"/>
                          <a:pt x="5104" y="14093"/>
                          <a:pt x="5173" y="14065"/>
                        </a:cubicBezTo>
                        <a:cubicBezTo>
                          <a:pt x="6107" y="13687"/>
                          <a:pt x="7102" y="13449"/>
                          <a:pt x="8077" y="13111"/>
                        </a:cubicBezTo>
                        <a:cubicBezTo>
                          <a:pt x="8319" y="13030"/>
                          <a:pt x="8545" y="12962"/>
                          <a:pt x="8748" y="12962"/>
                        </a:cubicBezTo>
                        <a:cubicBezTo>
                          <a:pt x="9045" y="12962"/>
                          <a:pt x="9292" y="13107"/>
                          <a:pt x="9469" y="13568"/>
                        </a:cubicBezTo>
                        <a:cubicBezTo>
                          <a:pt x="9550" y="13762"/>
                          <a:pt x="9709" y="14034"/>
                          <a:pt x="9979" y="14034"/>
                        </a:cubicBezTo>
                        <a:cubicBezTo>
                          <a:pt x="10042" y="14034"/>
                          <a:pt x="10111" y="14020"/>
                          <a:pt x="10185" y="13986"/>
                        </a:cubicBezTo>
                        <a:cubicBezTo>
                          <a:pt x="10524" y="13847"/>
                          <a:pt x="10683" y="13508"/>
                          <a:pt x="10663" y="13150"/>
                        </a:cubicBezTo>
                        <a:cubicBezTo>
                          <a:pt x="10663" y="12514"/>
                          <a:pt x="10265" y="12096"/>
                          <a:pt x="9768" y="11778"/>
                        </a:cubicBezTo>
                        <a:cubicBezTo>
                          <a:pt x="9430" y="11559"/>
                          <a:pt x="9071" y="11380"/>
                          <a:pt x="8594" y="11082"/>
                        </a:cubicBezTo>
                        <a:cubicBezTo>
                          <a:pt x="9091" y="11062"/>
                          <a:pt x="9430" y="11022"/>
                          <a:pt x="9728" y="11002"/>
                        </a:cubicBezTo>
                        <a:cubicBezTo>
                          <a:pt x="9976" y="10990"/>
                          <a:pt x="10202" y="10983"/>
                          <a:pt x="10406" y="10983"/>
                        </a:cubicBezTo>
                        <a:cubicBezTo>
                          <a:pt x="12169" y="10983"/>
                          <a:pt x="12362" y="11505"/>
                          <a:pt x="11916" y="13608"/>
                        </a:cubicBezTo>
                        <a:cubicBezTo>
                          <a:pt x="11788" y="14208"/>
                          <a:pt x="11587" y="14541"/>
                          <a:pt x="11175" y="14541"/>
                        </a:cubicBezTo>
                        <a:cubicBezTo>
                          <a:pt x="11013" y="14541"/>
                          <a:pt x="10819" y="14490"/>
                          <a:pt x="10583" y="14384"/>
                        </a:cubicBezTo>
                        <a:cubicBezTo>
                          <a:pt x="10468" y="14336"/>
                          <a:pt x="10339" y="14302"/>
                          <a:pt x="10196" y="14302"/>
                        </a:cubicBezTo>
                        <a:cubicBezTo>
                          <a:pt x="10042" y="14302"/>
                          <a:pt x="9873" y="14341"/>
                          <a:pt x="9688" y="14443"/>
                        </a:cubicBezTo>
                        <a:cubicBezTo>
                          <a:pt x="10066" y="14961"/>
                          <a:pt x="10464" y="15458"/>
                          <a:pt x="10842" y="15975"/>
                        </a:cubicBezTo>
                        <a:cubicBezTo>
                          <a:pt x="11108" y="16351"/>
                          <a:pt x="11355" y="16543"/>
                          <a:pt x="11631" y="16543"/>
                        </a:cubicBezTo>
                        <a:cubicBezTo>
                          <a:pt x="11852" y="16543"/>
                          <a:pt x="12091" y="16421"/>
                          <a:pt x="12374" y="16174"/>
                        </a:cubicBezTo>
                        <a:cubicBezTo>
                          <a:pt x="12970" y="15677"/>
                          <a:pt x="13269" y="15000"/>
                          <a:pt x="13269" y="14244"/>
                        </a:cubicBezTo>
                        <a:cubicBezTo>
                          <a:pt x="13269" y="13409"/>
                          <a:pt x="13348" y="12593"/>
                          <a:pt x="13547" y="11778"/>
                        </a:cubicBezTo>
                        <a:cubicBezTo>
                          <a:pt x="13905" y="10584"/>
                          <a:pt x="13846" y="10425"/>
                          <a:pt x="12831" y="9808"/>
                        </a:cubicBezTo>
                        <a:cubicBezTo>
                          <a:pt x="12615" y="9675"/>
                          <a:pt x="12396" y="9629"/>
                          <a:pt x="12176" y="9629"/>
                        </a:cubicBezTo>
                        <a:cubicBezTo>
                          <a:pt x="11869" y="9629"/>
                          <a:pt x="11561" y="9719"/>
                          <a:pt x="11260" y="9789"/>
                        </a:cubicBezTo>
                        <a:cubicBezTo>
                          <a:pt x="10146" y="10067"/>
                          <a:pt x="9032" y="10206"/>
                          <a:pt x="7878" y="10266"/>
                        </a:cubicBezTo>
                        <a:cubicBezTo>
                          <a:pt x="7818" y="10266"/>
                          <a:pt x="7757" y="10271"/>
                          <a:pt x="7699" y="10271"/>
                        </a:cubicBezTo>
                        <a:cubicBezTo>
                          <a:pt x="7566" y="10271"/>
                          <a:pt x="7454" y="10242"/>
                          <a:pt x="7440" y="10047"/>
                        </a:cubicBezTo>
                        <a:cubicBezTo>
                          <a:pt x="7420" y="9808"/>
                          <a:pt x="7361" y="9510"/>
                          <a:pt x="7580" y="9411"/>
                        </a:cubicBezTo>
                        <a:cubicBezTo>
                          <a:pt x="7885" y="9264"/>
                          <a:pt x="8281" y="9140"/>
                          <a:pt x="8615" y="9140"/>
                        </a:cubicBezTo>
                        <a:cubicBezTo>
                          <a:pt x="8824" y="9140"/>
                          <a:pt x="9009" y="9188"/>
                          <a:pt x="9131" y="9311"/>
                        </a:cubicBezTo>
                        <a:cubicBezTo>
                          <a:pt x="9407" y="9600"/>
                          <a:pt x="9616" y="9711"/>
                          <a:pt x="9780" y="9711"/>
                        </a:cubicBezTo>
                        <a:cubicBezTo>
                          <a:pt x="10113" y="9711"/>
                          <a:pt x="10264" y="9253"/>
                          <a:pt x="10424" y="8893"/>
                        </a:cubicBezTo>
                        <a:cubicBezTo>
                          <a:pt x="10902" y="7859"/>
                          <a:pt x="11021" y="6645"/>
                          <a:pt x="11677" y="5651"/>
                        </a:cubicBezTo>
                        <a:cubicBezTo>
                          <a:pt x="11856" y="5412"/>
                          <a:pt x="11638" y="5233"/>
                          <a:pt x="11439" y="5114"/>
                        </a:cubicBezTo>
                        <a:cubicBezTo>
                          <a:pt x="10929" y="4715"/>
                          <a:pt x="10355" y="4470"/>
                          <a:pt x="9717" y="4470"/>
                        </a:cubicBezTo>
                        <a:cubicBezTo>
                          <a:pt x="9559" y="4470"/>
                          <a:pt x="9397" y="4485"/>
                          <a:pt x="9231" y="4517"/>
                        </a:cubicBezTo>
                        <a:cubicBezTo>
                          <a:pt x="9534" y="3553"/>
                          <a:pt x="10030" y="2941"/>
                          <a:pt x="10977" y="2941"/>
                        </a:cubicBezTo>
                        <a:cubicBezTo>
                          <a:pt x="11085" y="2941"/>
                          <a:pt x="11199" y="2949"/>
                          <a:pt x="11319" y="2965"/>
                        </a:cubicBezTo>
                        <a:cubicBezTo>
                          <a:pt x="11389" y="2977"/>
                          <a:pt x="11463" y="2982"/>
                          <a:pt x="11537" y="2982"/>
                        </a:cubicBezTo>
                        <a:cubicBezTo>
                          <a:pt x="11718" y="2982"/>
                          <a:pt x="11906" y="2954"/>
                          <a:pt x="12075" y="2926"/>
                        </a:cubicBezTo>
                        <a:cubicBezTo>
                          <a:pt x="12533" y="2866"/>
                          <a:pt x="13229" y="2965"/>
                          <a:pt x="13229" y="2448"/>
                        </a:cubicBezTo>
                        <a:cubicBezTo>
                          <a:pt x="13229" y="1911"/>
                          <a:pt x="12473" y="1871"/>
                          <a:pt x="12016" y="1752"/>
                        </a:cubicBezTo>
                        <a:cubicBezTo>
                          <a:pt x="11984" y="1746"/>
                          <a:pt x="11951" y="1743"/>
                          <a:pt x="11916" y="1743"/>
                        </a:cubicBezTo>
                        <a:cubicBezTo>
                          <a:pt x="11735" y="1743"/>
                          <a:pt x="11523" y="1821"/>
                          <a:pt x="11339" y="1871"/>
                        </a:cubicBezTo>
                        <a:cubicBezTo>
                          <a:pt x="11160" y="1935"/>
                          <a:pt x="10981" y="1991"/>
                          <a:pt x="10808" y="1991"/>
                        </a:cubicBezTo>
                        <a:cubicBezTo>
                          <a:pt x="10711" y="1991"/>
                          <a:pt x="10616" y="1974"/>
                          <a:pt x="10524" y="1931"/>
                        </a:cubicBezTo>
                        <a:cubicBezTo>
                          <a:pt x="10464" y="1732"/>
                          <a:pt x="10583" y="1613"/>
                          <a:pt x="10663" y="1453"/>
                        </a:cubicBezTo>
                        <a:cubicBezTo>
                          <a:pt x="10782" y="1135"/>
                          <a:pt x="10882" y="737"/>
                          <a:pt x="10544" y="538"/>
                        </a:cubicBezTo>
                        <a:cubicBezTo>
                          <a:pt x="10225" y="354"/>
                          <a:pt x="9907" y="0"/>
                          <a:pt x="954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93;p9"/>
                  <p:cNvSpPr/>
                  <p:nvPr/>
                </p:nvSpPr>
                <p:spPr>
                  <a:xfrm>
                    <a:off x="-5512800" y="2750025"/>
                    <a:ext cx="5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1" extrusionOk="0">
                        <a:moveTo>
                          <a:pt x="21" y="1"/>
                        </a:moveTo>
                        <a:lnTo>
                          <a:pt x="21" y="1"/>
                        </a:lnTo>
                        <a:cubicBezTo>
                          <a:pt x="1" y="1"/>
                          <a:pt x="1" y="1"/>
                          <a:pt x="2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94;p9"/>
                  <p:cNvSpPr/>
                  <p:nvPr/>
                </p:nvSpPr>
                <p:spPr>
                  <a:xfrm>
                    <a:off x="-5512800" y="2750025"/>
                    <a:ext cx="525" cy="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21" extrusionOk="0">
                        <a:moveTo>
                          <a:pt x="1" y="21"/>
                        </a:moveTo>
                        <a:lnTo>
                          <a:pt x="1" y="21"/>
                        </a:lnTo>
                        <a:cubicBezTo>
                          <a:pt x="1" y="21"/>
                          <a:pt x="21" y="1"/>
                          <a:pt x="1" y="21"/>
                        </a:cubicBezTo>
                        <a:cubicBezTo>
                          <a:pt x="21" y="1"/>
                          <a:pt x="21" y="1"/>
                          <a:pt x="1" y="2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95;p9"/>
                  <p:cNvSpPr/>
                  <p:nvPr/>
                </p:nvSpPr>
                <p:spPr>
                  <a:xfrm>
                    <a:off x="-5512800" y="2750025"/>
                    <a:ext cx="25" cy="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1" extrusionOk="0">
                        <a:moveTo>
                          <a:pt x="1" y="21"/>
                        </a:moveTo>
                        <a:lnTo>
                          <a:pt x="1" y="21"/>
                        </a:lnTo>
                        <a:lnTo>
                          <a:pt x="1" y="21"/>
                        </a:lnTo>
                        <a:cubicBezTo>
                          <a:pt x="1" y="1"/>
                          <a:pt x="1" y="1"/>
                          <a:pt x="1" y="21"/>
                        </a:cubicBezTo>
                        <a:lnTo>
                          <a:pt x="1" y="2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6" name="Google Shape;96;p9"/>
                <p:cNvGrpSpPr/>
                <p:nvPr/>
              </p:nvGrpSpPr>
              <p:grpSpPr>
                <a:xfrm>
                  <a:off x="-6048160" y="4979665"/>
                  <a:ext cx="449122" cy="263013"/>
                  <a:chOff x="2054300" y="-1448325"/>
                  <a:chExt cx="367050" cy="214950"/>
                </a:xfrm>
              </p:grpSpPr>
              <p:sp>
                <p:nvSpPr>
                  <p:cNvPr id="97" name="Google Shape;97;p9"/>
                  <p:cNvSpPr/>
                  <p:nvPr/>
                </p:nvSpPr>
                <p:spPr>
                  <a:xfrm>
                    <a:off x="2176650" y="-1448325"/>
                    <a:ext cx="244700" cy="213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8549" extrusionOk="0">
                        <a:moveTo>
                          <a:pt x="442" y="0"/>
                        </a:moveTo>
                        <a:cubicBezTo>
                          <a:pt x="246" y="0"/>
                          <a:pt x="81" y="62"/>
                          <a:pt x="40" y="323"/>
                        </a:cubicBezTo>
                        <a:cubicBezTo>
                          <a:pt x="0" y="622"/>
                          <a:pt x="179" y="821"/>
                          <a:pt x="517" y="900"/>
                        </a:cubicBezTo>
                        <a:cubicBezTo>
                          <a:pt x="1213" y="1079"/>
                          <a:pt x="1731" y="1517"/>
                          <a:pt x="2109" y="2173"/>
                        </a:cubicBezTo>
                        <a:cubicBezTo>
                          <a:pt x="3004" y="3745"/>
                          <a:pt x="3879" y="5297"/>
                          <a:pt x="4834" y="6808"/>
                        </a:cubicBezTo>
                        <a:cubicBezTo>
                          <a:pt x="5382" y="7715"/>
                          <a:pt x="6032" y="8549"/>
                          <a:pt x="7140" y="8549"/>
                        </a:cubicBezTo>
                        <a:cubicBezTo>
                          <a:pt x="7320" y="8549"/>
                          <a:pt x="7513" y="8527"/>
                          <a:pt x="7718" y="8479"/>
                        </a:cubicBezTo>
                        <a:cubicBezTo>
                          <a:pt x="8156" y="8440"/>
                          <a:pt x="8594" y="8420"/>
                          <a:pt x="9071" y="8340"/>
                        </a:cubicBezTo>
                        <a:cubicBezTo>
                          <a:pt x="9330" y="8300"/>
                          <a:pt x="9648" y="8380"/>
                          <a:pt x="9728" y="8082"/>
                        </a:cubicBezTo>
                        <a:cubicBezTo>
                          <a:pt x="9787" y="7743"/>
                          <a:pt x="9449" y="7644"/>
                          <a:pt x="9190" y="7505"/>
                        </a:cubicBezTo>
                        <a:cubicBezTo>
                          <a:pt x="8355" y="7107"/>
                          <a:pt x="7500" y="6689"/>
                          <a:pt x="6704" y="6192"/>
                        </a:cubicBezTo>
                        <a:cubicBezTo>
                          <a:pt x="4814" y="5018"/>
                          <a:pt x="3879" y="3108"/>
                          <a:pt x="2765" y="1338"/>
                        </a:cubicBezTo>
                        <a:cubicBezTo>
                          <a:pt x="2268" y="582"/>
                          <a:pt x="1591" y="184"/>
                          <a:pt x="716" y="25"/>
                        </a:cubicBezTo>
                        <a:cubicBezTo>
                          <a:pt x="624" y="13"/>
                          <a:pt x="530" y="0"/>
                          <a:pt x="44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98;p9"/>
                  <p:cNvSpPr/>
                  <p:nvPr/>
                </p:nvSpPr>
                <p:spPr>
                  <a:xfrm>
                    <a:off x="2054300" y="-1373825"/>
                    <a:ext cx="143250" cy="140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" h="5618" extrusionOk="0">
                        <a:moveTo>
                          <a:pt x="4373" y="0"/>
                        </a:moveTo>
                        <a:cubicBezTo>
                          <a:pt x="3987" y="0"/>
                          <a:pt x="4036" y="431"/>
                          <a:pt x="3999" y="725"/>
                        </a:cubicBezTo>
                        <a:cubicBezTo>
                          <a:pt x="3939" y="964"/>
                          <a:pt x="3840" y="1203"/>
                          <a:pt x="3720" y="1421"/>
                        </a:cubicBezTo>
                        <a:cubicBezTo>
                          <a:pt x="2905" y="2774"/>
                          <a:pt x="1890" y="3908"/>
                          <a:pt x="637" y="4863"/>
                        </a:cubicBezTo>
                        <a:cubicBezTo>
                          <a:pt x="438" y="5002"/>
                          <a:pt x="0" y="5141"/>
                          <a:pt x="199" y="5460"/>
                        </a:cubicBezTo>
                        <a:cubicBezTo>
                          <a:pt x="272" y="5575"/>
                          <a:pt x="360" y="5617"/>
                          <a:pt x="457" y="5617"/>
                        </a:cubicBezTo>
                        <a:cubicBezTo>
                          <a:pt x="627" y="5617"/>
                          <a:pt x="825" y="5489"/>
                          <a:pt x="1015" y="5400"/>
                        </a:cubicBezTo>
                        <a:cubicBezTo>
                          <a:pt x="3024" y="4564"/>
                          <a:pt x="4297" y="2893"/>
                          <a:pt x="5590" y="1282"/>
                        </a:cubicBezTo>
                        <a:cubicBezTo>
                          <a:pt x="5670" y="1203"/>
                          <a:pt x="5690" y="1083"/>
                          <a:pt x="5730" y="1004"/>
                        </a:cubicBezTo>
                        <a:cubicBezTo>
                          <a:pt x="5511" y="387"/>
                          <a:pt x="5013" y="89"/>
                          <a:pt x="4476" y="9"/>
                        </a:cubicBezTo>
                        <a:cubicBezTo>
                          <a:pt x="4439" y="3"/>
                          <a:pt x="4405" y="0"/>
                          <a:pt x="43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99" name="Google Shape;99;p9"/>
          <p:cNvSpPr txBox="1">
            <a:spLocks noGrp="1"/>
          </p:cNvSpPr>
          <p:nvPr>
            <p:ph type="subTitle" idx="1"/>
          </p:nvPr>
        </p:nvSpPr>
        <p:spPr>
          <a:xfrm>
            <a:off x="4572000" y="2092599"/>
            <a:ext cx="3838800" cy="1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4578207" y="1156000"/>
            <a:ext cx="3838800" cy="9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726325" y="809674"/>
            <a:ext cx="7691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3" name="Google Shape;103;p10"/>
          <p:cNvGrpSpPr/>
          <p:nvPr/>
        </p:nvGrpSpPr>
        <p:grpSpPr>
          <a:xfrm rot="1799982">
            <a:off x="-303939" y="3947650"/>
            <a:ext cx="904425" cy="1184058"/>
            <a:chOff x="12382907" y="-4267888"/>
            <a:chExt cx="1205568" cy="1578127"/>
          </a:xfrm>
        </p:grpSpPr>
        <p:sp>
          <p:nvSpPr>
            <p:cNvPr id="104" name="Google Shape;104;p10"/>
            <p:cNvSpPr/>
            <p:nvPr/>
          </p:nvSpPr>
          <p:spPr>
            <a:xfrm>
              <a:off x="12382907" y="-4267888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12450275" y="-4206561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" name="Google Shape;106;p10"/>
            <p:cNvGrpSpPr/>
            <p:nvPr/>
          </p:nvGrpSpPr>
          <p:grpSpPr>
            <a:xfrm>
              <a:off x="12615978" y="-3861261"/>
              <a:ext cx="806845" cy="810426"/>
              <a:chOff x="56750" y="639000"/>
              <a:chExt cx="450575" cy="452600"/>
            </a:xfrm>
          </p:grpSpPr>
          <p:sp>
            <p:nvSpPr>
              <p:cNvPr id="107" name="Google Shape;107;p10"/>
              <p:cNvSpPr/>
              <p:nvPr/>
            </p:nvSpPr>
            <p:spPr>
              <a:xfrm>
                <a:off x="56750" y="639000"/>
                <a:ext cx="450575" cy="452600"/>
              </a:xfrm>
              <a:custGeom>
                <a:avLst/>
                <a:gdLst/>
                <a:ahLst/>
                <a:cxnLst/>
                <a:rect l="l" t="t" r="r" b="b"/>
                <a:pathLst>
                  <a:path w="18023" h="18104" extrusionOk="0">
                    <a:moveTo>
                      <a:pt x="8575" y="1891"/>
                    </a:moveTo>
                    <a:cubicBezTo>
                      <a:pt x="8738" y="1891"/>
                      <a:pt x="8904" y="1898"/>
                      <a:pt x="9071" y="1910"/>
                    </a:cubicBezTo>
                    <a:cubicBezTo>
                      <a:pt x="9208" y="1902"/>
                      <a:pt x="9343" y="1898"/>
                      <a:pt x="9478" y="1898"/>
                    </a:cubicBezTo>
                    <a:cubicBezTo>
                      <a:pt x="13427" y="1898"/>
                      <a:pt x="16292" y="5511"/>
                      <a:pt x="16292" y="9032"/>
                    </a:cubicBezTo>
                    <a:cubicBezTo>
                      <a:pt x="16292" y="12752"/>
                      <a:pt x="13129" y="16253"/>
                      <a:pt x="8952" y="16253"/>
                    </a:cubicBezTo>
                    <a:cubicBezTo>
                      <a:pt x="5192" y="16253"/>
                      <a:pt x="1790" y="12971"/>
                      <a:pt x="1771" y="9072"/>
                    </a:cubicBezTo>
                    <a:cubicBezTo>
                      <a:pt x="1771" y="5445"/>
                      <a:pt x="4683" y="1891"/>
                      <a:pt x="8575" y="1891"/>
                    </a:cubicBezTo>
                    <a:close/>
                    <a:moveTo>
                      <a:pt x="9051" y="1"/>
                    </a:moveTo>
                    <a:cubicBezTo>
                      <a:pt x="4058" y="1"/>
                      <a:pt x="100" y="3940"/>
                      <a:pt x="60" y="9012"/>
                    </a:cubicBezTo>
                    <a:cubicBezTo>
                      <a:pt x="0" y="13946"/>
                      <a:pt x="4078" y="18063"/>
                      <a:pt x="9011" y="18103"/>
                    </a:cubicBezTo>
                    <a:cubicBezTo>
                      <a:pt x="13925" y="18103"/>
                      <a:pt x="17983" y="14025"/>
                      <a:pt x="18003" y="9052"/>
                    </a:cubicBezTo>
                    <a:cubicBezTo>
                      <a:pt x="18023" y="4059"/>
                      <a:pt x="14005" y="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0"/>
              <p:cNvSpPr/>
              <p:nvPr/>
            </p:nvSpPr>
            <p:spPr>
              <a:xfrm>
                <a:off x="126850" y="709625"/>
                <a:ext cx="310850" cy="310850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2434" extrusionOk="0">
                    <a:moveTo>
                      <a:pt x="6353" y="1079"/>
                    </a:moveTo>
                    <a:cubicBezTo>
                      <a:pt x="6981" y="1079"/>
                      <a:pt x="7600" y="1247"/>
                      <a:pt x="8157" y="1672"/>
                    </a:cubicBezTo>
                    <a:cubicBezTo>
                      <a:pt x="8495" y="1910"/>
                      <a:pt x="8694" y="2308"/>
                      <a:pt x="8416" y="2686"/>
                    </a:cubicBezTo>
                    <a:cubicBezTo>
                      <a:pt x="8306" y="2855"/>
                      <a:pt x="8157" y="2920"/>
                      <a:pt x="7998" y="2920"/>
                    </a:cubicBezTo>
                    <a:cubicBezTo>
                      <a:pt x="7839" y="2920"/>
                      <a:pt x="7670" y="2855"/>
                      <a:pt x="7520" y="2766"/>
                    </a:cubicBezTo>
                    <a:cubicBezTo>
                      <a:pt x="7158" y="2563"/>
                      <a:pt x="6790" y="2463"/>
                      <a:pt x="6413" y="2463"/>
                    </a:cubicBezTo>
                    <a:cubicBezTo>
                      <a:pt x="6087" y="2463"/>
                      <a:pt x="5753" y="2538"/>
                      <a:pt x="5412" y="2686"/>
                    </a:cubicBezTo>
                    <a:cubicBezTo>
                      <a:pt x="5146" y="2807"/>
                      <a:pt x="4837" y="3044"/>
                      <a:pt x="4546" y="3044"/>
                    </a:cubicBezTo>
                    <a:cubicBezTo>
                      <a:pt x="4357" y="3044"/>
                      <a:pt x="4176" y="2944"/>
                      <a:pt x="4019" y="2646"/>
                    </a:cubicBezTo>
                    <a:cubicBezTo>
                      <a:pt x="3661" y="1970"/>
                      <a:pt x="4576" y="1473"/>
                      <a:pt x="5412" y="1194"/>
                    </a:cubicBezTo>
                    <a:cubicBezTo>
                      <a:pt x="5723" y="1121"/>
                      <a:pt x="6040" y="1079"/>
                      <a:pt x="6353" y="1079"/>
                    </a:cubicBezTo>
                    <a:close/>
                    <a:moveTo>
                      <a:pt x="2847" y="3002"/>
                    </a:moveTo>
                    <a:cubicBezTo>
                      <a:pt x="3025" y="3002"/>
                      <a:pt x="3196" y="3077"/>
                      <a:pt x="3343" y="3263"/>
                    </a:cubicBezTo>
                    <a:cubicBezTo>
                      <a:pt x="3562" y="3561"/>
                      <a:pt x="3403" y="3900"/>
                      <a:pt x="3144" y="4158"/>
                    </a:cubicBezTo>
                    <a:cubicBezTo>
                      <a:pt x="2587" y="4675"/>
                      <a:pt x="2348" y="5352"/>
                      <a:pt x="2468" y="6167"/>
                    </a:cubicBezTo>
                    <a:cubicBezTo>
                      <a:pt x="2547" y="6645"/>
                      <a:pt x="2866" y="7341"/>
                      <a:pt x="2030" y="7500"/>
                    </a:cubicBezTo>
                    <a:cubicBezTo>
                      <a:pt x="1990" y="7506"/>
                      <a:pt x="1951" y="7510"/>
                      <a:pt x="1914" y="7510"/>
                    </a:cubicBezTo>
                    <a:cubicBezTo>
                      <a:pt x="1253" y="7510"/>
                      <a:pt x="1074" y="6539"/>
                      <a:pt x="1055" y="5730"/>
                    </a:cubicBezTo>
                    <a:cubicBezTo>
                      <a:pt x="1095" y="4755"/>
                      <a:pt x="1453" y="3840"/>
                      <a:pt x="2289" y="3203"/>
                    </a:cubicBezTo>
                    <a:cubicBezTo>
                      <a:pt x="2471" y="3082"/>
                      <a:pt x="2663" y="3002"/>
                      <a:pt x="2847" y="3002"/>
                    </a:cubicBezTo>
                    <a:close/>
                    <a:moveTo>
                      <a:pt x="9512" y="3090"/>
                    </a:moveTo>
                    <a:cubicBezTo>
                      <a:pt x="9983" y="3090"/>
                      <a:pt x="10481" y="3654"/>
                      <a:pt x="10862" y="4218"/>
                    </a:cubicBezTo>
                    <a:cubicBezTo>
                      <a:pt x="11320" y="5053"/>
                      <a:pt x="11539" y="6028"/>
                      <a:pt x="11161" y="7003"/>
                    </a:cubicBezTo>
                    <a:cubicBezTo>
                      <a:pt x="11029" y="7299"/>
                      <a:pt x="10788" y="7555"/>
                      <a:pt x="10461" y="7555"/>
                    </a:cubicBezTo>
                    <a:cubicBezTo>
                      <a:pt x="10393" y="7555"/>
                      <a:pt x="10321" y="7544"/>
                      <a:pt x="10246" y="7520"/>
                    </a:cubicBezTo>
                    <a:cubicBezTo>
                      <a:pt x="9908" y="7381"/>
                      <a:pt x="9868" y="6983"/>
                      <a:pt x="9927" y="6665"/>
                    </a:cubicBezTo>
                    <a:cubicBezTo>
                      <a:pt x="10106" y="5929"/>
                      <a:pt x="9927" y="5232"/>
                      <a:pt x="9410" y="4596"/>
                    </a:cubicBezTo>
                    <a:cubicBezTo>
                      <a:pt x="9112" y="4258"/>
                      <a:pt x="8435" y="3840"/>
                      <a:pt x="9092" y="3263"/>
                    </a:cubicBezTo>
                    <a:cubicBezTo>
                      <a:pt x="9227" y="3142"/>
                      <a:pt x="9368" y="3090"/>
                      <a:pt x="9512" y="3090"/>
                    </a:cubicBezTo>
                    <a:close/>
                    <a:moveTo>
                      <a:pt x="6227" y="3800"/>
                    </a:moveTo>
                    <a:cubicBezTo>
                      <a:pt x="7560" y="3800"/>
                      <a:pt x="8634" y="4874"/>
                      <a:pt x="8634" y="6227"/>
                    </a:cubicBezTo>
                    <a:cubicBezTo>
                      <a:pt x="8634" y="7560"/>
                      <a:pt x="7560" y="8634"/>
                      <a:pt x="6227" y="8634"/>
                    </a:cubicBezTo>
                    <a:cubicBezTo>
                      <a:pt x="4875" y="8634"/>
                      <a:pt x="3820" y="7560"/>
                      <a:pt x="3820" y="6227"/>
                    </a:cubicBezTo>
                    <a:cubicBezTo>
                      <a:pt x="3820" y="4874"/>
                      <a:pt x="4875" y="3800"/>
                      <a:pt x="6227" y="3800"/>
                    </a:cubicBezTo>
                    <a:close/>
                    <a:moveTo>
                      <a:pt x="9806" y="7867"/>
                    </a:moveTo>
                    <a:cubicBezTo>
                      <a:pt x="9914" y="7867"/>
                      <a:pt x="10039" y="7900"/>
                      <a:pt x="10186" y="7978"/>
                    </a:cubicBezTo>
                    <a:cubicBezTo>
                      <a:pt x="10823" y="8336"/>
                      <a:pt x="10385" y="9251"/>
                      <a:pt x="9888" y="9967"/>
                    </a:cubicBezTo>
                    <a:cubicBezTo>
                      <a:pt x="9255" y="10695"/>
                      <a:pt x="8474" y="11202"/>
                      <a:pt x="7492" y="11202"/>
                    </a:cubicBezTo>
                    <a:cubicBezTo>
                      <a:pt x="7456" y="11202"/>
                      <a:pt x="7418" y="11202"/>
                      <a:pt x="7381" y="11200"/>
                    </a:cubicBezTo>
                    <a:cubicBezTo>
                      <a:pt x="6944" y="11160"/>
                      <a:pt x="6566" y="10961"/>
                      <a:pt x="6566" y="10524"/>
                    </a:cubicBezTo>
                    <a:cubicBezTo>
                      <a:pt x="6566" y="10146"/>
                      <a:pt x="6924" y="9987"/>
                      <a:pt x="7262" y="9947"/>
                    </a:cubicBezTo>
                    <a:cubicBezTo>
                      <a:pt x="8018" y="9867"/>
                      <a:pt x="8634" y="9469"/>
                      <a:pt x="9032" y="8753"/>
                    </a:cubicBezTo>
                    <a:cubicBezTo>
                      <a:pt x="9209" y="8433"/>
                      <a:pt x="9359" y="7867"/>
                      <a:pt x="9806" y="7867"/>
                    </a:cubicBezTo>
                    <a:close/>
                    <a:moveTo>
                      <a:pt x="2612" y="7819"/>
                    </a:moveTo>
                    <a:cubicBezTo>
                      <a:pt x="2907" y="7819"/>
                      <a:pt x="3100" y="8080"/>
                      <a:pt x="3204" y="8355"/>
                    </a:cubicBezTo>
                    <a:cubicBezTo>
                      <a:pt x="3442" y="9072"/>
                      <a:pt x="3960" y="9549"/>
                      <a:pt x="4755" y="9808"/>
                    </a:cubicBezTo>
                    <a:cubicBezTo>
                      <a:pt x="5213" y="9947"/>
                      <a:pt x="5969" y="9927"/>
                      <a:pt x="5770" y="10743"/>
                    </a:cubicBezTo>
                    <a:cubicBezTo>
                      <a:pt x="5692" y="11110"/>
                      <a:pt x="5408" y="11243"/>
                      <a:pt x="5044" y="11243"/>
                    </a:cubicBezTo>
                    <a:cubicBezTo>
                      <a:pt x="4661" y="11243"/>
                      <a:pt x="4189" y="11095"/>
                      <a:pt x="3781" y="10922"/>
                    </a:cubicBezTo>
                    <a:cubicBezTo>
                      <a:pt x="2925" y="10464"/>
                      <a:pt x="2229" y="9808"/>
                      <a:pt x="1990" y="8753"/>
                    </a:cubicBezTo>
                    <a:cubicBezTo>
                      <a:pt x="1931" y="8355"/>
                      <a:pt x="2030" y="7938"/>
                      <a:pt x="2468" y="7838"/>
                    </a:cubicBezTo>
                    <a:cubicBezTo>
                      <a:pt x="2518" y="7825"/>
                      <a:pt x="2566" y="7819"/>
                      <a:pt x="2612" y="7819"/>
                    </a:cubicBezTo>
                    <a:close/>
                    <a:moveTo>
                      <a:pt x="6227" y="1"/>
                    </a:moveTo>
                    <a:cubicBezTo>
                      <a:pt x="2786" y="1"/>
                      <a:pt x="1" y="2786"/>
                      <a:pt x="1" y="6227"/>
                    </a:cubicBezTo>
                    <a:cubicBezTo>
                      <a:pt x="1" y="9649"/>
                      <a:pt x="2786" y="12433"/>
                      <a:pt x="6227" y="12433"/>
                    </a:cubicBezTo>
                    <a:cubicBezTo>
                      <a:pt x="9649" y="12433"/>
                      <a:pt x="12434" y="9649"/>
                      <a:pt x="12434" y="6227"/>
                    </a:cubicBezTo>
                    <a:cubicBezTo>
                      <a:pt x="12434" y="2786"/>
                      <a:pt x="9649" y="1"/>
                      <a:pt x="62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0"/>
              <p:cNvSpPr/>
              <p:nvPr/>
            </p:nvSpPr>
            <p:spPr>
              <a:xfrm>
                <a:off x="250700" y="833450"/>
                <a:ext cx="6367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28" extrusionOk="0">
                    <a:moveTo>
                      <a:pt x="1273" y="1"/>
                    </a:moveTo>
                    <a:cubicBezTo>
                      <a:pt x="577" y="1"/>
                      <a:pt x="0" y="578"/>
                      <a:pt x="0" y="1274"/>
                    </a:cubicBezTo>
                    <a:cubicBezTo>
                      <a:pt x="0" y="1970"/>
                      <a:pt x="577" y="2527"/>
                      <a:pt x="1273" y="2527"/>
                    </a:cubicBezTo>
                    <a:cubicBezTo>
                      <a:pt x="1970" y="2527"/>
                      <a:pt x="2547" y="1970"/>
                      <a:pt x="2547" y="1274"/>
                    </a:cubicBezTo>
                    <a:cubicBezTo>
                      <a:pt x="2547" y="578"/>
                      <a:pt x="1970" y="1"/>
                      <a:pt x="1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" name="Google Shape;110;p10"/>
          <p:cNvGrpSpPr/>
          <p:nvPr/>
        </p:nvGrpSpPr>
        <p:grpSpPr>
          <a:xfrm rot="906424">
            <a:off x="7530549" y="4181709"/>
            <a:ext cx="909863" cy="1193391"/>
            <a:chOff x="13809749" y="2999564"/>
            <a:chExt cx="1212951" cy="1590926"/>
          </a:xfrm>
        </p:grpSpPr>
        <p:sp>
          <p:nvSpPr>
            <p:cNvPr id="111" name="Google Shape;111;p10"/>
            <p:cNvSpPr/>
            <p:nvPr/>
          </p:nvSpPr>
          <p:spPr>
            <a:xfrm>
              <a:off x="13809749" y="2999564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13884500" y="3073689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14063500" y="3509125"/>
              <a:ext cx="780177" cy="761430"/>
            </a:xfrm>
            <a:custGeom>
              <a:avLst/>
              <a:gdLst/>
              <a:ahLst/>
              <a:cxnLst/>
              <a:rect l="l" t="t" r="r" b="b"/>
              <a:pathLst>
                <a:path w="18640" h="18191" extrusionOk="0">
                  <a:moveTo>
                    <a:pt x="9018" y="2243"/>
                  </a:moveTo>
                  <a:cubicBezTo>
                    <a:pt x="9577" y="2243"/>
                    <a:pt x="9593" y="2433"/>
                    <a:pt x="9609" y="3346"/>
                  </a:cubicBezTo>
                  <a:cubicBezTo>
                    <a:pt x="9648" y="4261"/>
                    <a:pt x="9609" y="5177"/>
                    <a:pt x="9648" y="6092"/>
                  </a:cubicBezTo>
                  <a:cubicBezTo>
                    <a:pt x="9668" y="6529"/>
                    <a:pt x="9489" y="6629"/>
                    <a:pt x="9072" y="6668"/>
                  </a:cubicBezTo>
                  <a:cubicBezTo>
                    <a:pt x="8731" y="6688"/>
                    <a:pt x="8457" y="6705"/>
                    <a:pt x="8236" y="6705"/>
                  </a:cubicBezTo>
                  <a:cubicBezTo>
                    <a:pt x="7350" y="6705"/>
                    <a:pt x="7337" y="6435"/>
                    <a:pt x="7401" y="5017"/>
                  </a:cubicBezTo>
                  <a:cubicBezTo>
                    <a:pt x="7401" y="4679"/>
                    <a:pt x="7420" y="4341"/>
                    <a:pt x="7480" y="4003"/>
                  </a:cubicBezTo>
                  <a:cubicBezTo>
                    <a:pt x="7560" y="3446"/>
                    <a:pt x="7659" y="2889"/>
                    <a:pt x="6963" y="2411"/>
                  </a:cubicBezTo>
                  <a:cubicBezTo>
                    <a:pt x="7580" y="2352"/>
                    <a:pt x="8017" y="2332"/>
                    <a:pt x="8455" y="2272"/>
                  </a:cubicBezTo>
                  <a:cubicBezTo>
                    <a:pt x="8687" y="2256"/>
                    <a:pt x="8871" y="2243"/>
                    <a:pt x="9018" y="2243"/>
                  </a:cubicBezTo>
                  <a:close/>
                  <a:moveTo>
                    <a:pt x="15404" y="7062"/>
                  </a:moveTo>
                  <a:cubicBezTo>
                    <a:pt x="15946" y="7062"/>
                    <a:pt x="16233" y="7285"/>
                    <a:pt x="16233" y="7981"/>
                  </a:cubicBezTo>
                  <a:cubicBezTo>
                    <a:pt x="16233" y="10150"/>
                    <a:pt x="15895" y="12278"/>
                    <a:pt x="15716" y="14447"/>
                  </a:cubicBezTo>
                  <a:cubicBezTo>
                    <a:pt x="15700" y="14675"/>
                    <a:pt x="15604" y="14892"/>
                    <a:pt x="15425" y="14892"/>
                  </a:cubicBezTo>
                  <a:cubicBezTo>
                    <a:pt x="15371" y="14892"/>
                    <a:pt x="15308" y="14871"/>
                    <a:pt x="15238" y="14824"/>
                  </a:cubicBezTo>
                  <a:cubicBezTo>
                    <a:pt x="14721" y="14477"/>
                    <a:pt x="14201" y="14363"/>
                    <a:pt x="13681" y="14363"/>
                  </a:cubicBezTo>
                  <a:cubicBezTo>
                    <a:pt x="12799" y="14363"/>
                    <a:pt x="11916" y="14690"/>
                    <a:pt x="11041" y="14765"/>
                  </a:cubicBezTo>
                  <a:cubicBezTo>
                    <a:pt x="8495" y="14984"/>
                    <a:pt x="5968" y="15441"/>
                    <a:pt x="3402" y="15461"/>
                  </a:cubicBezTo>
                  <a:cubicBezTo>
                    <a:pt x="3104" y="15461"/>
                    <a:pt x="2945" y="15401"/>
                    <a:pt x="2925" y="15063"/>
                  </a:cubicBezTo>
                  <a:cubicBezTo>
                    <a:pt x="2746" y="13134"/>
                    <a:pt x="2547" y="11164"/>
                    <a:pt x="2328" y="9215"/>
                  </a:cubicBezTo>
                  <a:cubicBezTo>
                    <a:pt x="2288" y="8678"/>
                    <a:pt x="2408" y="8419"/>
                    <a:pt x="2945" y="8379"/>
                  </a:cubicBezTo>
                  <a:cubicBezTo>
                    <a:pt x="3780" y="8300"/>
                    <a:pt x="4576" y="8160"/>
                    <a:pt x="5391" y="8021"/>
                  </a:cubicBezTo>
                  <a:cubicBezTo>
                    <a:pt x="5437" y="8015"/>
                    <a:pt x="5478" y="8012"/>
                    <a:pt x="5515" y="8012"/>
                  </a:cubicBezTo>
                  <a:cubicBezTo>
                    <a:pt x="5836" y="8012"/>
                    <a:pt x="5863" y="8233"/>
                    <a:pt x="5809" y="8518"/>
                  </a:cubicBezTo>
                  <a:cubicBezTo>
                    <a:pt x="5610" y="9911"/>
                    <a:pt x="5212" y="11244"/>
                    <a:pt x="4377" y="12378"/>
                  </a:cubicBezTo>
                  <a:cubicBezTo>
                    <a:pt x="4277" y="12477"/>
                    <a:pt x="4238" y="12596"/>
                    <a:pt x="4178" y="12736"/>
                  </a:cubicBezTo>
                  <a:cubicBezTo>
                    <a:pt x="5312" y="12398"/>
                    <a:pt x="6028" y="11701"/>
                    <a:pt x="6505" y="10766"/>
                  </a:cubicBezTo>
                  <a:cubicBezTo>
                    <a:pt x="6903" y="9991"/>
                    <a:pt x="7062" y="9175"/>
                    <a:pt x="7182" y="8320"/>
                  </a:cubicBezTo>
                  <a:cubicBezTo>
                    <a:pt x="7257" y="7871"/>
                    <a:pt x="7437" y="7721"/>
                    <a:pt x="7821" y="7721"/>
                  </a:cubicBezTo>
                  <a:cubicBezTo>
                    <a:pt x="7846" y="7721"/>
                    <a:pt x="7871" y="7722"/>
                    <a:pt x="7898" y="7723"/>
                  </a:cubicBezTo>
                  <a:cubicBezTo>
                    <a:pt x="8137" y="7723"/>
                    <a:pt x="8355" y="7703"/>
                    <a:pt x="8574" y="7683"/>
                  </a:cubicBezTo>
                  <a:cubicBezTo>
                    <a:pt x="8811" y="7660"/>
                    <a:pt x="8992" y="7642"/>
                    <a:pt x="9132" y="7642"/>
                  </a:cubicBezTo>
                  <a:cubicBezTo>
                    <a:pt x="9589" y="7642"/>
                    <a:pt x="9589" y="7834"/>
                    <a:pt x="9589" y="8658"/>
                  </a:cubicBezTo>
                  <a:cubicBezTo>
                    <a:pt x="9589" y="9115"/>
                    <a:pt x="9509" y="9613"/>
                    <a:pt x="9609" y="10090"/>
                  </a:cubicBezTo>
                  <a:cubicBezTo>
                    <a:pt x="9862" y="11387"/>
                    <a:pt x="11484" y="12304"/>
                    <a:pt x="12932" y="12304"/>
                  </a:cubicBezTo>
                  <a:cubicBezTo>
                    <a:pt x="13527" y="12304"/>
                    <a:pt x="14093" y="12149"/>
                    <a:pt x="14522" y="11801"/>
                  </a:cubicBezTo>
                  <a:cubicBezTo>
                    <a:pt x="14821" y="11562"/>
                    <a:pt x="14761" y="11264"/>
                    <a:pt x="14642" y="11025"/>
                  </a:cubicBezTo>
                  <a:cubicBezTo>
                    <a:pt x="14470" y="10716"/>
                    <a:pt x="14165" y="10555"/>
                    <a:pt x="13816" y="10555"/>
                  </a:cubicBezTo>
                  <a:cubicBezTo>
                    <a:pt x="13761" y="10555"/>
                    <a:pt x="13704" y="10559"/>
                    <a:pt x="13647" y="10567"/>
                  </a:cubicBezTo>
                  <a:cubicBezTo>
                    <a:pt x="13189" y="10607"/>
                    <a:pt x="12752" y="10707"/>
                    <a:pt x="12294" y="10766"/>
                  </a:cubicBezTo>
                  <a:cubicBezTo>
                    <a:pt x="12226" y="10774"/>
                    <a:pt x="12160" y="10778"/>
                    <a:pt x="12097" y="10778"/>
                  </a:cubicBezTo>
                  <a:cubicBezTo>
                    <a:pt x="11504" y="10778"/>
                    <a:pt x="11163" y="10441"/>
                    <a:pt x="11001" y="9812"/>
                  </a:cubicBezTo>
                  <a:cubicBezTo>
                    <a:pt x="10802" y="9115"/>
                    <a:pt x="10941" y="8399"/>
                    <a:pt x="10981" y="7703"/>
                  </a:cubicBezTo>
                  <a:cubicBezTo>
                    <a:pt x="11021" y="7365"/>
                    <a:pt x="11260" y="7265"/>
                    <a:pt x="11578" y="7225"/>
                  </a:cubicBezTo>
                  <a:cubicBezTo>
                    <a:pt x="12831" y="7186"/>
                    <a:pt x="14045" y="7106"/>
                    <a:pt x="15258" y="7066"/>
                  </a:cubicBezTo>
                  <a:cubicBezTo>
                    <a:pt x="15309" y="7063"/>
                    <a:pt x="15357" y="7062"/>
                    <a:pt x="15404" y="7062"/>
                  </a:cubicBezTo>
                  <a:close/>
                  <a:moveTo>
                    <a:pt x="13405" y="0"/>
                  </a:moveTo>
                  <a:cubicBezTo>
                    <a:pt x="13253" y="0"/>
                    <a:pt x="13095" y="20"/>
                    <a:pt x="12931" y="64"/>
                  </a:cubicBezTo>
                  <a:cubicBezTo>
                    <a:pt x="11061" y="581"/>
                    <a:pt x="9151" y="780"/>
                    <a:pt x="7222" y="1019"/>
                  </a:cubicBezTo>
                  <a:cubicBezTo>
                    <a:pt x="5670" y="1178"/>
                    <a:pt x="4118" y="1476"/>
                    <a:pt x="2547" y="1516"/>
                  </a:cubicBezTo>
                  <a:cubicBezTo>
                    <a:pt x="2512" y="1516"/>
                    <a:pt x="2473" y="1514"/>
                    <a:pt x="2434" y="1514"/>
                  </a:cubicBezTo>
                  <a:cubicBezTo>
                    <a:pt x="2317" y="1514"/>
                    <a:pt x="2194" y="1536"/>
                    <a:pt x="2149" y="1715"/>
                  </a:cubicBezTo>
                  <a:cubicBezTo>
                    <a:pt x="2109" y="1934"/>
                    <a:pt x="2288" y="2014"/>
                    <a:pt x="2388" y="2133"/>
                  </a:cubicBezTo>
                  <a:cubicBezTo>
                    <a:pt x="2626" y="2431"/>
                    <a:pt x="2925" y="2551"/>
                    <a:pt x="3283" y="2551"/>
                  </a:cubicBezTo>
                  <a:cubicBezTo>
                    <a:pt x="3740" y="2571"/>
                    <a:pt x="4238" y="2571"/>
                    <a:pt x="4715" y="2571"/>
                  </a:cubicBezTo>
                  <a:cubicBezTo>
                    <a:pt x="5610" y="2571"/>
                    <a:pt x="5929" y="2829"/>
                    <a:pt x="5988" y="3744"/>
                  </a:cubicBezTo>
                  <a:cubicBezTo>
                    <a:pt x="6028" y="4520"/>
                    <a:pt x="5968" y="5296"/>
                    <a:pt x="6028" y="6052"/>
                  </a:cubicBezTo>
                  <a:cubicBezTo>
                    <a:pt x="6119" y="6819"/>
                    <a:pt x="5825" y="7133"/>
                    <a:pt x="5206" y="7133"/>
                  </a:cubicBezTo>
                  <a:cubicBezTo>
                    <a:pt x="5151" y="7133"/>
                    <a:pt x="5093" y="7131"/>
                    <a:pt x="5033" y="7126"/>
                  </a:cubicBezTo>
                  <a:cubicBezTo>
                    <a:pt x="4942" y="7121"/>
                    <a:pt x="4850" y="7119"/>
                    <a:pt x="4759" y="7119"/>
                  </a:cubicBezTo>
                  <a:cubicBezTo>
                    <a:pt x="3811" y="7119"/>
                    <a:pt x="2870" y="7368"/>
                    <a:pt x="1919" y="7368"/>
                  </a:cubicBezTo>
                  <a:cubicBezTo>
                    <a:pt x="1527" y="7368"/>
                    <a:pt x="1133" y="7325"/>
                    <a:pt x="737" y="7206"/>
                  </a:cubicBezTo>
                  <a:cubicBezTo>
                    <a:pt x="668" y="7183"/>
                    <a:pt x="587" y="7163"/>
                    <a:pt x="504" y="7163"/>
                  </a:cubicBezTo>
                  <a:cubicBezTo>
                    <a:pt x="373" y="7163"/>
                    <a:pt x="238" y="7213"/>
                    <a:pt x="140" y="7385"/>
                  </a:cubicBezTo>
                  <a:cubicBezTo>
                    <a:pt x="1" y="7623"/>
                    <a:pt x="120" y="7802"/>
                    <a:pt x="259" y="8001"/>
                  </a:cubicBezTo>
                  <a:cubicBezTo>
                    <a:pt x="856" y="8797"/>
                    <a:pt x="1015" y="9772"/>
                    <a:pt x="1134" y="10707"/>
                  </a:cubicBezTo>
                  <a:cubicBezTo>
                    <a:pt x="1333" y="12378"/>
                    <a:pt x="1492" y="14049"/>
                    <a:pt x="1691" y="15700"/>
                  </a:cubicBezTo>
                  <a:cubicBezTo>
                    <a:pt x="1751" y="16297"/>
                    <a:pt x="1751" y="16893"/>
                    <a:pt x="2109" y="17430"/>
                  </a:cubicBezTo>
                  <a:cubicBezTo>
                    <a:pt x="2210" y="17565"/>
                    <a:pt x="2311" y="17771"/>
                    <a:pt x="2520" y="17771"/>
                  </a:cubicBezTo>
                  <a:cubicBezTo>
                    <a:pt x="2559" y="17771"/>
                    <a:pt x="2600" y="17764"/>
                    <a:pt x="2646" y="17749"/>
                  </a:cubicBezTo>
                  <a:cubicBezTo>
                    <a:pt x="2845" y="17669"/>
                    <a:pt x="2945" y="17490"/>
                    <a:pt x="2945" y="17271"/>
                  </a:cubicBezTo>
                  <a:cubicBezTo>
                    <a:pt x="2925" y="16873"/>
                    <a:pt x="3104" y="16734"/>
                    <a:pt x="3502" y="16694"/>
                  </a:cubicBezTo>
                  <a:cubicBezTo>
                    <a:pt x="6605" y="16476"/>
                    <a:pt x="9748" y="16257"/>
                    <a:pt x="12851" y="15938"/>
                  </a:cubicBezTo>
                  <a:cubicBezTo>
                    <a:pt x="13001" y="15919"/>
                    <a:pt x="13142" y="15910"/>
                    <a:pt x="13274" y="15910"/>
                  </a:cubicBezTo>
                  <a:cubicBezTo>
                    <a:pt x="14114" y="15910"/>
                    <a:pt x="14631" y="16299"/>
                    <a:pt x="14940" y="17192"/>
                  </a:cubicBezTo>
                  <a:cubicBezTo>
                    <a:pt x="15054" y="17554"/>
                    <a:pt x="15114" y="18190"/>
                    <a:pt x="15626" y="18190"/>
                  </a:cubicBezTo>
                  <a:cubicBezTo>
                    <a:pt x="15649" y="18190"/>
                    <a:pt x="15672" y="18189"/>
                    <a:pt x="15696" y="18186"/>
                  </a:cubicBezTo>
                  <a:cubicBezTo>
                    <a:pt x="16273" y="18147"/>
                    <a:pt x="16492" y="17550"/>
                    <a:pt x="16750" y="17072"/>
                  </a:cubicBezTo>
                  <a:cubicBezTo>
                    <a:pt x="16790" y="17033"/>
                    <a:pt x="16790" y="16953"/>
                    <a:pt x="16810" y="16893"/>
                  </a:cubicBezTo>
                  <a:cubicBezTo>
                    <a:pt x="17387" y="15680"/>
                    <a:pt x="17307" y="14347"/>
                    <a:pt x="17546" y="13074"/>
                  </a:cubicBezTo>
                  <a:cubicBezTo>
                    <a:pt x="17904" y="11204"/>
                    <a:pt x="17586" y="9235"/>
                    <a:pt x="18501" y="7484"/>
                  </a:cubicBezTo>
                  <a:cubicBezTo>
                    <a:pt x="18640" y="7166"/>
                    <a:pt x="18441" y="6887"/>
                    <a:pt x="18262" y="6708"/>
                  </a:cubicBezTo>
                  <a:cubicBezTo>
                    <a:pt x="17629" y="6090"/>
                    <a:pt x="16947" y="5604"/>
                    <a:pt x="16097" y="5604"/>
                  </a:cubicBezTo>
                  <a:cubicBezTo>
                    <a:pt x="15852" y="5604"/>
                    <a:pt x="15593" y="5645"/>
                    <a:pt x="15318" y="5733"/>
                  </a:cubicBezTo>
                  <a:cubicBezTo>
                    <a:pt x="14124" y="6131"/>
                    <a:pt x="12871" y="6151"/>
                    <a:pt x="11638" y="6350"/>
                  </a:cubicBezTo>
                  <a:cubicBezTo>
                    <a:pt x="11535" y="6374"/>
                    <a:pt x="11426" y="6404"/>
                    <a:pt x="11333" y="6404"/>
                  </a:cubicBezTo>
                  <a:cubicBezTo>
                    <a:pt x="11192" y="6404"/>
                    <a:pt x="11089" y="6335"/>
                    <a:pt x="11101" y="6072"/>
                  </a:cubicBezTo>
                  <a:cubicBezTo>
                    <a:pt x="11160" y="5196"/>
                    <a:pt x="11041" y="4301"/>
                    <a:pt x="11260" y="3426"/>
                  </a:cubicBezTo>
                  <a:cubicBezTo>
                    <a:pt x="11379" y="2949"/>
                    <a:pt x="11498" y="2511"/>
                    <a:pt x="11061" y="2053"/>
                  </a:cubicBezTo>
                  <a:cubicBezTo>
                    <a:pt x="11598" y="1954"/>
                    <a:pt x="12055" y="1894"/>
                    <a:pt x="12533" y="1775"/>
                  </a:cubicBezTo>
                  <a:cubicBezTo>
                    <a:pt x="13189" y="1655"/>
                    <a:pt x="13886" y="1616"/>
                    <a:pt x="14542" y="1437"/>
                  </a:cubicBezTo>
                  <a:cubicBezTo>
                    <a:pt x="14840" y="1357"/>
                    <a:pt x="15537" y="1178"/>
                    <a:pt x="14960" y="681"/>
                  </a:cubicBezTo>
                  <a:cubicBezTo>
                    <a:pt x="14531" y="315"/>
                    <a:pt x="14012" y="0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10"/>
          <p:cNvGrpSpPr/>
          <p:nvPr/>
        </p:nvGrpSpPr>
        <p:grpSpPr>
          <a:xfrm rot="-2699676" flipH="1">
            <a:off x="8544413" y="3262851"/>
            <a:ext cx="909919" cy="1193576"/>
            <a:chOff x="10853374" y="-681411"/>
            <a:chExt cx="1212951" cy="1590926"/>
          </a:xfrm>
        </p:grpSpPr>
        <p:sp>
          <p:nvSpPr>
            <p:cNvPr id="115" name="Google Shape;115;p10"/>
            <p:cNvSpPr/>
            <p:nvPr/>
          </p:nvSpPr>
          <p:spPr>
            <a:xfrm>
              <a:off x="10853374" y="-681411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10928125" y="-607286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11383075" y="-407538"/>
              <a:ext cx="228047" cy="503315"/>
            </a:xfrm>
            <a:custGeom>
              <a:avLst/>
              <a:gdLst/>
              <a:ahLst/>
              <a:cxnLst/>
              <a:rect l="l" t="t" r="r" b="b"/>
              <a:pathLst>
                <a:path w="11340" h="25025" extrusionOk="0">
                  <a:moveTo>
                    <a:pt x="5670" y="2007"/>
                  </a:moveTo>
                  <a:cubicBezTo>
                    <a:pt x="6426" y="2007"/>
                    <a:pt x="7023" y="3579"/>
                    <a:pt x="7023" y="5528"/>
                  </a:cubicBezTo>
                  <a:cubicBezTo>
                    <a:pt x="7023" y="7498"/>
                    <a:pt x="6426" y="9069"/>
                    <a:pt x="5670" y="9069"/>
                  </a:cubicBezTo>
                  <a:cubicBezTo>
                    <a:pt x="4934" y="9069"/>
                    <a:pt x="4337" y="7498"/>
                    <a:pt x="4337" y="5528"/>
                  </a:cubicBezTo>
                  <a:cubicBezTo>
                    <a:pt x="4337" y="3579"/>
                    <a:pt x="4934" y="2007"/>
                    <a:pt x="5670" y="2007"/>
                  </a:cubicBezTo>
                  <a:close/>
                  <a:moveTo>
                    <a:pt x="7043" y="10680"/>
                  </a:moveTo>
                  <a:cubicBezTo>
                    <a:pt x="7440" y="10680"/>
                    <a:pt x="7779" y="10999"/>
                    <a:pt x="7779" y="11416"/>
                  </a:cubicBezTo>
                  <a:cubicBezTo>
                    <a:pt x="7759" y="11854"/>
                    <a:pt x="7440" y="12172"/>
                    <a:pt x="7043" y="12172"/>
                  </a:cubicBezTo>
                  <a:lnTo>
                    <a:pt x="4297" y="12172"/>
                  </a:lnTo>
                  <a:cubicBezTo>
                    <a:pt x="3900" y="12172"/>
                    <a:pt x="3561" y="11854"/>
                    <a:pt x="3561" y="11416"/>
                  </a:cubicBezTo>
                  <a:cubicBezTo>
                    <a:pt x="3561" y="11019"/>
                    <a:pt x="3880" y="10680"/>
                    <a:pt x="4297" y="10680"/>
                  </a:cubicBezTo>
                  <a:close/>
                  <a:moveTo>
                    <a:pt x="7043" y="12789"/>
                  </a:moveTo>
                  <a:cubicBezTo>
                    <a:pt x="7440" y="12789"/>
                    <a:pt x="7779" y="13107"/>
                    <a:pt x="7779" y="13545"/>
                  </a:cubicBezTo>
                  <a:cubicBezTo>
                    <a:pt x="7759" y="13963"/>
                    <a:pt x="7440" y="14281"/>
                    <a:pt x="7043" y="14281"/>
                  </a:cubicBezTo>
                  <a:lnTo>
                    <a:pt x="4297" y="14281"/>
                  </a:lnTo>
                  <a:cubicBezTo>
                    <a:pt x="3900" y="14281"/>
                    <a:pt x="3561" y="13963"/>
                    <a:pt x="3561" y="13545"/>
                  </a:cubicBezTo>
                  <a:cubicBezTo>
                    <a:pt x="3561" y="13147"/>
                    <a:pt x="3880" y="12789"/>
                    <a:pt x="4297" y="12789"/>
                  </a:cubicBezTo>
                  <a:close/>
                  <a:moveTo>
                    <a:pt x="5670" y="15932"/>
                  </a:moveTo>
                  <a:cubicBezTo>
                    <a:pt x="6426" y="15932"/>
                    <a:pt x="7023" y="17504"/>
                    <a:pt x="7023" y="19453"/>
                  </a:cubicBezTo>
                  <a:cubicBezTo>
                    <a:pt x="7023" y="21403"/>
                    <a:pt x="6426" y="22994"/>
                    <a:pt x="5670" y="22994"/>
                  </a:cubicBezTo>
                  <a:cubicBezTo>
                    <a:pt x="4934" y="22994"/>
                    <a:pt x="4337" y="21422"/>
                    <a:pt x="4337" y="19453"/>
                  </a:cubicBezTo>
                  <a:cubicBezTo>
                    <a:pt x="4337" y="17524"/>
                    <a:pt x="4934" y="15932"/>
                    <a:pt x="5670" y="15932"/>
                  </a:cubicBezTo>
                  <a:close/>
                  <a:moveTo>
                    <a:pt x="8807" y="0"/>
                  </a:moveTo>
                  <a:cubicBezTo>
                    <a:pt x="8507" y="0"/>
                    <a:pt x="8179" y="69"/>
                    <a:pt x="7818" y="217"/>
                  </a:cubicBezTo>
                  <a:cubicBezTo>
                    <a:pt x="7142" y="495"/>
                    <a:pt x="6386" y="615"/>
                    <a:pt x="5670" y="615"/>
                  </a:cubicBezTo>
                  <a:cubicBezTo>
                    <a:pt x="4954" y="615"/>
                    <a:pt x="4218" y="495"/>
                    <a:pt x="3542" y="217"/>
                  </a:cubicBezTo>
                  <a:cubicBezTo>
                    <a:pt x="3170" y="75"/>
                    <a:pt x="2837" y="9"/>
                    <a:pt x="2534" y="9"/>
                  </a:cubicBezTo>
                  <a:cubicBezTo>
                    <a:pt x="1815" y="9"/>
                    <a:pt x="1266" y="383"/>
                    <a:pt x="776" y="1013"/>
                  </a:cubicBezTo>
                  <a:cubicBezTo>
                    <a:pt x="1" y="2007"/>
                    <a:pt x="60" y="3340"/>
                    <a:pt x="1035" y="3837"/>
                  </a:cubicBezTo>
                  <a:cubicBezTo>
                    <a:pt x="2945" y="4792"/>
                    <a:pt x="2547" y="6304"/>
                    <a:pt x="2567" y="7796"/>
                  </a:cubicBezTo>
                  <a:cubicBezTo>
                    <a:pt x="2587" y="8751"/>
                    <a:pt x="2626" y="9566"/>
                    <a:pt x="1473" y="10123"/>
                  </a:cubicBezTo>
                  <a:cubicBezTo>
                    <a:pt x="299" y="10720"/>
                    <a:pt x="398" y="13087"/>
                    <a:pt x="1453" y="13943"/>
                  </a:cubicBezTo>
                  <a:cubicBezTo>
                    <a:pt x="3164" y="15355"/>
                    <a:pt x="3084" y="18737"/>
                    <a:pt x="1333" y="19950"/>
                  </a:cubicBezTo>
                  <a:cubicBezTo>
                    <a:pt x="458" y="20547"/>
                    <a:pt x="100" y="21422"/>
                    <a:pt x="398" y="22417"/>
                  </a:cubicBezTo>
                  <a:cubicBezTo>
                    <a:pt x="689" y="23347"/>
                    <a:pt x="1262" y="24050"/>
                    <a:pt x="2357" y="24050"/>
                  </a:cubicBezTo>
                  <a:cubicBezTo>
                    <a:pt x="2387" y="24050"/>
                    <a:pt x="2417" y="24049"/>
                    <a:pt x="2447" y="24048"/>
                  </a:cubicBezTo>
                  <a:cubicBezTo>
                    <a:pt x="2698" y="24037"/>
                    <a:pt x="3021" y="23986"/>
                    <a:pt x="3288" y="23986"/>
                  </a:cubicBezTo>
                  <a:cubicBezTo>
                    <a:pt x="3487" y="23986"/>
                    <a:pt x="3655" y="24015"/>
                    <a:pt x="3740" y="24108"/>
                  </a:cubicBezTo>
                  <a:cubicBezTo>
                    <a:pt x="4389" y="24795"/>
                    <a:pt x="5001" y="25024"/>
                    <a:pt x="5595" y="25024"/>
                  </a:cubicBezTo>
                  <a:cubicBezTo>
                    <a:pt x="5620" y="25024"/>
                    <a:pt x="5645" y="25024"/>
                    <a:pt x="5670" y="25023"/>
                  </a:cubicBezTo>
                  <a:cubicBezTo>
                    <a:pt x="5698" y="25024"/>
                    <a:pt x="5726" y="25024"/>
                    <a:pt x="5754" y="25024"/>
                  </a:cubicBezTo>
                  <a:cubicBezTo>
                    <a:pt x="6363" y="25024"/>
                    <a:pt x="6973" y="24812"/>
                    <a:pt x="7620" y="24108"/>
                  </a:cubicBezTo>
                  <a:cubicBezTo>
                    <a:pt x="7701" y="24019"/>
                    <a:pt x="7854" y="23992"/>
                    <a:pt x="8039" y="23992"/>
                  </a:cubicBezTo>
                  <a:cubicBezTo>
                    <a:pt x="8307" y="23992"/>
                    <a:pt x="8641" y="24048"/>
                    <a:pt x="8913" y="24048"/>
                  </a:cubicBezTo>
                  <a:cubicBezTo>
                    <a:pt x="8955" y="24051"/>
                    <a:pt x="8996" y="24052"/>
                    <a:pt x="9037" y="24052"/>
                  </a:cubicBezTo>
                  <a:cubicBezTo>
                    <a:pt x="10090" y="24052"/>
                    <a:pt x="10654" y="23317"/>
                    <a:pt x="10942" y="22417"/>
                  </a:cubicBezTo>
                  <a:cubicBezTo>
                    <a:pt x="11240" y="21422"/>
                    <a:pt x="10902" y="20547"/>
                    <a:pt x="10027" y="19950"/>
                  </a:cubicBezTo>
                  <a:cubicBezTo>
                    <a:pt x="8276" y="18737"/>
                    <a:pt x="8216" y="15355"/>
                    <a:pt x="9907" y="13943"/>
                  </a:cubicBezTo>
                  <a:cubicBezTo>
                    <a:pt x="10942" y="13087"/>
                    <a:pt x="11041" y="10740"/>
                    <a:pt x="9867" y="10123"/>
                  </a:cubicBezTo>
                  <a:cubicBezTo>
                    <a:pt x="8734" y="9566"/>
                    <a:pt x="8753" y="8731"/>
                    <a:pt x="8773" y="7796"/>
                  </a:cubicBezTo>
                  <a:cubicBezTo>
                    <a:pt x="8813" y="6304"/>
                    <a:pt x="8415" y="4772"/>
                    <a:pt x="10325" y="3837"/>
                  </a:cubicBezTo>
                  <a:cubicBezTo>
                    <a:pt x="11300" y="3380"/>
                    <a:pt x="11339" y="2007"/>
                    <a:pt x="10564" y="1013"/>
                  </a:cubicBezTo>
                  <a:cubicBezTo>
                    <a:pt x="10074" y="384"/>
                    <a:pt x="9517" y="0"/>
                    <a:pt x="8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0"/>
            <p:cNvSpPr/>
            <p:nvPr/>
          </p:nvSpPr>
          <p:spPr>
            <a:xfrm>
              <a:off x="11599313" y="206473"/>
              <a:ext cx="228047" cy="503315"/>
            </a:xfrm>
            <a:custGeom>
              <a:avLst/>
              <a:gdLst/>
              <a:ahLst/>
              <a:cxnLst/>
              <a:rect l="l" t="t" r="r" b="b"/>
              <a:pathLst>
                <a:path w="11340" h="25025" extrusionOk="0">
                  <a:moveTo>
                    <a:pt x="5670" y="2007"/>
                  </a:moveTo>
                  <a:cubicBezTo>
                    <a:pt x="6426" y="2007"/>
                    <a:pt x="7023" y="3579"/>
                    <a:pt x="7023" y="5528"/>
                  </a:cubicBezTo>
                  <a:cubicBezTo>
                    <a:pt x="7023" y="7498"/>
                    <a:pt x="6426" y="9069"/>
                    <a:pt x="5670" y="9069"/>
                  </a:cubicBezTo>
                  <a:cubicBezTo>
                    <a:pt x="4934" y="9069"/>
                    <a:pt x="4337" y="7498"/>
                    <a:pt x="4337" y="5528"/>
                  </a:cubicBezTo>
                  <a:cubicBezTo>
                    <a:pt x="4337" y="3579"/>
                    <a:pt x="4934" y="2007"/>
                    <a:pt x="5670" y="2007"/>
                  </a:cubicBezTo>
                  <a:close/>
                  <a:moveTo>
                    <a:pt x="7043" y="10680"/>
                  </a:moveTo>
                  <a:cubicBezTo>
                    <a:pt x="7440" y="10680"/>
                    <a:pt x="7779" y="10999"/>
                    <a:pt x="7779" y="11416"/>
                  </a:cubicBezTo>
                  <a:cubicBezTo>
                    <a:pt x="7759" y="11854"/>
                    <a:pt x="7440" y="12172"/>
                    <a:pt x="7043" y="12172"/>
                  </a:cubicBezTo>
                  <a:lnTo>
                    <a:pt x="4297" y="12172"/>
                  </a:lnTo>
                  <a:cubicBezTo>
                    <a:pt x="3900" y="12172"/>
                    <a:pt x="3561" y="11854"/>
                    <a:pt x="3561" y="11416"/>
                  </a:cubicBezTo>
                  <a:cubicBezTo>
                    <a:pt x="3561" y="11019"/>
                    <a:pt x="3880" y="10680"/>
                    <a:pt x="4297" y="10680"/>
                  </a:cubicBezTo>
                  <a:close/>
                  <a:moveTo>
                    <a:pt x="7043" y="12789"/>
                  </a:moveTo>
                  <a:cubicBezTo>
                    <a:pt x="7440" y="12789"/>
                    <a:pt x="7779" y="13107"/>
                    <a:pt x="7779" y="13545"/>
                  </a:cubicBezTo>
                  <a:cubicBezTo>
                    <a:pt x="7759" y="13963"/>
                    <a:pt x="7440" y="14281"/>
                    <a:pt x="7043" y="14281"/>
                  </a:cubicBezTo>
                  <a:lnTo>
                    <a:pt x="4297" y="14281"/>
                  </a:lnTo>
                  <a:cubicBezTo>
                    <a:pt x="3900" y="14281"/>
                    <a:pt x="3561" y="13963"/>
                    <a:pt x="3561" y="13545"/>
                  </a:cubicBezTo>
                  <a:cubicBezTo>
                    <a:pt x="3561" y="13147"/>
                    <a:pt x="3880" y="12789"/>
                    <a:pt x="4297" y="12789"/>
                  </a:cubicBezTo>
                  <a:close/>
                  <a:moveTo>
                    <a:pt x="5670" y="15932"/>
                  </a:moveTo>
                  <a:cubicBezTo>
                    <a:pt x="6426" y="15932"/>
                    <a:pt x="7023" y="17504"/>
                    <a:pt x="7023" y="19453"/>
                  </a:cubicBezTo>
                  <a:cubicBezTo>
                    <a:pt x="7023" y="21403"/>
                    <a:pt x="6426" y="22994"/>
                    <a:pt x="5670" y="22994"/>
                  </a:cubicBezTo>
                  <a:cubicBezTo>
                    <a:pt x="4934" y="22994"/>
                    <a:pt x="4337" y="21422"/>
                    <a:pt x="4337" y="19453"/>
                  </a:cubicBezTo>
                  <a:cubicBezTo>
                    <a:pt x="4337" y="17524"/>
                    <a:pt x="4934" y="15932"/>
                    <a:pt x="5670" y="15932"/>
                  </a:cubicBezTo>
                  <a:close/>
                  <a:moveTo>
                    <a:pt x="8807" y="0"/>
                  </a:moveTo>
                  <a:cubicBezTo>
                    <a:pt x="8507" y="0"/>
                    <a:pt x="8179" y="69"/>
                    <a:pt x="7818" y="217"/>
                  </a:cubicBezTo>
                  <a:cubicBezTo>
                    <a:pt x="7142" y="495"/>
                    <a:pt x="6386" y="615"/>
                    <a:pt x="5670" y="615"/>
                  </a:cubicBezTo>
                  <a:cubicBezTo>
                    <a:pt x="4954" y="615"/>
                    <a:pt x="4218" y="495"/>
                    <a:pt x="3542" y="217"/>
                  </a:cubicBezTo>
                  <a:cubicBezTo>
                    <a:pt x="3170" y="75"/>
                    <a:pt x="2837" y="9"/>
                    <a:pt x="2534" y="9"/>
                  </a:cubicBezTo>
                  <a:cubicBezTo>
                    <a:pt x="1815" y="9"/>
                    <a:pt x="1266" y="383"/>
                    <a:pt x="776" y="1013"/>
                  </a:cubicBezTo>
                  <a:cubicBezTo>
                    <a:pt x="1" y="2007"/>
                    <a:pt x="60" y="3340"/>
                    <a:pt x="1035" y="3837"/>
                  </a:cubicBezTo>
                  <a:cubicBezTo>
                    <a:pt x="2945" y="4792"/>
                    <a:pt x="2547" y="6304"/>
                    <a:pt x="2567" y="7796"/>
                  </a:cubicBezTo>
                  <a:cubicBezTo>
                    <a:pt x="2587" y="8751"/>
                    <a:pt x="2626" y="9566"/>
                    <a:pt x="1473" y="10123"/>
                  </a:cubicBezTo>
                  <a:cubicBezTo>
                    <a:pt x="299" y="10720"/>
                    <a:pt x="398" y="13087"/>
                    <a:pt x="1453" y="13943"/>
                  </a:cubicBezTo>
                  <a:cubicBezTo>
                    <a:pt x="3164" y="15355"/>
                    <a:pt x="3084" y="18737"/>
                    <a:pt x="1333" y="19950"/>
                  </a:cubicBezTo>
                  <a:cubicBezTo>
                    <a:pt x="458" y="20547"/>
                    <a:pt x="100" y="21422"/>
                    <a:pt x="398" y="22417"/>
                  </a:cubicBezTo>
                  <a:cubicBezTo>
                    <a:pt x="689" y="23347"/>
                    <a:pt x="1262" y="24050"/>
                    <a:pt x="2357" y="24050"/>
                  </a:cubicBezTo>
                  <a:cubicBezTo>
                    <a:pt x="2387" y="24050"/>
                    <a:pt x="2417" y="24049"/>
                    <a:pt x="2447" y="24048"/>
                  </a:cubicBezTo>
                  <a:cubicBezTo>
                    <a:pt x="2698" y="24037"/>
                    <a:pt x="3021" y="23986"/>
                    <a:pt x="3288" y="23986"/>
                  </a:cubicBezTo>
                  <a:cubicBezTo>
                    <a:pt x="3487" y="23986"/>
                    <a:pt x="3655" y="24015"/>
                    <a:pt x="3740" y="24108"/>
                  </a:cubicBezTo>
                  <a:cubicBezTo>
                    <a:pt x="4389" y="24795"/>
                    <a:pt x="5001" y="25024"/>
                    <a:pt x="5595" y="25024"/>
                  </a:cubicBezTo>
                  <a:cubicBezTo>
                    <a:pt x="5620" y="25024"/>
                    <a:pt x="5645" y="25024"/>
                    <a:pt x="5670" y="25023"/>
                  </a:cubicBezTo>
                  <a:cubicBezTo>
                    <a:pt x="5698" y="25024"/>
                    <a:pt x="5726" y="25024"/>
                    <a:pt x="5754" y="25024"/>
                  </a:cubicBezTo>
                  <a:cubicBezTo>
                    <a:pt x="6363" y="25024"/>
                    <a:pt x="6973" y="24812"/>
                    <a:pt x="7620" y="24108"/>
                  </a:cubicBezTo>
                  <a:cubicBezTo>
                    <a:pt x="7701" y="24019"/>
                    <a:pt x="7854" y="23992"/>
                    <a:pt x="8039" y="23992"/>
                  </a:cubicBezTo>
                  <a:cubicBezTo>
                    <a:pt x="8307" y="23992"/>
                    <a:pt x="8641" y="24048"/>
                    <a:pt x="8913" y="24048"/>
                  </a:cubicBezTo>
                  <a:cubicBezTo>
                    <a:pt x="8955" y="24051"/>
                    <a:pt x="8996" y="24052"/>
                    <a:pt x="9037" y="24052"/>
                  </a:cubicBezTo>
                  <a:cubicBezTo>
                    <a:pt x="10090" y="24052"/>
                    <a:pt x="10654" y="23317"/>
                    <a:pt x="10942" y="22417"/>
                  </a:cubicBezTo>
                  <a:cubicBezTo>
                    <a:pt x="11240" y="21422"/>
                    <a:pt x="10902" y="20547"/>
                    <a:pt x="10027" y="19950"/>
                  </a:cubicBezTo>
                  <a:cubicBezTo>
                    <a:pt x="8276" y="18737"/>
                    <a:pt x="8216" y="15355"/>
                    <a:pt x="9907" y="13943"/>
                  </a:cubicBezTo>
                  <a:cubicBezTo>
                    <a:pt x="10942" y="13087"/>
                    <a:pt x="11041" y="10740"/>
                    <a:pt x="9867" y="10123"/>
                  </a:cubicBezTo>
                  <a:cubicBezTo>
                    <a:pt x="8734" y="9566"/>
                    <a:pt x="8753" y="8731"/>
                    <a:pt x="8773" y="7796"/>
                  </a:cubicBezTo>
                  <a:cubicBezTo>
                    <a:pt x="8813" y="6304"/>
                    <a:pt x="8415" y="4772"/>
                    <a:pt x="10325" y="3837"/>
                  </a:cubicBezTo>
                  <a:cubicBezTo>
                    <a:pt x="11300" y="3380"/>
                    <a:pt x="11339" y="2007"/>
                    <a:pt x="10564" y="1013"/>
                  </a:cubicBezTo>
                  <a:cubicBezTo>
                    <a:pt x="10074" y="384"/>
                    <a:pt x="9517" y="0"/>
                    <a:pt x="8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0"/>
            <p:cNvSpPr/>
            <p:nvPr/>
          </p:nvSpPr>
          <p:spPr>
            <a:xfrm>
              <a:off x="11167088" y="206473"/>
              <a:ext cx="228047" cy="503315"/>
            </a:xfrm>
            <a:custGeom>
              <a:avLst/>
              <a:gdLst/>
              <a:ahLst/>
              <a:cxnLst/>
              <a:rect l="l" t="t" r="r" b="b"/>
              <a:pathLst>
                <a:path w="11340" h="25025" extrusionOk="0">
                  <a:moveTo>
                    <a:pt x="5670" y="2007"/>
                  </a:moveTo>
                  <a:cubicBezTo>
                    <a:pt x="6426" y="2007"/>
                    <a:pt x="7023" y="3579"/>
                    <a:pt x="7023" y="5528"/>
                  </a:cubicBezTo>
                  <a:cubicBezTo>
                    <a:pt x="7023" y="7498"/>
                    <a:pt x="6426" y="9069"/>
                    <a:pt x="5670" y="9069"/>
                  </a:cubicBezTo>
                  <a:cubicBezTo>
                    <a:pt x="4934" y="9069"/>
                    <a:pt x="4337" y="7498"/>
                    <a:pt x="4337" y="5528"/>
                  </a:cubicBezTo>
                  <a:cubicBezTo>
                    <a:pt x="4337" y="3579"/>
                    <a:pt x="4934" y="2007"/>
                    <a:pt x="5670" y="2007"/>
                  </a:cubicBezTo>
                  <a:close/>
                  <a:moveTo>
                    <a:pt x="7043" y="10680"/>
                  </a:moveTo>
                  <a:cubicBezTo>
                    <a:pt x="7440" y="10680"/>
                    <a:pt x="7779" y="10999"/>
                    <a:pt x="7779" y="11416"/>
                  </a:cubicBezTo>
                  <a:cubicBezTo>
                    <a:pt x="7759" y="11854"/>
                    <a:pt x="7440" y="12172"/>
                    <a:pt x="7043" y="12172"/>
                  </a:cubicBezTo>
                  <a:lnTo>
                    <a:pt x="4297" y="12172"/>
                  </a:lnTo>
                  <a:cubicBezTo>
                    <a:pt x="3900" y="12172"/>
                    <a:pt x="3561" y="11854"/>
                    <a:pt x="3561" y="11416"/>
                  </a:cubicBezTo>
                  <a:cubicBezTo>
                    <a:pt x="3561" y="11019"/>
                    <a:pt x="3880" y="10680"/>
                    <a:pt x="4297" y="10680"/>
                  </a:cubicBezTo>
                  <a:close/>
                  <a:moveTo>
                    <a:pt x="7043" y="12789"/>
                  </a:moveTo>
                  <a:cubicBezTo>
                    <a:pt x="7440" y="12789"/>
                    <a:pt x="7779" y="13107"/>
                    <a:pt x="7779" y="13545"/>
                  </a:cubicBezTo>
                  <a:cubicBezTo>
                    <a:pt x="7759" y="13963"/>
                    <a:pt x="7440" y="14281"/>
                    <a:pt x="7043" y="14281"/>
                  </a:cubicBezTo>
                  <a:lnTo>
                    <a:pt x="4297" y="14281"/>
                  </a:lnTo>
                  <a:cubicBezTo>
                    <a:pt x="3900" y="14281"/>
                    <a:pt x="3561" y="13963"/>
                    <a:pt x="3561" y="13545"/>
                  </a:cubicBezTo>
                  <a:cubicBezTo>
                    <a:pt x="3561" y="13147"/>
                    <a:pt x="3880" y="12789"/>
                    <a:pt x="4297" y="12789"/>
                  </a:cubicBezTo>
                  <a:close/>
                  <a:moveTo>
                    <a:pt x="5670" y="15932"/>
                  </a:moveTo>
                  <a:cubicBezTo>
                    <a:pt x="6426" y="15932"/>
                    <a:pt x="7023" y="17504"/>
                    <a:pt x="7023" y="19453"/>
                  </a:cubicBezTo>
                  <a:cubicBezTo>
                    <a:pt x="7023" y="21403"/>
                    <a:pt x="6426" y="22994"/>
                    <a:pt x="5670" y="22994"/>
                  </a:cubicBezTo>
                  <a:cubicBezTo>
                    <a:pt x="4934" y="22994"/>
                    <a:pt x="4337" y="21422"/>
                    <a:pt x="4337" y="19453"/>
                  </a:cubicBezTo>
                  <a:cubicBezTo>
                    <a:pt x="4337" y="17524"/>
                    <a:pt x="4934" y="15932"/>
                    <a:pt x="5670" y="15932"/>
                  </a:cubicBezTo>
                  <a:close/>
                  <a:moveTo>
                    <a:pt x="8807" y="0"/>
                  </a:moveTo>
                  <a:cubicBezTo>
                    <a:pt x="8507" y="0"/>
                    <a:pt x="8179" y="69"/>
                    <a:pt x="7818" y="217"/>
                  </a:cubicBezTo>
                  <a:cubicBezTo>
                    <a:pt x="7142" y="495"/>
                    <a:pt x="6386" y="615"/>
                    <a:pt x="5670" y="615"/>
                  </a:cubicBezTo>
                  <a:cubicBezTo>
                    <a:pt x="4954" y="615"/>
                    <a:pt x="4218" y="495"/>
                    <a:pt x="3542" y="217"/>
                  </a:cubicBezTo>
                  <a:cubicBezTo>
                    <a:pt x="3170" y="75"/>
                    <a:pt x="2837" y="9"/>
                    <a:pt x="2534" y="9"/>
                  </a:cubicBezTo>
                  <a:cubicBezTo>
                    <a:pt x="1815" y="9"/>
                    <a:pt x="1266" y="383"/>
                    <a:pt x="776" y="1013"/>
                  </a:cubicBezTo>
                  <a:cubicBezTo>
                    <a:pt x="1" y="2007"/>
                    <a:pt x="60" y="3340"/>
                    <a:pt x="1035" y="3837"/>
                  </a:cubicBezTo>
                  <a:cubicBezTo>
                    <a:pt x="2945" y="4792"/>
                    <a:pt x="2547" y="6304"/>
                    <a:pt x="2567" y="7796"/>
                  </a:cubicBezTo>
                  <a:cubicBezTo>
                    <a:pt x="2587" y="8751"/>
                    <a:pt x="2626" y="9566"/>
                    <a:pt x="1473" y="10123"/>
                  </a:cubicBezTo>
                  <a:cubicBezTo>
                    <a:pt x="299" y="10720"/>
                    <a:pt x="398" y="13087"/>
                    <a:pt x="1453" y="13943"/>
                  </a:cubicBezTo>
                  <a:cubicBezTo>
                    <a:pt x="3164" y="15355"/>
                    <a:pt x="3084" y="18737"/>
                    <a:pt x="1333" y="19950"/>
                  </a:cubicBezTo>
                  <a:cubicBezTo>
                    <a:pt x="458" y="20547"/>
                    <a:pt x="100" y="21422"/>
                    <a:pt x="398" y="22417"/>
                  </a:cubicBezTo>
                  <a:cubicBezTo>
                    <a:pt x="689" y="23347"/>
                    <a:pt x="1262" y="24050"/>
                    <a:pt x="2357" y="24050"/>
                  </a:cubicBezTo>
                  <a:cubicBezTo>
                    <a:pt x="2387" y="24050"/>
                    <a:pt x="2417" y="24049"/>
                    <a:pt x="2447" y="24048"/>
                  </a:cubicBezTo>
                  <a:cubicBezTo>
                    <a:pt x="2698" y="24037"/>
                    <a:pt x="3021" y="23986"/>
                    <a:pt x="3288" y="23986"/>
                  </a:cubicBezTo>
                  <a:cubicBezTo>
                    <a:pt x="3487" y="23986"/>
                    <a:pt x="3655" y="24015"/>
                    <a:pt x="3740" y="24108"/>
                  </a:cubicBezTo>
                  <a:cubicBezTo>
                    <a:pt x="4389" y="24795"/>
                    <a:pt x="5001" y="25024"/>
                    <a:pt x="5595" y="25024"/>
                  </a:cubicBezTo>
                  <a:cubicBezTo>
                    <a:pt x="5620" y="25024"/>
                    <a:pt x="5645" y="25024"/>
                    <a:pt x="5670" y="25023"/>
                  </a:cubicBezTo>
                  <a:cubicBezTo>
                    <a:pt x="5698" y="25024"/>
                    <a:pt x="5726" y="25024"/>
                    <a:pt x="5754" y="25024"/>
                  </a:cubicBezTo>
                  <a:cubicBezTo>
                    <a:pt x="6363" y="25024"/>
                    <a:pt x="6973" y="24812"/>
                    <a:pt x="7620" y="24108"/>
                  </a:cubicBezTo>
                  <a:cubicBezTo>
                    <a:pt x="7701" y="24019"/>
                    <a:pt x="7854" y="23992"/>
                    <a:pt x="8039" y="23992"/>
                  </a:cubicBezTo>
                  <a:cubicBezTo>
                    <a:pt x="8307" y="23992"/>
                    <a:pt x="8641" y="24048"/>
                    <a:pt x="8913" y="24048"/>
                  </a:cubicBezTo>
                  <a:cubicBezTo>
                    <a:pt x="8955" y="24051"/>
                    <a:pt x="8996" y="24052"/>
                    <a:pt x="9037" y="24052"/>
                  </a:cubicBezTo>
                  <a:cubicBezTo>
                    <a:pt x="10090" y="24052"/>
                    <a:pt x="10654" y="23317"/>
                    <a:pt x="10942" y="22417"/>
                  </a:cubicBezTo>
                  <a:cubicBezTo>
                    <a:pt x="11240" y="21422"/>
                    <a:pt x="10902" y="20547"/>
                    <a:pt x="10027" y="19950"/>
                  </a:cubicBezTo>
                  <a:cubicBezTo>
                    <a:pt x="8276" y="18737"/>
                    <a:pt x="8216" y="15355"/>
                    <a:pt x="9907" y="13943"/>
                  </a:cubicBezTo>
                  <a:cubicBezTo>
                    <a:pt x="10942" y="13087"/>
                    <a:pt x="11041" y="10740"/>
                    <a:pt x="9867" y="10123"/>
                  </a:cubicBezTo>
                  <a:cubicBezTo>
                    <a:pt x="8734" y="9566"/>
                    <a:pt x="8753" y="8731"/>
                    <a:pt x="8773" y="7796"/>
                  </a:cubicBezTo>
                  <a:cubicBezTo>
                    <a:pt x="8813" y="6304"/>
                    <a:pt x="8415" y="4772"/>
                    <a:pt x="10325" y="3837"/>
                  </a:cubicBezTo>
                  <a:cubicBezTo>
                    <a:pt x="11300" y="3380"/>
                    <a:pt x="11339" y="2007"/>
                    <a:pt x="10564" y="1013"/>
                  </a:cubicBezTo>
                  <a:cubicBezTo>
                    <a:pt x="10074" y="384"/>
                    <a:pt x="9517" y="0"/>
                    <a:pt x="8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"/>
          <p:cNvSpPr/>
          <p:nvPr/>
        </p:nvSpPr>
        <p:spPr>
          <a:xfrm rot="10800000">
            <a:off x="-75" y="-125"/>
            <a:ext cx="9169500" cy="2574000"/>
          </a:xfrm>
          <a:prstGeom prst="round2SameRect">
            <a:avLst>
              <a:gd name="adj1" fmla="val 10734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" name="Google Shape;122;p11"/>
          <p:cNvGrpSpPr/>
          <p:nvPr/>
        </p:nvGrpSpPr>
        <p:grpSpPr>
          <a:xfrm>
            <a:off x="729193" y="731375"/>
            <a:ext cx="7687882" cy="3678331"/>
            <a:chOff x="729193" y="731375"/>
            <a:chExt cx="7687882" cy="3678331"/>
          </a:xfrm>
        </p:grpSpPr>
        <p:sp>
          <p:nvSpPr>
            <p:cNvPr id="123" name="Google Shape;123;p11"/>
            <p:cNvSpPr/>
            <p:nvPr/>
          </p:nvSpPr>
          <p:spPr>
            <a:xfrm rot="5400000">
              <a:off x="2881775" y="-1125594"/>
              <a:ext cx="3532200" cy="7538400"/>
            </a:xfrm>
            <a:prstGeom prst="roundRect">
              <a:avLst>
                <a:gd name="adj" fmla="val 6421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5400000">
              <a:off x="2732293" y="-1271725"/>
              <a:ext cx="3532200" cy="7538400"/>
            </a:xfrm>
            <a:prstGeom prst="roundRect">
              <a:avLst>
                <a:gd name="adj" fmla="val 5441"/>
              </a:avLst>
            </a:pr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999525" y="1671975"/>
            <a:ext cx="7144800" cy="14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subTitle" idx="1"/>
          </p:nvPr>
        </p:nvSpPr>
        <p:spPr>
          <a:xfrm>
            <a:off x="1822600" y="3048150"/>
            <a:ext cx="5498700" cy="42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4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3"/>
          <p:cNvGrpSpPr/>
          <p:nvPr/>
        </p:nvGrpSpPr>
        <p:grpSpPr>
          <a:xfrm>
            <a:off x="-364079" y="533641"/>
            <a:ext cx="10056818" cy="4624959"/>
            <a:chOff x="-364079" y="533641"/>
            <a:chExt cx="10056818" cy="4624959"/>
          </a:xfrm>
        </p:grpSpPr>
        <p:grpSp>
          <p:nvGrpSpPr>
            <p:cNvPr id="130" name="Google Shape;130;p13"/>
            <p:cNvGrpSpPr/>
            <p:nvPr/>
          </p:nvGrpSpPr>
          <p:grpSpPr>
            <a:xfrm rot="900195" flipH="1">
              <a:off x="-225109" y="828817"/>
              <a:ext cx="909922" cy="1193622"/>
              <a:chOff x="10853374" y="-681411"/>
              <a:chExt cx="1212951" cy="1590926"/>
            </a:xfrm>
          </p:grpSpPr>
          <p:sp>
            <p:nvSpPr>
              <p:cNvPr id="131" name="Google Shape;131;p13"/>
              <p:cNvSpPr/>
              <p:nvPr/>
            </p:nvSpPr>
            <p:spPr>
              <a:xfrm>
                <a:off x="10853374" y="-68141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3"/>
              <p:cNvSpPr/>
              <p:nvPr/>
            </p:nvSpPr>
            <p:spPr>
              <a:xfrm>
                <a:off x="10928125" y="-60728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3"/>
              <p:cNvSpPr/>
              <p:nvPr/>
            </p:nvSpPr>
            <p:spPr>
              <a:xfrm>
                <a:off x="11383075" y="-407538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3"/>
              <p:cNvSpPr/>
              <p:nvPr/>
            </p:nvSpPr>
            <p:spPr>
              <a:xfrm>
                <a:off x="11599313" y="206473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3"/>
              <p:cNvSpPr/>
              <p:nvPr/>
            </p:nvSpPr>
            <p:spPr>
              <a:xfrm>
                <a:off x="11167088" y="206473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136;p13"/>
            <p:cNvGrpSpPr/>
            <p:nvPr/>
          </p:nvGrpSpPr>
          <p:grpSpPr>
            <a:xfrm rot="899784">
              <a:off x="8641988" y="3111105"/>
              <a:ext cx="911662" cy="1195043"/>
              <a:chOff x="15229145" y="3024009"/>
              <a:chExt cx="1215980" cy="1593955"/>
            </a:xfrm>
          </p:grpSpPr>
          <p:sp>
            <p:nvSpPr>
              <p:cNvPr id="137" name="Google Shape;137;p13"/>
              <p:cNvSpPr/>
              <p:nvPr/>
            </p:nvSpPr>
            <p:spPr>
              <a:xfrm>
                <a:off x="15229145" y="302400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3"/>
              <p:cNvSpPr/>
              <p:nvPr/>
            </p:nvSpPr>
            <p:spPr>
              <a:xfrm>
                <a:off x="15306925" y="31011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9" name="Google Shape;139;p13"/>
              <p:cNvGrpSpPr/>
              <p:nvPr/>
            </p:nvGrpSpPr>
            <p:grpSpPr>
              <a:xfrm>
                <a:off x="15611335" y="3384090"/>
                <a:ext cx="538406" cy="935773"/>
                <a:chOff x="-6091890" y="4979665"/>
                <a:chExt cx="538406" cy="935773"/>
              </a:xfrm>
            </p:grpSpPr>
            <p:grpSp>
              <p:nvGrpSpPr>
                <p:cNvPr id="140" name="Google Shape;140;p13"/>
                <p:cNvGrpSpPr/>
                <p:nvPr/>
              </p:nvGrpSpPr>
              <p:grpSpPr>
                <a:xfrm>
                  <a:off x="-6091890" y="5274896"/>
                  <a:ext cx="538406" cy="640542"/>
                  <a:chOff x="-5644575" y="2622700"/>
                  <a:chExt cx="347650" cy="413600"/>
                </a:xfrm>
              </p:grpSpPr>
              <p:sp>
                <p:nvSpPr>
                  <p:cNvPr id="141" name="Google Shape;141;p13"/>
                  <p:cNvSpPr/>
                  <p:nvPr/>
                </p:nvSpPr>
                <p:spPr>
                  <a:xfrm>
                    <a:off x="-5512800" y="2731625"/>
                    <a:ext cx="8000" cy="1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" h="737" extrusionOk="0">
                        <a:moveTo>
                          <a:pt x="319" y="1"/>
                        </a:moveTo>
                        <a:cubicBezTo>
                          <a:pt x="279" y="259"/>
                          <a:pt x="21" y="458"/>
                          <a:pt x="1" y="737"/>
                        </a:cubicBezTo>
                        <a:lnTo>
                          <a:pt x="1" y="737"/>
                        </a:lnTo>
                        <a:cubicBezTo>
                          <a:pt x="21" y="458"/>
                          <a:pt x="279" y="259"/>
                          <a:pt x="31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" name="Google Shape;142;p13"/>
                  <p:cNvSpPr/>
                  <p:nvPr/>
                </p:nvSpPr>
                <p:spPr>
                  <a:xfrm>
                    <a:off x="-5512800" y="2750025"/>
                    <a:ext cx="525" cy="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21" extrusionOk="0">
                        <a:moveTo>
                          <a:pt x="1" y="21"/>
                        </a:moveTo>
                        <a:lnTo>
                          <a:pt x="21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" name="Google Shape;143;p13"/>
                  <p:cNvSpPr/>
                  <p:nvPr/>
                </p:nvSpPr>
                <p:spPr>
                  <a:xfrm>
                    <a:off x="-5512800" y="2750025"/>
                    <a:ext cx="5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1" extrusionOk="0">
                        <a:moveTo>
                          <a:pt x="21" y="1"/>
                        </a:moveTo>
                        <a:cubicBezTo>
                          <a:pt x="21" y="1"/>
                          <a:pt x="1" y="1"/>
                          <a:pt x="21" y="1"/>
                        </a:cubicBezTo>
                        <a:cubicBezTo>
                          <a:pt x="1" y="1"/>
                          <a:pt x="1" y="1"/>
                          <a:pt x="21" y="1"/>
                        </a:cubicBezTo>
                        <a:cubicBezTo>
                          <a:pt x="1" y="1"/>
                          <a:pt x="1" y="1"/>
                          <a:pt x="21" y="1"/>
                        </a:cubicBezTo>
                        <a:cubicBezTo>
                          <a:pt x="1" y="1"/>
                          <a:pt x="1" y="1"/>
                          <a:pt x="2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" name="Google Shape;144;p13"/>
                  <p:cNvSpPr/>
                  <p:nvPr/>
                </p:nvSpPr>
                <p:spPr>
                  <a:xfrm>
                    <a:off x="-5644575" y="2622700"/>
                    <a:ext cx="347650" cy="413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06" h="16544" extrusionOk="0">
                        <a:moveTo>
                          <a:pt x="9064" y="5530"/>
                        </a:moveTo>
                        <a:cubicBezTo>
                          <a:pt x="9200" y="5530"/>
                          <a:pt x="9335" y="5531"/>
                          <a:pt x="9469" y="5531"/>
                        </a:cubicBezTo>
                        <a:cubicBezTo>
                          <a:pt x="9827" y="5531"/>
                          <a:pt x="9748" y="5830"/>
                          <a:pt x="9748" y="6108"/>
                        </a:cubicBezTo>
                        <a:cubicBezTo>
                          <a:pt x="9728" y="6188"/>
                          <a:pt x="9688" y="6447"/>
                          <a:pt x="9668" y="6447"/>
                        </a:cubicBezTo>
                        <a:cubicBezTo>
                          <a:pt x="9190" y="6475"/>
                          <a:pt x="8702" y="6503"/>
                          <a:pt x="8225" y="6503"/>
                        </a:cubicBezTo>
                        <a:cubicBezTo>
                          <a:pt x="8027" y="6503"/>
                          <a:pt x="7831" y="6498"/>
                          <a:pt x="7639" y="6486"/>
                        </a:cubicBezTo>
                        <a:cubicBezTo>
                          <a:pt x="7580" y="6447"/>
                          <a:pt x="7480" y="5730"/>
                          <a:pt x="7858" y="5631"/>
                        </a:cubicBezTo>
                        <a:cubicBezTo>
                          <a:pt x="8246" y="5541"/>
                          <a:pt x="8656" y="5530"/>
                          <a:pt x="9064" y="5530"/>
                        </a:cubicBezTo>
                        <a:close/>
                        <a:moveTo>
                          <a:pt x="5672" y="5969"/>
                        </a:moveTo>
                        <a:cubicBezTo>
                          <a:pt x="5909" y="5969"/>
                          <a:pt x="6088" y="6069"/>
                          <a:pt x="6088" y="6486"/>
                        </a:cubicBezTo>
                        <a:cubicBezTo>
                          <a:pt x="6088" y="6823"/>
                          <a:pt x="5921" y="6893"/>
                          <a:pt x="5718" y="6893"/>
                        </a:cubicBezTo>
                        <a:cubicBezTo>
                          <a:pt x="5572" y="6893"/>
                          <a:pt x="5407" y="6857"/>
                          <a:pt x="5271" y="6857"/>
                        </a:cubicBezTo>
                        <a:cubicBezTo>
                          <a:pt x="5181" y="6857"/>
                          <a:pt x="5104" y="6873"/>
                          <a:pt x="5053" y="6924"/>
                        </a:cubicBezTo>
                        <a:cubicBezTo>
                          <a:pt x="4973" y="6939"/>
                          <a:pt x="4902" y="6947"/>
                          <a:pt x="4839" y="6947"/>
                        </a:cubicBezTo>
                        <a:cubicBezTo>
                          <a:pt x="4495" y="6947"/>
                          <a:pt x="4391" y="6729"/>
                          <a:pt x="4357" y="6427"/>
                        </a:cubicBezTo>
                        <a:cubicBezTo>
                          <a:pt x="4277" y="6009"/>
                          <a:pt x="4596" y="6088"/>
                          <a:pt x="4854" y="6049"/>
                        </a:cubicBezTo>
                        <a:lnTo>
                          <a:pt x="4914" y="6049"/>
                        </a:lnTo>
                        <a:cubicBezTo>
                          <a:pt x="4935" y="6050"/>
                          <a:pt x="4956" y="6051"/>
                          <a:pt x="4978" y="6051"/>
                        </a:cubicBezTo>
                        <a:cubicBezTo>
                          <a:pt x="5196" y="6051"/>
                          <a:pt x="5458" y="5969"/>
                          <a:pt x="5672" y="5969"/>
                        </a:cubicBezTo>
                        <a:close/>
                        <a:moveTo>
                          <a:pt x="8873" y="7342"/>
                        </a:moveTo>
                        <a:cubicBezTo>
                          <a:pt x="8917" y="7351"/>
                          <a:pt x="8964" y="7354"/>
                          <a:pt x="9011" y="7354"/>
                        </a:cubicBezTo>
                        <a:cubicBezTo>
                          <a:pt x="9088" y="7354"/>
                          <a:pt x="9166" y="7346"/>
                          <a:pt x="9235" y="7346"/>
                        </a:cubicBezTo>
                        <a:cubicBezTo>
                          <a:pt x="9391" y="7346"/>
                          <a:pt x="9504" y="7386"/>
                          <a:pt x="9469" y="7640"/>
                        </a:cubicBezTo>
                        <a:cubicBezTo>
                          <a:pt x="9399" y="8164"/>
                          <a:pt x="9129" y="8254"/>
                          <a:pt x="8810" y="8254"/>
                        </a:cubicBezTo>
                        <a:cubicBezTo>
                          <a:pt x="8643" y="8254"/>
                          <a:pt x="8464" y="8230"/>
                          <a:pt x="8292" y="8230"/>
                        </a:cubicBezTo>
                        <a:cubicBezTo>
                          <a:pt x="8143" y="8230"/>
                          <a:pt x="8001" y="8248"/>
                          <a:pt x="7878" y="8316"/>
                        </a:cubicBezTo>
                        <a:cubicBezTo>
                          <a:pt x="7819" y="8356"/>
                          <a:pt x="7759" y="8373"/>
                          <a:pt x="7704" y="8373"/>
                        </a:cubicBezTo>
                        <a:cubicBezTo>
                          <a:pt x="7533" y="8373"/>
                          <a:pt x="7400" y="8208"/>
                          <a:pt x="7460" y="7998"/>
                        </a:cubicBezTo>
                        <a:cubicBezTo>
                          <a:pt x="7585" y="7448"/>
                          <a:pt x="7946" y="7432"/>
                          <a:pt x="8301" y="7432"/>
                        </a:cubicBezTo>
                        <a:cubicBezTo>
                          <a:pt x="8322" y="7432"/>
                          <a:pt x="8344" y="7432"/>
                          <a:pt x="8365" y="7432"/>
                        </a:cubicBezTo>
                        <a:cubicBezTo>
                          <a:pt x="8552" y="7432"/>
                          <a:pt x="8733" y="7428"/>
                          <a:pt x="8873" y="7342"/>
                        </a:cubicBezTo>
                        <a:close/>
                        <a:moveTo>
                          <a:pt x="5883" y="7654"/>
                        </a:moveTo>
                        <a:cubicBezTo>
                          <a:pt x="6103" y="7654"/>
                          <a:pt x="6167" y="7890"/>
                          <a:pt x="6167" y="8177"/>
                        </a:cubicBezTo>
                        <a:cubicBezTo>
                          <a:pt x="6167" y="8550"/>
                          <a:pt x="5996" y="8623"/>
                          <a:pt x="5835" y="8623"/>
                        </a:cubicBezTo>
                        <a:cubicBezTo>
                          <a:pt x="5732" y="8623"/>
                          <a:pt x="5634" y="8594"/>
                          <a:pt x="5585" y="8594"/>
                        </a:cubicBezTo>
                        <a:cubicBezTo>
                          <a:pt x="5580" y="8594"/>
                          <a:pt x="5575" y="8594"/>
                          <a:pt x="5570" y="8595"/>
                        </a:cubicBezTo>
                        <a:cubicBezTo>
                          <a:pt x="5434" y="8618"/>
                          <a:pt x="5310" y="8630"/>
                          <a:pt x="5200" y="8630"/>
                        </a:cubicBezTo>
                        <a:cubicBezTo>
                          <a:pt x="4831" y="8630"/>
                          <a:pt x="4629" y="8490"/>
                          <a:pt x="4675" y="8137"/>
                        </a:cubicBezTo>
                        <a:cubicBezTo>
                          <a:pt x="4719" y="7774"/>
                          <a:pt x="4922" y="7715"/>
                          <a:pt x="5152" y="7715"/>
                        </a:cubicBezTo>
                        <a:cubicBezTo>
                          <a:pt x="5260" y="7715"/>
                          <a:pt x="5375" y="7728"/>
                          <a:pt x="5481" y="7728"/>
                        </a:cubicBezTo>
                        <a:cubicBezTo>
                          <a:pt x="5556" y="7728"/>
                          <a:pt x="5627" y="7722"/>
                          <a:pt x="5690" y="7700"/>
                        </a:cubicBezTo>
                        <a:cubicBezTo>
                          <a:pt x="5764" y="7668"/>
                          <a:pt x="5828" y="7654"/>
                          <a:pt x="5883" y="7654"/>
                        </a:cubicBezTo>
                        <a:close/>
                        <a:moveTo>
                          <a:pt x="7868" y="11181"/>
                        </a:moveTo>
                        <a:cubicBezTo>
                          <a:pt x="8453" y="11181"/>
                          <a:pt x="8396" y="11762"/>
                          <a:pt x="8455" y="11997"/>
                        </a:cubicBezTo>
                        <a:cubicBezTo>
                          <a:pt x="8514" y="12190"/>
                          <a:pt x="8448" y="12234"/>
                          <a:pt x="8345" y="12234"/>
                        </a:cubicBezTo>
                        <a:cubicBezTo>
                          <a:pt x="8259" y="12234"/>
                          <a:pt x="8147" y="12203"/>
                          <a:pt x="8059" y="12203"/>
                        </a:cubicBezTo>
                        <a:cubicBezTo>
                          <a:pt x="8005" y="12203"/>
                          <a:pt x="7960" y="12215"/>
                          <a:pt x="7938" y="12255"/>
                        </a:cubicBezTo>
                        <a:cubicBezTo>
                          <a:pt x="7850" y="12273"/>
                          <a:pt x="7775" y="12282"/>
                          <a:pt x="7710" y="12282"/>
                        </a:cubicBezTo>
                        <a:cubicBezTo>
                          <a:pt x="7421" y="12282"/>
                          <a:pt x="7344" y="12106"/>
                          <a:pt x="7361" y="11798"/>
                        </a:cubicBezTo>
                        <a:cubicBezTo>
                          <a:pt x="7381" y="11459"/>
                          <a:pt x="7381" y="11201"/>
                          <a:pt x="7838" y="11181"/>
                        </a:cubicBezTo>
                        <a:cubicBezTo>
                          <a:pt x="7848" y="11181"/>
                          <a:pt x="7858" y="11181"/>
                          <a:pt x="7868" y="11181"/>
                        </a:cubicBezTo>
                        <a:close/>
                        <a:moveTo>
                          <a:pt x="9541" y="0"/>
                        </a:moveTo>
                        <a:cubicBezTo>
                          <a:pt x="9472" y="0"/>
                          <a:pt x="9402" y="13"/>
                          <a:pt x="9330" y="41"/>
                        </a:cubicBezTo>
                        <a:cubicBezTo>
                          <a:pt x="8892" y="180"/>
                          <a:pt x="9071" y="638"/>
                          <a:pt x="9091" y="1016"/>
                        </a:cubicBezTo>
                        <a:cubicBezTo>
                          <a:pt x="9171" y="1951"/>
                          <a:pt x="8853" y="2408"/>
                          <a:pt x="8156" y="2508"/>
                        </a:cubicBezTo>
                        <a:cubicBezTo>
                          <a:pt x="8134" y="2510"/>
                          <a:pt x="8110" y="2510"/>
                          <a:pt x="8087" y="2510"/>
                        </a:cubicBezTo>
                        <a:cubicBezTo>
                          <a:pt x="8008" y="2510"/>
                          <a:pt x="7926" y="2503"/>
                          <a:pt x="7848" y="2503"/>
                        </a:cubicBezTo>
                        <a:cubicBezTo>
                          <a:pt x="7682" y="2503"/>
                          <a:pt x="7537" y="2536"/>
                          <a:pt x="7500" y="2746"/>
                        </a:cubicBezTo>
                        <a:cubicBezTo>
                          <a:pt x="7440" y="3124"/>
                          <a:pt x="7838" y="3204"/>
                          <a:pt x="8057" y="3244"/>
                        </a:cubicBezTo>
                        <a:cubicBezTo>
                          <a:pt x="8634" y="3363"/>
                          <a:pt x="8574" y="3642"/>
                          <a:pt x="8435" y="4099"/>
                        </a:cubicBezTo>
                        <a:cubicBezTo>
                          <a:pt x="8276" y="4537"/>
                          <a:pt x="8057" y="4795"/>
                          <a:pt x="7560" y="4895"/>
                        </a:cubicBezTo>
                        <a:cubicBezTo>
                          <a:pt x="7460" y="4915"/>
                          <a:pt x="7361" y="4935"/>
                          <a:pt x="7261" y="4935"/>
                        </a:cubicBezTo>
                        <a:cubicBezTo>
                          <a:pt x="6784" y="5034"/>
                          <a:pt x="6306" y="5094"/>
                          <a:pt x="5809" y="5114"/>
                        </a:cubicBezTo>
                        <a:cubicBezTo>
                          <a:pt x="5749" y="4815"/>
                          <a:pt x="5511" y="4159"/>
                          <a:pt x="5471" y="4099"/>
                        </a:cubicBezTo>
                        <a:cubicBezTo>
                          <a:pt x="5212" y="3542"/>
                          <a:pt x="5550" y="3403"/>
                          <a:pt x="5988" y="3303"/>
                        </a:cubicBezTo>
                        <a:cubicBezTo>
                          <a:pt x="6247" y="3244"/>
                          <a:pt x="6545" y="3144"/>
                          <a:pt x="6505" y="2846"/>
                        </a:cubicBezTo>
                        <a:cubicBezTo>
                          <a:pt x="6490" y="2633"/>
                          <a:pt x="6300" y="2513"/>
                          <a:pt x="6087" y="2513"/>
                        </a:cubicBezTo>
                        <a:cubicBezTo>
                          <a:pt x="6022" y="2513"/>
                          <a:pt x="5954" y="2524"/>
                          <a:pt x="5889" y="2548"/>
                        </a:cubicBezTo>
                        <a:cubicBezTo>
                          <a:pt x="5733" y="2598"/>
                          <a:pt x="5604" y="2621"/>
                          <a:pt x="5499" y="2621"/>
                        </a:cubicBezTo>
                        <a:cubicBezTo>
                          <a:pt x="5066" y="2621"/>
                          <a:pt x="5021" y="2232"/>
                          <a:pt x="5053" y="1752"/>
                        </a:cubicBezTo>
                        <a:cubicBezTo>
                          <a:pt x="5073" y="1354"/>
                          <a:pt x="4954" y="1056"/>
                          <a:pt x="4556" y="976"/>
                        </a:cubicBezTo>
                        <a:cubicBezTo>
                          <a:pt x="4297" y="950"/>
                          <a:pt x="4014" y="790"/>
                          <a:pt x="3743" y="790"/>
                        </a:cubicBezTo>
                        <a:cubicBezTo>
                          <a:pt x="3597" y="790"/>
                          <a:pt x="3455" y="837"/>
                          <a:pt x="3322" y="976"/>
                        </a:cubicBezTo>
                        <a:cubicBezTo>
                          <a:pt x="2984" y="1354"/>
                          <a:pt x="3521" y="1632"/>
                          <a:pt x="3561" y="1971"/>
                        </a:cubicBezTo>
                        <a:cubicBezTo>
                          <a:pt x="3561" y="2050"/>
                          <a:pt x="3661" y="2130"/>
                          <a:pt x="3681" y="2209"/>
                        </a:cubicBezTo>
                        <a:cubicBezTo>
                          <a:pt x="3919" y="2727"/>
                          <a:pt x="3820" y="3025"/>
                          <a:pt x="3203" y="3025"/>
                        </a:cubicBezTo>
                        <a:cubicBezTo>
                          <a:pt x="2567" y="3025"/>
                          <a:pt x="1890" y="3045"/>
                          <a:pt x="1234" y="3045"/>
                        </a:cubicBezTo>
                        <a:cubicBezTo>
                          <a:pt x="1203" y="3045"/>
                          <a:pt x="1173" y="3044"/>
                          <a:pt x="1142" y="3044"/>
                        </a:cubicBezTo>
                        <a:cubicBezTo>
                          <a:pt x="976" y="3044"/>
                          <a:pt x="821" y="3059"/>
                          <a:pt x="736" y="3244"/>
                        </a:cubicBezTo>
                        <a:cubicBezTo>
                          <a:pt x="637" y="3463"/>
                          <a:pt x="816" y="3542"/>
                          <a:pt x="915" y="3701"/>
                        </a:cubicBezTo>
                        <a:cubicBezTo>
                          <a:pt x="1258" y="4208"/>
                          <a:pt x="1629" y="4423"/>
                          <a:pt x="2086" y="4423"/>
                        </a:cubicBezTo>
                        <a:cubicBezTo>
                          <a:pt x="2293" y="4423"/>
                          <a:pt x="2518" y="4379"/>
                          <a:pt x="2766" y="4298"/>
                        </a:cubicBezTo>
                        <a:cubicBezTo>
                          <a:pt x="3147" y="4157"/>
                          <a:pt x="3737" y="3854"/>
                          <a:pt x="4163" y="3854"/>
                        </a:cubicBezTo>
                        <a:cubicBezTo>
                          <a:pt x="4515" y="3854"/>
                          <a:pt x="4756" y="4061"/>
                          <a:pt x="4675" y="4736"/>
                        </a:cubicBezTo>
                        <a:cubicBezTo>
                          <a:pt x="4655" y="5034"/>
                          <a:pt x="4675" y="5193"/>
                          <a:pt x="4715" y="5313"/>
                        </a:cubicBezTo>
                        <a:cubicBezTo>
                          <a:pt x="4559" y="5353"/>
                          <a:pt x="4401" y="5371"/>
                          <a:pt x="4241" y="5371"/>
                        </a:cubicBezTo>
                        <a:cubicBezTo>
                          <a:pt x="3930" y="5371"/>
                          <a:pt x="3611" y="5305"/>
                          <a:pt x="3283" y="5213"/>
                        </a:cubicBezTo>
                        <a:cubicBezTo>
                          <a:pt x="3176" y="5180"/>
                          <a:pt x="3070" y="5158"/>
                          <a:pt x="2967" y="5158"/>
                        </a:cubicBezTo>
                        <a:cubicBezTo>
                          <a:pt x="2821" y="5158"/>
                          <a:pt x="2684" y="5204"/>
                          <a:pt x="2567" y="5333"/>
                        </a:cubicBezTo>
                        <a:cubicBezTo>
                          <a:pt x="2328" y="5631"/>
                          <a:pt x="2606" y="5790"/>
                          <a:pt x="2785" y="5949"/>
                        </a:cubicBezTo>
                        <a:cubicBezTo>
                          <a:pt x="3084" y="6248"/>
                          <a:pt x="3183" y="6626"/>
                          <a:pt x="3263" y="7023"/>
                        </a:cubicBezTo>
                        <a:cubicBezTo>
                          <a:pt x="3382" y="7720"/>
                          <a:pt x="3462" y="8436"/>
                          <a:pt x="3661" y="9112"/>
                        </a:cubicBezTo>
                        <a:cubicBezTo>
                          <a:pt x="3758" y="9474"/>
                          <a:pt x="3885" y="9905"/>
                          <a:pt x="4219" y="9905"/>
                        </a:cubicBezTo>
                        <a:cubicBezTo>
                          <a:pt x="4362" y="9905"/>
                          <a:pt x="4542" y="9826"/>
                          <a:pt x="4775" y="9629"/>
                        </a:cubicBezTo>
                        <a:cubicBezTo>
                          <a:pt x="4876" y="9551"/>
                          <a:pt x="5021" y="9542"/>
                          <a:pt x="5171" y="9542"/>
                        </a:cubicBezTo>
                        <a:cubicBezTo>
                          <a:pt x="5215" y="9542"/>
                          <a:pt x="5260" y="9543"/>
                          <a:pt x="5304" y="9543"/>
                        </a:cubicBezTo>
                        <a:cubicBezTo>
                          <a:pt x="5376" y="9543"/>
                          <a:pt x="5446" y="9541"/>
                          <a:pt x="5511" y="9530"/>
                        </a:cubicBezTo>
                        <a:cubicBezTo>
                          <a:pt x="5604" y="9523"/>
                          <a:pt x="5704" y="9505"/>
                          <a:pt x="5794" y="9505"/>
                        </a:cubicBezTo>
                        <a:cubicBezTo>
                          <a:pt x="5954" y="9505"/>
                          <a:pt x="6080" y="9561"/>
                          <a:pt x="6068" y="9828"/>
                        </a:cubicBezTo>
                        <a:cubicBezTo>
                          <a:pt x="6048" y="10107"/>
                          <a:pt x="6247" y="10584"/>
                          <a:pt x="5769" y="10584"/>
                        </a:cubicBezTo>
                        <a:cubicBezTo>
                          <a:pt x="5757" y="10584"/>
                          <a:pt x="5745" y="10584"/>
                          <a:pt x="5732" y="10584"/>
                        </a:cubicBezTo>
                        <a:cubicBezTo>
                          <a:pt x="5054" y="10584"/>
                          <a:pt x="4362" y="10910"/>
                          <a:pt x="3683" y="10910"/>
                        </a:cubicBezTo>
                        <a:cubicBezTo>
                          <a:pt x="3257" y="10910"/>
                          <a:pt x="2837" y="10782"/>
                          <a:pt x="2427" y="10365"/>
                        </a:cubicBezTo>
                        <a:cubicBezTo>
                          <a:pt x="2296" y="10223"/>
                          <a:pt x="2098" y="10165"/>
                          <a:pt x="1887" y="10165"/>
                        </a:cubicBezTo>
                        <a:cubicBezTo>
                          <a:pt x="1715" y="10165"/>
                          <a:pt x="1534" y="10203"/>
                          <a:pt x="1373" y="10266"/>
                        </a:cubicBezTo>
                        <a:cubicBezTo>
                          <a:pt x="1194" y="10306"/>
                          <a:pt x="1194" y="10485"/>
                          <a:pt x="1234" y="10604"/>
                        </a:cubicBezTo>
                        <a:cubicBezTo>
                          <a:pt x="1440" y="11062"/>
                          <a:pt x="1356" y="11178"/>
                          <a:pt x="1175" y="11178"/>
                        </a:cubicBezTo>
                        <a:cubicBezTo>
                          <a:pt x="1042" y="11178"/>
                          <a:pt x="857" y="11115"/>
                          <a:pt x="697" y="11082"/>
                        </a:cubicBezTo>
                        <a:cubicBezTo>
                          <a:pt x="613" y="11062"/>
                          <a:pt x="531" y="11049"/>
                          <a:pt x="455" y="11049"/>
                        </a:cubicBezTo>
                        <a:cubicBezTo>
                          <a:pt x="298" y="11049"/>
                          <a:pt x="167" y="11106"/>
                          <a:pt x="100" y="11280"/>
                        </a:cubicBezTo>
                        <a:cubicBezTo>
                          <a:pt x="0" y="11519"/>
                          <a:pt x="199" y="11698"/>
                          <a:pt x="398" y="11798"/>
                        </a:cubicBezTo>
                        <a:cubicBezTo>
                          <a:pt x="587" y="11892"/>
                          <a:pt x="793" y="12058"/>
                          <a:pt x="984" y="12058"/>
                        </a:cubicBezTo>
                        <a:cubicBezTo>
                          <a:pt x="994" y="12058"/>
                          <a:pt x="1005" y="12057"/>
                          <a:pt x="1015" y="12056"/>
                        </a:cubicBezTo>
                        <a:cubicBezTo>
                          <a:pt x="1046" y="12054"/>
                          <a:pt x="1076" y="12053"/>
                          <a:pt x="1105" y="12053"/>
                        </a:cubicBezTo>
                        <a:cubicBezTo>
                          <a:pt x="1646" y="12053"/>
                          <a:pt x="1773" y="12401"/>
                          <a:pt x="1811" y="12892"/>
                        </a:cubicBezTo>
                        <a:cubicBezTo>
                          <a:pt x="1870" y="13548"/>
                          <a:pt x="1870" y="14185"/>
                          <a:pt x="1811" y="14861"/>
                        </a:cubicBezTo>
                        <a:cubicBezTo>
                          <a:pt x="1771" y="15339"/>
                          <a:pt x="1910" y="15975"/>
                          <a:pt x="2427" y="15995"/>
                        </a:cubicBezTo>
                        <a:cubicBezTo>
                          <a:pt x="2453" y="15998"/>
                          <a:pt x="2479" y="15999"/>
                          <a:pt x="2502" y="15999"/>
                        </a:cubicBezTo>
                        <a:cubicBezTo>
                          <a:pt x="3006" y="15999"/>
                          <a:pt x="3024" y="15416"/>
                          <a:pt x="3024" y="14961"/>
                        </a:cubicBezTo>
                        <a:cubicBezTo>
                          <a:pt x="3024" y="14065"/>
                          <a:pt x="3004" y="13190"/>
                          <a:pt x="2984" y="12295"/>
                        </a:cubicBezTo>
                        <a:cubicBezTo>
                          <a:pt x="2984" y="11977"/>
                          <a:pt x="3004" y="11798"/>
                          <a:pt x="3402" y="11758"/>
                        </a:cubicBezTo>
                        <a:cubicBezTo>
                          <a:pt x="4277" y="11658"/>
                          <a:pt x="5153" y="11479"/>
                          <a:pt x="6008" y="11320"/>
                        </a:cubicBezTo>
                        <a:lnTo>
                          <a:pt x="6008" y="11320"/>
                        </a:lnTo>
                        <a:cubicBezTo>
                          <a:pt x="6247" y="12673"/>
                          <a:pt x="6167" y="12772"/>
                          <a:pt x="4854" y="12792"/>
                        </a:cubicBezTo>
                        <a:cubicBezTo>
                          <a:pt x="4516" y="12792"/>
                          <a:pt x="4218" y="12772"/>
                          <a:pt x="3899" y="12772"/>
                        </a:cubicBezTo>
                        <a:cubicBezTo>
                          <a:pt x="3621" y="12772"/>
                          <a:pt x="3462" y="12872"/>
                          <a:pt x="3521" y="13170"/>
                        </a:cubicBezTo>
                        <a:cubicBezTo>
                          <a:pt x="3641" y="13616"/>
                          <a:pt x="4411" y="14106"/>
                          <a:pt x="4940" y="14106"/>
                        </a:cubicBezTo>
                        <a:cubicBezTo>
                          <a:pt x="5025" y="14106"/>
                          <a:pt x="5104" y="14093"/>
                          <a:pt x="5173" y="14065"/>
                        </a:cubicBezTo>
                        <a:cubicBezTo>
                          <a:pt x="6107" y="13687"/>
                          <a:pt x="7102" y="13449"/>
                          <a:pt x="8077" y="13111"/>
                        </a:cubicBezTo>
                        <a:cubicBezTo>
                          <a:pt x="8319" y="13030"/>
                          <a:pt x="8545" y="12962"/>
                          <a:pt x="8748" y="12962"/>
                        </a:cubicBezTo>
                        <a:cubicBezTo>
                          <a:pt x="9045" y="12962"/>
                          <a:pt x="9292" y="13107"/>
                          <a:pt x="9469" y="13568"/>
                        </a:cubicBezTo>
                        <a:cubicBezTo>
                          <a:pt x="9550" y="13762"/>
                          <a:pt x="9709" y="14034"/>
                          <a:pt x="9979" y="14034"/>
                        </a:cubicBezTo>
                        <a:cubicBezTo>
                          <a:pt x="10042" y="14034"/>
                          <a:pt x="10111" y="14020"/>
                          <a:pt x="10185" y="13986"/>
                        </a:cubicBezTo>
                        <a:cubicBezTo>
                          <a:pt x="10524" y="13847"/>
                          <a:pt x="10683" y="13508"/>
                          <a:pt x="10663" y="13150"/>
                        </a:cubicBezTo>
                        <a:cubicBezTo>
                          <a:pt x="10663" y="12514"/>
                          <a:pt x="10265" y="12096"/>
                          <a:pt x="9768" y="11778"/>
                        </a:cubicBezTo>
                        <a:cubicBezTo>
                          <a:pt x="9430" y="11559"/>
                          <a:pt x="9071" y="11380"/>
                          <a:pt x="8594" y="11082"/>
                        </a:cubicBezTo>
                        <a:cubicBezTo>
                          <a:pt x="9091" y="11062"/>
                          <a:pt x="9430" y="11022"/>
                          <a:pt x="9728" y="11002"/>
                        </a:cubicBezTo>
                        <a:cubicBezTo>
                          <a:pt x="9976" y="10990"/>
                          <a:pt x="10202" y="10983"/>
                          <a:pt x="10406" y="10983"/>
                        </a:cubicBezTo>
                        <a:cubicBezTo>
                          <a:pt x="12169" y="10983"/>
                          <a:pt x="12362" y="11505"/>
                          <a:pt x="11916" y="13608"/>
                        </a:cubicBezTo>
                        <a:cubicBezTo>
                          <a:pt x="11788" y="14208"/>
                          <a:pt x="11587" y="14541"/>
                          <a:pt x="11175" y="14541"/>
                        </a:cubicBezTo>
                        <a:cubicBezTo>
                          <a:pt x="11013" y="14541"/>
                          <a:pt x="10819" y="14490"/>
                          <a:pt x="10583" y="14384"/>
                        </a:cubicBezTo>
                        <a:cubicBezTo>
                          <a:pt x="10468" y="14336"/>
                          <a:pt x="10339" y="14302"/>
                          <a:pt x="10196" y="14302"/>
                        </a:cubicBezTo>
                        <a:cubicBezTo>
                          <a:pt x="10042" y="14302"/>
                          <a:pt x="9873" y="14341"/>
                          <a:pt x="9688" y="14443"/>
                        </a:cubicBezTo>
                        <a:cubicBezTo>
                          <a:pt x="10066" y="14961"/>
                          <a:pt x="10464" y="15458"/>
                          <a:pt x="10842" y="15975"/>
                        </a:cubicBezTo>
                        <a:cubicBezTo>
                          <a:pt x="11108" y="16351"/>
                          <a:pt x="11355" y="16543"/>
                          <a:pt x="11631" y="16543"/>
                        </a:cubicBezTo>
                        <a:cubicBezTo>
                          <a:pt x="11852" y="16543"/>
                          <a:pt x="12091" y="16421"/>
                          <a:pt x="12374" y="16174"/>
                        </a:cubicBezTo>
                        <a:cubicBezTo>
                          <a:pt x="12970" y="15677"/>
                          <a:pt x="13269" y="15000"/>
                          <a:pt x="13269" y="14244"/>
                        </a:cubicBezTo>
                        <a:cubicBezTo>
                          <a:pt x="13269" y="13409"/>
                          <a:pt x="13348" y="12593"/>
                          <a:pt x="13547" y="11778"/>
                        </a:cubicBezTo>
                        <a:cubicBezTo>
                          <a:pt x="13905" y="10584"/>
                          <a:pt x="13846" y="10425"/>
                          <a:pt x="12831" y="9808"/>
                        </a:cubicBezTo>
                        <a:cubicBezTo>
                          <a:pt x="12615" y="9675"/>
                          <a:pt x="12396" y="9629"/>
                          <a:pt x="12176" y="9629"/>
                        </a:cubicBezTo>
                        <a:cubicBezTo>
                          <a:pt x="11869" y="9629"/>
                          <a:pt x="11561" y="9719"/>
                          <a:pt x="11260" y="9789"/>
                        </a:cubicBezTo>
                        <a:cubicBezTo>
                          <a:pt x="10146" y="10067"/>
                          <a:pt x="9032" y="10206"/>
                          <a:pt x="7878" y="10266"/>
                        </a:cubicBezTo>
                        <a:cubicBezTo>
                          <a:pt x="7818" y="10266"/>
                          <a:pt x="7757" y="10271"/>
                          <a:pt x="7699" y="10271"/>
                        </a:cubicBezTo>
                        <a:cubicBezTo>
                          <a:pt x="7566" y="10271"/>
                          <a:pt x="7454" y="10242"/>
                          <a:pt x="7440" y="10047"/>
                        </a:cubicBezTo>
                        <a:cubicBezTo>
                          <a:pt x="7420" y="9808"/>
                          <a:pt x="7361" y="9510"/>
                          <a:pt x="7580" y="9411"/>
                        </a:cubicBezTo>
                        <a:cubicBezTo>
                          <a:pt x="7885" y="9264"/>
                          <a:pt x="8281" y="9140"/>
                          <a:pt x="8615" y="9140"/>
                        </a:cubicBezTo>
                        <a:cubicBezTo>
                          <a:pt x="8824" y="9140"/>
                          <a:pt x="9009" y="9188"/>
                          <a:pt x="9131" y="9311"/>
                        </a:cubicBezTo>
                        <a:cubicBezTo>
                          <a:pt x="9407" y="9600"/>
                          <a:pt x="9616" y="9711"/>
                          <a:pt x="9780" y="9711"/>
                        </a:cubicBezTo>
                        <a:cubicBezTo>
                          <a:pt x="10113" y="9711"/>
                          <a:pt x="10264" y="9253"/>
                          <a:pt x="10424" y="8893"/>
                        </a:cubicBezTo>
                        <a:cubicBezTo>
                          <a:pt x="10902" y="7859"/>
                          <a:pt x="11021" y="6645"/>
                          <a:pt x="11677" y="5651"/>
                        </a:cubicBezTo>
                        <a:cubicBezTo>
                          <a:pt x="11856" y="5412"/>
                          <a:pt x="11638" y="5233"/>
                          <a:pt x="11439" y="5114"/>
                        </a:cubicBezTo>
                        <a:cubicBezTo>
                          <a:pt x="10929" y="4715"/>
                          <a:pt x="10355" y="4470"/>
                          <a:pt x="9717" y="4470"/>
                        </a:cubicBezTo>
                        <a:cubicBezTo>
                          <a:pt x="9559" y="4470"/>
                          <a:pt x="9397" y="4485"/>
                          <a:pt x="9231" y="4517"/>
                        </a:cubicBezTo>
                        <a:cubicBezTo>
                          <a:pt x="9534" y="3553"/>
                          <a:pt x="10030" y="2941"/>
                          <a:pt x="10977" y="2941"/>
                        </a:cubicBezTo>
                        <a:cubicBezTo>
                          <a:pt x="11085" y="2941"/>
                          <a:pt x="11199" y="2949"/>
                          <a:pt x="11319" y="2965"/>
                        </a:cubicBezTo>
                        <a:cubicBezTo>
                          <a:pt x="11389" y="2977"/>
                          <a:pt x="11463" y="2982"/>
                          <a:pt x="11537" y="2982"/>
                        </a:cubicBezTo>
                        <a:cubicBezTo>
                          <a:pt x="11718" y="2982"/>
                          <a:pt x="11906" y="2954"/>
                          <a:pt x="12075" y="2926"/>
                        </a:cubicBezTo>
                        <a:cubicBezTo>
                          <a:pt x="12533" y="2866"/>
                          <a:pt x="13229" y="2965"/>
                          <a:pt x="13229" y="2448"/>
                        </a:cubicBezTo>
                        <a:cubicBezTo>
                          <a:pt x="13229" y="1911"/>
                          <a:pt x="12473" y="1871"/>
                          <a:pt x="12016" y="1752"/>
                        </a:cubicBezTo>
                        <a:cubicBezTo>
                          <a:pt x="11984" y="1746"/>
                          <a:pt x="11951" y="1743"/>
                          <a:pt x="11916" y="1743"/>
                        </a:cubicBezTo>
                        <a:cubicBezTo>
                          <a:pt x="11735" y="1743"/>
                          <a:pt x="11523" y="1821"/>
                          <a:pt x="11339" y="1871"/>
                        </a:cubicBezTo>
                        <a:cubicBezTo>
                          <a:pt x="11160" y="1935"/>
                          <a:pt x="10981" y="1991"/>
                          <a:pt x="10808" y="1991"/>
                        </a:cubicBezTo>
                        <a:cubicBezTo>
                          <a:pt x="10711" y="1991"/>
                          <a:pt x="10616" y="1974"/>
                          <a:pt x="10524" y="1931"/>
                        </a:cubicBezTo>
                        <a:cubicBezTo>
                          <a:pt x="10464" y="1732"/>
                          <a:pt x="10583" y="1613"/>
                          <a:pt x="10663" y="1453"/>
                        </a:cubicBezTo>
                        <a:cubicBezTo>
                          <a:pt x="10782" y="1135"/>
                          <a:pt x="10882" y="737"/>
                          <a:pt x="10544" y="538"/>
                        </a:cubicBezTo>
                        <a:cubicBezTo>
                          <a:pt x="10225" y="354"/>
                          <a:pt x="9907" y="0"/>
                          <a:pt x="954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5" name="Google Shape;145;p13"/>
                  <p:cNvSpPr/>
                  <p:nvPr/>
                </p:nvSpPr>
                <p:spPr>
                  <a:xfrm>
                    <a:off x="-5512800" y="2750025"/>
                    <a:ext cx="5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1" extrusionOk="0">
                        <a:moveTo>
                          <a:pt x="21" y="1"/>
                        </a:moveTo>
                        <a:lnTo>
                          <a:pt x="21" y="1"/>
                        </a:lnTo>
                        <a:cubicBezTo>
                          <a:pt x="1" y="1"/>
                          <a:pt x="1" y="1"/>
                          <a:pt x="2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6" name="Google Shape;146;p13"/>
                  <p:cNvSpPr/>
                  <p:nvPr/>
                </p:nvSpPr>
                <p:spPr>
                  <a:xfrm>
                    <a:off x="-5512800" y="2750025"/>
                    <a:ext cx="525" cy="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21" extrusionOk="0">
                        <a:moveTo>
                          <a:pt x="1" y="21"/>
                        </a:moveTo>
                        <a:lnTo>
                          <a:pt x="1" y="21"/>
                        </a:lnTo>
                        <a:cubicBezTo>
                          <a:pt x="1" y="21"/>
                          <a:pt x="21" y="1"/>
                          <a:pt x="1" y="21"/>
                        </a:cubicBezTo>
                        <a:cubicBezTo>
                          <a:pt x="21" y="1"/>
                          <a:pt x="21" y="1"/>
                          <a:pt x="1" y="2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13"/>
                  <p:cNvSpPr/>
                  <p:nvPr/>
                </p:nvSpPr>
                <p:spPr>
                  <a:xfrm>
                    <a:off x="-5512800" y="2750025"/>
                    <a:ext cx="25" cy="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1" extrusionOk="0">
                        <a:moveTo>
                          <a:pt x="1" y="21"/>
                        </a:moveTo>
                        <a:lnTo>
                          <a:pt x="1" y="21"/>
                        </a:lnTo>
                        <a:lnTo>
                          <a:pt x="1" y="21"/>
                        </a:lnTo>
                        <a:cubicBezTo>
                          <a:pt x="1" y="1"/>
                          <a:pt x="1" y="1"/>
                          <a:pt x="1" y="21"/>
                        </a:cubicBezTo>
                        <a:lnTo>
                          <a:pt x="1" y="2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48" name="Google Shape;148;p13"/>
                <p:cNvGrpSpPr/>
                <p:nvPr/>
              </p:nvGrpSpPr>
              <p:grpSpPr>
                <a:xfrm>
                  <a:off x="-6048160" y="4979665"/>
                  <a:ext cx="449122" cy="263013"/>
                  <a:chOff x="2054300" y="-1448325"/>
                  <a:chExt cx="367050" cy="214950"/>
                </a:xfrm>
              </p:grpSpPr>
              <p:sp>
                <p:nvSpPr>
                  <p:cNvPr id="149" name="Google Shape;149;p13"/>
                  <p:cNvSpPr/>
                  <p:nvPr/>
                </p:nvSpPr>
                <p:spPr>
                  <a:xfrm>
                    <a:off x="2176650" y="-1448325"/>
                    <a:ext cx="244700" cy="213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8549" extrusionOk="0">
                        <a:moveTo>
                          <a:pt x="442" y="0"/>
                        </a:moveTo>
                        <a:cubicBezTo>
                          <a:pt x="246" y="0"/>
                          <a:pt x="81" y="62"/>
                          <a:pt x="40" y="323"/>
                        </a:cubicBezTo>
                        <a:cubicBezTo>
                          <a:pt x="0" y="622"/>
                          <a:pt x="179" y="821"/>
                          <a:pt x="517" y="900"/>
                        </a:cubicBezTo>
                        <a:cubicBezTo>
                          <a:pt x="1213" y="1079"/>
                          <a:pt x="1731" y="1517"/>
                          <a:pt x="2109" y="2173"/>
                        </a:cubicBezTo>
                        <a:cubicBezTo>
                          <a:pt x="3004" y="3745"/>
                          <a:pt x="3879" y="5297"/>
                          <a:pt x="4834" y="6808"/>
                        </a:cubicBezTo>
                        <a:cubicBezTo>
                          <a:pt x="5382" y="7715"/>
                          <a:pt x="6032" y="8549"/>
                          <a:pt x="7140" y="8549"/>
                        </a:cubicBezTo>
                        <a:cubicBezTo>
                          <a:pt x="7320" y="8549"/>
                          <a:pt x="7513" y="8527"/>
                          <a:pt x="7718" y="8479"/>
                        </a:cubicBezTo>
                        <a:cubicBezTo>
                          <a:pt x="8156" y="8440"/>
                          <a:pt x="8594" y="8420"/>
                          <a:pt x="9071" y="8340"/>
                        </a:cubicBezTo>
                        <a:cubicBezTo>
                          <a:pt x="9330" y="8300"/>
                          <a:pt x="9648" y="8380"/>
                          <a:pt x="9728" y="8082"/>
                        </a:cubicBezTo>
                        <a:cubicBezTo>
                          <a:pt x="9787" y="7743"/>
                          <a:pt x="9449" y="7644"/>
                          <a:pt x="9190" y="7505"/>
                        </a:cubicBezTo>
                        <a:cubicBezTo>
                          <a:pt x="8355" y="7107"/>
                          <a:pt x="7500" y="6689"/>
                          <a:pt x="6704" y="6192"/>
                        </a:cubicBezTo>
                        <a:cubicBezTo>
                          <a:pt x="4814" y="5018"/>
                          <a:pt x="3879" y="3108"/>
                          <a:pt x="2765" y="1338"/>
                        </a:cubicBezTo>
                        <a:cubicBezTo>
                          <a:pt x="2268" y="582"/>
                          <a:pt x="1591" y="184"/>
                          <a:pt x="716" y="25"/>
                        </a:cubicBezTo>
                        <a:cubicBezTo>
                          <a:pt x="624" y="13"/>
                          <a:pt x="530" y="0"/>
                          <a:pt x="44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0" name="Google Shape;150;p13"/>
                  <p:cNvSpPr/>
                  <p:nvPr/>
                </p:nvSpPr>
                <p:spPr>
                  <a:xfrm>
                    <a:off x="2054300" y="-1373825"/>
                    <a:ext cx="143250" cy="140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" h="5618" extrusionOk="0">
                        <a:moveTo>
                          <a:pt x="4373" y="0"/>
                        </a:moveTo>
                        <a:cubicBezTo>
                          <a:pt x="3987" y="0"/>
                          <a:pt x="4036" y="431"/>
                          <a:pt x="3999" y="725"/>
                        </a:cubicBezTo>
                        <a:cubicBezTo>
                          <a:pt x="3939" y="964"/>
                          <a:pt x="3840" y="1203"/>
                          <a:pt x="3720" y="1421"/>
                        </a:cubicBezTo>
                        <a:cubicBezTo>
                          <a:pt x="2905" y="2774"/>
                          <a:pt x="1890" y="3908"/>
                          <a:pt x="637" y="4863"/>
                        </a:cubicBezTo>
                        <a:cubicBezTo>
                          <a:pt x="438" y="5002"/>
                          <a:pt x="0" y="5141"/>
                          <a:pt x="199" y="5460"/>
                        </a:cubicBezTo>
                        <a:cubicBezTo>
                          <a:pt x="272" y="5575"/>
                          <a:pt x="360" y="5617"/>
                          <a:pt x="457" y="5617"/>
                        </a:cubicBezTo>
                        <a:cubicBezTo>
                          <a:pt x="627" y="5617"/>
                          <a:pt x="825" y="5489"/>
                          <a:pt x="1015" y="5400"/>
                        </a:cubicBezTo>
                        <a:cubicBezTo>
                          <a:pt x="3024" y="4564"/>
                          <a:pt x="4297" y="2893"/>
                          <a:pt x="5590" y="1282"/>
                        </a:cubicBezTo>
                        <a:cubicBezTo>
                          <a:pt x="5670" y="1203"/>
                          <a:pt x="5690" y="1083"/>
                          <a:pt x="5730" y="1004"/>
                        </a:cubicBezTo>
                        <a:cubicBezTo>
                          <a:pt x="5511" y="387"/>
                          <a:pt x="5013" y="89"/>
                          <a:pt x="4476" y="9"/>
                        </a:cubicBezTo>
                        <a:cubicBezTo>
                          <a:pt x="4439" y="3"/>
                          <a:pt x="4405" y="0"/>
                          <a:pt x="43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51" name="Google Shape;151;p13"/>
            <p:cNvGrpSpPr/>
            <p:nvPr/>
          </p:nvGrpSpPr>
          <p:grpSpPr>
            <a:xfrm rot="-900195">
              <a:off x="8324057" y="631130"/>
              <a:ext cx="910541" cy="1195025"/>
              <a:chOff x="12450275" y="1284264"/>
              <a:chExt cx="1213775" cy="1593000"/>
            </a:xfrm>
          </p:grpSpPr>
          <p:sp>
            <p:nvSpPr>
              <p:cNvPr id="152" name="Google Shape;152;p13"/>
              <p:cNvSpPr/>
              <p:nvPr/>
            </p:nvSpPr>
            <p:spPr>
              <a:xfrm>
                <a:off x="12525850" y="13604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3"/>
              <p:cNvSpPr/>
              <p:nvPr/>
            </p:nvSpPr>
            <p:spPr>
              <a:xfrm>
                <a:off x="12450275" y="12842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4" name="Google Shape;154;p13"/>
              <p:cNvGrpSpPr/>
              <p:nvPr/>
            </p:nvGrpSpPr>
            <p:grpSpPr>
              <a:xfrm>
                <a:off x="12543098" y="2079495"/>
                <a:ext cx="439130" cy="441104"/>
                <a:chOff x="56750" y="639000"/>
                <a:chExt cx="450575" cy="452600"/>
              </a:xfrm>
            </p:grpSpPr>
            <p:sp>
              <p:nvSpPr>
                <p:cNvPr id="155" name="Google Shape;155;p13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13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13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8" name="Google Shape;158;p13"/>
              <p:cNvGrpSpPr/>
              <p:nvPr/>
            </p:nvGrpSpPr>
            <p:grpSpPr>
              <a:xfrm>
                <a:off x="13047974" y="2079495"/>
                <a:ext cx="439130" cy="441104"/>
                <a:chOff x="56750" y="639000"/>
                <a:chExt cx="450575" cy="452600"/>
              </a:xfrm>
            </p:grpSpPr>
            <p:sp>
              <p:nvSpPr>
                <p:cNvPr id="159" name="Google Shape;159;p13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13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13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2" name="Google Shape;162;p13"/>
              <p:cNvGrpSpPr/>
              <p:nvPr/>
            </p:nvGrpSpPr>
            <p:grpSpPr>
              <a:xfrm>
                <a:off x="12543098" y="1564745"/>
                <a:ext cx="439130" cy="441104"/>
                <a:chOff x="56750" y="639000"/>
                <a:chExt cx="450575" cy="452600"/>
              </a:xfrm>
            </p:grpSpPr>
            <p:sp>
              <p:nvSpPr>
                <p:cNvPr id="163" name="Google Shape;163;p13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13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13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6" name="Google Shape;166;p13"/>
              <p:cNvGrpSpPr/>
              <p:nvPr/>
            </p:nvGrpSpPr>
            <p:grpSpPr>
              <a:xfrm>
                <a:off x="13047973" y="1564745"/>
                <a:ext cx="439130" cy="441104"/>
                <a:chOff x="56750" y="639000"/>
                <a:chExt cx="450575" cy="452600"/>
              </a:xfrm>
            </p:grpSpPr>
            <p:sp>
              <p:nvSpPr>
                <p:cNvPr id="167" name="Google Shape;167;p13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13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13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70" name="Google Shape;170;p13"/>
            <p:cNvSpPr/>
            <p:nvPr/>
          </p:nvSpPr>
          <p:spPr>
            <a:xfrm rot="5400000" flipH="1">
              <a:off x="-484950" y="4308550"/>
              <a:ext cx="1335000" cy="365100"/>
            </a:xfrm>
            <a:prstGeom prst="round1Rect">
              <a:avLst>
                <a:gd name="adj" fmla="val 306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13"/>
          <p:cNvSpPr txBox="1">
            <a:spLocks noGrp="1"/>
          </p:cNvSpPr>
          <p:nvPr>
            <p:ph type="title"/>
          </p:nvPr>
        </p:nvSpPr>
        <p:spPr>
          <a:xfrm>
            <a:off x="2507125" y="1759250"/>
            <a:ext cx="206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"/>
          </p:nvPr>
        </p:nvSpPr>
        <p:spPr>
          <a:xfrm>
            <a:off x="4572000" y="1815152"/>
            <a:ext cx="3257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2" hasCustomPrompt="1"/>
          </p:nvPr>
        </p:nvSpPr>
        <p:spPr>
          <a:xfrm>
            <a:off x="1326325" y="1714696"/>
            <a:ext cx="9465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3"/>
          </p:nvPr>
        </p:nvSpPr>
        <p:spPr>
          <a:xfrm>
            <a:off x="2507125" y="2516358"/>
            <a:ext cx="206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4"/>
          </p:nvPr>
        </p:nvSpPr>
        <p:spPr>
          <a:xfrm>
            <a:off x="4572012" y="2572126"/>
            <a:ext cx="3257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5" hasCustomPrompt="1"/>
          </p:nvPr>
        </p:nvSpPr>
        <p:spPr>
          <a:xfrm>
            <a:off x="1326325" y="2471788"/>
            <a:ext cx="9465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6"/>
          </p:nvPr>
        </p:nvSpPr>
        <p:spPr>
          <a:xfrm>
            <a:off x="2507125" y="3273467"/>
            <a:ext cx="206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7"/>
          </p:nvPr>
        </p:nvSpPr>
        <p:spPr>
          <a:xfrm>
            <a:off x="4572000" y="3329100"/>
            <a:ext cx="3257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8" hasCustomPrompt="1"/>
          </p:nvPr>
        </p:nvSpPr>
        <p:spPr>
          <a:xfrm>
            <a:off x="1326325" y="3256636"/>
            <a:ext cx="9465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9"/>
          </p:nvPr>
        </p:nvSpPr>
        <p:spPr>
          <a:xfrm>
            <a:off x="2507125" y="4030575"/>
            <a:ext cx="206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13"/>
          </p:nvPr>
        </p:nvSpPr>
        <p:spPr>
          <a:xfrm>
            <a:off x="4572000" y="4086073"/>
            <a:ext cx="3257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14" hasCustomPrompt="1"/>
          </p:nvPr>
        </p:nvSpPr>
        <p:spPr>
          <a:xfrm>
            <a:off x="1326325" y="3986024"/>
            <a:ext cx="9465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Lora SemiBold"/>
              <a:buNone/>
              <a:defRPr sz="4800">
                <a:latin typeface="Lora SemiBold"/>
                <a:ea typeface="Lora SemiBold"/>
                <a:cs typeface="Lora SemiBold"/>
                <a:sym typeface="Lora SemiBold"/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15"/>
          </p:nvPr>
        </p:nvSpPr>
        <p:spPr>
          <a:xfrm>
            <a:off x="732060" y="637929"/>
            <a:ext cx="7691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5675" y="445025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Krona One"/>
              <a:buNone/>
              <a:defRPr sz="3000" b="1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Krona One"/>
              <a:buNone/>
              <a:defRPr sz="3000" b="1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Krona One"/>
              <a:buNone/>
              <a:defRPr sz="3000" b="1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Krona One"/>
              <a:buNone/>
              <a:defRPr sz="3000" b="1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Krona One"/>
              <a:buNone/>
              <a:defRPr sz="3000" b="1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Krona One"/>
              <a:buNone/>
              <a:defRPr sz="3000" b="1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Krona One"/>
              <a:buNone/>
              <a:defRPr sz="3000" b="1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Krona One"/>
              <a:buNone/>
              <a:defRPr sz="3000" b="1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Krona One"/>
              <a:buNone/>
              <a:defRPr sz="3000" b="1">
                <a:solidFill>
                  <a:schemeClr val="lt1"/>
                </a:solidFill>
                <a:latin typeface="Krona One"/>
                <a:ea typeface="Krona One"/>
                <a:cs typeface="Krona One"/>
                <a:sym typeface="Kron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5675" y="1152475"/>
            <a:ext cx="7691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67" r:id="rId14"/>
    <p:sldLayoutId id="2147483669" r:id="rId15"/>
    <p:sldLayoutId id="214748367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9"/>
          <p:cNvSpPr txBox="1">
            <a:spLocks noGrp="1"/>
          </p:cNvSpPr>
          <p:nvPr>
            <p:ph type="subTitle" idx="1"/>
          </p:nvPr>
        </p:nvSpPr>
        <p:spPr>
          <a:xfrm>
            <a:off x="221400" y="4815742"/>
            <a:ext cx="31629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bg2"/>
                </a:solidFill>
              </a:rPr>
              <a:t>Nguyễn Thu Thuý</a:t>
            </a:r>
            <a:endParaRPr b="1" dirty="0">
              <a:solidFill>
                <a:schemeClr val="bg2"/>
              </a:solidFill>
            </a:endParaRPr>
          </a:p>
        </p:txBody>
      </p:sp>
      <p:grpSp>
        <p:nvGrpSpPr>
          <p:cNvPr id="589" name="Google Shape;589;p29"/>
          <p:cNvGrpSpPr/>
          <p:nvPr/>
        </p:nvGrpSpPr>
        <p:grpSpPr>
          <a:xfrm>
            <a:off x="6268687" y="404750"/>
            <a:ext cx="2696051" cy="4681691"/>
            <a:chOff x="6174568" y="630709"/>
            <a:chExt cx="2696051" cy="4681691"/>
          </a:xfrm>
        </p:grpSpPr>
        <p:grpSp>
          <p:nvGrpSpPr>
            <p:cNvPr id="590" name="Google Shape;590;p29"/>
            <p:cNvGrpSpPr/>
            <p:nvPr/>
          </p:nvGrpSpPr>
          <p:grpSpPr>
            <a:xfrm rot="-899752">
              <a:off x="7821801" y="728255"/>
              <a:ext cx="910509" cy="1188468"/>
              <a:chOff x="12450275" y="1217008"/>
              <a:chExt cx="1213775" cy="1584056"/>
            </a:xfrm>
          </p:grpSpPr>
          <p:sp>
            <p:nvSpPr>
              <p:cNvPr id="591" name="Google Shape;591;p29"/>
              <p:cNvSpPr/>
              <p:nvPr/>
            </p:nvSpPr>
            <p:spPr>
              <a:xfrm>
                <a:off x="12525850" y="1217008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9"/>
              <p:cNvSpPr/>
              <p:nvPr/>
            </p:nvSpPr>
            <p:spPr>
              <a:xfrm>
                <a:off x="12450275" y="12842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3" name="Google Shape;593;p29"/>
              <p:cNvGrpSpPr/>
              <p:nvPr/>
            </p:nvGrpSpPr>
            <p:grpSpPr>
              <a:xfrm>
                <a:off x="12543098" y="2079495"/>
                <a:ext cx="439130" cy="441104"/>
                <a:chOff x="56750" y="639000"/>
                <a:chExt cx="450575" cy="452600"/>
              </a:xfrm>
            </p:grpSpPr>
            <p:sp>
              <p:nvSpPr>
                <p:cNvPr id="594" name="Google Shape;594;p29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29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29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7" name="Google Shape;597;p29"/>
              <p:cNvGrpSpPr/>
              <p:nvPr/>
            </p:nvGrpSpPr>
            <p:grpSpPr>
              <a:xfrm>
                <a:off x="13047974" y="2079495"/>
                <a:ext cx="439130" cy="441104"/>
                <a:chOff x="56750" y="639000"/>
                <a:chExt cx="450575" cy="452600"/>
              </a:xfrm>
            </p:grpSpPr>
            <p:sp>
              <p:nvSpPr>
                <p:cNvPr id="598" name="Google Shape;598;p29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29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29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1" name="Google Shape;601;p29"/>
              <p:cNvGrpSpPr/>
              <p:nvPr/>
            </p:nvGrpSpPr>
            <p:grpSpPr>
              <a:xfrm>
                <a:off x="12543098" y="1564745"/>
                <a:ext cx="439130" cy="441104"/>
                <a:chOff x="56750" y="639000"/>
                <a:chExt cx="450575" cy="452600"/>
              </a:xfrm>
            </p:grpSpPr>
            <p:sp>
              <p:nvSpPr>
                <p:cNvPr id="602" name="Google Shape;602;p29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29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29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5" name="Google Shape;605;p29"/>
              <p:cNvGrpSpPr/>
              <p:nvPr/>
            </p:nvGrpSpPr>
            <p:grpSpPr>
              <a:xfrm>
                <a:off x="13047973" y="1564745"/>
                <a:ext cx="439130" cy="441104"/>
                <a:chOff x="56750" y="639000"/>
                <a:chExt cx="450575" cy="452600"/>
              </a:xfrm>
            </p:grpSpPr>
            <p:sp>
              <p:nvSpPr>
                <p:cNvPr id="606" name="Google Shape;606;p29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" name="Google Shape;607;p29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" name="Google Shape;608;p29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09" name="Google Shape;609;p29"/>
            <p:cNvGrpSpPr/>
            <p:nvPr/>
          </p:nvGrpSpPr>
          <p:grpSpPr>
            <a:xfrm rot="900195" flipH="1">
              <a:off x="7105416" y="1506717"/>
              <a:ext cx="909922" cy="1193622"/>
              <a:chOff x="10853374" y="-681411"/>
              <a:chExt cx="1212951" cy="1590926"/>
            </a:xfrm>
          </p:grpSpPr>
          <p:sp>
            <p:nvSpPr>
              <p:cNvPr id="610" name="Google Shape;610;p29"/>
              <p:cNvSpPr/>
              <p:nvPr/>
            </p:nvSpPr>
            <p:spPr>
              <a:xfrm>
                <a:off x="10853374" y="-68141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9"/>
              <p:cNvSpPr/>
              <p:nvPr/>
            </p:nvSpPr>
            <p:spPr>
              <a:xfrm>
                <a:off x="10928125" y="-60728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9"/>
              <p:cNvSpPr/>
              <p:nvPr/>
            </p:nvSpPr>
            <p:spPr>
              <a:xfrm>
                <a:off x="11383075" y="-407538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9"/>
              <p:cNvSpPr/>
              <p:nvPr/>
            </p:nvSpPr>
            <p:spPr>
              <a:xfrm>
                <a:off x="11599313" y="206473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29"/>
              <p:cNvSpPr/>
              <p:nvPr/>
            </p:nvSpPr>
            <p:spPr>
              <a:xfrm>
                <a:off x="11167088" y="206473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5" name="Google Shape;615;p29"/>
            <p:cNvGrpSpPr/>
            <p:nvPr/>
          </p:nvGrpSpPr>
          <p:grpSpPr>
            <a:xfrm rot="-900195">
              <a:off x="7572455" y="3088512"/>
              <a:ext cx="910541" cy="1195179"/>
              <a:chOff x="15394288" y="8761339"/>
              <a:chExt cx="1213775" cy="1593000"/>
            </a:xfrm>
          </p:grpSpPr>
          <p:sp>
            <p:nvSpPr>
              <p:cNvPr id="616" name="Google Shape;616;p29"/>
              <p:cNvSpPr/>
              <p:nvPr/>
            </p:nvSpPr>
            <p:spPr>
              <a:xfrm>
                <a:off x="15469863" y="88375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9"/>
              <p:cNvSpPr/>
              <p:nvPr/>
            </p:nvSpPr>
            <p:spPr>
              <a:xfrm>
                <a:off x="15394288" y="87613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9"/>
              <p:cNvSpPr/>
              <p:nvPr/>
            </p:nvSpPr>
            <p:spPr>
              <a:xfrm>
                <a:off x="15493439" y="9073675"/>
                <a:ext cx="835574" cy="892135"/>
              </a:xfrm>
              <a:custGeom>
                <a:avLst/>
                <a:gdLst/>
                <a:ahLst/>
                <a:cxnLst/>
                <a:rect l="l" t="t" r="r" b="b"/>
                <a:pathLst>
                  <a:path w="19397" h="20710" extrusionOk="0">
                    <a:moveTo>
                      <a:pt x="13230" y="1493"/>
                    </a:moveTo>
                    <a:lnTo>
                      <a:pt x="15318" y="1652"/>
                    </a:lnTo>
                    <a:lnTo>
                      <a:pt x="14363" y="2308"/>
                    </a:lnTo>
                    <a:cubicBezTo>
                      <a:pt x="14363" y="2308"/>
                      <a:pt x="14105" y="1632"/>
                      <a:pt x="13230" y="1493"/>
                    </a:cubicBezTo>
                    <a:close/>
                    <a:moveTo>
                      <a:pt x="10942" y="3005"/>
                    </a:moveTo>
                    <a:lnTo>
                      <a:pt x="10942" y="3005"/>
                    </a:lnTo>
                    <a:cubicBezTo>
                      <a:pt x="9987" y="4934"/>
                      <a:pt x="10285" y="6466"/>
                      <a:pt x="10624" y="7182"/>
                    </a:cubicBezTo>
                    <a:cubicBezTo>
                      <a:pt x="10345" y="7779"/>
                      <a:pt x="9728" y="9291"/>
                      <a:pt x="9569" y="9947"/>
                    </a:cubicBezTo>
                    <a:cubicBezTo>
                      <a:pt x="9370" y="9251"/>
                      <a:pt x="9271" y="8555"/>
                      <a:pt x="9271" y="7799"/>
                    </a:cubicBezTo>
                    <a:cubicBezTo>
                      <a:pt x="9251" y="7122"/>
                      <a:pt x="9251" y="5193"/>
                      <a:pt x="10942" y="3005"/>
                    </a:cubicBezTo>
                    <a:close/>
                    <a:moveTo>
                      <a:pt x="10962" y="7580"/>
                    </a:moveTo>
                    <a:lnTo>
                      <a:pt x="10962" y="7580"/>
                    </a:lnTo>
                    <a:cubicBezTo>
                      <a:pt x="10942" y="9012"/>
                      <a:pt x="11379" y="10047"/>
                      <a:pt x="12036" y="10683"/>
                    </a:cubicBezTo>
                    <a:cubicBezTo>
                      <a:pt x="11379" y="10842"/>
                      <a:pt x="10783" y="11101"/>
                      <a:pt x="10265" y="11539"/>
                    </a:cubicBezTo>
                    <a:cubicBezTo>
                      <a:pt x="10126" y="11280"/>
                      <a:pt x="9987" y="11041"/>
                      <a:pt x="9888" y="10783"/>
                    </a:cubicBezTo>
                    <a:cubicBezTo>
                      <a:pt x="9987" y="10027"/>
                      <a:pt x="10683" y="8276"/>
                      <a:pt x="10962" y="7580"/>
                    </a:cubicBezTo>
                    <a:close/>
                    <a:moveTo>
                      <a:pt x="12394" y="11061"/>
                    </a:moveTo>
                    <a:cubicBezTo>
                      <a:pt x="12871" y="11459"/>
                      <a:pt x="13349" y="11797"/>
                      <a:pt x="13866" y="12096"/>
                    </a:cubicBezTo>
                    <a:cubicBezTo>
                      <a:pt x="12951" y="12135"/>
                      <a:pt x="12076" y="12434"/>
                      <a:pt x="11340" y="12971"/>
                    </a:cubicBezTo>
                    <a:cubicBezTo>
                      <a:pt x="11002" y="12653"/>
                      <a:pt x="10743" y="12275"/>
                      <a:pt x="10464" y="11897"/>
                    </a:cubicBezTo>
                    <a:cubicBezTo>
                      <a:pt x="11041" y="11459"/>
                      <a:pt x="11678" y="11161"/>
                      <a:pt x="12394" y="11061"/>
                    </a:cubicBezTo>
                    <a:close/>
                    <a:moveTo>
                      <a:pt x="17211" y="14349"/>
                    </a:moveTo>
                    <a:lnTo>
                      <a:pt x="17211" y="14349"/>
                    </a:lnTo>
                    <a:cubicBezTo>
                      <a:pt x="17218" y="14374"/>
                      <a:pt x="17233" y="14393"/>
                      <a:pt x="17248" y="14423"/>
                    </a:cubicBezTo>
                    <a:cubicBezTo>
                      <a:pt x="17268" y="14443"/>
                      <a:pt x="17268" y="14463"/>
                      <a:pt x="17308" y="14523"/>
                    </a:cubicBezTo>
                    <a:cubicBezTo>
                      <a:pt x="17327" y="14562"/>
                      <a:pt x="17347" y="14622"/>
                      <a:pt x="17367" y="14642"/>
                    </a:cubicBezTo>
                    <a:cubicBezTo>
                      <a:pt x="17407" y="14662"/>
                      <a:pt x="17407" y="14682"/>
                      <a:pt x="17427" y="14741"/>
                    </a:cubicBezTo>
                    <a:lnTo>
                      <a:pt x="17506" y="14900"/>
                    </a:lnTo>
                    <a:cubicBezTo>
                      <a:pt x="17506" y="14920"/>
                      <a:pt x="17526" y="14940"/>
                      <a:pt x="17526" y="14960"/>
                    </a:cubicBezTo>
                    <a:cubicBezTo>
                      <a:pt x="17546" y="15020"/>
                      <a:pt x="17566" y="15099"/>
                      <a:pt x="17606" y="15139"/>
                    </a:cubicBezTo>
                    <a:cubicBezTo>
                      <a:pt x="17606" y="15159"/>
                      <a:pt x="17626" y="15179"/>
                      <a:pt x="17626" y="15179"/>
                    </a:cubicBezTo>
                    <a:lnTo>
                      <a:pt x="17626" y="15219"/>
                    </a:lnTo>
                    <a:cubicBezTo>
                      <a:pt x="17506" y="15239"/>
                      <a:pt x="17367" y="15239"/>
                      <a:pt x="17228" y="15239"/>
                    </a:cubicBezTo>
                    <a:cubicBezTo>
                      <a:pt x="17228" y="15119"/>
                      <a:pt x="17248" y="14980"/>
                      <a:pt x="17248" y="14861"/>
                    </a:cubicBezTo>
                    <a:cubicBezTo>
                      <a:pt x="17248" y="14691"/>
                      <a:pt x="17230" y="14504"/>
                      <a:pt x="17211" y="14349"/>
                    </a:cubicBezTo>
                    <a:close/>
                    <a:moveTo>
                      <a:pt x="13886" y="12533"/>
                    </a:moveTo>
                    <a:cubicBezTo>
                      <a:pt x="14343" y="12533"/>
                      <a:pt x="14761" y="12593"/>
                      <a:pt x="15159" y="12752"/>
                    </a:cubicBezTo>
                    <a:cubicBezTo>
                      <a:pt x="15259" y="12792"/>
                      <a:pt x="15338" y="12832"/>
                      <a:pt x="15438" y="12852"/>
                    </a:cubicBezTo>
                    <a:lnTo>
                      <a:pt x="15457" y="12852"/>
                    </a:lnTo>
                    <a:cubicBezTo>
                      <a:pt x="15875" y="13031"/>
                      <a:pt x="16253" y="13269"/>
                      <a:pt x="16571" y="13588"/>
                    </a:cubicBezTo>
                    <a:cubicBezTo>
                      <a:pt x="16731" y="14025"/>
                      <a:pt x="16810" y="14443"/>
                      <a:pt x="16810" y="14881"/>
                    </a:cubicBezTo>
                    <a:cubicBezTo>
                      <a:pt x="16810" y="15020"/>
                      <a:pt x="16810" y="15139"/>
                      <a:pt x="16770" y="15259"/>
                    </a:cubicBezTo>
                    <a:cubicBezTo>
                      <a:pt x="15935" y="15259"/>
                      <a:pt x="15119" y="15139"/>
                      <a:pt x="14324" y="14861"/>
                    </a:cubicBezTo>
                    <a:cubicBezTo>
                      <a:pt x="13329" y="14542"/>
                      <a:pt x="12394" y="13966"/>
                      <a:pt x="11638" y="13269"/>
                    </a:cubicBezTo>
                    <a:cubicBezTo>
                      <a:pt x="12275" y="12792"/>
                      <a:pt x="13110" y="12533"/>
                      <a:pt x="13886" y="12533"/>
                    </a:cubicBezTo>
                    <a:close/>
                    <a:moveTo>
                      <a:pt x="15696" y="15637"/>
                    </a:moveTo>
                    <a:lnTo>
                      <a:pt x="15696" y="15637"/>
                    </a:lnTo>
                    <a:cubicBezTo>
                      <a:pt x="16034" y="15676"/>
                      <a:pt x="16392" y="15716"/>
                      <a:pt x="16731" y="15716"/>
                    </a:cubicBezTo>
                    <a:cubicBezTo>
                      <a:pt x="16651" y="15975"/>
                      <a:pt x="16552" y="16233"/>
                      <a:pt x="16452" y="16472"/>
                    </a:cubicBezTo>
                    <a:cubicBezTo>
                      <a:pt x="16233" y="16154"/>
                      <a:pt x="15955" y="15875"/>
                      <a:pt x="15696" y="15637"/>
                    </a:cubicBezTo>
                    <a:close/>
                    <a:moveTo>
                      <a:pt x="17725" y="15637"/>
                    </a:moveTo>
                    <a:cubicBezTo>
                      <a:pt x="17765" y="15895"/>
                      <a:pt x="17805" y="16134"/>
                      <a:pt x="17805" y="16412"/>
                    </a:cubicBezTo>
                    <a:cubicBezTo>
                      <a:pt x="17805" y="16936"/>
                      <a:pt x="16668" y="20061"/>
                      <a:pt x="14031" y="20061"/>
                    </a:cubicBezTo>
                    <a:cubicBezTo>
                      <a:pt x="13058" y="20061"/>
                      <a:pt x="11882" y="19637"/>
                      <a:pt x="10484" y="18501"/>
                    </a:cubicBezTo>
                    <a:lnTo>
                      <a:pt x="10484" y="18501"/>
                    </a:lnTo>
                    <a:cubicBezTo>
                      <a:pt x="11245" y="18990"/>
                      <a:pt x="12107" y="19247"/>
                      <a:pt x="12977" y="19247"/>
                    </a:cubicBezTo>
                    <a:cubicBezTo>
                      <a:pt x="13381" y="19247"/>
                      <a:pt x="13787" y="19192"/>
                      <a:pt x="14184" y="19078"/>
                    </a:cubicBezTo>
                    <a:cubicBezTo>
                      <a:pt x="15080" y="18799"/>
                      <a:pt x="16373" y="18083"/>
                      <a:pt x="16711" y="17128"/>
                    </a:cubicBezTo>
                    <a:cubicBezTo>
                      <a:pt x="16850" y="16651"/>
                      <a:pt x="17049" y="16174"/>
                      <a:pt x="17148" y="15676"/>
                    </a:cubicBezTo>
                    <a:cubicBezTo>
                      <a:pt x="17347" y="15676"/>
                      <a:pt x="17526" y="15656"/>
                      <a:pt x="17725" y="15637"/>
                    </a:cubicBezTo>
                    <a:close/>
                    <a:moveTo>
                      <a:pt x="8813" y="1"/>
                    </a:moveTo>
                    <a:lnTo>
                      <a:pt x="11439" y="1950"/>
                    </a:lnTo>
                    <a:lnTo>
                      <a:pt x="11360" y="2030"/>
                    </a:lnTo>
                    <a:lnTo>
                      <a:pt x="10544" y="2010"/>
                    </a:lnTo>
                    <a:lnTo>
                      <a:pt x="10544" y="2010"/>
                    </a:lnTo>
                    <a:cubicBezTo>
                      <a:pt x="10643" y="2189"/>
                      <a:pt x="10763" y="2368"/>
                      <a:pt x="10862" y="2507"/>
                    </a:cubicBezTo>
                    <a:cubicBezTo>
                      <a:pt x="10246" y="3184"/>
                      <a:pt x="9748" y="3979"/>
                      <a:pt x="9370" y="4855"/>
                    </a:cubicBezTo>
                    <a:lnTo>
                      <a:pt x="9370" y="4875"/>
                    </a:lnTo>
                    <a:cubicBezTo>
                      <a:pt x="9092" y="5551"/>
                      <a:pt x="8913" y="6247"/>
                      <a:pt x="8853" y="6943"/>
                    </a:cubicBezTo>
                    <a:cubicBezTo>
                      <a:pt x="7958" y="6068"/>
                      <a:pt x="8157" y="4099"/>
                      <a:pt x="10405" y="1433"/>
                    </a:cubicBezTo>
                    <a:lnTo>
                      <a:pt x="10405" y="1433"/>
                    </a:lnTo>
                    <a:cubicBezTo>
                      <a:pt x="10404" y="1433"/>
                      <a:pt x="1" y="3482"/>
                      <a:pt x="1632" y="14343"/>
                    </a:cubicBezTo>
                    <a:cubicBezTo>
                      <a:pt x="1632" y="14343"/>
                      <a:pt x="1891" y="9032"/>
                      <a:pt x="5292" y="6247"/>
                    </a:cubicBezTo>
                    <a:lnTo>
                      <a:pt x="5292" y="6247"/>
                    </a:lnTo>
                    <a:cubicBezTo>
                      <a:pt x="5292" y="6248"/>
                      <a:pt x="3681" y="9629"/>
                      <a:pt x="5690" y="14343"/>
                    </a:cubicBezTo>
                    <a:cubicBezTo>
                      <a:pt x="5690" y="14343"/>
                      <a:pt x="5233" y="10842"/>
                      <a:pt x="6506" y="8674"/>
                    </a:cubicBezTo>
                    <a:cubicBezTo>
                      <a:pt x="6506" y="8674"/>
                      <a:pt x="7083" y="10325"/>
                      <a:pt x="9788" y="11638"/>
                    </a:cubicBezTo>
                    <a:cubicBezTo>
                      <a:pt x="9868" y="11757"/>
                      <a:pt x="9907" y="11877"/>
                      <a:pt x="9987" y="12016"/>
                    </a:cubicBezTo>
                    <a:cubicBezTo>
                      <a:pt x="10305" y="12533"/>
                      <a:pt x="10703" y="13031"/>
                      <a:pt x="11161" y="13448"/>
                    </a:cubicBezTo>
                    <a:cubicBezTo>
                      <a:pt x="11996" y="14304"/>
                      <a:pt x="13050" y="14940"/>
                      <a:pt x="14184" y="15318"/>
                    </a:cubicBezTo>
                    <a:cubicBezTo>
                      <a:pt x="14284" y="15338"/>
                      <a:pt x="14423" y="15398"/>
                      <a:pt x="14523" y="15438"/>
                    </a:cubicBezTo>
                    <a:cubicBezTo>
                      <a:pt x="14542" y="15457"/>
                      <a:pt x="14582" y="15457"/>
                      <a:pt x="14622" y="15497"/>
                    </a:cubicBezTo>
                    <a:cubicBezTo>
                      <a:pt x="14682" y="15517"/>
                      <a:pt x="14761" y="15557"/>
                      <a:pt x="14821" y="15597"/>
                    </a:cubicBezTo>
                    <a:cubicBezTo>
                      <a:pt x="14861" y="15617"/>
                      <a:pt x="14881" y="15637"/>
                      <a:pt x="14940" y="15656"/>
                    </a:cubicBezTo>
                    <a:cubicBezTo>
                      <a:pt x="14980" y="15696"/>
                      <a:pt x="15060" y="15736"/>
                      <a:pt x="15119" y="15756"/>
                    </a:cubicBezTo>
                    <a:cubicBezTo>
                      <a:pt x="15159" y="15796"/>
                      <a:pt x="15179" y="15816"/>
                      <a:pt x="15239" y="15835"/>
                    </a:cubicBezTo>
                    <a:cubicBezTo>
                      <a:pt x="15278" y="15895"/>
                      <a:pt x="15338" y="15915"/>
                      <a:pt x="15378" y="15955"/>
                    </a:cubicBezTo>
                    <a:cubicBezTo>
                      <a:pt x="15438" y="15995"/>
                      <a:pt x="15457" y="16034"/>
                      <a:pt x="15477" y="16054"/>
                    </a:cubicBezTo>
                    <a:cubicBezTo>
                      <a:pt x="15537" y="16114"/>
                      <a:pt x="15597" y="16134"/>
                      <a:pt x="15637" y="16194"/>
                    </a:cubicBezTo>
                    <a:lnTo>
                      <a:pt x="15736" y="16293"/>
                    </a:lnTo>
                    <a:cubicBezTo>
                      <a:pt x="15776" y="16333"/>
                      <a:pt x="15835" y="16392"/>
                      <a:pt x="15855" y="16432"/>
                    </a:cubicBezTo>
                    <a:cubicBezTo>
                      <a:pt x="15875" y="16492"/>
                      <a:pt x="15935" y="16512"/>
                      <a:pt x="15955" y="16552"/>
                    </a:cubicBezTo>
                    <a:cubicBezTo>
                      <a:pt x="16014" y="16611"/>
                      <a:pt x="16034" y="16651"/>
                      <a:pt x="16094" y="16711"/>
                    </a:cubicBezTo>
                    <a:cubicBezTo>
                      <a:pt x="16114" y="16751"/>
                      <a:pt x="16134" y="16790"/>
                      <a:pt x="16194" y="16830"/>
                    </a:cubicBezTo>
                    <a:cubicBezTo>
                      <a:pt x="16213" y="16850"/>
                      <a:pt x="16233" y="16910"/>
                      <a:pt x="16253" y="16930"/>
                    </a:cubicBezTo>
                    <a:cubicBezTo>
                      <a:pt x="16253" y="16949"/>
                      <a:pt x="16233" y="16949"/>
                      <a:pt x="16233" y="16989"/>
                    </a:cubicBezTo>
                    <a:cubicBezTo>
                      <a:pt x="16213" y="17009"/>
                      <a:pt x="16194" y="17049"/>
                      <a:pt x="16154" y="17089"/>
                    </a:cubicBezTo>
                    <a:cubicBezTo>
                      <a:pt x="16134" y="17109"/>
                      <a:pt x="16114" y="17148"/>
                      <a:pt x="16094" y="17188"/>
                    </a:cubicBezTo>
                    <a:cubicBezTo>
                      <a:pt x="16054" y="17208"/>
                      <a:pt x="16034" y="17228"/>
                      <a:pt x="16014" y="17288"/>
                    </a:cubicBezTo>
                    <a:cubicBezTo>
                      <a:pt x="15995" y="17308"/>
                      <a:pt x="15955" y="17347"/>
                      <a:pt x="15935" y="17387"/>
                    </a:cubicBezTo>
                    <a:cubicBezTo>
                      <a:pt x="15915" y="17407"/>
                      <a:pt x="15895" y="17427"/>
                      <a:pt x="15855" y="17487"/>
                    </a:cubicBezTo>
                    <a:cubicBezTo>
                      <a:pt x="15835" y="17506"/>
                      <a:pt x="15816" y="17526"/>
                      <a:pt x="15796" y="17586"/>
                    </a:cubicBezTo>
                    <a:lnTo>
                      <a:pt x="15716" y="17646"/>
                    </a:lnTo>
                    <a:cubicBezTo>
                      <a:pt x="15696" y="17685"/>
                      <a:pt x="15656" y="17705"/>
                      <a:pt x="15617" y="17725"/>
                    </a:cubicBezTo>
                    <a:lnTo>
                      <a:pt x="15537" y="17805"/>
                    </a:lnTo>
                    <a:cubicBezTo>
                      <a:pt x="15517" y="17825"/>
                      <a:pt x="15497" y="17845"/>
                      <a:pt x="15438" y="17884"/>
                    </a:cubicBezTo>
                    <a:cubicBezTo>
                      <a:pt x="15418" y="17904"/>
                      <a:pt x="15398" y="17924"/>
                      <a:pt x="15338" y="17944"/>
                    </a:cubicBezTo>
                    <a:cubicBezTo>
                      <a:pt x="15318" y="17984"/>
                      <a:pt x="15259" y="18004"/>
                      <a:pt x="15239" y="18024"/>
                    </a:cubicBezTo>
                    <a:cubicBezTo>
                      <a:pt x="15219" y="18044"/>
                      <a:pt x="15199" y="18083"/>
                      <a:pt x="15139" y="18103"/>
                    </a:cubicBezTo>
                    <a:cubicBezTo>
                      <a:pt x="15119" y="18123"/>
                      <a:pt x="15060" y="18143"/>
                      <a:pt x="15040" y="18183"/>
                    </a:cubicBezTo>
                    <a:cubicBezTo>
                      <a:pt x="15020" y="18203"/>
                      <a:pt x="14960" y="18223"/>
                      <a:pt x="14940" y="18223"/>
                    </a:cubicBezTo>
                    <a:cubicBezTo>
                      <a:pt x="14920" y="18242"/>
                      <a:pt x="14861" y="18282"/>
                      <a:pt x="14841" y="18282"/>
                    </a:cubicBezTo>
                    <a:cubicBezTo>
                      <a:pt x="14821" y="18302"/>
                      <a:pt x="14761" y="18302"/>
                      <a:pt x="14741" y="18322"/>
                    </a:cubicBezTo>
                    <a:cubicBezTo>
                      <a:pt x="14721" y="18342"/>
                      <a:pt x="14662" y="18342"/>
                      <a:pt x="14642" y="18382"/>
                    </a:cubicBezTo>
                    <a:cubicBezTo>
                      <a:pt x="14622" y="18402"/>
                      <a:pt x="14562" y="18402"/>
                      <a:pt x="14542" y="18422"/>
                    </a:cubicBezTo>
                    <a:cubicBezTo>
                      <a:pt x="14483" y="18441"/>
                      <a:pt x="14463" y="18441"/>
                      <a:pt x="14423" y="18481"/>
                    </a:cubicBezTo>
                    <a:cubicBezTo>
                      <a:pt x="14383" y="18501"/>
                      <a:pt x="14343" y="18501"/>
                      <a:pt x="14324" y="18521"/>
                    </a:cubicBezTo>
                    <a:cubicBezTo>
                      <a:pt x="14264" y="18541"/>
                      <a:pt x="14244" y="18541"/>
                      <a:pt x="14184" y="18581"/>
                    </a:cubicBezTo>
                    <a:cubicBezTo>
                      <a:pt x="14164" y="18581"/>
                      <a:pt x="14125" y="18601"/>
                      <a:pt x="14085" y="18601"/>
                    </a:cubicBezTo>
                    <a:cubicBezTo>
                      <a:pt x="14045" y="18620"/>
                      <a:pt x="14025" y="18620"/>
                      <a:pt x="13966" y="18620"/>
                    </a:cubicBezTo>
                    <a:cubicBezTo>
                      <a:pt x="13946" y="18620"/>
                      <a:pt x="13886" y="18640"/>
                      <a:pt x="13866" y="18640"/>
                    </a:cubicBezTo>
                    <a:cubicBezTo>
                      <a:pt x="13826" y="18640"/>
                      <a:pt x="13767" y="18680"/>
                      <a:pt x="13727" y="18680"/>
                    </a:cubicBezTo>
                    <a:cubicBezTo>
                      <a:pt x="13687" y="18680"/>
                      <a:pt x="13647" y="18700"/>
                      <a:pt x="13627" y="18700"/>
                    </a:cubicBezTo>
                    <a:cubicBezTo>
                      <a:pt x="13568" y="18700"/>
                      <a:pt x="13528" y="18720"/>
                      <a:pt x="13468" y="18720"/>
                    </a:cubicBezTo>
                    <a:lnTo>
                      <a:pt x="13389" y="18720"/>
                    </a:lnTo>
                    <a:cubicBezTo>
                      <a:pt x="13329" y="18720"/>
                      <a:pt x="13249" y="18740"/>
                      <a:pt x="13150" y="18740"/>
                    </a:cubicBezTo>
                    <a:lnTo>
                      <a:pt x="12971" y="18740"/>
                    </a:lnTo>
                    <a:cubicBezTo>
                      <a:pt x="12135" y="18740"/>
                      <a:pt x="11340" y="18481"/>
                      <a:pt x="10683" y="18004"/>
                    </a:cubicBezTo>
                    <a:lnTo>
                      <a:pt x="11061" y="17705"/>
                    </a:lnTo>
                    <a:cubicBezTo>
                      <a:pt x="11348" y="17495"/>
                      <a:pt x="11175" y="17027"/>
                      <a:pt x="10825" y="17027"/>
                    </a:cubicBezTo>
                    <a:cubicBezTo>
                      <a:pt x="10811" y="17027"/>
                      <a:pt x="10797" y="17027"/>
                      <a:pt x="10783" y="17029"/>
                    </a:cubicBezTo>
                    <a:lnTo>
                      <a:pt x="9569" y="17128"/>
                    </a:lnTo>
                    <a:cubicBezTo>
                      <a:pt x="9271" y="17148"/>
                      <a:pt x="9072" y="17427"/>
                      <a:pt x="9152" y="17725"/>
                    </a:cubicBezTo>
                    <a:lnTo>
                      <a:pt x="9410" y="18879"/>
                    </a:lnTo>
                    <a:cubicBezTo>
                      <a:pt x="9462" y="19065"/>
                      <a:pt x="9632" y="19165"/>
                      <a:pt x="9800" y="19165"/>
                    </a:cubicBezTo>
                    <a:cubicBezTo>
                      <a:pt x="9955" y="19165"/>
                      <a:pt x="10109" y="19080"/>
                      <a:pt x="10166" y="18899"/>
                    </a:cubicBezTo>
                    <a:lnTo>
                      <a:pt x="10265" y="18581"/>
                    </a:lnTo>
                    <a:cubicBezTo>
                      <a:pt x="11041" y="19894"/>
                      <a:pt x="12454" y="20709"/>
                      <a:pt x="13985" y="20709"/>
                    </a:cubicBezTo>
                    <a:cubicBezTo>
                      <a:pt x="14523" y="20709"/>
                      <a:pt x="15040" y="20610"/>
                      <a:pt x="15537" y="20431"/>
                    </a:cubicBezTo>
                    <a:lnTo>
                      <a:pt x="15557" y="20431"/>
                    </a:lnTo>
                    <a:cubicBezTo>
                      <a:pt x="16213" y="20192"/>
                      <a:pt x="16810" y="19774"/>
                      <a:pt x="17268" y="19237"/>
                    </a:cubicBezTo>
                    <a:cubicBezTo>
                      <a:pt x="17944" y="18441"/>
                      <a:pt x="18322" y="17447"/>
                      <a:pt x="18322" y="16432"/>
                    </a:cubicBezTo>
                    <a:cubicBezTo>
                      <a:pt x="18322" y="16054"/>
                      <a:pt x="18262" y="15716"/>
                      <a:pt x="18203" y="15358"/>
                    </a:cubicBezTo>
                    <a:cubicBezTo>
                      <a:pt x="18004" y="14602"/>
                      <a:pt x="17606" y="13906"/>
                      <a:pt x="17029" y="13329"/>
                    </a:cubicBezTo>
                    <a:cubicBezTo>
                      <a:pt x="16651" y="12951"/>
                      <a:pt x="16213" y="12653"/>
                      <a:pt x="15716" y="12454"/>
                    </a:cubicBezTo>
                    <a:lnTo>
                      <a:pt x="15676" y="12454"/>
                    </a:lnTo>
                    <a:cubicBezTo>
                      <a:pt x="15617" y="12434"/>
                      <a:pt x="15517" y="12414"/>
                      <a:pt x="15438" y="12354"/>
                    </a:cubicBezTo>
                    <a:lnTo>
                      <a:pt x="15418" y="12354"/>
                    </a:lnTo>
                    <a:cubicBezTo>
                      <a:pt x="14443" y="11956"/>
                      <a:pt x="13548" y="11419"/>
                      <a:pt x="12752" y="10683"/>
                    </a:cubicBezTo>
                    <a:lnTo>
                      <a:pt x="12732" y="10663"/>
                    </a:lnTo>
                    <a:cubicBezTo>
                      <a:pt x="11837" y="9848"/>
                      <a:pt x="11479" y="8674"/>
                      <a:pt x="11638" y="7580"/>
                    </a:cubicBezTo>
                    <a:lnTo>
                      <a:pt x="11638" y="7580"/>
                    </a:lnTo>
                    <a:lnTo>
                      <a:pt x="12891" y="8197"/>
                    </a:lnTo>
                    <a:lnTo>
                      <a:pt x="14045" y="7301"/>
                    </a:lnTo>
                    <a:lnTo>
                      <a:pt x="14145" y="7301"/>
                    </a:lnTo>
                    <a:cubicBezTo>
                      <a:pt x="14383" y="7500"/>
                      <a:pt x="14363" y="7938"/>
                      <a:pt x="14045" y="8595"/>
                    </a:cubicBezTo>
                    <a:cubicBezTo>
                      <a:pt x="14682" y="8137"/>
                      <a:pt x="14622" y="7481"/>
                      <a:pt x="14483" y="7142"/>
                    </a:cubicBezTo>
                    <a:lnTo>
                      <a:pt x="14483" y="7142"/>
                    </a:lnTo>
                    <a:cubicBezTo>
                      <a:pt x="14721" y="7262"/>
                      <a:pt x="14881" y="7600"/>
                      <a:pt x="14960" y="8236"/>
                    </a:cubicBezTo>
                    <a:cubicBezTo>
                      <a:pt x="15239" y="7560"/>
                      <a:pt x="14920" y="7083"/>
                      <a:pt x="14642" y="6804"/>
                    </a:cubicBezTo>
                    <a:lnTo>
                      <a:pt x="14642" y="6764"/>
                    </a:lnTo>
                    <a:cubicBezTo>
                      <a:pt x="14714" y="6699"/>
                      <a:pt x="14808" y="6666"/>
                      <a:pt x="14922" y="6666"/>
                    </a:cubicBezTo>
                    <a:cubicBezTo>
                      <a:pt x="15156" y="6666"/>
                      <a:pt x="15475" y="6803"/>
                      <a:pt x="15875" y="7083"/>
                    </a:cubicBezTo>
                    <a:cubicBezTo>
                      <a:pt x="15601" y="6474"/>
                      <a:pt x="15068" y="6352"/>
                      <a:pt x="14686" y="6352"/>
                    </a:cubicBezTo>
                    <a:cubicBezTo>
                      <a:pt x="14432" y="6352"/>
                      <a:pt x="14244" y="6406"/>
                      <a:pt x="14244" y="6406"/>
                    </a:cubicBezTo>
                    <a:lnTo>
                      <a:pt x="14224" y="6665"/>
                    </a:lnTo>
                    <a:lnTo>
                      <a:pt x="12832" y="7679"/>
                    </a:lnTo>
                    <a:lnTo>
                      <a:pt x="11738" y="6963"/>
                    </a:lnTo>
                    <a:cubicBezTo>
                      <a:pt x="11936" y="6386"/>
                      <a:pt x="12255" y="5869"/>
                      <a:pt x="12732" y="5451"/>
                    </a:cubicBezTo>
                    <a:cubicBezTo>
                      <a:pt x="12852" y="5352"/>
                      <a:pt x="12951" y="5253"/>
                      <a:pt x="13070" y="5153"/>
                    </a:cubicBezTo>
                    <a:lnTo>
                      <a:pt x="13090" y="5113"/>
                    </a:lnTo>
                    <a:cubicBezTo>
                      <a:pt x="13150" y="5153"/>
                      <a:pt x="13170" y="5193"/>
                      <a:pt x="13230" y="5213"/>
                    </a:cubicBezTo>
                    <a:cubicBezTo>
                      <a:pt x="13475" y="5402"/>
                      <a:pt x="13766" y="5480"/>
                      <a:pt x="14077" y="5480"/>
                    </a:cubicBezTo>
                    <a:cubicBezTo>
                      <a:pt x="14975" y="5480"/>
                      <a:pt x="16046" y="4835"/>
                      <a:pt x="16711" y="4377"/>
                    </a:cubicBezTo>
                    <a:cubicBezTo>
                      <a:pt x="17148" y="4059"/>
                      <a:pt x="17805" y="3959"/>
                      <a:pt x="18302" y="3900"/>
                    </a:cubicBezTo>
                    <a:cubicBezTo>
                      <a:pt x="18799" y="3880"/>
                      <a:pt x="19197" y="3502"/>
                      <a:pt x="19257" y="3005"/>
                    </a:cubicBezTo>
                    <a:lnTo>
                      <a:pt x="19356" y="2368"/>
                    </a:lnTo>
                    <a:cubicBezTo>
                      <a:pt x="19396" y="1891"/>
                      <a:pt x="19078" y="1493"/>
                      <a:pt x="18620" y="1493"/>
                    </a:cubicBezTo>
                    <a:lnTo>
                      <a:pt x="17148" y="1493"/>
                    </a:lnTo>
                    <a:cubicBezTo>
                      <a:pt x="16731" y="1493"/>
                      <a:pt x="16333" y="1393"/>
                      <a:pt x="15955" y="1155"/>
                    </a:cubicBezTo>
                    <a:lnTo>
                      <a:pt x="15517" y="896"/>
                    </a:lnTo>
                    <a:cubicBezTo>
                      <a:pt x="15141" y="657"/>
                      <a:pt x="14720" y="549"/>
                      <a:pt x="14294" y="549"/>
                    </a:cubicBezTo>
                    <a:cubicBezTo>
                      <a:pt x="14224" y="549"/>
                      <a:pt x="14155" y="552"/>
                      <a:pt x="14085" y="558"/>
                    </a:cubicBezTo>
                    <a:lnTo>
                      <a:pt x="11976" y="816"/>
                    </a:lnTo>
                    <a:cubicBezTo>
                      <a:pt x="11927" y="821"/>
                      <a:pt x="11878" y="824"/>
                      <a:pt x="11830" y="824"/>
                    </a:cubicBezTo>
                    <a:cubicBezTo>
                      <a:pt x="11687" y="824"/>
                      <a:pt x="11549" y="802"/>
                      <a:pt x="11399" y="757"/>
                    </a:cubicBezTo>
                    <a:lnTo>
                      <a:pt x="881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9" name="Google Shape;619;p29"/>
            <p:cNvGrpSpPr/>
            <p:nvPr/>
          </p:nvGrpSpPr>
          <p:grpSpPr>
            <a:xfrm rot="900195">
              <a:off x="6313538" y="4021340"/>
              <a:ext cx="909922" cy="1193622"/>
              <a:chOff x="15232174" y="1232889"/>
              <a:chExt cx="1212951" cy="1590926"/>
            </a:xfrm>
          </p:grpSpPr>
          <p:sp>
            <p:nvSpPr>
              <p:cNvPr id="620" name="Google Shape;620;p29"/>
              <p:cNvSpPr/>
              <p:nvPr/>
            </p:nvSpPr>
            <p:spPr>
              <a:xfrm>
                <a:off x="15232174" y="12328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9"/>
              <p:cNvSpPr/>
              <p:nvPr/>
            </p:nvSpPr>
            <p:spPr>
              <a:xfrm>
                <a:off x="15306925" y="13070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2" name="Google Shape;622;p29"/>
              <p:cNvGrpSpPr/>
              <p:nvPr/>
            </p:nvGrpSpPr>
            <p:grpSpPr>
              <a:xfrm>
                <a:off x="15611335" y="1609374"/>
                <a:ext cx="538406" cy="960414"/>
                <a:chOff x="-6091890" y="3160874"/>
                <a:chExt cx="538406" cy="960414"/>
              </a:xfrm>
            </p:grpSpPr>
            <p:grpSp>
              <p:nvGrpSpPr>
                <p:cNvPr id="623" name="Google Shape;623;p29"/>
                <p:cNvGrpSpPr/>
                <p:nvPr/>
              </p:nvGrpSpPr>
              <p:grpSpPr>
                <a:xfrm>
                  <a:off x="-6091890" y="3480746"/>
                  <a:ext cx="538406" cy="640542"/>
                  <a:chOff x="-5644575" y="2622700"/>
                  <a:chExt cx="347650" cy="413600"/>
                </a:xfrm>
              </p:grpSpPr>
              <p:sp>
                <p:nvSpPr>
                  <p:cNvPr id="624" name="Google Shape;624;p29"/>
                  <p:cNvSpPr/>
                  <p:nvPr/>
                </p:nvSpPr>
                <p:spPr>
                  <a:xfrm>
                    <a:off x="-5512800" y="2731625"/>
                    <a:ext cx="8000" cy="1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" h="737" extrusionOk="0">
                        <a:moveTo>
                          <a:pt x="319" y="1"/>
                        </a:moveTo>
                        <a:cubicBezTo>
                          <a:pt x="279" y="259"/>
                          <a:pt x="21" y="458"/>
                          <a:pt x="1" y="737"/>
                        </a:cubicBezTo>
                        <a:lnTo>
                          <a:pt x="1" y="737"/>
                        </a:lnTo>
                        <a:cubicBezTo>
                          <a:pt x="21" y="458"/>
                          <a:pt x="279" y="259"/>
                          <a:pt x="31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5" name="Google Shape;625;p29"/>
                  <p:cNvSpPr/>
                  <p:nvPr/>
                </p:nvSpPr>
                <p:spPr>
                  <a:xfrm>
                    <a:off x="-5512800" y="2750025"/>
                    <a:ext cx="525" cy="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21" extrusionOk="0">
                        <a:moveTo>
                          <a:pt x="1" y="21"/>
                        </a:moveTo>
                        <a:lnTo>
                          <a:pt x="21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6" name="Google Shape;626;p29"/>
                  <p:cNvSpPr/>
                  <p:nvPr/>
                </p:nvSpPr>
                <p:spPr>
                  <a:xfrm>
                    <a:off x="-5512800" y="2750025"/>
                    <a:ext cx="5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1" extrusionOk="0">
                        <a:moveTo>
                          <a:pt x="21" y="1"/>
                        </a:moveTo>
                        <a:cubicBezTo>
                          <a:pt x="21" y="1"/>
                          <a:pt x="1" y="1"/>
                          <a:pt x="21" y="1"/>
                        </a:cubicBezTo>
                        <a:cubicBezTo>
                          <a:pt x="1" y="1"/>
                          <a:pt x="1" y="1"/>
                          <a:pt x="21" y="1"/>
                        </a:cubicBezTo>
                        <a:cubicBezTo>
                          <a:pt x="1" y="1"/>
                          <a:pt x="1" y="1"/>
                          <a:pt x="21" y="1"/>
                        </a:cubicBezTo>
                        <a:cubicBezTo>
                          <a:pt x="1" y="1"/>
                          <a:pt x="1" y="1"/>
                          <a:pt x="2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7" name="Google Shape;627;p29"/>
                  <p:cNvSpPr/>
                  <p:nvPr/>
                </p:nvSpPr>
                <p:spPr>
                  <a:xfrm>
                    <a:off x="-5644575" y="2622700"/>
                    <a:ext cx="347650" cy="413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06" h="16544" extrusionOk="0">
                        <a:moveTo>
                          <a:pt x="9064" y="5530"/>
                        </a:moveTo>
                        <a:cubicBezTo>
                          <a:pt x="9200" y="5530"/>
                          <a:pt x="9335" y="5531"/>
                          <a:pt x="9469" y="5531"/>
                        </a:cubicBezTo>
                        <a:cubicBezTo>
                          <a:pt x="9827" y="5531"/>
                          <a:pt x="9748" y="5830"/>
                          <a:pt x="9748" y="6108"/>
                        </a:cubicBezTo>
                        <a:cubicBezTo>
                          <a:pt x="9728" y="6188"/>
                          <a:pt x="9688" y="6447"/>
                          <a:pt x="9668" y="6447"/>
                        </a:cubicBezTo>
                        <a:cubicBezTo>
                          <a:pt x="9190" y="6475"/>
                          <a:pt x="8702" y="6503"/>
                          <a:pt x="8225" y="6503"/>
                        </a:cubicBezTo>
                        <a:cubicBezTo>
                          <a:pt x="8027" y="6503"/>
                          <a:pt x="7831" y="6498"/>
                          <a:pt x="7639" y="6486"/>
                        </a:cubicBezTo>
                        <a:cubicBezTo>
                          <a:pt x="7580" y="6447"/>
                          <a:pt x="7480" y="5730"/>
                          <a:pt x="7858" y="5631"/>
                        </a:cubicBezTo>
                        <a:cubicBezTo>
                          <a:pt x="8246" y="5541"/>
                          <a:pt x="8656" y="5530"/>
                          <a:pt x="9064" y="5530"/>
                        </a:cubicBezTo>
                        <a:close/>
                        <a:moveTo>
                          <a:pt x="5672" y="5969"/>
                        </a:moveTo>
                        <a:cubicBezTo>
                          <a:pt x="5909" y="5969"/>
                          <a:pt x="6088" y="6069"/>
                          <a:pt x="6088" y="6486"/>
                        </a:cubicBezTo>
                        <a:cubicBezTo>
                          <a:pt x="6088" y="6823"/>
                          <a:pt x="5921" y="6893"/>
                          <a:pt x="5718" y="6893"/>
                        </a:cubicBezTo>
                        <a:cubicBezTo>
                          <a:pt x="5572" y="6893"/>
                          <a:pt x="5407" y="6857"/>
                          <a:pt x="5271" y="6857"/>
                        </a:cubicBezTo>
                        <a:cubicBezTo>
                          <a:pt x="5181" y="6857"/>
                          <a:pt x="5104" y="6873"/>
                          <a:pt x="5053" y="6924"/>
                        </a:cubicBezTo>
                        <a:cubicBezTo>
                          <a:pt x="4973" y="6939"/>
                          <a:pt x="4902" y="6947"/>
                          <a:pt x="4839" y="6947"/>
                        </a:cubicBezTo>
                        <a:cubicBezTo>
                          <a:pt x="4495" y="6947"/>
                          <a:pt x="4391" y="6729"/>
                          <a:pt x="4357" y="6427"/>
                        </a:cubicBezTo>
                        <a:cubicBezTo>
                          <a:pt x="4277" y="6009"/>
                          <a:pt x="4596" y="6088"/>
                          <a:pt x="4854" y="6049"/>
                        </a:cubicBezTo>
                        <a:lnTo>
                          <a:pt x="4914" y="6049"/>
                        </a:lnTo>
                        <a:cubicBezTo>
                          <a:pt x="4935" y="6050"/>
                          <a:pt x="4956" y="6051"/>
                          <a:pt x="4978" y="6051"/>
                        </a:cubicBezTo>
                        <a:cubicBezTo>
                          <a:pt x="5196" y="6051"/>
                          <a:pt x="5458" y="5969"/>
                          <a:pt x="5672" y="5969"/>
                        </a:cubicBezTo>
                        <a:close/>
                        <a:moveTo>
                          <a:pt x="8873" y="7342"/>
                        </a:moveTo>
                        <a:cubicBezTo>
                          <a:pt x="8917" y="7351"/>
                          <a:pt x="8964" y="7354"/>
                          <a:pt x="9011" y="7354"/>
                        </a:cubicBezTo>
                        <a:cubicBezTo>
                          <a:pt x="9088" y="7354"/>
                          <a:pt x="9166" y="7346"/>
                          <a:pt x="9235" y="7346"/>
                        </a:cubicBezTo>
                        <a:cubicBezTo>
                          <a:pt x="9391" y="7346"/>
                          <a:pt x="9504" y="7386"/>
                          <a:pt x="9469" y="7640"/>
                        </a:cubicBezTo>
                        <a:cubicBezTo>
                          <a:pt x="9399" y="8164"/>
                          <a:pt x="9129" y="8254"/>
                          <a:pt x="8810" y="8254"/>
                        </a:cubicBezTo>
                        <a:cubicBezTo>
                          <a:pt x="8643" y="8254"/>
                          <a:pt x="8464" y="8230"/>
                          <a:pt x="8292" y="8230"/>
                        </a:cubicBezTo>
                        <a:cubicBezTo>
                          <a:pt x="8143" y="8230"/>
                          <a:pt x="8001" y="8248"/>
                          <a:pt x="7878" y="8316"/>
                        </a:cubicBezTo>
                        <a:cubicBezTo>
                          <a:pt x="7819" y="8356"/>
                          <a:pt x="7759" y="8373"/>
                          <a:pt x="7704" y="8373"/>
                        </a:cubicBezTo>
                        <a:cubicBezTo>
                          <a:pt x="7533" y="8373"/>
                          <a:pt x="7400" y="8208"/>
                          <a:pt x="7460" y="7998"/>
                        </a:cubicBezTo>
                        <a:cubicBezTo>
                          <a:pt x="7585" y="7448"/>
                          <a:pt x="7946" y="7432"/>
                          <a:pt x="8301" y="7432"/>
                        </a:cubicBezTo>
                        <a:cubicBezTo>
                          <a:pt x="8322" y="7432"/>
                          <a:pt x="8344" y="7432"/>
                          <a:pt x="8365" y="7432"/>
                        </a:cubicBezTo>
                        <a:cubicBezTo>
                          <a:pt x="8552" y="7432"/>
                          <a:pt x="8733" y="7428"/>
                          <a:pt x="8873" y="7342"/>
                        </a:cubicBezTo>
                        <a:close/>
                        <a:moveTo>
                          <a:pt x="5883" y="7654"/>
                        </a:moveTo>
                        <a:cubicBezTo>
                          <a:pt x="6103" y="7654"/>
                          <a:pt x="6167" y="7890"/>
                          <a:pt x="6167" y="8177"/>
                        </a:cubicBezTo>
                        <a:cubicBezTo>
                          <a:pt x="6167" y="8550"/>
                          <a:pt x="5996" y="8623"/>
                          <a:pt x="5835" y="8623"/>
                        </a:cubicBezTo>
                        <a:cubicBezTo>
                          <a:pt x="5732" y="8623"/>
                          <a:pt x="5634" y="8594"/>
                          <a:pt x="5585" y="8594"/>
                        </a:cubicBezTo>
                        <a:cubicBezTo>
                          <a:pt x="5580" y="8594"/>
                          <a:pt x="5575" y="8594"/>
                          <a:pt x="5570" y="8595"/>
                        </a:cubicBezTo>
                        <a:cubicBezTo>
                          <a:pt x="5434" y="8618"/>
                          <a:pt x="5310" y="8630"/>
                          <a:pt x="5200" y="8630"/>
                        </a:cubicBezTo>
                        <a:cubicBezTo>
                          <a:pt x="4831" y="8630"/>
                          <a:pt x="4629" y="8490"/>
                          <a:pt x="4675" y="8137"/>
                        </a:cubicBezTo>
                        <a:cubicBezTo>
                          <a:pt x="4719" y="7774"/>
                          <a:pt x="4922" y="7715"/>
                          <a:pt x="5152" y="7715"/>
                        </a:cubicBezTo>
                        <a:cubicBezTo>
                          <a:pt x="5260" y="7715"/>
                          <a:pt x="5375" y="7728"/>
                          <a:pt x="5481" y="7728"/>
                        </a:cubicBezTo>
                        <a:cubicBezTo>
                          <a:pt x="5556" y="7728"/>
                          <a:pt x="5627" y="7722"/>
                          <a:pt x="5690" y="7700"/>
                        </a:cubicBezTo>
                        <a:cubicBezTo>
                          <a:pt x="5764" y="7668"/>
                          <a:pt x="5828" y="7654"/>
                          <a:pt x="5883" y="7654"/>
                        </a:cubicBezTo>
                        <a:close/>
                        <a:moveTo>
                          <a:pt x="7868" y="11181"/>
                        </a:moveTo>
                        <a:cubicBezTo>
                          <a:pt x="8453" y="11181"/>
                          <a:pt x="8396" y="11762"/>
                          <a:pt x="8455" y="11997"/>
                        </a:cubicBezTo>
                        <a:cubicBezTo>
                          <a:pt x="8514" y="12190"/>
                          <a:pt x="8448" y="12234"/>
                          <a:pt x="8345" y="12234"/>
                        </a:cubicBezTo>
                        <a:cubicBezTo>
                          <a:pt x="8259" y="12234"/>
                          <a:pt x="8147" y="12203"/>
                          <a:pt x="8059" y="12203"/>
                        </a:cubicBezTo>
                        <a:cubicBezTo>
                          <a:pt x="8005" y="12203"/>
                          <a:pt x="7960" y="12215"/>
                          <a:pt x="7938" y="12255"/>
                        </a:cubicBezTo>
                        <a:cubicBezTo>
                          <a:pt x="7850" y="12273"/>
                          <a:pt x="7775" y="12282"/>
                          <a:pt x="7710" y="12282"/>
                        </a:cubicBezTo>
                        <a:cubicBezTo>
                          <a:pt x="7421" y="12282"/>
                          <a:pt x="7344" y="12106"/>
                          <a:pt x="7361" y="11798"/>
                        </a:cubicBezTo>
                        <a:cubicBezTo>
                          <a:pt x="7381" y="11459"/>
                          <a:pt x="7381" y="11201"/>
                          <a:pt x="7838" y="11181"/>
                        </a:cubicBezTo>
                        <a:cubicBezTo>
                          <a:pt x="7848" y="11181"/>
                          <a:pt x="7858" y="11181"/>
                          <a:pt x="7868" y="11181"/>
                        </a:cubicBezTo>
                        <a:close/>
                        <a:moveTo>
                          <a:pt x="9541" y="0"/>
                        </a:moveTo>
                        <a:cubicBezTo>
                          <a:pt x="9472" y="0"/>
                          <a:pt x="9402" y="13"/>
                          <a:pt x="9330" y="41"/>
                        </a:cubicBezTo>
                        <a:cubicBezTo>
                          <a:pt x="8892" y="180"/>
                          <a:pt x="9071" y="638"/>
                          <a:pt x="9091" y="1016"/>
                        </a:cubicBezTo>
                        <a:cubicBezTo>
                          <a:pt x="9171" y="1951"/>
                          <a:pt x="8853" y="2408"/>
                          <a:pt x="8156" y="2508"/>
                        </a:cubicBezTo>
                        <a:cubicBezTo>
                          <a:pt x="8134" y="2510"/>
                          <a:pt x="8110" y="2510"/>
                          <a:pt x="8087" y="2510"/>
                        </a:cubicBezTo>
                        <a:cubicBezTo>
                          <a:pt x="8008" y="2510"/>
                          <a:pt x="7926" y="2503"/>
                          <a:pt x="7848" y="2503"/>
                        </a:cubicBezTo>
                        <a:cubicBezTo>
                          <a:pt x="7682" y="2503"/>
                          <a:pt x="7537" y="2536"/>
                          <a:pt x="7500" y="2746"/>
                        </a:cubicBezTo>
                        <a:cubicBezTo>
                          <a:pt x="7440" y="3124"/>
                          <a:pt x="7838" y="3204"/>
                          <a:pt x="8057" y="3244"/>
                        </a:cubicBezTo>
                        <a:cubicBezTo>
                          <a:pt x="8634" y="3363"/>
                          <a:pt x="8574" y="3642"/>
                          <a:pt x="8435" y="4099"/>
                        </a:cubicBezTo>
                        <a:cubicBezTo>
                          <a:pt x="8276" y="4537"/>
                          <a:pt x="8057" y="4795"/>
                          <a:pt x="7560" y="4895"/>
                        </a:cubicBezTo>
                        <a:cubicBezTo>
                          <a:pt x="7460" y="4915"/>
                          <a:pt x="7361" y="4935"/>
                          <a:pt x="7261" y="4935"/>
                        </a:cubicBezTo>
                        <a:cubicBezTo>
                          <a:pt x="6784" y="5034"/>
                          <a:pt x="6306" y="5094"/>
                          <a:pt x="5809" y="5114"/>
                        </a:cubicBezTo>
                        <a:cubicBezTo>
                          <a:pt x="5749" y="4815"/>
                          <a:pt x="5511" y="4159"/>
                          <a:pt x="5471" y="4099"/>
                        </a:cubicBezTo>
                        <a:cubicBezTo>
                          <a:pt x="5212" y="3542"/>
                          <a:pt x="5550" y="3403"/>
                          <a:pt x="5988" y="3303"/>
                        </a:cubicBezTo>
                        <a:cubicBezTo>
                          <a:pt x="6247" y="3244"/>
                          <a:pt x="6545" y="3144"/>
                          <a:pt x="6505" y="2846"/>
                        </a:cubicBezTo>
                        <a:cubicBezTo>
                          <a:pt x="6490" y="2633"/>
                          <a:pt x="6300" y="2513"/>
                          <a:pt x="6087" y="2513"/>
                        </a:cubicBezTo>
                        <a:cubicBezTo>
                          <a:pt x="6022" y="2513"/>
                          <a:pt x="5954" y="2524"/>
                          <a:pt x="5889" y="2548"/>
                        </a:cubicBezTo>
                        <a:cubicBezTo>
                          <a:pt x="5733" y="2598"/>
                          <a:pt x="5604" y="2621"/>
                          <a:pt x="5499" y="2621"/>
                        </a:cubicBezTo>
                        <a:cubicBezTo>
                          <a:pt x="5066" y="2621"/>
                          <a:pt x="5021" y="2232"/>
                          <a:pt x="5053" y="1752"/>
                        </a:cubicBezTo>
                        <a:cubicBezTo>
                          <a:pt x="5073" y="1354"/>
                          <a:pt x="4954" y="1056"/>
                          <a:pt x="4556" y="976"/>
                        </a:cubicBezTo>
                        <a:cubicBezTo>
                          <a:pt x="4297" y="950"/>
                          <a:pt x="4014" y="790"/>
                          <a:pt x="3743" y="790"/>
                        </a:cubicBezTo>
                        <a:cubicBezTo>
                          <a:pt x="3597" y="790"/>
                          <a:pt x="3455" y="837"/>
                          <a:pt x="3322" y="976"/>
                        </a:cubicBezTo>
                        <a:cubicBezTo>
                          <a:pt x="2984" y="1354"/>
                          <a:pt x="3521" y="1632"/>
                          <a:pt x="3561" y="1971"/>
                        </a:cubicBezTo>
                        <a:cubicBezTo>
                          <a:pt x="3561" y="2050"/>
                          <a:pt x="3661" y="2130"/>
                          <a:pt x="3681" y="2209"/>
                        </a:cubicBezTo>
                        <a:cubicBezTo>
                          <a:pt x="3919" y="2727"/>
                          <a:pt x="3820" y="3025"/>
                          <a:pt x="3203" y="3025"/>
                        </a:cubicBezTo>
                        <a:cubicBezTo>
                          <a:pt x="2567" y="3025"/>
                          <a:pt x="1890" y="3045"/>
                          <a:pt x="1234" y="3045"/>
                        </a:cubicBezTo>
                        <a:cubicBezTo>
                          <a:pt x="1203" y="3045"/>
                          <a:pt x="1173" y="3044"/>
                          <a:pt x="1142" y="3044"/>
                        </a:cubicBezTo>
                        <a:cubicBezTo>
                          <a:pt x="976" y="3044"/>
                          <a:pt x="821" y="3059"/>
                          <a:pt x="736" y="3244"/>
                        </a:cubicBezTo>
                        <a:cubicBezTo>
                          <a:pt x="637" y="3463"/>
                          <a:pt x="816" y="3542"/>
                          <a:pt x="915" y="3701"/>
                        </a:cubicBezTo>
                        <a:cubicBezTo>
                          <a:pt x="1258" y="4208"/>
                          <a:pt x="1629" y="4423"/>
                          <a:pt x="2086" y="4423"/>
                        </a:cubicBezTo>
                        <a:cubicBezTo>
                          <a:pt x="2293" y="4423"/>
                          <a:pt x="2518" y="4379"/>
                          <a:pt x="2766" y="4298"/>
                        </a:cubicBezTo>
                        <a:cubicBezTo>
                          <a:pt x="3147" y="4157"/>
                          <a:pt x="3737" y="3854"/>
                          <a:pt x="4163" y="3854"/>
                        </a:cubicBezTo>
                        <a:cubicBezTo>
                          <a:pt x="4515" y="3854"/>
                          <a:pt x="4756" y="4061"/>
                          <a:pt x="4675" y="4736"/>
                        </a:cubicBezTo>
                        <a:cubicBezTo>
                          <a:pt x="4655" y="5034"/>
                          <a:pt x="4675" y="5193"/>
                          <a:pt x="4715" y="5313"/>
                        </a:cubicBezTo>
                        <a:cubicBezTo>
                          <a:pt x="4559" y="5353"/>
                          <a:pt x="4401" y="5371"/>
                          <a:pt x="4241" y="5371"/>
                        </a:cubicBezTo>
                        <a:cubicBezTo>
                          <a:pt x="3930" y="5371"/>
                          <a:pt x="3611" y="5305"/>
                          <a:pt x="3283" y="5213"/>
                        </a:cubicBezTo>
                        <a:cubicBezTo>
                          <a:pt x="3176" y="5180"/>
                          <a:pt x="3070" y="5158"/>
                          <a:pt x="2967" y="5158"/>
                        </a:cubicBezTo>
                        <a:cubicBezTo>
                          <a:pt x="2821" y="5158"/>
                          <a:pt x="2684" y="5204"/>
                          <a:pt x="2567" y="5333"/>
                        </a:cubicBezTo>
                        <a:cubicBezTo>
                          <a:pt x="2328" y="5631"/>
                          <a:pt x="2606" y="5790"/>
                          <a:pt x="2785" y="5949"/>
                        </a:cubicBezTo>
                        <a:cubicBezTo>
                          <a:pt x="3084" y="6248"/>
                          <a:pt x="3183" y="6626"/>
                          <a:pt x="3263" y="7023"/>
                        </a:cubicBezTo>
                        <a:cubicBezTo>
                          <a:pt x="3382" y="7720"/>
                          <a:pt x="3462" y="8436"/>
                          <a:pt x="3661" y="9112"/>
                        </a:cubicBezTo>
                        <a:cubicBezTo>
                          <a:pt x="3758" y="9474"/>
                          <a:pt x="3885" y="9905"/>
                          <a:pt x="4219" y="9905"/>
                        </a:cubicBezTo>
                        <a:cubicBezTo>
                          <a:pt x="4362" y="9905"/>
                          <a:pt x="4542" y="9826"/>
                          <a:pt x="4775" y="9629"/>
                        </a:cubicBezTo>
                        <a:cubicBezTo>
                          <a:pt x="4876" y="9551"/>
                          <a:pt x="5021" y="9542"/>
                          <a:pt x="5171" y="9542"/>
                        </a:cubicBezTo>
                        <a:cubicBezTo>
                          <a:pt x="5215" y="9542"/>
                          <a:pt x="5260" y="9543"/>
                          <a:pt x="5304" y="9543"/>
                        </a:cubicBezTo>
                        <a:cubicBezTo>
                          <a:pt x="5376" y="9543"/>
                          <a:pt x="5446" y="9541"/>
                          <a:pt x="5511" y="9530"/>
                        </a:cubicBezTo>
                        <a:cubicBezTo>
                          <a:pt x="5604" y="9523"/>
                          <a:pt x="5704" y="9505"/>
                          <a:pt x="5794" y="9505"/>
                        </a:cubicBezTo>
                        <a:cubicBezTo>
                          <a:pt x="5954" y="9505"/>
                          <a:pt x="6080" y="9561"/>
                          <a:pt x="6068" y="9828"/>
                        </a:cubicBezTo>
                        <a:cubicBezTo>
                          <a:pt x="6048" y="10107"/>
                          <a:pt x="6247" y="10584"/>
                          <a:pt x="5769" y="10584"/>
                        </a:cubicBezTo>
                        <a:cubicBezTo>
                          <a:pt x="5757" y="10584"/>
                          <a:pt x="5745" y="10584"/>
                          <a:pt x="5732" y="10584"/>
                        </a:cubicBezTo>
                        <a:cubicBezTo>
                          <a:pt x="5054" y="10584"/>
                          <a:pt x="4362" y="10910"/>
                          <a:pt x="3683" y="10910"/>
                        </a:cubicBezTo>
                        <a:cubicBezTo>
                          <a:pt x="3257" y="10910"/>
                          <a:pt x="2837" y="10782"/>
                          <a:pt x="2427" y="10365"/>
                        </a:cubicBezTo>
                        <a:cubicBezTo>
                          <a:pt x="2296" y="10223"/>
                          <a:pt x="2098" y="10165"/>
                          <a:pt x="1887" y="10165"/>
                        </a:cubicBezTo>
                        <a:cubicBezTo>
                          <a:pt x="1715" y="10165"/>
                          <a:pt x="1534" y="10203"/>
                          <a:pt x="1373" y="10266"/>
                        </a:cubicBezTo>
                        <a:cubicBezTo>
                          <a:pt x="1194" y="10306"/>
                          <a:pt x="1194" y="10485"/>
                          <a:pt x="1234" y="10604"/>
                        </a:cubicBezTo>
                        <a:cubicBezTo>
                          <a:pt x="1440" y="11062"/>
                          <a:pt x="1356" y="11178"/>
                          <a:pt x="1175" y="11178"/>
                        </a:cubicBezTo>
                        <a:cubicBezTo>
                          <a:pt x="1042" y="11178"/>
                          <a:pt x="857" y="11115"/>
                          <a:pt x="697" y="11082"/>
                        </a:cubicBezTo>
                        <a:cubicBezTo>
                          <a:pt x="613" y="11062"/>
                          <a:pt x="531" y="11049"/>
                          <a:pt x="455" y="11049"/>
                        </a:cubicBezTo>
                        <a:cubicBezTo>
                          <a:pt x="298" y="11049"/>
                          <a:pt x="167" y="11106"/>
                          <a:pt x="100" y="11280"/>
                        </a:cubicBezTo>
                        <a:cubicBezTo>
                          <a:pt x="0" y="11519"/>
                          <a:pt x="199" y="11698"/>
                          <a:pt x="398" y="11798"/>
                        </a:cubicBezTo>
                        <a:cubicBezTo>
                          <a:pt x="587" y="11892"/>
                          <a:pt x="793" y="12058"/>
                          <a:pt x="984" y="12058"/>
                        </a:cubicBezTo>
                        <a:cubicBezTo>
                          <a:pt x="994" y="12058"/>
                          <a:pt x="1005" y="12057"/>
                          <a:pt x="1015" y="12056"/>
                        </a:cubicBezTo>
                        <a:cubicBezTo>
                          <a:pt x="1046" y="12054"/>
                          <a:pt x="1076" y="12053"/>
                          <a:pt x="1105" y="12053"/>
                        </a:cubicBezTo>
                        <a:cubicBezTo>
                          <a:pt x="1646" y="12053"/>
                          <a:pt x="1773" y="12401"/>
                          <a:pt x="1811" y="12892"/>
                        </a:cubicBezTo>
                        <a:cubicBezTo>
                          <a:pt x="1870" y="13548"/>
                          <a:pt x="1870" y="14185"/>
                          <a:pt x="1811" y="14861"/>
                        </a:cubicBezTo>
                        <a:cubicBezTo>
                          <a:pt x="1771" y="15339"/>
                          <a:pt x="1910" y="15975"/>
                          <a:pt x="2427" y="15995"/>
                        </a:cubicBezTo>
                        <a:cubicBezTo>
                          <a:pt x="2453" y="15998"/>
                          <a:pt x="2479" y="15999"/>
                          <a:pt x="2502" y="15999"/>
                        </a:cubicBezTo>
                        <a:cubicBezTo>
                          <a:pt x="3006" y="15999"/>
                          <a:pt x="3024" y="15416"/>
                          <a:pt x="3024" y="14961"/>
                        </a:cubicBezTo>
                        <a:cubicBezTo>
                          <a:pt x="3024" y="14065"/>
                          <a:pt x="3004" y="13190"/>
                          <a:pt x="2984" y="12295"/>
                        </a:cubicBezTo>
                        <a:cubicBezTo>
                          <a:pt x="2984" y="11977"/>
                          <a:pt x="3004" y="11798"/>
                          <a:pt x="3402" y="11758"/>
                        </a:cubicBezTo>
                        <a:cubicBezTo>
                          <a:pt x="4277" y="11658"/>
                          <a:pt x="5153" y="11479"/>
                          <a:pt x="6008" y="11320"/>
                        </a:cubicBezTo>
                        <a:lnTo>
                          <a:pt x="6008" y="11320"/>
                        </a:lnTo>
                        <a:cubicBezTo>
                          <a:pt x="6247" y="12673"/>
                          <a:pt x="6167" y="12772"/>
                          <a:pt x="4854" y="12792"/>
                        </a:cubicBezTo>
                        <a:cubicBezTo>
                          <a:pt x="4516" y="12792"/>
                          <a:pt x="4218" y="12772"/>
                          <a:pt x="3899" y="12772"/>
                        </a:cubicBezTo>
                        <a:cubicBezTo>
                          <a:pt x="3621" y="12772"/>
                          <a:pt x="3462" y="12872"/>
                          <a:pt x="3521" y="13170"/>
                        </a:cubicBezTo>
                        <a:cubicBezTo>
                          <a:pt x="3641" y="13616"/>
                          <a:pt x="4411" y="14106"/>
                          <a:pt x="4940" y="14106"/>
                        </a:cubicBezTo>
                        <a:cubicBezTo>
                          <a:pt x="5025" y="14106"/>
                          <a:pt x="5104" y="14093"/>
                          <a:pt x="5173" y="14065"/>
                        </a:cubicBezTo>
                        <a:cubicBezTo>
                          <a:pt x="6107" y="13687"/>
                          <a:pt x="7102" y="13449"/>
                          <a:pt x="8077" y="13111"/>
                        </a:cubicBezTo>
                        <a:cubicBezTo>
                          <a:pt x="8319" y="13030"/>
                          <a:pt x="8545" y="12962"/>
                          <a:pt x="8748" y="12962"/>
                        </a:cubicBezTo>
                        <a:cubicBezTo>
                          <a:pt x="9045" y="12962"/>
                          <a:pt x="9292" y="13107"/>
                          <a:pt x="9469" y="13568"/>
                        </a:cubicBezTo>
                        <a:cubicBezTo>
                          <a:pt x="9550" y="13762"/>
                          <a:pt x="9709" y="14034"/>
                          <a:pt x="9979" y="14034"/>
                        </a:cubicBezTo>
                        <a:cubicBezTo>
                          <a:pt x="10042" y="14034"/>
                          <a:pt x="10111" y="14020"/>
                          <a:pt x="10185" y="13986"/>
                        </a:cubicBezTo>
                        <a:cubicBezTo>
                          <a:pt x="10524" y="13847"/>
                          <a:pt x="10683" y="13508"/>
                          <a:pt x="10663" y="13150"/>
                        </a:cubicBezTo>
                        <a:cubicBezTo>
                          <a:pt x="10663" y="12514"/>
                          <a:pt x="10265" y="12096"/>
                          <a:pt x="9768" y="11778"/>
                        </a:cubicBezTo>
                        <a:cubicBezTo>
                          <a:pt x="9430" y="11559"/>
                          <a:pt x="9071" y="11380"/>
                          <a:pt x="8594" y="11082"/>
                        </a:cubicBezTo>
                        <a:cubicBezTo>
                          <a:pt x="9091" y="11062"/>
                          <a:pt x="9430" y="11022"/>
                          <a:pt x="9728" y="11002"/>
                        </a:cubicBezTo>
                        <a:cubicBezTo>
                          <a:pt x="9976" y="10990"/>
                          <a:pt x="10202" y="10983"/>
                          <a:pt x="10406" y="10983"/>
                        </a:cubicBezTo>
                        <a:cubicBezTo>
                          <a:pt x="12169" y="10983"/>
                          <a:pt x="12362" y="11505"/>
                          <a:pt x="11916" y="13608"/>
                        </a:cubicBezTo>
                        <a:cubicBezTo>
                          <a:pt x="11788" y="14208"/>
                          <a:pt x="11587" y="14541"/>
                          <a:pt x="11175" y="14541"/>
                        </a:cubicBezTo>
                        <a:cubicBezTo>
                          <a:pt x="11013" y="14541"/>
                          <a:pt x="10819" y="14490"/>
                          <a:pt x="10583" y="14384"/>
                        </a:cubicBezTo>
                        <a:cubicBezTo>
                          <a:pt x="10468" y="14336"/>
                          <a:pt x="10339" y="14302"/>
                          <a:pt x="10196" y="14302"/>
                        </a:cubicBezTo>
                        <a:cubicBezTo>
                          <a:pt x="10042" y="14302"/>
                          <a:pt x="9873" y="14341"/>
                          <a:pt x="9688" y="14443"/>
                        </a:cubicBezTo>
                        <a:cubicBezTo>
                          <a:pt x="10066" y="14961"/>
                          <a:pt x="10464" y="15458"/>
                          <a:pt x="10842" y="15975"/>
                        </a:cubicBezTo>
                        <a:cubicBezTo>
                          <a:pt x="11108" y="16351"/>
                          <a:pt x="11355" y="16543"/>
                          <a:pt x="11631" y="16543"/>
                        </a:cubicBezTo>
                        <a:cubicBezTo>
                          <a:pt x="11852" y="16543"/>
                          <a:pt x="12091" y="16421"/>
                          <a:pt x="12374" y="16174"/>
                        </a:cubicBezTo>
                        <a:cubicBezTo>
                          <a:pt x="12970" y="15677"/>
                          <a:pt x="13269" y="15000"/>
                          <a:pt x="13269" y="14244"/>
                        </a:cubicBezTo>
                        <a:cubicBezTo>
                          <a:pt x="13269" y="13409"/>
                          <a:pt x="13348" y="12593"/>
                          <a:pt x="13547" y="11778"/>
                        </a:cubicBezTo>
                        <a:cubicBezTo>
                          <a:pt x="13905" y="10584"/>
                          <a:pt x="13846" y="10425"/>
                          <a:pt x="12831" y="9808"/>
                        </a:cubicBezTo>
                        <a:cubicBezTo>
                          <a:pt x="12615" y="9675"/>
                          <a:pt x="12396" y="9629"/>
                          <a:pt x="12176" y="9629"/>
                        </a:cubicBezTo>
                        <a:cubicBezTo>
                          <a:pt x="11869" y="9629"/>
                          <a:pt x="11561" y="9719"/>
                          <a:pt x="11260" y="9789"/>
                        </a:cubicBezTo>
                        <a:cubicBezTo>
                          <a:pt x="10146" y="10067"/>
                          <a:pt x="9032" y="10206"/>
                          <a:pt x="7878" y="10266"/>
                        </a:cubicBezTo>
                        <a:cubicBezTo>
                          <a:pt x="7818" y="10266"/>
                          <a:pt x="7757" y="10271"/>
                          <a:pt x="7699" y="10271"/>
                        </a:cubicBezTo>
                        <a:cubicBezTo>
                          <a:pt x="7566" y="10271"/>
                          <a:pt x="7454" y="10242"/>
                          <a:pt x="7440" y="10047"/>
                        </a:cubicBezTo>
                        <a:cubicBezTo>
                          <a:pt x="7420" y="9808"/>
                          <a:pt x="7361" y="9510"/>
                          <a:pt x="7580" y="9411"/>
                        </a:cubicBezTo>
                        <a:cubicBezTo>
                          <a:pt x="7885" y="9264"/>
                          <a:pt x="8281" y="9140"/>
                          <a:pt x="8615" y="9140"/>
                        </a:cubicBezTo>
                        <a:cubicBezTo>
                          <a:pt x="8824" y="9140"/>
                          <a:pt x="9009" y="9188"/>
                          <a:pt x="9131" y="9311"/>
                        </a:cubicBezTo>
                        <a:cubicBezTo>
                          <a:pt x="9407" y="9600"/>
                          <a:pt x="9616" y="9711"/>
                          <a:pt x="9780" y="9711"/>
                        </a:cubicBezTo>
                        <a:cubicBezTo>
                          <a:pt x="10113" y="9711"/>
                          <a:pt x="10264" y="9253"/>
                          <a:pt x="10424" y="8893"/>
                        </a:cubicBezTo>
                        <a:cubicBezTo>
                          <a:pt x="10902" y="7859"/>
                          <a:pt x="11021" y="6645"/>
                          <a:pt x="11677" y="5651"/>
                        </a:cubicBezTo>
                        <a:cubicBezTo>
                          <a:pt x="11856" y="5412"/>
                          <a:pt x="11638" y="5233"/>
                          <a:pt x="11439" y="5114"/>
                        </a:cubicBezTo>
                        <a:cubicBezTo>
                          <a:pt x="10929" y="4715"/>
                          <a:pt x="10355" y="4470"/>
                          <a:pt x="9717" y="4470"/>
                        </a:cubicBezTo>
                        <a:cubicBezTo>
                          <a:pt x="9559" y="4470"/>
                          <a:pt x="9397" y="4485"/>
                          <a:pt x="9231" y="4517"/>
                        </a:cubicBezTo>
                        <a:cubicBezTo>
                          <a:pt x="9534" y="3553"/>
                          <a:pt x="10030" y="2941"/>
                          <a:pt x="10977" y="2941"/>
                        </a:cubicBezTo>
                        <a:cubicBezTo>
                          <a:pt x="11085" y="2941"/>
                          <a:pt x="11199" y="2949"/>
                          <a:pt x="11319" y="2965"/>
                        </a:cubicBezTo>
                        <a:cubicBezTo>
                          <a:pt x="11389" y="2977"/>
                          <a:pt x="11463" y="2982"/>
                          <a:pt x="11537" y="2982"/>
                        </a:cubicBezTo>
                        <a:cubicBezTo>
                          <a:pt x="11718" y="2982"/>
                          <a:pt x="11906" y="2954"/>
                          <a:pt x="12075" y="2926"/>
                        </a:cubicBezTo>
                        <a:cubicBezTo>
                          <a:pt x="12533" y="2866"/>
                          <a:pt x="13229" y="2965"/>
                          <a:pt x="13229" y="2448"/>
                        </a:cubicBezTo>
                        <a:cubicBezTo>
                          <a:pt x="13229" y="1911"/>
                          <a:pt x="12473" y="1871"/>
                          <a:pt x="12016" y="1752"/>
                        </a:cubicBezTo>
                        <a:cubicBezTo>
                          <a:pt x="11984" y="1746"/>
                          <a:pt x="11951" y="1743"/>
                          <a:pt x="11916" y="1743"/>
                        </a:cubicBezTo>
                        <a:cubicBezTo>
                          <a:pt x="11735" y="1743"/>
                          <a:pt x="11523" y="1821"/>
                          <a:pt x="11339" y="1871"/>
                        </a:cubicBezTo>
                        <a:cubicBezTo>
                          <a:pt x="11160" y="1935"/>
                          <a:pt x="10981" y="1991"/>
                          <a:pt x="10808" y="1991"/>
                        </a:cubicBezTo>
                        <a:cubicBezTo>
                          <a:pt x="10711" y="1991"/>
                          <a:pt x="10616" y="1974"/>
                          <a:pt x="10524" y="1931"/>
                        </a:cubicBezTo>
                        <a:cubicBezTo>
                          <a:pt x="10464" y="1732"/>
                          <a:pt x="10583" y="1613"/>
                          <a:pt x="10663" y="1453"/>
                        </a:cubicBezTo>
                        <a:cubicBezTo>
                          <a:pt x="10782" y="1135"/>
                          <a:pt x="10882" y="737"/>
                          <a:pt x="10544" y="538"/>
                        </a:cubicBezTo>
                        <a:cubicBezTo>
                          <a:pt x="10225" y="354"/>
                          <a:pt x="9907" y="0"/>
                          <a:pt x="954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8" name="Google Shape;628;p29"/>
                  <p:cNvSpPr/>
                  <p:nvPr/>
                </p:nvSpPr>
                <p:spPr>
                  <a:xfrm>
                    <a:off x="-5512800" y="2750025"/>
                    <a:ext cx="5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1" extrusionOk="0">
                        <a:moveTo>
                          <a:pt x="21" y="1"/>
                        </a:moveTo>
                        <a:lnTo>
                          <a:pt x="21" y="1"/>
                        </a:lnTo>
                        <a:cubicBezTo>
                          <a:pt x="1" y="1"/>
                          <a:pt x="1" y="1"/>
                          <a:pt x="2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9" name="Google Shape;629;p29"/>
                  <p:cNvSpPr/>
                  <p:nvPr/>
                </p:nvSpPr>
                <p:spPr>
                  <a:xfrm>
                    <a:off x="-5512800" y="2750025"/>
                    <a:ext cx="525" cy="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21" extrusionOk="0">
                        <a:moveTo>
                          <a:pt x="1" y="21"/>
                        </a:moveTo>
                        <a:lnTo>
                          <a:pt x="1" y="21"/>
                        </a:lnTo>
                        <a:cubicBezTo>
                          <a:pt x="1" y="21"/>
                          <a:pt x="21" y="1"/>
                          <a:pt x="1" y="21"/>
                        </a:cubicBezTo>
                        <a:cubicBezTo>
                          <a:pt x="21" y="1"/>
                          <a:pt x="21" y="1"/>
                          <a:pt x="1" y="2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0" name="Google Shape;630;p29"/>
                  <p:cNvSpPr/>
                  <p:nvPr/>
                </p:nvSpPr>
                <p:spPr>
                  <a:xfrm>
                    <a:off x="-5512800" y="2750025"/>
                    <a:ext cx="25" cy="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1" extrusionOk="0">
                        <a:moveTo>
                          <a:pt x="1" y="21"/>
                        </a:moveTo>
                        <a:lnTo>
                          <a:pt x="1" y="21"/>
                        </a:lnTo>
                        <a:lnTo>
                          <a:pt x="1" y="21"/>
                        </a:lnTo>
                        <a:cubicBezTo>
                          <a:pt x="1" y="1"/>
                          <a:pt x="1" y="1"/>
                          <a:pt x="1" y="21"/>
                        </a:cubicBezTo>
                        <a:lnTo>
                          <a:pt x="1" y="2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31" name="Google Shape;631;p29"/>
                <p:cNvGrpSpPr/>
                <p:nvPr/>
              </p:nvGrpSpPr>
              <p:grpSpPr>
                <a:xfrm>
                  <a:off x="-6023921" y="3160874"/>
                  <a:ext cx="426631" cy="264225"/>
                  <a:chOff x="-1642250" y="-2393194"/>
                  <a:chExt cx="426631" cy="264225"/>
                </a:xfrm>
              </p:grpSpPr>
              <p:sp>
                <p:nvSpPr>
                  <p:cNvPr id="632" name="Google Shape;632;p29"/>
                  <p:cNvSpPr/>
                  <p:nvPr/>
                </p:nvSpPr>
                <p:spPr>
                  <a:xfrm>
                    <a:off x="-1642250" y="-2200160"/>
                    <a:ext cx="426631" cy="711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0" h="2201" extrusionOk="0">
                        <a:moveTo>
                          <a:pt x="11206" y="1"/>
                        </a:moveTo>
                        <a:cubicBezTo>
                          <a:pt x="11089" y="1"/>
                          <a:pt x="10968" y="13"/>
                          <a:pt x="10842" y="42"/>
                        </a:cubicBezTo>
                        <a:cubicBezTo>
                          <a:pt x="9648" y="260"/>
                          <a:pt x="8435" y="380"/>
                          <a:pt x="7221" y="419"/>
                        </a:cubicBezTo>
                        <a:cubicBezTo>
                          <a:pt x="5136" y="458"/>
                          <a:pt x="3127" y="917"/>
                          <a:pt x="1045" y="917"/>
                        </a:cubicBezTo>
                        <a:cubicBezTo>
                          <a:pt x="1002" y="917"/>
                          <a:pt x="959" y="917"/>
                          <a:pt x="915" y="917"/>
                        </a:cubicBezTo>
                        <a:cubicBezTo>
                          <a:pt x="577" y="917"/>
                          <a:pt x="159" y="976"/>
                          <a:pt x="80" y="1354"/>
                        </a:cubicBezTo>
                        <a:cubicBezTo>
                          <a:pt x="0" y="1772"/>
                          <a:pt x="458" y="1812"/>
                          <a:pt x="756" y="1951"/>
                        </a:cubicBezTo>
                        <a:cubicBezTo>
                          <a:pt x="1051" y="2125"/>
                          <a:pt x="1355" y="2200"/>
                          <a:pt x="1673" y="2200"/>
                        </a:cubicBezTo>
                        <a:cubicBezTo>
                          <a:pt x="1828" y="2200"/>
                          <a:pt x="1986" y="2183"/>
                          <a:pt x="2149" y="2150"/>
                        </a:cubicBezTo>
                        <a:cubicBezTo>
                          <a:pt x="4735" y="1573"/>
                          <a:pt x="7380" y="1613"/>
                          <a:pt x="10026" y="1474"/>
                        </a:cubicBezTo>
                        <a:cubicBezTo>
                          <a:pt x="10822" y="1474"/>
                          <a:pt x="11618" y="1514"/>
                          <a:pt x="12433" y="1514"/>
                        </a:cubicBezTo>
                        <a:cubicBezTo>
                          <a:pt x="12458" y="1514"/>
                          <a:pt x="12483" y="1514"/>
                          <a:pt x="12510" y="1514"/>
                        </a:cubicBezTo>
                        <a:cubicBezTo>
                          <a:pt x="12724" y="1514"/>
                          <a:pt x="13001" y="1498"/>
                          <a:pt x="13090" y="1215"/>
                        </a:cubicBezTo>
                        <a:cubicBezTo>
                          <a:pt x="13189" y="857"/>
                          <a:pt x="12851" y="658"/>
                          <a:pt x="12652" y="539"/>
                        </a:cubicBezTo>
                        <a:cubicBezTo>
                          <a:pt x="12210" y="277"/>
                          <a:pt x="11754" y="1"/>
                          <a:pt x="1120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3" name="Google Shape;633;p29"/>
                  <p:cNvSpPr/>
                  <p:nvPr/>
                </p:nvSpPr>
                <p:spPr>
                  <a:xfrm>
                    <a:off x="-1559901" y="-2393194"/>
                    <a:ext cx="245822" cy="648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0" h="2006" extrusionOk="0">
                        <a:moveTo>
                          <a:pt x="6438" y="1"/>
                        </a:moveTo>
                        <a:cubicBezTo>
                          <a:pt x="5982" y="1"/>
                          <a:pt x="5563" y="282"/>
                          <a:pt x="5113" y="340"/>
                        </a:cubicBezTo>
                        <a:cubicBezTo>
                          <a:pt x="3601" y="539"/>
                          <a:pt x="2089" y="818"/>
                          <a:pt x="597" y="1056"/>
                        </a:cubicBezTo>
                        <a:cubicBezTo>
                          <a:pt x="359" y="1116"/>
                          <a:pt x="60" y="1136"/>
                          <a:pt x="40" y="1375"/>
                        </a:cubicBezTo>
                        <a:cubicBezTo>
                          <a:pt x="1" y="1653"/>
                          <a:pt x="319" y="1733"/>
                          <a:pt x="518" y="1772"/>
                        </a:cubicBezTo>
                        <a:cubicBezTo>
                          <a:pt x="1047" y="1893"/>
                          <a:pt x="1592" y="2006"/>
                          <a:pt x="2133" y="2006"/>
                        </a:cubicBezTo>
                        <a:cubicBezTo>
                          <a:pt x="2486" y="2006"/>
                          <a:pt x="2838" y="1958"/>
                          <a:pt x="3183" y="1832"/>
                        </a:cubicBezTo>
                        <a:cubicBezTo>
                          <a:pt x="3454" y="1705"/>
                          <a:pt x="3737" y="1667"/>
                          <a:pt x="4023" y="1667"/>
                        </a:cubicBezTo>
                        <a:cubicBezTo>
                          <a:pt x="4094" y="1667"/>
                          <a:pt x="4166" y="1669"/>
                          <a:pt x="4238" y="1673"/>
                        </a:cubicBezTo>
                        <a:cubicBezTo>
                          <a:pt x="4338" y="1680"/>
                          <a:pt x="4438" y="1683"/>
                          <a:pt x="4539" y="1683"/>
                        </a:cubicBezTo>
                        <a:cubicBezTo>
                          <a:pt x="5334" y="1683"/>
                          <a:pt x="6133" y="1483"/>
                          <a:pt x="6963" y="1235"/>
                        </a:cubicBezTo>
                        <a:cubicBezTo>
                          <a:pt x="7261" y="1156"/>
                          <a:pt x="7600" y="1176"/>
                          <a:pt x="7580" y="738"/>
                        </a:cubicBezTo>
                        <a:cubicBezTo>
                          <a:pt x="7560" y="360"/>
                          <a:pt x="7222" y="280"/>
                          <a:pt x="6963" y="141"/>
                        </a:cubicBezTo>
                        <a:cubicBezTo>
                          <a:pt x="6781" y="39"/>
                          <a:pt x="6607" y="1"/>
                          <a:pt x="643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4" name="Google Shape;634;p29"/>
                  <p:cNvSpPr/>
                  <p:nvPr/>
                </p:nvSpPr>
                <p:spPr>
                  <a:xfrm>
                    <a:off x="-1542532" y="-2298132"/>
                    <a:ext cx="211730" cy="60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6" h="1858" extrusionOk="0">
                        <a:moveTo>
                          <a:pt x="5285" y="1"/>
                        </a:moveTo>
                        <a:cubicBezTo>
                          <a:pt x="5217" y="1"/>
                          <a:pt x="5147" y="9"/>
                          <a:pt x="5073" y="27"/>
                        </a:cubicBezTo>
                        <a:cubicBezTo>
                          <a:pt x="3581" y="425"/>
                          <a:pt x="2010" y="604"/>
                          <a:pt x="478" y="783"/>
                        </a:cubicBezTo>
                        <a:cubicBezTo>
                          <a:pt x="1" y="823"/>
                          <a:pt x="60" y="1022"/>
                          <a:pt x="259" y="1320"/>
                        </a:cubicBezTo>
                        <a:cubicBezTo>
                          <a:pt x="597" y="1817"/>
                          <a:pt x="1115" y="1857"/>
                          <a:pt x="1652" y="1857"/>
                        </a:cubicBezTo>
                        <a:cubicBezTo>
                          <a:pt x="3064" y="1678"/>
                          <a:pt x="4496" y="1499"/>
                          <a:pt x="5949" y="1260"/>
                        </a:cubicBezTo>
                        <a:cubicBezTo>
                          <a:pt x="6187" y="1220"/>
                          <a:pt x="6466" y="1161"/>
                          <a:pt x="6525" y="823"/>
                        </a:cubicBezTo>
                        <a:cubicBezTo>
                          <a:pt x="6545" y="624"/>
                          <a:pt x="6486" y="385"/>
                          <a:pt x="6287" y="325"/>
                        </a:cubicBezTo>
                        <a:cubicBezTo>
                          <a:pt x="5950" y="241"/>
                          <a:pt x="5656" y="1"/>
                          <a:pt x="528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635" name="Google Shape;635;p29"/>
          <p:cNvGrpSpPr/>
          <p:nvPr/>
        </p:nvGrpSpPr>
        <p:grpSpPr>
          <a:xfrm>
            <a:off x="-399851" y="0"/>
            <a:ext cx="2598711" cy="4861071"/>
            <a:chOff x="71767" y="-340075"/>
            <a:chExt cx="2598711" cy="4861071"/>
          </a:xfrm>
        </p:grpSpPr>
        <p:grpSp>
          <p:nvGrpSpPr>
            <p:cNvPr id="636" name="Google Shape;636;p29"/>
            <p:cNvGrpSpPr/>
            <p:nvPr/>
          </p:nvGrpSpPr>
          <p:grpSpPr>
            <a:xfrm rot="-900195">
              <a:off x="1256360" y="3240091"/>
              <a:ext cx="904384" cy="1184020"/>
              <a:chOff x="12382907" y="-4267888"/>
              <a:chExt cx="1205568" cy="1578127"/>
            </a:xfrm>
          </p:grpSpPr>
          <p:sp>
            <p:nvSpPr>
              <p:cNvPr id="637" name="Google Shape;637;p29"/>
              <p:cNvSpPr/>
              <p:nvPr/>
            </p:nvSpPr>
            <p:spPr>
              <a:xfrm>
                <a:off x="12382907" y="-4267888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9"/>
              <p:cNvSpPr/>
              <p:nvPr/>
            </p:nvSpPr>
            <p:spPr>
              <a:xfrm>
                <a:off x="12450275" y="-420656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39" name="Google Shape;639;p29"/>
              <p:cNvGrpSpPr/>
              <p:nvPr/>
            </p:nvGrpSpPr>
            <p:grpSpPr>
              <a:xfrm>
                <a:off x="12615978" y="-3861261"/>
                <a:ext cx="806845" cy="810426"/>
                <a:chOff x="56750" y="639000"/>
                <a:chExt cx="450575" cy="452600"/>
              </a:xfrm>
            </p:grpSpPr>
            <p:sp>
              <p:nvSpPr>
                <p:cNvPr id="640" name="Google Shape;640;p29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29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29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43" name="Google Shape;643;p29"/>
            <p:cNvGrpSpPr/>
            <p:nvPr/>
          </p:nvGrpSpPr>
          <p:grpSpPr>
            <a:xfrm rot="-900195">
              <a:off x="210939" y="-242664"/>
              <a:ext cx="909922" cy="1195179"/>
              <a:chOff x="10853374" y="8639989"/>
              <a:chExt cx="1212951" cy="1593000"/>
            </a:xfrm>
          </p:grpSpPr>
          <p:sp>
            <p:nvSpPr>
              <p:cNvPr id="644" name="Google Shape;644;p29"/>
              <p:cNvSpPr/>
              <p:nvPr/>
            </p:nvSpPr>
            <p:spPr>
              <a:xfrm>
                <a:off x="10853374" y="87161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9"/>
              <p:cNvSpPr/>
              <p:nvPr/>
            </p:nvSpPr>
            <p:spPr>
              <a:xfrm>
                <a:off x="10928125" y="86399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46" name="Google Shape;646;p29"/>
              <p:cNvGrpSpPr/>
              <p:nvPr/>
            </p:nvGrpSpPr>
            <p:grpSpPr>
              <a:xfrm>
                <a:off x="11065062" y="8935948"/>
                <a:ext cx="864076" cy="403836"/>
                <a:chOff x="-4644525" y="8653023"/>
                <a:chExt cx="864076" cy="403836"/>
              </a:xfrm>
            </p:grpSpPr>
            <p:sp>
              <p:nvSpPr>
                <p:cNvPr id="647" name="Google Shape;647;p29"/>
                <p:cNvSpPr/>
                <p:nvPr/>
              </p:nvSpPr>
              <p:spPr>
                <a:xfrm>
                  <a:off x="-3958544" y="8658435"/>
                  <a:ext cx="178095" cy="393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29"/>
                <p:cNvSpPr/>
                <p:nvPr/>
              </p:nvSpPr>
              <p:spPr>
                <a:xfrm>
                  <a:off x="-4644525" y="8658435"/>
                  <a:ext cx="178095" cy="393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29"/>
                <p:cNvSpPr/>
                <p:nvPr/>
              </p:nvSpPr>
              <p:spPr>
                <a:xfrm rot="2700000">
                  <a:off x="-4455145" y="8658435"/>
                  <a:ext cx="178093" cy="39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650;p29"/>
                <p:cNvSpPr/>
                <p:nvPr/>
              </p:nvSpPr>
              <p:spPr>
                <a:xfrm rot="-2700000">
                  <a:off x="-4150300" y="8658432"/>
                  <a:ext cx="178093" cy="39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1" name="Google Shape;651;p29"/>
              <p:cNvGrpSpPr/>
              <p:nvPr/>
            </p:nvGrpSpPr>
            <p:grpSpPr>
              <a:xfrm>
                <a:off x="11065062" y="9503723"/>
                <a:ext cx="864076" cy="403836"/>
                <a:chOff x="-4644525" y="8653023"/>
                <a:chExt cx="864076" cy="403836"/>
              </a:xfrm>
            </p:grpSpPr>
            <p:sp>
              <p:nvSpPr>
                <p:cNvPr id="652" name="Google Shape;652;p29"/>
                <p:cNvSpPr/>
                <p:nvPr/>
              </p:nvSpPr>
              <p:spPr>
                <a:xfrm>
                  <a:off x="-3958544" y="8658435"/>
                  <a:ext cx="178095" cy="393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" name="Google Shape;653;p29"/>
                <p:cNvSpPr/>
                <p:nvPr/>
              </p:nvSpPr>
              <p:spPr>
                <a:xfrm>
                  <a:off x="-4644525" y="8658435"/>
                  <a:ext cx="178095" cy="393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" name="Google Shape;654;p29"/>
                <p:cNvSpPr/>
                <p:nvPr/>
              </p:nvSpPr>
              <p:spPr>
                <a:xfrm rot="2700000">
                  <a:off x="-4455145" y="8658435"/>
                  <a:ext cx="178093" cy="39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29"/>
                <p:cNvSpPr/>
                <p:nvPr/>
              </p:nvSpPr>
              <p:spPr>
                <a:xfrm rot="-2700000">
                  <a:off x="-4150300" y="8658432"/>
                  <a:ext cx="178093" cy="39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56" name="Google Shape;656;p29"/>
            <p:cNvGrpSpPr/>
            <p:nvPr/>
          </p:nvGrpSpPr>
          <p:grpSpPr>
            <a:xfrm rot="906424">
              <a:off x="1620824" y="429471"/>
              <a:ext cx="909863" cy="1193391"/>
              <a:chOff x="13809749" y="2999564"/>
              <a:chExt cx="1212951" cy="1590926"/>
            </a:xfrm>
          </p:grpSpPr>
          <p:sp>
            <p:nvSpPr>
              <p:cNvPr id="657" name="Google Shape;657;p29"/>
              <p:cNvSpPr/>
              <p:nvPr/>
            </p:nvSpPr>
            <p:spPr>
              <a:xfrm>
                <a:off x="13809749" y="29995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9"/>
              <p:cNvSpPr/>
              <p:nvPr/>
            </p:nvSpPr>
            <p:spPr>
              <a:xfrm>
                <a:off x="13884500" y="30736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9"/>
              <p:cNvSpPr/>
              <p:nvPr/>
            </p:nvSpPr>
            <p:spPr>
              <a:xfrm>
                <a:off x="14063500" y="3509125"/>
                <a:ext cx="780177" cy="761430"/>
              </a:xfrm>
              <a:custGeom>
                <a:avLst/>
                <a:gdLst/>
                <a:ahLst/>
                <a:cxnLst/>
                <a:rect l="l" t="t" r="r" b="b"/>
                <a:pathLst>
                  <a:path w="18640" h="18191" extrusionOk="0">
                    <a:moveTo>
                      <a:pt x="9018" y="2243"/>
                    </a:moveTo>
                    <a:cubicBezTo>
                      <a:pt x="9577" y="2243"/>
                      <a:pt x="9593" y="2433"/>
                      <a:pt x="9609" y="3346"/>
                    </a:cubicBezTo>
                    <a:cubicBezTo>
                      <a:pt x="9648" y="4261"/>
                      <a:pt x="9609" y="5177"/>
                      <a:pt x="9648" y="6092"/>
                    </a:cubicBezTo>
                    <a:cubicBezTo>
                      <a:pt x="9668" y="6529"/>
                      <a:pt x="9489" y="6629"/>
                      <a:pt x="9072" y="6668"/>
                    </a:cubicBezTo>
                    <a:cubicBezTo>
                      <a:pt x="8731" y="6688"/>
                      <a:pt x="8457" y="6705"/>
                      <a:pt x="8236" y="6705"/>
                    </a:cubicBezTo>
                    <a:cubicBezTo>
                      <a:pt x="7350" y="6705"/>
                      <a:pt x="7337" y="6435"/>
                      <a:pt x="7401" y="5017"/>
                    </a:cubicBezTo>
                    <a:cubicBezTo>
                      <a:pt x="7401" y="4679"/>
                      <a:pt x="7420" y="4341"/>
                      <a:pt x="7480" y="4003"/>
                    </a:cubicBezTo>
                    <a:cubicBezTo>
                      <a:pt x="7560" y="3446"/>
                      <a:pt x="7659" y="2889"/>
                      <a:pt x="6963" y="2411"/>
                    </a:cubicBezTo>
                    <a:cubicBezTo>
                      <a:pt x="7580" y="2352"/>
                      <a:pt x="8017" y="2332"/>
                      <a:pt x="8455" y="2272"/>
                    </a:cubicBezTo>
                    <a:cubicBezTo>
                      <a:pt x="8687" y="2256"/>
                      <a:pt x="8871" y="2243"/>
                      <a:pt x="9018" y="2243"/>
                    </a:cubicBezTo>
                    <a:close/>
                    <a:moveTo>
                      <a:pt x="15404" y="7062"/>
                    </a:moveTo>
                    <a:cubicBezTo>
                      <a:pt x="15946" y="7062"/>
                      <a:pt x="16233" y="7285"/>
                      <a:pt x="16233" y="7981"/>
                    </a:cubicBezTo>
                    <a:cubicBezTo>
                      <a:pt x="16233" y="10150"/>
                      <a:pt x="15895" y="12278"/>
                      <a:pt x="15716" y="14447"/>
                    </a:cubicBezTo>
                    <a:cubicBezTo>
                      <a:pt x="15700" y="14675"/>
                      <a:pt x="15604" y="14892"/>
                      <a:pt x="15425" y="14892"/>
                    </a:cubicBezTo>
                    <a:cubicBezTo>
                      <a:pt x="15371" y="14892"/>
                      <a:pt x="15308" y="14871"/>
                      <a:pt x="15238" y="14824"/>
                    </a:cubicBezTo>
                    <a:cubicBezTo>
                      <a:pt x="14721" y="14477"/>
                      <a:pt x="14201" y="14363"/>
                      <a:pt x="13681" y="14363"/>
                    </a:cubicBezTo>
                    <a:cubicBezTo>
                      <a:pt x="12799" y="14363"/>
                      <a:pt x="11916" y="14690"/>
                      <a:pt x="11041" y="14765"/>
                    </a:cubicBezTo>
                    <a:cubicBezTo>
                      <a:pt x="8495" y="14984"/>
                      <a:pt x="5968" y="15441"/>
                      <a:pt x="3402" y="15461"/>
                    </a:cubicBezTo>
                    <a:cubicBezTo>
                      <a:pt x="3104" y="15461"/>
                      <a:pt x="2945" y="15401"/>
                      <a:pt x="2925" y="15063"/>
                    </a:cubicBezTo>
                    <a:cubicBezTo>
                      <a:pt x="2746" y="13134"/>
                      <a:pt x="2547" y="11164"/>
                      <a:pt x="2328" y="9215"/>
                    </a:cubicBezTo>
                    <a:cubicBezTo>
                      <a:pt x="2288" y="8678"/>
                      <a:pt x="2408" y="8419"/>
                      <a:pt x="2945" y="8379"/>
                    </a:cubicBezTo>
                    <a:cubicBezTo>
                      <a:pt x="3780" y="8300"/>
                      <a:pt x="4576" y="8160"/>
                      <a:pt x="5391" y="8021"/>
                    </a:cubicBezTo>
                    <a:cubicBezTo>
                      <a:pt x="5437" y="8015"/>
                      <a:pt x="5478" y="8012"/>
                      <a:pt x="5515" y="8012"/>
                    </a:cubicBezTo>
                    <a:cubicBezTo>
                      <a:pt x="5836" y="8012"/>
                      <a:pt x="5863" y="8233"/>
                      <a:pt x="5809" y="8518"/>
                    </a:cubicBezTo>
                    <a:cubicBezTo>
                      <a:pt x="5610" y="9911"/>
                      <a:pt x="5212" y="11244"/>
                      <a:pt x="4377" y="12378"/>
                    </a:cubicBezTo>
                    <a:cubicBezTo>
                      <a:pt x="4277" y="12477"/>
                      <a:pt x="4238" y="12596"/>
                      <a:pt x="4178" y="12736"/>
                    </a:cubicBezTo>
                    <a:cubicBezTo>
                      <a:pt x="5312" y="12398"/>
                      <a:pt x="6028" y="11701"/>
                      <a:pt x="6505" y="10766"/>
                    </a:cubicBezTo>
                    <a:cubicBezTo>
                      <a:pt x="6903" y="9991"/>
                      <a:pt x="7062" y="9175"/>
                      <a:pt x="7182" y="8320"/>
                    </a:cubicBezTo>
                    <a:cubicBezTo>
                      <a:pt x="7257" y="7871"/>
                      <a:pt x="7437" y="7721"/>
                      <a:pt x="7821" y="7721"/>
                    </a:cubicBezTo>
                    <a:cubicBezTo>
                      <a:pt x="7846" y="7721"/>
                      <a:pt x="7871" y="7722"/>
                      <a:pt x="7898" y="7723"/>
                    </a:cubicBezTo>
                    <a:cubicBezTo>
                      <a:pt x="8137" y="7723"/>
                      <a:pt x="8355" y="7703"/>
                      <a:pt x="8574" y="7683"/>
                    </a:cubicBezTo>
                    <a:cubicBezTo>
                      <a:pt x="8811" y="7660"/>
                      <a:pt x="8992" y="7642"/>
                      <a:pt x="9132" y="7642"/>
                    </a:cubicBezTo>
                    <a:cubicBezTo>
                      <a:pt x="9589" y="7642"/>
                      <a:pt x="9589" y="7834"/>
                      <a:pt x="9589" y="8658"/>
                    </a:cubicBezTo>
                    <a:cubicBezTo>
                      <a:pt x="9589" y="9115"/>
                      <a:pt x="9509" y="9613"/>
                      <a:pt x="9609" y="10090"/>
                    </a:cubicBezTo>
                    <a:cubicBezTo>
                      <a:pt x="9862" y="11387"/>
                      <a:pt x="11484" y="12304"/>
                      <a:pt x="12932" y="12304"/>
                    </a:cubicBezTo>
                    <a:cubicBezTo>
                      <a:pt x="13527" y="12304"/>
                      <a:pt x="14093" y="12149"/>
                      <a:pt x="14522" y="11801"/>
                    </a:cubicBezTo>
                    <a:cubicBezTo>
                      <a:pt x="14821" y="11562"/>
                      <a:pt x="14761" y="11264"/>
                      <a:pt x="14642" y="11025"/>
                    </a:cubicBezTo>
                    <a:cubicBezTo>
                      <a:pt x="14470" y="10716"/>
                      <a:pt x="14165" y="10555"/>
                      <a:pt x="13816" y="10555"/>
                    </a:cubicBezTo>
                    <a:cubicBezTo>
                      <a:pt x="13761" y="10555"/>
                      <a:pt x="13704" y="10559"/>
                      <a:pt x="13647" y="10567"/>
                    </a:cubicBezTo>
                    <a:cubicBezTo>
                      <a:pt x="13189" y="10607"/>
                      <a:pt x="12752" y="10707"/>
                      <a:pt x="12294" y="10766"/>
                    </a:cubicBezTo>
                    <a:cubicBezTo>
                      <a:pt x="12226" y="10774"/>
                      <a:pt x="12160" y="10778"/>
                      <a:pt x="12097" y="10778"/>
                    </a:cubicBezTo>
                    <a:cubicBezTo>
                      <a:pt x="11504" y="10778"/>
                      <a:pt x="11163" y="10441"/>
                      <a:pt x="11001" y="9812"/>
                    </a:cubicBezTo>
                    <a:cubicBezTo>
                      <a:pt x="10802" y="9115"/>
                      <a:pt x="10941" y="8399"/>
                      <a:pt x="10981" y="7703"/>
                    </a:cubicBezTo>
                    <a:cubicBezTo>
                      <a:pt x="11021" y="7365"/>
                      <a:pt x="11260" y="7265"/>
                      <a:pt x="11578" y="7225"/>
                    </a:cubicBezTo>
                    <a:cubicBezTo>
                      <a:pt x="12831" y="7186"/>
                      <a:pt x="14045" y="7106"/>
                      <a:pt x="15258" y="7066"/>
                    </a:cubicBezTo>
                    <a:cubicBezTo>
                      <a:pt x="15309" y="7063"/>
                      <a:pt x="15357" y="7062"/>
                      <a:pt x="15404" y="7062"/>
                    </a:cubicBezTo>
                    <a:close/>
                    <a:moveTo>
                      <a:pt x="13405" y="0"/>
                    </a:moveTo>
                    <a:cubicBezTo>
                      <a:pt x="13253" y="0"/>
                      <a:pt x="13095" y="20"/>
                      <a:pt x="12931" y="64"/>
                    </a:cubicBezTo>
                    <a:cubicBezTo>
                      <a:pt x="11061" y="581"/>
                      <a:pt x="9151" y="780"/>
                      <a:pt x="7222" y="1019"/>
                    </a:cubicBezTo>
                    <a:cubicBezTo>
                      <a:pt x="5670" y="1178"/>
                      <a:pt x="4118" y="1476"/>
                      <a:pt x="2547" y="1516"/>
                    </a:cubicBezTo>
                    <a:cubicBezTo>
                      <a:pt x="2512" y="1516"/>
                      <a:pt x="2473" y="1514"/>
                      <a:pt x="2434" y="1514"/>
                    </a:cubicBezTo>
                    <a:cubicBezTo>
                      <a:pt x="2317" y="1514"/>
                      <a:pt x="2194" y="1536"/>
                      <a:pt x="2149" y="1715"/>
                    </a:cubicBezTo>
                    <a:cubicBezTo>
                      <a:pt x="2109" y="1934"/>
                      <a:pt x="2288" y="2014"/>
                      <a:pt x="2388" y="2133"/>
                    </a:cubicBezTo>
                    <a:cubicBezTo>
                      <a:pt x="2626" y="2431"/>
                      <a:pt x="2925" y="2551"/>
                      <a:pt x="3283" y="2551"/>
                    </a:cubicBezTo>
                    <a:cubicBezTo>
                      <a:pt x="3740" y="2571"/>
                      <a:pt x="4238" y="2571"/>
                      <a:pt x="4715" y="2571"/>
                    </a:cubicBezTo>
                    <a:cubicBezTo>
                      <a:pt x="5610" y="2571"/>
                      <a:pt x="5929" y="2829"/>
                      <a:pt x="5988" y="3744"/>
                    </a:cubicBezTo>
                    <a:cubicBezTo>
                      <a:pt x="6028" y="4520"/>
                      <a:pt x="5968" y="5296"/>
                      <a:pt x="6028" y="6052"/>
                    </a:cubicBezTo>
                    <a:cubicBezTo>
                      <a:pt x="6119" y="6819"/>
                      <a:pt x="5825" y="7133"/>
                      <a:pt x="5206" y="7133"/>
                    </a:cubicBezTo>
                    <a:cubicBezTo>
                      <a:pt x="5151" y="7133"/>
                      <a:pt x="5093" y="7131"/>
                      <a:pt x="5033" y="7126"/>
                    </a:cubicBezTo>
                    <a:cubicBezTo>
                      <a:pt x="4942" y="7121"/>
                      <a:pt x="4850" y="7119"/>
                      <a:pt x="4759" y="7119"/>
                    </a:cubicBezTo>
                    <a:cubicBezTo>
                      <a:pt x="3811" y="7119"/>
                      <a:pt x="2870" y="7368"/>
                      <a:pt x="1919" y="7368"/>
                    </a:cubicBezTo>
                    <a:cubicBezTo>
                      <a:pt x="1527" y="7368"/>
                      <a:pt x="1133" y="7325"/>
                      <a:pt x="737" y="7206"/>
                    </a:cubicBezTo>
                    <a:cubicBezTo>
                      <a:pt x="668" y="7183"/>
                      <a:pt x="587" y="7163"/>
                      <a:pt x="504" y="7163"/>
                    </a:cubicBezTo>
                    <a:cubicBezTo>
                      <a:pt x="373" y="7163"/>
                      <a:pt x="238" y="7213"/>
                      <a:pt x="140" y="7385"/>
                    </a:cubicBezTo>
                    <a:cubicBezTo>
                      <a:pt x="1" y="7623"/>
                      <a:pt x="120" y="7802"/>
                      <a:pt x="259" y="8001"/>
                    </a:cubicBezTo>
                    <a:cubicBezTo>
                      <a:pt x="856" y="8797"/>
                      <a:pt x="1015" y="9772"/>
                      <a:pt x="1134" y="10707"/>
                    </a:cubicBezTo>
                    <a:cubicBezTo>
                      <a:pt x="1333" y="12378"/>
                      <a:pt x="1492" y="14049"/>
                      <a:pt x="1691" y="15700"/>
                    </a:cubicBezTo>
                    <a:cubicBezTo>
                      <a:pt x="1751" y="16297"/>
                      <a:pt x="1751" y="16893"/>
                      <a:pt x="2109" y="17430"/>
                    </a:cubicBezTo>
                    <a:cubicBezTo>
                      <a:pt x="2210" y="17565"/>
                      <a:pt x="2311" y="17771"/>
                      <a:pt x="2520" y="17771"/>
                    </a:cubicBezTo>
                    <a:cubicBezTo>
                      <a:pt x="2559" y="17771"/>
                      <a:pt x="2600" y="17764"/>
                      <a:pt x="2646" y="17749"/>
                    </a:cubicBezTo>
                    <a:cubicBezTo>
                      <a:pt x="2845" y="17669"/>
                      <a:pt x="2945" y="17490"/>
                      <a:pt x="2945" y="17271"/>
                    </a:cubicBezTo>
                    <a:cubicBezTo>
                      <a:pt x="2925" y="16873"/>
                      <a:pt x="3104" y="16734"/>
                      <a:pt x="3502" y="16694"/>
                    </a:cubicBezTo>
                    <a:cubicBezTo>
                      <a:pt x="6605" y="16476"/>
                      <a:pt x="9748" y="16257"/>
                      <a:pt x="12851" y="15938"/>
                    </a:cubicBezTo>
                    <a:cubicBezTo>
                      <a:pt x="13001" y="15919"/>
                      <a:pt x="13142" y="15910"/>
                      <a:pt x="13274" y="15910"/>
                    </a:cubicBezTo>
                    <a:cubicBezTo>
                      <a:pt x="14114" y="15910"/>
                      <a:pt x="14631" y="16299"/>
                      <a:pt x="14940" y="17192"/>
                    </a:cubicBezTo>
                    <a:cubicBezTo>
                      <a:pt x="15054" y="17554"/>
                      <a:pt x="15114" y="18190"/>
                      <a:pt x="15626" y="18190"/>
                    </a:cubicBezTo>
                    <a:cubicBezTo>
                      <a:pt x="15649" y="18190"/>
                      <a:pt x="15672" y="18189"/>
                      <a:pt x="15696" y="18186"/>
                    </a:cubicBezTo>
                    <a:cubicBezTo>
                      <a:pt x="16273" y="18147"/>
                      <a:pt x="16492" y="17550"/>
                      <a:pt x="16750" y="17072"/>
                    </a:cubicBezTo>
                    <a:cubicBezTo>
                      <a:pt x="16790" y="17033"/>
                      <a:pt x="16790" y="16953"/>
                      <a:pt x="16810" y="16893"/>
                    </a:cubicBezTo>
                    <a:cubicBezTo>
                      <a:pt x="17387" y="15680"/>
                      <a:pt x="17307" y="14347"/>
                      <a:pt x="17546" y="13074"/>
                    </a:cubicBezTo>
                    <a:cubicBezTo>
                      <a:pt x="17904" y="11204"/>
                      <a:pt x="17586" y="9235"/>
                      <a:pt x="18501" y="7484"/>
                    </a:cubicBezTo>
                    <a:cubicBezTo>
                      <a:pt x="18640" y="7166"/>
                      <a:pt x="18441" y="6887"/>
                      <a:pt x="18262" y="6708"/>
                    </a:cubicBezTo>
                    <a:cubicBezTo>
                      <a:pt x="17629" y="6090"/>
                      <a:pt x="16947" y="5604"/>
                      <a:pt x="16097" y="5604"/>
                    </a:cubicBezTo>
                    <a:cubicBezTo>
                      <a:pt x="15852" y="5604"/>
                      <a:pt x="15593" y="5645"/>
                      <a:pt x="15318" y="5733"/>
                    </a:cubicBezTo>
                    <a:cubicBezTo>
                      <a:pt x="14124" y="6131"/>
                      <a:pt x="12871" y="6151"/>
                      <a:pt x="11638" y="6350"/>
                    </a:cubicBezTo>
                    <a:cubicBezTo>
                      <a:pt x="11535" y="6374"/>
                      <a:pt x="11426" y="6404"/>
                      <a:pt x="11333" y="6404"/>
                    </a:cubicBezTo>
                    <a:cubicBezTo>
                      <a:pt x="11192" y="6404"/>
                      <a:pt x="11089" y="6335"/>
                      <a:pt x="11101" y="6072"/>
                    </a:cubicBezTo>
                    <a:cubicBezTo>
                      <a:pt x="11160" y="5196"/>
                      <a:pt x="11041" y="4301"/>
                      <a:pt x="11260" y="3426"/>
                    </a:cubicBezTo>
                    <a:cubicBezTo>
                      <a:pt x="11379" y="2949"/>
                      <a:pt x="11498" y="2511"/>
                      <a:pt x="11061" y="2053"/>
                    </a:cubicBezTo>
                    <a:cubicBezTo>
                      <a:pt x="11598" y="1954"/>
                      <a:pt x="12055" y="1894"/>
                      <a:pt x="12533" y="1775"/>
                    </a:cubicBezTo>
                    <a:cubicBezTo>
                      <a:pt x="13189" y="1655"/>
                      <a:pt x="13886" y="1616"/>
                      <a:pt x="14542" y="1437"/>
                    </a:cubicBezTo>
                    <a:cubicBezTo>
                      <a:pt x="14840" y="1357"/>
                      <a:pt x="15537" y="1178"/>
                      <a:pt x="14960" y="681"/>
                    </a:cubicBezTo>
                    <a:cubicBezTo>
                      <a:pt x="14531" y="315"/>
                      <a:pt x="14012" y="0"/>
                      <a:pt x="134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" name="Google Shape;660;p29"/>
            <p:cNvGrpSpPr/>
            <p:nvPr/>
          </p:nvGrpSpPr>
          <p:grpSpPr>
            <a:xfrm rot="498499">
              <a:off x="632486" y="1695050"/>
              <a:ext cx="910541" cy="1195026"/>
              <a:chOff x="12450275" y="1284264"/>
              <a:chExt cx="1213775" cy="1593000"/>
            </a:xfrm>
          </p:grpSpPr>
          <p:sp>
            <p:nvSpPr>
              <p:cNvPr id="661" name="Google Shape;661;p29"/>
              <p:cNvSpPr/>
              <p:nvPr/>
            </p:nvSpPr>
            <p:spPr>
              <a:xfrm>
                <a:off x="12525850" y="13604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9"/>
              <p:cNvSpPr/>
              <p:nvPr/>
            </p:nvSpPr>
            <p:spPr>
              <a:xfrm>
                <a:off x="12450275" y="12842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63" name="Google Shape;663;p29"/>
              <p:cNvGrpSpPr/>
              <p:nvPr/>
            </p:nvGrpSpPr>
            <p:grpSpPr>
              <a:xfrm>
                <a:off x="12543098" y="2079495"/>
                <a:ext cx="439130" cy="441104"/>
                <a:chOff x="56750" y="639000"/>
                <a:chExt cx="450575" cy="452600"/>
              </a:xfrm>
            </p:grpSpPr>
            <p:sp>
              <p:nvSpPr>
                <p:cNvPr id="664" name="Google Shape;664;p29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" name="Google Shape;665;p29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" name="Google Shape;666;p29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7" name="Google Shape;667;p29"/>
              <p:cNvGrpSpPr/>
              <p:nvPr/>
            </p:nvGrpSpPr>
            <p:grpSpPr>
              <a:xfrm>
                <a:off x="13047974" y="2079495"/>
                <a:ext cx="439130" cy="441104"/>
                <a:chOff x="56750" y="639000"/>
                <a:chExt cx="450575" cy="452600"/>
              </a:xfrm>
            </p:grpSpPr>
            <p:sp>
              <p:nvSpPr>
                <p:cNvPr id="668" name="Google Shape;668;p29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" name="Google Shape;669;p29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29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1" name="Google Shape;671;p29"/>
              <p:cNvGrpSpPr/>
              <p:nvPr/>
            </p:nvGrpSpPr>
            <p:grpSpPr>
              <a:xfrm>
                <a:off x="12543098" y="1564745"/>
                <a:ext cx="439130" cy="441104"/>
                <a:chOff x="56750" y="639000"/>
                <a:chExt cx="450575" cy="452600"/>
              </a:xfrm>
            </p:grpSpPr>
            <p:sp>
              <p:nvSpPr>
                <p:cNvPr id="672" name="Google Shape;672;p29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29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29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5" name="Google Shape;675;p29"/>
              <p:cNvGrpSpPr/>
              <p:nvPr/>
            </p:nvGrpSpPr>
            <p:grpSpPr>
              <a:xfrm>
                <a:off x="13047973" y="1564745"/>
                <a:ext cx="439130" cy="441104"/>
                <a:chOff x="56750" y="639000"/>
                <a:chExt cx="450575" cy="452600"/>
              </a:xfrm>
            </p:grpSpPr>
            <p:sp>
              <p:nvSpPr>
                <p:cNvPr id="676" name="Google Shape;676;p29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9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29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88" name="Google Shape;588;p29"/>
          <p:cNvSpPr txBox="1">
            <a:spLocks noGrp="1"/>
          </p:cNvSpPr>
          <p:nvPr>
            <p:ph type="ctrTitle"/>
          </p:nvPr>
        </p:nvSpPr>
        <p:spPr>
          <a:xfrm>
            <a:off x="623325" y="1021599"/>
            <a:ext cx="7484601" cy="3067842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latin typeface="Georgia" panose="02040502050405020303" pitchFamily="18" charset="0"/>
              </a:rPr>
              <a:t>CHỦ ĐỀ</a:t>
            </a:r>
            <a:r>
              <a:rPr lang="en" sz="3600" dirty="0" smtClean="0">
                <a:latin typeface="Georgia" panose="02040502050405020303" pitchFamily="18" charset="0"/>
              </a:rPr>
              <a:t/>
            </a:r>
            <a:br>
              <a:rPr lang="en" sz="3600" dirty="0" smtClean="0">
                <a:latin typeface="Georgia" panose="02040502050405020303" pitchFamily="18" charset="0"/>
              </a:rPr>
            </a:br>
            <a:r>
              <a:rPr lang="en" sz="4400" b="0" dirty="0" smtClean="0">
                <a:latin typeface="Georgia" panose="02040502050405020303" pitchFamily="18" charset="0"/>
              </a:rPr>
              <a:t>Ứng phó với những tình huống nguy hiểm</a:t>
            </a:r>
            <a:endParaRPr sz="4400" b="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8" y="460104"/>
            <a:ext cx="8809878" cy="3997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14749"/>
              </p:ext>
            </p:extLst>
          </p:nvPr>
        </p:nvGraphicFramePr>
        <p:xfrm>
          <a:off x="781050" y="752475"/>
          <a:ext cx="7581900" cy="3367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10986230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10571766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1593695460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2762263881"/>
                    </a:ext>
                  </a:extLst>
                </a:gridCol>
              </a:tblGrid>
              <a:tr h="8081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200" dirty="0" err="1">
                          <a:solidFill>
                            <a:schemeClr val="bg2"/>
                          </a:solidFill>
                          <a:effectLst/>
                          <a:latin typeface="Lato" panose="020B0604020202020204" charset="0"/>
                        </a:rPr>
                        <a:t>Không</a:t>
                      </a:r>
                      <a:r>
                        <a:rPr lang="en-US" sz="2000" b="0" kern="1200" dirty="0">
                          <a:solidFill>
                            <a:schemeClr val="bg2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bg2"/>
                          </a:solidFill>
                          <a:effectLst/>
                          <a:latin typeface="Lato" panose="020B0604020202020204" charset="0"/>
                        </a:rPr>
                        <a:t>gian</a:t>
                      </a:r>
                      <a:endParaRPr lang="en-US" sz="2000" b="0" dirty="0">
                        <a:solidFill>
                          <a:schemeClr val="bg2"/>
                        </a:solidFill>
                        <a:effectLst/>
                        <a:latin typeface="Lato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2"/>
                          </a:solidFill>
                          <a:effectLst/>
                          <a:latin typeface="Lato" panose="020B0604020202020204" charset="0"/>
                        </a:rPr>
                        <a:t>Ở </a:t>
                      </a:r>
                      <a:r>
                        <a:rPr lang="en-US" sz="2000" kern="1200" dirty="0" err="1">
                          <a:solidFill>
                            <a:schemeClr val="bg2"/>
                          </a:solidFill>
                          <a:effectLst/>
                          <a:latin typeface="Lato" panose="020B0604020202020204" charset="0"/>
                        </a:rPr>
                        <a:t>nhà</a:t>
                      </a:r>
                      <a:endParaRPr lang="en-US" sz="2000" dirty="0">
                        <a:solidFill>
                          <a:schemeClr val="bg2"/>
                        </a:solidFill>
                        <a:effectLst/>
                        <a:latin typeface="Lato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2"/>
                          </a:solidFill>
                          <a:effectLst/>
                          <a:latin typeface="Lato" panose="020B0604020202020204" charset="0"/>
                        </a:rPr>
                        <a:t>Ở </a:t>
                      </a:r>
                      <a:r>
                        <a:rPr lang="en-US" sz="2000" kern="1200" dirty="0" err="1">
                          <a:solidFill>
                            <a:schemeClr val="bg2"/>
                          </a:solidFill>
                          <a:effectLst/>
                          <a:latin typeface="Lato" panose="020B0604020202020204" charset="0"/>
                        </a:rPr>
                        <a:t>trường</a:t>
                      </a:r>
                      <a:endParaRPr lang="en-US" sz="2000" dirty="0">
                        <a:solidFill>
                          <a:schemeClr val="bg2"/>
                        </a:solidFill>
                        <a:effectLst/>
                        <a:latin typeface="Lato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bg2"/>
                          </a:solidFill>
                          <a:effectLst/>
                          <a:latin typeface="Lato" panose="020B0604020202020204" charset="0"/>
                        </a:rPr>
                        <a:t>Ở </a:t>
                      </a:r>
                      <a:r>
                        <a:rPr lang="en-US" sz="2000" kern="1200" dirty="0" err="1">
                          <a:solidFill>
                            <a:schemeClr val="bg2"/>
                          </a:solidFill>
                          <a:effectLst/>
                          <a:latin typeface="Lato" panose="020B0604020202020204" charset="0"/>
                        </a:rPr>
                        <a:t>những</a:t>
                      </a:r>
                      <a:r>
                        <a:rPr lang="en-US" sz="2000" kern="1200" dirty="0">
                          <a:solidFill>
                            <a:schemeClr val="bg2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bg2"/>
                          </a:solidFill>
                          <a:effectLst/>
                          <a:latin typeface="Lato" panose="020B0604020202020204" charset="0"/>
                        </a:rPr>
                        <a:t>nơi</a:t>
                      </a:r>
                      <a:r>
                        <a:rPr lang="en-US" sz="2000" kern="1200" dirty="0">
                          <a:solidFill>
                            <a:schemeClr val="bg2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bg2"/>
                          </a:solidFill>
                          <a:effectLst/>
                          <a:latin typeface="Lato" panose="020B0604020202020204" charset="0"/>
                        </a:rPr>
                        <a:t>khác</a:t>
                      </a:r>
                      <a:endParaRPr lang="en-US" sz="2000" dirty="0">
                        <a:solidFill>
                          <a:schemeClr val="bg2"/>
                        </a:solidFill>
                        <a:effectLst/>
                        <a:latin typeface="Lato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447680"/>
                  </a:ext>
                </a:extLst>
              </a:tr>
              <a:tr h="1515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Những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nguy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hiểm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có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thể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xảy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ra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Lato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bị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bắt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cóc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trộm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xảy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ra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cháy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nổ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Lato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bị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bắt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nạt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Lato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bị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bắt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cóc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bị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lừa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Lato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3614432"/>
                  </a:ext>
                </a:extLst>
              </a:tr>
              <a:tr h="10438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Hậu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quả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tình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huống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nguy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hiểm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Lato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Ảnh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hưởng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đến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tính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mạng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tinh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thần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Lato" panose="020B0604020202020204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Lato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368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97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790574"/>
            <a:ext cx="8515350" cy="3247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8" name="Google Shape;1588;p42"/>
          <p:cNvGrpSpPr/>
          <p:nvPr/>
        </p:nvGrpSpPr>
        <p:grpSpPr>
          <a:xfrm>
            <a:off x="729325" y="731375"/>
            <a:ext cx="7761600" cy="695100"/>
            <a:chOff x="729325" y="731375"/>
            <a:chExt cx="7761600" cy="695100"/>
          </a:xfrm>
        </p:grpSpPr>
        <p:sp>
          <p:nvSpPr>
            <p:cNvPr id="1589" name="Google Shape;1589;p42"/>
            <p:cNvSpPr/>
            <p:nvPr/>
          </p:nvSpPr>
          <p:spPr>
            <a:xfrm rot="5400000">
              <a:off x="4338775" y="-2725675"/>
              <a:ext cx="618900" cy="7685400"/>
            </a:xfrm>
            <a:prstGeom prst="roundRect">
              <a:avLst>
                <a:gd name="adj" fmla="val 1668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2"/>
            <p:cNvSpPr/>
            <p:nvPr/>
          </p:nvSpPr>
          <p:spPr>
            <a:xfrm rot="5400000">
              <a:off x="4262575" y="-2801875"/>
              <a:ext cx="618900" cy="7685400"/>
            </a:xfrm>
            <a:prstGeom prst="roundRect">
              <a:avLst>
                <a:gd name="adj" fmla="val 16687"/>
              </a:avLst>
            </a:pr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1" name="Google Shape;1591;p42"/>
          <p:cNvSpPr txBox="1">
            <a:spLocks noGrp="1"/>
          </p:cNvSpPr>
          <p:nvPr>
            <p:ph type="title"/>
          </p:nvPr>
        </p:nvSpPr>
        <p:spPr>
          <a:xfrm>
            <a:off x="726325" y="809674"/>
            <a:ext cx="7691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VẼ SƠ ĐỒ TƯ DUY TÓM TẮT NỘI DUNG BÀI 7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6211" y="304800"/>
            <a:ext cx="1125855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769978"/>
              </p:ext>
            </p:extLst>
          </p:nvPr>
        </p:nvGraphicFramePr>
        <p:xfrm>
          <a:off x="819150" y="95250"/>
          <a:ext cx="7505700" cy="418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Slide" r:id="rId4" imgW="5437801" imgH="3057177" progId="PowerPoint.Slide.12">
                  <p:embed/>
                </p:oleObj>
              </mc:Choice>
              <mc:Fallback>
                <p:oleObj name="Slide" r:id="rId4" imgW="5437801" imgH="3057177" progId="PowerPoint.Slide.1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95250"/>
                        <a:ext cx="7505700" cy="4181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04874" y="495300"/>
            <a:ext cx="10672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6574606"/>
              </p:ext>
            </p:extLst>
          </p:nvPr>
        </p:nvGraphicFramePr>
        <p:xfrm>
          <a:off x="904874" y="361950"/>
          <a:ext cx="7115175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Slide" r:id="rId3" imgW="6094506" imgH="3427576" progId="PowerPoint.Slide.12">
                  <p:embed/>
                </p:oleObj>
              </mc:Choice>
              <mc:Fallback>
                <p:oleObj name="Slide" r:id="rId3" imgW="6094506" imgH="3427576" progId="PowerPoint.Slide.1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74" y="361950"/>
                        <a:ext cx="7115175" cy="3714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539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0"/>
          <p:cNvSpPr txBox="1">
            <a:spLocks noGrp="1"/>
          </p:cNvSpPr>
          <p:nvPr>
            <p:ph type="title"/>
          </p:nvPr>
        </p:nvSpPr>
        <p:spPr>
          <a:xfrm>
            <a:off x="725675" y="442719"/>
            <a:ext cx="7691400" cy="8312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Bài 7. Những tình huống nguy hiểm từ con người</a:t>
            </a:r>
            <a:endParaRPr dirty="0"/>
          </a:p>
        </p:txBody>
      </p:sp>
      <p:pic>
        <p:nvPicPr>
          <p:cNvPr id="3" name="KHOI D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8718" y="1363464"/>
            <a:ext cx="6725314" cy="378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2"/>
          <p:cNvSpPr/>
          <p:nvPr/>
        </p:nvSpPr>
        <p:spPr>
          <a:xfrm>
            <a:off x="877425" y="883775"/>
            <a:ext cx="2754600" cy="3670800"/>
          </a:xfrm>
          <a:prstGeom prst="roundRect">
            <a:avLst>
              <a:gd name="adj" fmla="val 8702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3716"/>
            <a:ext cx="4917613" cy="4230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6" name="Google Shape;716;p32"/>
          <p:cNvSpPr txBox="1">
            <a:spLocks noGrp="1"/>
          </p:cNvSpPr>
          <p:nvPr>
            <p:ph type="subTitle" idx="1"/>
          </p:nvPr>
        </p:nvSpPr>
        <p:spPr>
          <a:xfrm>
            <a:off x="4848448" y="863344"/>
            <a:ext cx="3838800" cy="8554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Các bạn nhỏ trong video và các bức tranh trên đang gặp tình huống gì? </a:t>
            </a:r>
            <a:r>
              <a:rPr lang="en-US" dirty="0" smtClean="0"/>
              <a:t>C</a:t>
            </a:r>
            <a:r>
              <a:rPr lang="en" dirty="0" smtClean="0"/>
              <a:t>ác tình huống đó do đâu mà ra?</a:t>
            </a:r>
            <a:endParaRPr dirty="0"/>
          </a:p>
        </p:txBody>
      </p:sp>
      <p:sp>
        <p:nvSpPr>
          <p:cNvPr id="4" name="Rounded Rectangle 3"/>
          <p:cNvSpPr/>
          <p:nvPr/>
        </p:nvSpPr>
        <p:spPr>
          <a:xfrm>
            <a:off x="4848448" y="2105247"/>
            <a:ext cx="3658046" cy="1977655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24219" y="2187788"/>
            <a:ext cx="3306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err="1" smtClean="0">
                <a:latin typeface="Lato" panose="020B0604020202020204" charset="0"/>
              </a:rPr>
              <a:t>Các</a:t>
            </a:r>
            <a:r>
              <a:rPr lang="en-US" sz="1800" dirty="0" smtClean="0">
                <a:latin typeface="Lato" panose="020B0604020202020204" charset="0"/>
              </a:rPr>
              <a:t> </a:t>
            </a:r>
            <a:r>
              <a:rPr lang="en-US" sz="1800" dirty="0" err="1" smtClean="0">
                <a:latin typeface="Lato" panose="020B0604020202020204" charset="0"/>
              </a:rPr>
              <a:t>bạn</a:t>
            </a:r>
            <a:r>
              <a:rPr lang="en-US" sz="1800" dirty="0" smtClean="0">
                <a:latin typeface="Lato" panose="020B0604020202020204" charset="0"/>
              </a:rPr>
              <a:t> </a:t>
            </a:r>
            <a:r>
              <a:rPr lang="en-US" sz="1800" dirty="0" err="1" smtClean="0">
                <a:latin typeface="Lato" panose="020B0604020202020204" charset="0"/>
              </a:rPr>
              <a:t>nhỏ</a:t>
            </a:r>
            <a:r>
              <a:rPr lang="en-US" sz="1800" dirty="0" smtClean="0">
                <a:latin typeface="Lato" panose="020B0604020202020204" charset="0"/>
              </a:rPr>
              <a:t> </a:t>
            </a:r>
            <a:r>
              <a:rPr lang="en-US" sz="1800" dirty="0" err="1" smtClean="0">
                <a:latin typeface="Lato" panose="020B0604020202020204" charset="0"/>
              </a:rPr>
              <a:t>đều</a:t>
            </a:r>
            <a:r>
              <a:rPr lang="en-US" sz="1800" dirty="0" smtClean="0">
                <a:latin typeface="Lato" panose="020B0604020202020204" charset="0"/>
              </a:rPr>
              <a:t> </a:t>
            </a:r>
            <a:r>
              <a:rPr lang="en-US" sz="1800" dirty="0" err="1" smtClean="0">
                <a:latin typeface="Lato" panose="020B0604020202020204" charset="0"/>
              </a:rPr>
              <a:t>gặp</a:t>
            </a:r>
            <a:r>
              <a:rPr lang="en-US" sz="1800" dirty="0" smtClean="0">
                <a:latin typeface="Lato" panose="020B0604020202020204" charset="0"/>
              </a:rPr>
              <a:t> </a:t>
            </a:r>
            <a:r>
              <a:rPr lang="en-US" sz="1800" dirty="0" err="1" smtClean="0">
                <a:latin typeface="Lato" panose="020B0604020202020204" charset="0"/>
              </a:rPr>
              <a:t>những</a:t>
            </a:r>
            <a:r>
              <a:rPr lang="en-US" sz="1800" dirty="0" smtClean="0">
                <a:latin typeface="Lato" panose="020B0604020202020204" charset="0"/>
              </a:rPr>
              <a:t> </a:t>
            </a:r>
            <a:r>
              <a:rPr lang="en-US" sz="1800" dirty="0" err="1" smtClean="0">
                <a:latin typeface="Lato" panose="020B0604020202020204" charset="0"/>
              </a:rPr>
              <a:t>tình</a:t>
            </a:r>
            <a:r>
              <a:rPr lang="en-US" sz="1800" dirty="0" smtClean="0">
                <a:latin typeface="Lato" panose="020B0604020202020204" charset="0"/>
              </a:rPr>
              <a:t> </a:t>
            </a:r>
            <a:r>
              <a:rPr lang="en-US" sz="1800" dirty="0" err="1" smtClean="0">
                <a:latin typeface="Lato" panose="020B0604020202020204" charset="0"/>
              </a:rPr>
              <a:t>huống</a:t>
            </a:r>
            <a:r>
              <a:rPr lang="en-US" sz="1800" dirty="0" smtClean="0">
                <a:latin typeface="Lato" panose="020B0604020202020204" charset="0"/>
              </a:rPr>
              <a:t> </a:t>
            </a:r>
            <a:r>
              <a:rPr lang="en-US" sz="1800" dirty="0" err="1" smtClean="0">
                <a:latin typeface="Lato" panose="020B0604020202020204" charset="0"/>
              </a:rPr>
              <a:t>nguy</a:t>
            </a:r>
            <a:r>
              <a:rPr lang="en-US" sz="1800" dirty="0" smtClean="0">
                <a:latin typeface="Lato" panose="020B0604020202020204" charset="0"/>
              </a:rPr>
              <a:t> </a:t>
            </a:r>
            <a:r>
              <a:rPr lang="en-US" sz="1800" dirty="0" err="1" smtClean="0">
                <a:latin typeface="Lato" panose="020B0604020202020204" charset="0"/>
              </a:rPr>
              <a:t>hiểm</a:t>
            </a:r>
            <a:r>
              <a:rPr lang="en-US" sz="1800" dirty="0" smtClean="0">
                <a:latin typeface="Lato" panose="020B0604020202020204" charset="0"/>
              </a:rPr>
              <a:t> do con </a:t>
            </a:r>
            <a:r>
              <a:rPr lang="en-US" sz="1800" dirty="0" err="1" smtClean="0">
                <a:latin typeface="Lato" panose="020B0604020202020204" charset="0"/>
              </a:rPr>
              <a:t>người</a:t>
            </a:r>
            <a:r>
              <a:rPr lang="en-US" sz="1800" dirty="0" smtClean="0">
                <a:latin typeface="Lato" panose="020B0604020202020204" charset="0"/>
              </a:rPr>
              <a:t> </a:t>
            </a:r>
            <a:r>
              <a:rPr lang="en-US" sz="1800" dirty="0" err="1" smtClean="0">
                <a:latin typeface="Lato" panose="020B0604020202020204" charset="0"/>
              </a:rPr>
              <a:t>gây</a:t>
            </a:r>
            <a:r>
              <a:rPr lang="en-US" sz="1800" dirty="0" smtClean="0">
                <a:latin typeface="Lato" panose="020B0604020202020204" charset="0"/>
              </a:rPr>
              <a:t> </a:t>
            </a:r>
            <a:r>
              <a:rPr lang="en-US" sz="1800" dirty="0" err="1" smtClean="0">
                <a:latin typeface="Lato" panose="020B0604020202020204" charset="0"/>
              </a:rPr>
              <a:t>ra</a:t>
            </a:r>
            <a:endParaRPr lang="en-US" sz="1800" dirty="0" smtClean="0">
              <a:latin typeface="Lato" panose="020B060402020202020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986782" y="3369422"/>
            <a:ext cx="818484" cy="29881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74433" y="3273844"/>
            <a:ext cx="2562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 smtClean="0">
                <a:solidFill>
                  <a:schemeClr val="tx1"/>
                </a:solidFill>
                <a:latin typeface="Lato" panose="020B0604020202020204" charset="0"/>
              </a:rPr>
              <a:t>Những</a:t>
            </a:r>
            <a:r>
              <a:rPr lang="en-US" sz="1800" b="1" dirty="0" smtClean="0">
                <a:solidFill>
                  <a:schemeClr val="tx1"/>
                </a:solidFill>
                <a:latin typeface="Lato" panose="020B0604020202020204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Lato" panose="020B0604020202020204" charset="0"/>
              </a:rPr>
              <a:t>tình</a:t>
            </a:r>
            <a:r>
              <a:rPr lang="en-US" sz="1800" b="1" dirty="0" smtClean="0">
                <a:solidFill>
                  <a:schemeClr val="tx1"/>
                </a:solidFill>
                <a:latin typeface="Lato" panose="020B0604020202020204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Lato" panose="020B0604020202020204" charset="0"/>
              </a:rPr>
              <a:t>huống</a:t>
            </a:r>
            <a:r>
              <a:rPr lang="en-US" sz="1800" b="1" dirty="0" smtClean="0">
                <a:solidFill>
                  <a:schemeClr val="tx1"/>
                </a:solidFill>
                <a:latin typeface="Lato" panose="020B0604020202020204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Lato" panose="020B0604020202020204" charset="0"/>
              </a:rPr>
              <a:t>nguy</a:t>
            </a:r>
            <a:r>
              <a:rPr lang="en-US" sz="1800" b="1" dirty="0" smtClean="0">
                <a:solidFill>
                  <a:schemeClr val="tx1"/>
                </a:solidFill>
                <a:latin typeface="Lato" panose="020B0604020202020204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Lato" panose="020B0604020202020204" charset="0"/>
              </a:rPr>
              <a:t>hiểm</a:t>
            </a:r>
            <a:r>
              <a:rPr lang="en-US" sz="1800" b="1" dirty="0" smtClean="0">
                <a:solidFill>
                  <a:schemeClr val="tx1"/>
                </a:solidFill>
                <a:latin typeface="Lato" panose="020B0604020202020204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Lato" panose="020B0604020202020204" charset="0"/>
              </a:rPr>
              <a:t>từ</a:t>
            </a:r>
            <a:r>
              <a:rPr lang="en-US" sz="1800" b="1" dirty="0" smtClean="0">
                <a:solidFill>
                  <a:schemeClr val="tx1"/>
                </a:solidFill>
                <a:latin typeface="Lato" panose="020B0604020202020204" charset="0"/>
              </a:rPr>
              <a:t> con </a:t>
            </a:r>
            <a:r>
              <a:rPr lang="en-US" sz="1800" b="1" dirty="0" err="1" smtClean="0">
                <a:solidFill>
                  <a:schemeClr val="tx1"/>
                </a:solidFill>
                <a:latin typeface="Lato" panose="020B0604020202020204" charset="0"/>
              </a:rPr>
              <a:t>người</a:t>
            </a:r>
            <a:endParaRPr lang="en-US" sz="1800" b="1" dirty="0">
              <a:solidFill>
                <a:schemeClr val="tx1"/>
              </a:solidFill>
              <a:latin typeface="Lato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" grpId="0" build="p"/>
      <p:bldP spid="4" grpId="0" animBg="1"/>
      <p:bldP spid="5" grpId="0"/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4"/>
          <p:cNvSpPr txBox="1">
            <a:spLocks noGrp="1"/>
          </p:cNvSpPr>
          <p:nvPr>
            <p:ph type="title"/>
          </p:nvPr>
        </p:nvSpPr>
        <p:spPr>
          <a:xfrm>
            <a:off x="732060" y="637929"/>
            <a:ext cx="7691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KHÁM PHÁ</a:t>
            </a:r>
            <a:endParaRPr dirty="0"/>
          </a:p>
        </p:txBody>
      </p:sp>
      <p:sp>
        <p:nvSpPr>
          <p:cNvPr id="749" name="Google Shape;749;p34"/>
          <p:cNvSpPr txBox="1">
            <a:spLocks noGrp="1"/>
          </p:cNvSpPr>
          <p:nvPr>
            <p:ph type="body" idx="4294967295"/>
          </p:nvPr>
        </p:nvSpPr>
        <p:spPr>
          <a:xfrm>
            <a:off x="-1" y="1274213"/>
            <a:ext cx="3001201" cy="32311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buNone/>
            </a:pPr>
            <a:r>
              <a:rPr lang="nl-NL" sz="1600" u="sng" dirty="0"/>
              <a:t>Câu 1</a:t>
            </a:r>
            <a:r>
              <a:rPr lang="nl-NL" sz="1600" dirty="0"/>
              <a:t>:</a:t>
            </a:r>
            <a:r>
              <a:rPr lang="nl-NL" sz="1600" b="1" dirty="0"/>
              <a:t> </a:t>
            </a:r>
            <a:r>
              <a:rPr lang="es-ES" sz="1600" dirty="0" err="1"/>
              <a:t>Những</a:t>
            </a:r>
            <a:r>
              <a:rPr lang="es-ES" sz="1600" dirty="0"/>
              <a:t> </a:t>
            </a:r>
            <a:r>
              <a:rPr lang="es-ES" sz="1600" dirty="0" err="1"/>
              <a:t>chi</a:t>
            </a:r>
            <a:r>
              <a:rPr lang="es-ES" sz="1600" dirty="0"/>
              <a:t> </a:t>
            </a:r>
            <a:r>
              <a:rPr lang="es-ES" sz="1600" dirty="0" err="1"/>
              <a:t>tiết</a:t>
            </a:r>
            <a:r>
              <a:rPr lang="es-ES" sz="1600" dirty="0"/>
              <a:t> </a:t>
            </a:r>
            <a:r>
              <a:rPr lang="es-ES" sz="1600" dirty="0" err="1"/>
              <a:t>nào</a:t>
            </a:r>
            <a:r>
              <a:rPr lang="es-ES" sz="1600" dirty="0"/>
              <a:t> </a:t>
            </a:r>
            <a:r>
              <a:rPr lang="es-ES" sz="1600" dirty="0" err="1"/>
              <a:t>trong</a:t>
            </a:r>
            <a:r>
              <a:rPr lang="es-ES" sz="1600" dirty="0"/>
              <a:t> </a:t>
            </a:r>
            <a:r>
              <a:rPr lang="es-ES" sz="1600" dirty="0" err="1"/>
              <a:t>thông</a:t>
            </a:r>
            <a:r>
              <a:rPr lang="es-ES" sz="1600" dirty="0"/>
              <a:t> </a:t>
            </a:r>
            <a:r>
              <a:rPr lang="es-ES" sz="1600" dirty="0" err="1"/>
              <a:t>tin</a:t>
            </a:r>
            <a:r>
              <a:rPr lang="es-ES" sz="1600" dirty="0"/>
              <a:t> </a:t>
            </a:r>
            <a:r>
              <a:rPr lang="es-ES" sz="1600" dirty="0" err="1"/>
              <a:t>trên</a:t>
            </a:r>
            <a:r>
              <a:rPr lang="es-ES" sz="1600" dirty="0"/>
              <a:t> </a:t>
            </a:r>
            <a:r>
              <a:rPr lang="es-ES" sz="1600" dirty="0" err="1"/>
              <a:t>cho</a:t>
            </a:r>
            <a:r>
              <a:rPr lang="es-ES" sz="1600" dirty="0"/>
              <a:t> </a:t>
            </a:r>
            <a:r>
              <a:rPr lang="es-ES" sz="1600" dirty="0" err="1"/>
              <a:t>thấy</a:t>
            </a:r>
            <a:r>
              <a:rPr lang="es-ES" sz="1600" dirty="0"/>
              <a:t> H </a:t>
            </a:r>
            <a:r>
              <a:rPr lang="es-ES" sz="1600" dirty="0" err="1"/>
              <a:t>là</a:t>
            </a:r>
            <a:r>
              <a:rPr lang="es-ES" sz="1600" dirty="0"/>
              <a:t> </a:t>
            </a:r>
            <a:r>
              <a:rPr lang="es-ES" sz="1600" dirty="0" err="1"/>
              <a:t>nạn</a:t>
            </a:r>
            <a:r>
              <a:rPr lang="es-ES" sz="1600" dirty="0"/>
              <a:t> </a:t>
            </a:r>
            <a:r>
              <a:rPr lang="es-ES" sz="1600" dirty="0" err="1"/>
              <a:t>nhân</a:t>
            </a:r>
            <a:r>
              <a:rPr lang="es-ES" sz="1600" dirty="0"/>
              <a:t> </a:t>
            </a:r>
            <a:r>
              <a:rPr lang="es-ES" sz="1600" dirty="0" err="1"/>
              <a:t>của</a:t>
            </a:r>
            <a:r>
              <a:rPr lang="es-ES" sz="1600" dirty="0"/>
              <a:t> </a:t>
            </a:r>
            <a:r>
              <a:rPr lang="es-ES" sz="1600" dirty="0" err="1"/>
              <a:t>những</a:t>
            </a:r>
            <a:r>
              <a:rPr lang="es-ES" sz="1600" dirty="0"/>
              <a:t> </a:t>
            </a:r>
            <a:r>
              <a:rPr lang="es-ES" sz="1600" dirty="0" err="1"/>
              <a:t>kẻ</a:t>
            </a:r>
            <a:r>
              <a:rPr lang="es-ES" sz="1600" dirty="0"/>
              <a:t> </a:t>
            </a:r>
            <a:r>
              <a:rPr lang="es-ES" sz="1600" dirty="0" err="1"/>
              <a:t>bắt</a:t>
            </a:r>
            <a:r>
              <a:rPr lang="es-ES" sz="1600" dirty="0"/>
              <a:t> </a:t>
            </a:r>
            <a:r>
              <a:rPr lang="es-ES" sz="1600" dirty="0" err="1"/>
              <a:t>nạt</a:t>
            </a:r>
            <a:r>
              <a:rPr lang="es-ES" sz="1600" dirty="0" smtClean="0"/>
              <a:t>?</a:t>
            </a:r>
          </a:p>
          <a:p>
            <a:pPr marL="139700" indent="0" algn="just">
              <a:buNone/>
            </a:pPr>
            <a:endParaRPr lang="en-US" sz="1600" dirty="0"/>
          </a:p>
          <a:p>
            <a:pPr marL="139700" indent="0" algn="just">
              <a:buNone/>
            </a:pPr>
            <a:r>
              <a:rPr lang="nl-NL" sz="1600" u="sng" dirty="0"/>
              <a:t>Câu 2</a:t>
            </a:r>
            <a:r>
              <a:rPr lang="es-ES" sz="1600" dirty="0"/>
              <a:t> </a:t>
            </a:r>
            <a:r>
              <a:rPr lang="es-ES" sz="1600" dirty="0" err="1"/>
              <a:t>Khi</a:t>
            </a:r>
            <a:r>
              <a:rPr lang="es-ES" sz="1600" dirty="0"/>
              <a:t> </a:t>
            </a:r>
            <a:r>
              <a:rPr lang="es-ES" sz="1600" dirty="0" err="1"/>
              <a:t>bị</a:t>
            </a:r>
            <a:r>
              <a:rPr lang="es-ES" sz="1600" dirty="0"/>
              <a:t> </a:t>
            </a:r>
            <a:r>
              <a:rPr lang="es-ES" sz="1600" dirty="0" err="1"/>
              <a:t>bắt</a:t>
            </a:r>
            <a:r>
              <a:rPr lang="es-ES" sz="1600" dirty="0"/>
              <a:t> </a:t>
            </a:r>
            <a:r>
              <a:rPr lang="es-ES" sz="1600" dirty="0" err="1"/>
              <a:t>nạt</a:t>
            </a:r>
            <a:r>
              <a:rPr lang="es-ES" sz="1600" dirty="0"/>
              <a:t>, H </a:t>
            </a:r>
            <a:r>
              <a:rPr lang="es-ES" sz="1600" dirty="0" err="1"/>
              <a:t>đã</a:t>
            </a:r>
            <a:r>
              <a:rPr lang="es-ES" sz="1600" dirty="0"/>
              <a:t> </a:t>
            </a:r>
            <a:r>
              <a:rPr lang="es-ES" sz="1600" dirty="0" err="1"/>
              <a:t>cảm</a:t>
            </a:r>
            <a:r>
              <a:rPr lang="es-ES" sz="1600" dirty="0"/>
              <a:t> </a:t>
            </a:r>
            <a:r>
              <a:rPr lang="es-ES" sz="1600" dirty="0" err="1"/>
              <a:t>thấy</a:t>
            </a:r>
            <a:r>
              <a:rPr lang="es-ES" sz="1600" dirty="0"/>
              <a:t> </a:t>
            </a:r>
            <a:r>
              <a:rPr lang="es-ES" sz="1600" dirty="0" err="1"/>
              <a:t>như</a:t>
            </a:r>
            <a:r>
              <a:rPr lang="es-ES" sz="1600" dirty="0"/>
              <a:t> </a:t>
            </a:r>
            <a:r>
              <a:rPr lang="es-ES" sz="1600" dirty="0" err="1"/>
              <a:t>thế</a:t>
            </a:r>
            <a:r>
              <a:rPr lang="es-ES" sz="1600" dirty="0"/>
              <a:t> </a:t>
            </a:r>
            <a:r>
              <a:rPr lang="es-ES" sz="1600" dirty="0" err="1" smtClean="0"/>
              <a:t>nào</a:t>
            </a:r>
            <a:r>
              <a:rPr lang="es-ES" sz="1600" dirty="0" smtClean="0"/>
              <a:t>?</a:t>
            </a:r>
          </a:p>
          <a:p>
            <a:pPr marL="139700" indent="0" algn="just">
              <a:buNone/>
            </a:pPr>
            <a:endParaRPr lang="en-US" sz="1600" dirty="0"/>
          </a:p>
          <a:p>
            <a:pPr marL="139700" indent="0" algn="just">
              <a:buNone/>
            </a:pPr>
            <a:r>
              <a:rPr lang="nl-NL" sz="1600" u="sng" dirty="0" smtClean="0"/>
              <a:t>Câu </a:t>
            </a:r>
            <a:r>
              <a:rPr lang="nl-NL" sz="1600" u="sng" dirty="0"/>
              <a:t>3</a:t>
            </a:r>
            <a:r>
              <a:rPr lang="nl-NL" sz="1600" dirty="0"/>
              <a:t>: </a:t>
            </a:r>
            <a:r>
              <a:rPr lang="es-ES" sz="1600" dirty="0" err="1"/>
              <a:t>Theo</a:t>
            </a:r>
            <a:r>
              <a:rPr lang="es-ES" sz="1600" dirty="0"/>
              <a:t> </a:t>
            </a:r>
            <a:r>
              <a:rPr lang="es-ES" sz="1600" dirty="0" err="1"/>
              <a:t>em</a:t>
            </a:r>
            <a:r>
              <a:rPr lang="es-ES" sz="1600" dirty="0"/>
              <a:t> </a:t>
            </a:r>
            <a:r>
              <a:rPr lang="es-ES" sz="1600" dirty="0" err="1"/>
              <a:t>các</a:t>
            </a:r>
            <a:r>
              <a:rPr lang="es-ES" sz="1600" dirty="0"/>
              <a:t> </a:t>
            </a:r>
            <a:r>
              <a:rPr lang="es-ES" sz="1600" dirty="0" err="1"/>
              <a:t>tình</a:t>
            </a:r>
            <a:r>
              <a:rPr lang="es-ES" sz="1600" dirty="0"/>
              <a:t> </a:t>
            </a:r>
            <a:r>
              <a:rPr lang="es-ES" sz="1600" dirty="0" err="1"/>
              <a:t>huống</a:t>
            </a:r>
            <a:r>
              <a:rPr lang="es-ES" sz="1600" dirty="0"/>
              <a:t> </a:t>
            </a:r>
            <a:r>
              <a:rPr lang="es-ES" sz="1600" dirty="0" err="1"/>
              <a:t>nguy</a:t>
            </a:r>
            <a:r>
              <a:rPr lang="es-ES" sz="1600" dirty="0"/>
              <a:t> </a:t>
            </a:r>
            <a:r>
              <a:rPr lang="es-ES" sz="1600" dirty="0" err="1"/>
              <a:t>hiểm</a:t>
            </a:r>
            <a:r>
              <a:rPr lang="es-ES" sz="1600" dirty="0"/>
              <a:t> </a:t>
            </a:r>
            <a:r>
              <a:rPr lang="es-ES" sz="1600" dirty="0" err="1"/>
              <a:t>đến</a:t>
            </a:r>
            <a:r>
              <a:rPr lang="es-ES" sz="1600" dirty="0"/>
              <a:t> </a:t>
            </a:r>
            <a:r>
              <a:rPr lang="es-ES" sz="1600" dirty="0" err="1"/>
              <a:t>từ</a:t>
            </a:r>
            <a:r>
              <a:rPr lang="es-ES" sz="1600" dirty="0"/>
              <a:t> con </a:t>
            </a:r>
            <a:r>
              <a:rPr lang="es-ES" sz="1600" dirty="0" err="1"/>
              <a:t>người</a:t>
            </a:r>
            <a:r>
              <a:rPr lang="es-ES" sz="1600" dirty="0"/>
              <a:t> </a:t>
            </a:r>
            <a:r>
              <a:rPr lang="es-ES" sz="1600" dirty="0" err="1"/>
              <a:t>là</a:t>
            </a:r>
            <a:r>
              <a:rPr lang="es-ES" sz="1600" dirty="0"/>
              <a:t> </a:t>
            </a:r>
            <a:r>
              <a:rPr lang="es-ES" sz="1600" dirty="0" err="1"/>
              <a:t>gì</a:t>
            </a:r>
            <a:r>
              <a:rPr lang="es-ES" sz="1600" dirty="0"/>
              <a:t>?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200" y="1139529"/>
            <a:ext cx="5565135" cy="3219450"/>
          </a:xfrm>
          <a:prstGeom prst="rect">
            <a:avLst/>
          </a:prstGeom>
        </p:spPr>
      </p:pic>
      <p:sp>
        <p:nvSpPr>
          <p:cNvPr id="853" name="Google Shape;853;p34"/>
          <p:cNvSpPr/>
          <p:nvPr/>
        </p:nvSpPr>
        <p:spPr>
          <a:xfrm rot="-9900634">
            <a:off x="6828869" y="2352581"/>
            <a:ext cx="339703" cy="343270"/>
          </a:xfrm>
          <a:custGeom>
            <a:avLst/>
            <a:gdLst/>
            <a:ahLst/>
            <a:cxnLst/>
            <a:rect l="l" t="t" r="r" b="b"/>
            <a:pathLst>
              <a:path w="194168" h="196207" extrusionOk="0">
                <a:moveTo>
                  <a:pt x="11576" y="0"/>
                </a:moveTo>
                <a:cubicBezTo>
                  <a:pt x="8883" y="0"/>
                  <a:pt x="6181" y="987"/>
                  <a:pt x="4103" y="3065"/>
                </a:cubicBezTo>
                <a:cubicBezTo>
                  <a:pt x="1026" y="5799"/>
                  <a:pt x="1" y="10243"/>
                  <a:pt x="1368" y="14004"/>
                </a:cubicBezTo>
                <a:lnTo>
                  <a:pt x="65293" y="189369"/>
                </a:lnTo>
                <a:cubicBezTo>
                  <a:pt x="67002" y="193471"/>
                  <a:pt x="70762" y="196206"/>
                  <a:pt x="74864" y="196206"/>
                </a:cubicBezTo>
                <a:cubicBezTo>
                  <a:pt x="79308" y="196206"/>
                  <a:pt x="83410" y="193813"/>
                  <a:pt x="85120" y="190053"/>
                </a:cubicBezTo>
                <a:lnTo>
                  <a:pt x="114176" y="124077"/>
                </a:lnTo>
                <a:cubicBezTo>
                  <a:pt x="115202" y="121342"/>
                  <a:pt x="117595" y="119291"/>
                  <a:pt x="119988" y="118266"/>
                </a:cubicBezTo>
                <a:lnTo>
                  <a:pt x="187331" y="92286"/>
                </a:lnTo>
                <a:cubicBezTo>
                  <a:pt x="191433" y="90577"/>
                  <a:pt x="193826" y="86816"/>
                  <a:pt x="193826" y="82714"/>
                </a:cubicBezTo>
                <a:cubicBezTo>
                  <a:pt x="194168" y="78270"/>
                  <a:pt x="191433" y="74510"/>
                  <a:pt x="187673" y="72801"/>
                </a:cubicBezTo>
                <a:lnTo>
                  <a:pt x="15384" y="672"/>
                </a:lnTo>
                <a:cubicBezTo>
                  <a:pt x="14163" y="228"/>
                  <a:pt x="12871" y="0"/>
                  <a:pt x="11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Google Shape;927;p36"/>
          <p:cNvGrpSpPr/>
          <p:nvPr/>
        </p:nvGrpSpPr>
        <p:grpSpPr>
          <a:xfrm>
            <a:off x="733818" y="731477"/>
            <a:ext cx="5957562" cy="942800"/>
            <a:chOff x="716014" y="3189085"/>
            <a:chExt cx="7713053" cy="1220611"/>
          </a:xfrm>
        </p:grpSpPr>
        <p:grpSp>
          <p:nvGrpSpPr>
            <p:cNvPr id="928" name="Google Shape;928;p36"/>
            <p:cNvGrpSpPr/>
            <p:nvPr/>
          </p:nvGrpSpPr>
          <p:grpSpPr>
            <a:xfrm>
              <a:off x="716014" y="3189412"/>
              <a:ext cx="929752" cy="1220238"/>
              <a:chOff x="15318725" y="6793539"/>
              <a:chExt cx="1213775" cy="1593000"/>
            </a:xfrm>
          </p:grpSpPr>
          <p:sp>
            <p:nvSpPr>
              <p:cNvPr id="929" name="Google Shape;929;p36"/>
              <p:cNvSpPr/>
              <p:nvPr/>
            </p:nvSpPr>
            <p:spPr>
              <a:xfrm>
                <a:off x="15394300" y="68697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6"/>
              <p:cNvSpPr/>
              <p:nvPr/>
            </p:nvSpPr>
            <p:spPr>
              <a:xfrm>
                <a:off x="15318725" y="67935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1" name="Google Shape;931;p36"/>
              <p:cNvGrpSpPr/>
              <p:nvPr/>
            </p:nvGrpSpPr>
            <p:grpSpPr>
              <a:xfrm>
                <a:off x="15479745" y="7194024"/>
                <a:ext cx="816285" cy="792631"/>
                <a:chOff x="1045388" y="12863325"/>
                <a:chExt cx="520225" cy="505150"/>
              </a:xfrm>
            </p:grpSpPr>
            <p:sp>
              <p:nvSpPr>
                <p:cNvPr id="932" name="Google Shape;932;p36"/>
                <p:cNvSpPr/>
                <p:nvPr/>
              </p:nvSpPr>
              <p:spPr>
                <a:xfrm>
                  <a:off x="1045388" y="12902775"/>
                  <a:ext cx="227300" cy="4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2" h="18628" extrusionOk="0">
                      <a:moveTo>
                        <a:pt x="7492" y="0"/>
                      </a:moveTo>
                      <a:cubicBezTo>
                        <a:pt x="7386" y="0"/>
                        <a:pt x="7277" y="23"/>
                        <a:pt x="7162" y="74"/>
                      </a:cubicBezTo>
                      <a:cubicBezTo>
                        <a:pt x="6148" y="492"/>
                        <a:pt x="5073" y="631"/>
                        <a:pt x="4039" y="969"/>
                      </a:cubicBezTo>
                      <a:cubicBezTo>
                        <a:pt x="3840" y="1029"/>
                        <a:pt x="3542" y="989"/>
                        <a:pt x="3581" y="1327"/>
                      </a:cubicBezTo>
                      <a:cubicBezTo>
                        <a:pt x="3601" y="1666"/>
                        <a:pt x="3920" y="1586"/>
                        <a:pt x="4099" y="1666"/>
                      </a:cubicBezTo>
                      <a:cubicBezTo>
                        <a:pt x="4285" y="1731"/>
                        <a:pt x="4470" y="1756"/>
                        <a:pt x="4654" y="1756"/>
                      </a:cubicBezTo>
                      <a:cubicBezTo>
                        <a:pt x="5139" y="1756"/>
                        <a:pt x="5618" y="1584"/>
                        <a:pt x="6108" y="1526"/>
                      </a:cubicBezTo>
                      <a:cubicBezTo>
                        <a:pt x="6182" y="1519"/>
                        <a:pt x="6248" y="1514"/>
                        <a:pt x="6307" y="1514"/>
                      </a:cubicBezTo>
                      <a:cubicBezTo>
                        <a:pt x="6696" y="1514"/>
                        <a:pt x="6778" y="1689"/>
                        <a:pt x="6605" y="2103"/>
                      </a:cubicBezTo>
                      <a:cubicBezTo>
                        <a:pt x="6227" y="3058"/>
                        <a:pt x="5790" y="3973"/>
                        <a:pt x="5173" y="4809"/>
                      </a:cubicBezTo>
                      <a:cubicBezTo>
                        <a:pt x="4636" y="4093"/>
                        <a:pt x="3880" y="3854"/>
                        <a:pt x="3124" y="3615"/>
                      </a:cubicBezTo>
                      <a:cubicBezTo>
                        <a:pt x="3010" y="3595"/>
                        <a:pt x="2870" y="3558"/>
                        <a:pt x="2736" y="3558"/>
                      </a:cubicBezTo>
                      <a:cubicBezTo>
                        <a:pt x="2612" y="3558"/>
                        <a:pt x="2494" y="3589"/>
                        <a:pt x="2408" y="3695"/>
                      </a:cubicBezTo>
                      <a:cubicBezTo>
                        <a:pt x="2209" y="3953"/>
                        <a:pt x="2487" y="4192"/>
                        <a:pt x="2627" y="4371"/>
                      </a:cubicBezTo>
                      <a:cubicBezTo>
                        <a:pt x="3024" y="4848"/>
                        <a:pt x="3323" y="5405"/>
                        <a:pt x="3840" y="5764"/>
                      </a:cubicBezTo>
                      <a:cubicBezTo>
                        <a:pt x="4278" y="6062"/>
                        <a:pt x="4178" y="6360"/>
                        <a:pt x="3900" y="6679"/>
                      </a:cubicBezTo>
                      <a:cubicBezTo>
                        <a:pt x="2905" y="7832"/>
                        <a:pt x="1891" y="8966"/>
                        <a:pt x="598" y="9822"/>
                      </a:cubicBezTo>
                      <a:cubicBezTo>
                        <a:pt x="399" y="9961"/>
                        <a:pt x="1" y="10160"/>
                        <a:pt x="160" y="10458"/>
                      </a:cubicBezTo>
                      <a:cubicBezTo>
                        <a:pt x="225" y="10581"/>
                        <a:pt x="328" y="10623"/>
                        <a:pt x="442" y="10623"/>
                      </a:cubicBezTo>
                      <a:cubicBezTo>
                        <a:pt x="606" y="10623"/>
                        <a:pt x="795" y="10537"/>
                        <a:pt x="936" y="10478"/>
                      </a:cubicBezTo>
                      <a:cubicBezTo>
                        <a:pt x="2129" y="10040"/>
                        <a:pt x="3104" y="9285"/>
                        <a:pt x="4019" y="8449"/>
                      </a:cubicBezTo>
                      <a:cubicBezTo>
                        <a:pt x="4636" y="7892"/>
                        <a:pt x="5034" y="7156"/>
                        <a:pt x="6108" y="7096"/>
                      </a:cubicBezTo>
                      <a:cubicBezTo>
                        <a:pt x="6349" y="7088"/>
                        <a:pt x="6542" y="7077"/>
                        <a:pt x="6693" y="7077"/>
                      </a:cubicBezTo>
                      <a:cubicBezTo>
                        <a:pt x="7239" y="7077"/>
                        <a:pt x="7237" y="7214"/>
                        <a:pt x="7003" y="8071"/>
                      </a:cubicBezTo>
                      <a:cubicBezTo>
                        <a:pt x="6884" y="8469"/>
                        <a:pt x="6764" y="8747"/>
                        <a:pt x="6267" y="8847"/>
                      </a:cubicBezTo>
                      <a:cubicBezTo>
                        <a:pt x="5591" y="8966"/>
                        <a:pt x="4974" y="9285"/>
                        <a:pt x="4278" y="9285"/>
                      </a:cubicBezTo>
                      <a:cubicBezTo>
                        <a:pt x="3940" y="9285"/>
                        <a:pt x="3621" y="9483"/>
                        <a:pt x="3800" y="9782"/>
                      </a:cubicBezTo>
                      <a:cubicBezTo>
                        <a:pt x="4437" y="10876"/>
                        <a:pt x="3800" y="11612"/>
                        <a:pt x="3203" y="12368"/>
                      </a:cubicBezTo>
                      <a:cubicBezTo>
                        <a:pt x="2905" y="12726"/>
                        <a:pt x="2885" y="13203"/>
                        <a:pt x="3184" y="13542"/>
                      </a:cubicBezTo>
                      <a:cubicBezTo>
                        <a:pt x="3307" y="13696"/>
                        <a:pt x="3440" y="13758"/>
                        <a:pt x="3574" y="13758"/>
                      </a:cubicBezTo>
                      <a:cubicBezTo>
                        <a:pt x="3786" y="13758"/>
                        <a:pt x="4003" y="13605"/>
                        <a:pt x="4198" y="13422"/>
                      </a:cubicBezTo>
                      <a:cubicBezTo>
                        <a:pt x="4516" y="13124"/>
                        <a:pt x="4815" y="12766"/>
                        <a:pt x="5193" y="12527"/>
                      </a:cubicBezTo>
                      <a:cubicBezTo>
                        <a:pt x="5424" y="12353"/>
                        <a:pt x="5696" y="12308"/>
                        <a:pt x="5977" y="12308"/>
                      </a:cubicBezTo>
                      <a:cubicBezTo>
                        <a:pt x="6179" y="12308"/>
                        <a:pt x="6386" y="12331"/>
                        <a:pt x="6585" y="12348"/>
                      </a:cubicBezTo>
                      <a:cubicBezTo>
                        <a:pt x="6864" y="12408"/>
                        <a:pt x="6784" y="12666"/>
                        <a:pt x="6764" y="12845"/>
                      </a:cubicBezTo>
                      <a:cubicBezTo>
                        <a:pt x="6605" y="13840"/>
                        <a:pt x="6585" y="14815"/>
                        <a:pt x="6227" y="15789"/>
                      </a:cubicBezTo>
                      <a:cubicBezTo>
                        <a:pt x="6048" y="16313"/>
                        <a:pt x="5773" y="16512"/>
                        <a:pt x="5410" y="16512"/>
                      </a:cubicBezTo>
                      <a:cubicBezTo>
                        <a:pt x="5248" y="16512"/>
                        <a:pt x="5070" y="16473"/>
                        <a:pt x="4874" y="16406"/>
                      </a:cubicBezTo>
                      <a:cubicBezTo>
                        <a:pt x="4715" y="16346"/>
                        <a:pt x="4596" y="16247"/>
                        <a:pt x="4477" y="16227"/>
                      </a:cubicBezTo>
                      <a:cubicBezTo>
                        <a:pt x="4407" y="16217"/>
                        <a:pt x="4322" y="16207"/>
                        <a:pt x="4248" y="16207"/>
                      </a:cubicBezTo>
                      <a:cubicBezTo>
                        <a:pt x="4173" y="16207"/>
                        <a:pt x="4109" y="16217"/>
                        <a:pt x="4079" y="16247"/>
                      </a:cubicBezTo>
                      <a:cubicBezTo>
                        <a:pt x="3900" y="16386"/>
                        <a:pt x="4019" y="16545"/>
                        <a:pt x="4138" y="16685"/>
                      </a:cubicBezTo>
                      <a:cubicBezTo>
                        <a:pt x="4437" y="17003"/>
                        <a:pt x="4775" y="17321"/>
                        <a:pt x="5014" y="17699"/>
                      </a:cubicBezTo>
                      <a:cubicBezTo>
                        <a:pt x="5440" y="18319"/>
                        <a:pt x="5757" y="18627"/>
                        <a:pt x="6063" y="18627"/>
                      </a:cubicBezTo>
                      <a:cubicBezTo>
                        <a:pt x="6385" y="18627"/>
                        <a:pt x="6694" y="18284"/>
                        <a:pt x="7102" y="17600"/>
                      </a:cubicBezTo>
                      <a:cubicBezTo>
                        <a:pt x="7361" y="17182"/>
                        <a:pt x="7520" y="16744"/>
                        <a:pt x="7620" y="16287"/>
                      </a:cubicBezTo>
                      <a:cubicBezTo>
                        <a:pt x="7799" y="15252"/>
                        <a:pt x="7958" y="14218"/>
                        <a:pt x="8276" y="13223"/>
                      </a:cubicBezTo>
                      <a:cubicBezTo>
                        <a:pt x="8694" y="11970"/>
                        <a:pt x="8575" y="11711"/>
                        <a:pt x="7321" y="11274"/>
                      </a:cubicBezTo>
                      <a:cubicBezTo>
                        <a:pt x="7152" y="11220"/>
                        <a:pt x="6986" y="11199"/>
                        <a:pt x="6824" y="11199"/>
                      </a:cubicBezTo>
                      <a:cubicBezTo>
                        <a:pt x="6235" y="11199"/>
                        <a:pt x="5685" y="11475"/>
                        <a:pt x="5104" y="11475"/>
                      </a:cubicBezTo>
                      <a:cubicBezTo>
                        <a:pt x="5074" y="11475"/>
                        <a:pt x="5044" y="11474"/>
                        <a:pt x="5014" y="11473"/>
                      </a:cubicBezTo>
                      <a:cubicBezTo>
                        <a:pt x="5272" y="10438"/>
                        <a:pt x="5829" y="9842"/>
                        <a:pt x="6904" y="9822"/>
                      </a:cubicBezTo>
                      <a:cubicBezTo>
                        <a:pt x="7182" y="9782"/>
                        <a:pt x="7480" y="9762"/>
                        <a:pt x="7759" y="9762"/>
                      </a:cubicBezTo>
                      <a:cubicBezTo>
                        <a:pt x="8077" y="9762"/>
                        <a:pt x="8276" y="9563"/>
                        <a:pt x="8177" y="9364"/>
                      </a:cubicBezTo>
                      <a:cubicBezTo>
                        <a:pt x="7759" y="8429"/>
                        <a:pt x="8296" y="7693"/>
                        <a:pt x="8714" y="6997"/>
                      </a:cubicBezTo>
                      <a:cubicBezTo>
                        <a:pt x="9052" y="6480"/>
                        <a:pt x="8853" y="6181"/>
                        <a:pt x="8475" y="5943"/>
                      </a:cubicBezTo>
                      <a:cubicBezTo>
                        <a:pt x="8181" y="5739"/>
                        <a:pt x="7875" y="5619"/>
                        <a:pt x="7555" y="5619"/>
                      </a:cubicBezTo>
                      <a:cubicBezTo>
                        <a:pt x="7312" y="5619"/>
                        <a:pt x="7062" y="5688"/>
                        <a:pt x="6804" y="5843"/>
                      </a:cubicBezTo>
                      <a:cubicBezTo>
                        <a:pt x="6665" y="5927"/>
                        <a:pt x="6516" y="6098"/>
                        <a:pt x="6303" y="6098"/>
                      </a:cubicBezTo>
                      <a:cubicBezTo>
                        <a:pt x="6211" y="6098"/>
                        <a:pt x="6108" y="6066"/>
                        <a:pt x="5988" y="5982"/>
                      </a:cubicBezTo>
                      <a:cubicBezTo>
                        <a:pt x="7102" y="4669"/>
                        <a:pt x="7620" y="2979"/>
                        <a:pt x="8793" y="1686"/>
                      </a:cubicBezTo>
                      <a:cubicBezTo>
                        <a:pt x="8992" y="1487"/>
                        <a:pt x="9092" y="1288"/>
                        <a:pt x="9092" y="1009"/>
                      </a:cubicBezTo>
                      <a:lnTo>
                        <a:pt x="9092" y="1009"/>
                      </a:lnTo>
                      <a:cubicBezTo>
                        <a:pt x="9084" y="1010"/>
                        <a:pt x="9076" y="1010"/>
                        <a:pt x="9068" y="1010"/>
                      </a:cubicBezTo>
                      <a:cubicBezTo>
                        <a:pt x="8871" y="1010"/>
                        <a:pt x="8849" y="767"/>
                        <a:pt x="8754" y="671"/>
                      </a:cubicBezTo>
                      <a:cubicBezTo>
                        <a:pt x="8349" y="428"/>
                        <a:pt x="7957" y="0"/>
                        <a:pt x="74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6"/>
                <p:cNvSpPr/>
                <p:nvPr/>
              </p:nvSpPr>
              <p:spPr>
                <a:xfrm>
                  <a:off x="1272663" y="12863325"/>
                  <a:ext cx="292950" cy="2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8" h="10441" extrusionOk="0">
                      <a:moveTo>
                        <a:pt x="31" y="2568"/>
                      </a:moveTo>
                      <a:lnTo>
                        <a:pt x="31" y="2568"/>
                      </a:lnTo>
                      <a:cubicBezTo>
                        <a:pt x="21" y="2573"/>
                        <a:pt x="11" y="2580"/>
                        <a:pt x="1" y="2587"/>
                      </a:cubicBezTo>
                      <a:lnTo>
                        <a:pt x="21" y="2607"/>
                      </a:lnTo>
                      <a:cubicBezTo>
                        <a:pt x="24" y="2594"/>
                        <a:pt x="28" y="2581"/>
                        <a:pt x="31" y="2568"/>
                      </a:cubicBezTo>
                      <a:close/>
                      <a:moveTo>
                        <a:pt x="3547" y="0"/>
                      </a:moveTo>
                      <a:cubicBezTo>
                        <a:pt x="3183" y="0"/>
                        <a:pt x="3181" y="308"/>
                        <a:pt x="3084" y="578"/>
                      </a:cubicBezTo>
                      <a:cubicBezTo>
                        <a:pt x="2965" y="956"/>
                        <a:pt x="2766" y="1274"/>
                        <a:pt x="2587" y="1632"/>
                      </a:cubicBezTo>
                      <a:cubicBezTo>
                        <a:pt x="2492" y="1863"/>
                        <a:pt x="2425" y="2029"/>
                        <a:pt x="2233" y="2029"/>
                      </a:cubicBezTo>
                      <a:cubicBezTo>
                        <a:pt x="2144" y="2029"/>
                        <a:pt x="2029" y="1993"/>
                        <a:pt x="1871" y="1911"/>
                      </a:cubicBezTo>
                      <a:cubicBezTo>
                        <a:pt x="1618" y="1781"/>
                        <a:pt x="1370" y="1722"/>
                        <a:pt x="1141" y="1722"/>
                      </a:cubicBezTo>
                      <a:cubicBezTo>
                        <a:pt x="610" y="1722"/>
                        <a:pt x="182" y="2044"/>
                        <a:pt x="31" y="2568"/>
                      </a:cubicBezTo>
                      <a:lnTo>
                        <a:pt x="31" y="2568"/>
                      </a:lnTo>
                      <a:cubicBezTo>
                        <a:pt x="76" y="2542"/>
                        <a:pt x="116" y="2532"/>
                        <a:pt x="154" y="2532"/>
                      </a:cubicBezTo>
                      <a:cubicBezTo>
                        <a:pt x="269" y="2532"/>
                        <a:pt x="359" y="2630"/>
                        <a:pt x="458" y="2687"/>
                      </a:cubicBezTo>
                      <a:cubicBezTo>
                        <a:pt x="2408" y="3681"/>
                        <a:pt x="3363" y="5591"/>
                        <a:pt x="4656" y="7222"/>
                      </a:cubicBezTo>
                      <a:cubicBezTo>
                        <a:pt x="5153" y="7819"/>
                        <a:pt x="5670" y="8436"/>
                        <a:pt x="6207" y="9072"/>
                      </a:cubicBezTo>
                      <a:cubicBezTo>
                        <a:pt x="6860" y="9889"/>
                        <a:pt x="7613" y="10441"/>
                        <a:pt x="8646" y="10441"/>
                      </a:cubicBezTo>
                      <a:cubicBezTo>
                        <a:pt x="8746" y="10441"/>
                        <a:pt x="8848" y="10435"/>
                        <a:pt x="8952" y="10425"/>
                      </a:cubicBezTo>
                      <a:cubicBezTo>
                        <a:pt x="9490" y="10345"/>
                        <a:pt x="10007" y="10365"/>
                        <a:pt x="10504" y="10266"/>
                      </a:cubicBezTo>
                      <a:cubicBezTo>
                        <a:pt x="10942" y="10206"/>
                        <a:pt x="11578" y="10067"/>
                        <a:pt x="11638" y="9570"/>
                      </a:cubicBezTo>
                      <a:cubicBezTo>
                        <a:pt x="11718" y="9052"/>
                        <a:pt x="11041" y="9132"/>
                        <a:pt x="10723" y="8873"/>
                      </a:cubicBezTo>
                      <a:cubicBezTo>
                        <a:pt x="10623" y="8834"/>
                        <a:pt x="10504" y="8834"/>
                        <a:pt x="10405" y="8774"/>
                      </a:cubicBezTo>
                      <a:cubicBezTo>
                        <a:pt x="8356" y="7978"/>
                        <a:pt x="6466" y="6983"/>
                        <a:pt x="5034" y="5253"/>
                      </a:cubicBezTo>
                      <a:cubicBezTo>
                        <a:pt x="4735" y="4895"/>
                        <a:pt x="4715" y="4835"/>
                        <a:pt x="5153" y="4656"/>
                      </a:cubicBezTo>
                      <a:cubicBezTo>
                        <a:pt x="5929" y="4338"/>
                        <a:pt x="6665" y="3900"/>
                        <a:pt x="7421" y="3502"/>
                      </a:cubicBezTo>
                      <a:cubicBezTo>
                        <a:pt x="7699" y="3363"/>
                        <a:pt x="8037" y="3204"/>
                        <a:pt x="7858" y="2806"/>
                      </a:cubicBezTo>
                      <a:cubicBezTo>
                        <a:pt x="7620" y="2249"/>
                        <a:pt x="7063" y="1891"/>
                        <a:pt x="6526" y="1712"/>
                      </a:cubicBezTo>
                      <a:cubicBezTo>
                        <a:pt x="6478" y="1698"/>
                        <a:pt x="6435" y="1692"/>
                        <a:pt x="6396" y="1692"/>
                      </a:cubicBezTo>
                      <a:cubicBezTo>
                        <a:pt x="6038" y="1692"/>
                        <a:pt x="5983" y="2217"/>
                        <a:pt x="5750" y="2468"/>
                      </a:cubicBezTo>
                      <a:cubicBezTo>
                        <a:pt x="5551" y="2707"/>
                        <a:pt x="5372" y="2985"/>
                        <a:pt x="5173" y="3204"/>
                      </a:cubicBezTo>
                      <a:cubicBezTo>
                        <a:pt x="4602" y="3855"/>
                        <a:pt x="4404" y="4199"/>
                        <a:pt x="4183" y="4199"/>
                      </a:cubicBezTo>
                      <a:cubicBezTo>
                        <a:pt x="3966" y="4199"/>
                        <a:pt x="3726" y="3865"/>
                        <a:pt x="3084" y="3164"/>
                      </a:cubicBezTo>
                      <a:cubicBezTo>
                        <a:pt x="2806" y="2846"/>
                        <a:pt x="2885" y="2687"/>
                        <a:pt x="3164" y="2488"/>
                      </a:cubicBezTo>
                      <a:cubicBezTo>
                        <a:pt x="3601" y="2169"/>
                        <a:pt x="4039" y="1831"/>
                        <a:pt x="4457" y="1513"/>
                      </a:cubicBezTo>
                      <a:cubicBezTo>
                        <a:pt x="4715" y="1314"/>
                        <a:pt x="4835" y="1016"/>
                        <a:pt x="4656" y="777"/>
                      </a:cubicBezTo>
                      <a:cubicBezTo>
                        <a:pt x="4397" y="399"/>
                        <a:pt x="4059" y="61"/>
                        <a:pt x="3581" y="1"/>
                      </a:cubicBezTo>
                      <a:cubicBezTo>
                        <a:pt x="3570" y="1"/>
                        <a:pt x="3558" y="0"/>
                        <a:pt x="35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6"/>
                <p:cNvSpPr/>
                <p:nvPr/>
              </p:nvSpPr>
              <p:spPr>
                <a:xfrm>
                  <a:off x="1252288" y="13178150"/>
                  <a:ext cx="201425" cy="1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7" h="7576" extrusionOk="0">
                      <a:moveTo>
                        <a:pt x="4497" y="1361"/>
                      </a:moveTo>
                      <a:cubicBezTo>
                        <a:pt x="4569" y="1361"/>
                        <a:pt x="4629" y="1401"/>
                        <a:pt x="4655" y="1492"/>
                      </a:cubicBezTo>
                      <a:cubicBezTo>
                        <a:pt x="4794" y="1930"/>
                        <a:pt x="4516" y="2328"/>
                        <a:pt x="4317" y="2686"/>
                      </a:cubicBezTo>
                      <a:cubicBezTo>
                        <a:pt x="4258" y="2786"/>
                        <a:pt x="4196" y="2823"/>
                        <a:pt x="4133" y="2823"/>
                      </a:cubicBezTo>
                      <a:cubicBezTo>
                        <a:pt x="3982" y="2823"/>
                        <a:pt x="3826" y="2611"/>
                        <a:pt x="3700" y="2527"/>
                      </a:cubicBezTo>
                      <a:cubicBezTo>
                        <a:pt x="3402" y="2308"/>
                        <a:pt x="2984" y="2228"/>
                        <a:pt x="2706" y="1791"/>
                      </a:cubicBezTo>
                      <a:cubicBezTo>
                        <a:pt x="3302" y="1631"/>
                        <a:pt x="3859" y="1512"/>
                        <a:pt x="4377" y="1393"/>
                      </a:cubicBezTo>
                      <a:cubicBezTo>
                        <a:pt x="4418" y="1372"/>
                        <a:pt x="4459" y="1361"/>
                        <a:pt x="4497" y="1361"/>
                      </a:cubicBezTo>
                      <a:close/>
                      <a:moveTo>
                        <a:pt x="5091" y="0"/>
                      </a:moveTo>
                      <a:cubicBezTo>
                        <a:pt x="4985" y="0"/>
                        <a:pt x="4885" y="13"/>
                        <a:pt x="4794" y="40"/>
                      </a:cubicBezTo>
                      <a:cubicBezTo>
                        <a:pt x="3660" y="418"/>
                        <a:pt x="2487" y="756"/>
                        <a:pt x="1293" y="1015"/>
                      </a:cubicBezTo>
                      <a:cubicBezTo>
                        <a:pt x="676" y="1154"/>
                        <a:pt x="716" y="1433"/>
                        <a:pt x="1114" y="1810"/>
                      </a:cubicBezTo>
                      <a:cubicBezTo>
                        <a:pt x="1790" y="2427"/>
                        <a:pt x="2467" y="3084"/>
                        <a:pt x="3163" y="3700"/>
                      </a:cubicBezTo>
                      <a:cubicBezTo>
                        <a:pt x="3461" y="3979"/>
                        <a:pt x="3422" y="4118"/>
                        <a:pt x="3163" y="4436"/>
                      </a:cubicBezTo>
                      <a:cubicBezTo>
                        <a:pt x="2387" y="5312"/>
                        <a:pt x="1472" y="5928"/>
                        <a:pt x="438" y="6426"/>
                      </a:cubicBezTo>
                      <a:cubicBezTo>
                        <a:pt x="239" y="6525"/>
                        <a:pt x="0" y="6525"/>
                        <a:pt x="20" y="6784"/>
                      </a:cubicBezTo>
                      <a:cubicBezTo>
                        <a:pt x="52" y="6989"/>
                        <a:pt x="155" y="7036"/>
                        <a:pt x="274" y="7036"/>
                      </a:cubicBezTo>
                      <a:cubicBezTo>
                        <a:pt x="374" y="7036"/>
                        <a:pt x="486" y="7002"/>
                        <a:pt x="577" y="7002"/>
                      </a:cubicBezTo>
                      <a:cubicBezTo>
                        <a:pt x="635" y="7005"/>
                        <a:pt x="692" y="7006"/>
                        <a:pt x="750" y="7006"/>
                      </a:cubicBezTo>
                      <a:cubicBezTo>
                        <a:pt x="2003" y="7006"/>
                        <a:pt x="3024" y="6388"/>
                        <a:pt x="3899" y="5570"/>
                      </a:cubicBezTo>
                      <a:cubicBezTo>
                        <a:pt x="4110" y="5349"/>
                        <a:pt x="4301" y="5229"/>
                        <a:pt x="4489" y="5229"/>
                      </a:cubicBezTo>
                      <a:cubicBezTo>
                        <a:pt x="4674" y="5229"/>
                        <a:pt x="4856" y="5344"/>
                        <a:pt x="5053" y="5590"/>
                      </a:cubicBezTo>
                      <a:cubicBezTo>
                        <a:pt x="5451" y="6087"/>
                        <a:pt x="5968" y="6505"/>
                        <a:pt x="6366" y="7002"/>
                      </a:cubicBezTo>
                      <a:cubicBezTo>
                        <a:pt x="6606" y="7299"/>
                        <a:pt x="6876" y="7576"/>
                        <a:pt x="7184" y="7576"/>
                      </a:cubicBezTo>
                      <a:cubicBezTo>
                        <a:pt x="7309" y="7576"/>
                        <a:pt x="7441" y="7530"/>
                        <a:pt x="7579" y="7420"/>
                      </a:cubicBezTo>
                      <a:cubicBezTo>
                        <a:pt x="8057" y="7062"/>
                        <a:pt x="8017" y="6465"/>
                        <a:pt x="7699" y="5928"/>
                      </a:cubicBezTo>
                      <a:cubicBezTo>
                        <a:pt x="7241" y="5093"/>
                        <a:pt x="6485" y="4516"/>
                        <a:pt x="5769" y="3939"/>
                      </a:cubicBezTo>
                      <a:cubicBezTo>
                        <a:pt x="5451" y="3680"/>
                        <a:pt x="5391" y="3521"/>
                        <a:pt x="5590" y="3203"/>
                      </a:cubicBezTo>
                      <a:cubicBezTo>
                        <a:pt x="5908" y="2646"/>
                        <a:pt x="6087" y="2049"/>
                        <a:pt x="6545" y="1592"/>
                      </a:cubicBezTo>
                      <a:cubicBezTo>
                        <a:pt x="6684" y="1452"/>
                        <a:pt x="6863" y="1313"/>
                        <a:pt x="6843" y="1094"/>
                      </a:cubicBezTo>
                      <a:cubicBezTo>
                        <a:pt x="6843" y="624"/>
                        <a:pt x="5835" y="0"/>
                        <a:pt x="50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6"/>
                <p:cNvSpPr/>
                <p:nvPr/>
              </p:nvSpPr>
              <p:spPr>
                <a:xfrm>
                  <a:off x="1257263" y="13032425"/>
                  <a:ext cx="197950" cy="14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8" h="5992" extrusionOk="0">
                      <a:moveTo>
                        <a:pt x="3954" y="1"/>
                      </a:moveTo>
                      <a:cubicBezTo>
                        <a:pt x="3640" y="1"/>
                        <a:pt x="3322" y="130"/>
                        <a:pt x="2984" y="379"/>
                      </a:cubicBezTo>
                      <a:cubicBezTo>
                        <a:pt x="2766" y="558"/>
                        <a:pt x="2498" y="688"/>
                        <a:pt x="2190" y="688"/>
                      </a:cubicBezTo>
                      <a:cubicBezTo>
                        <a:pt x="2022" y="688"/>
                        <a:pt x="1841" y="649"/>
                        <a:pt x="1651" y="558"/>
                      </a:cubicBezTo>
                      <a:cubicBezTo>
                        <a:pt x="1541" y="499"/>
                        <a:pt x="1417" y="464"/>
                        <a:pt x="1307" y="464"/>
                      </a:cubicBezTo>
                      <a:cubicBezTo>
                        <a:pt x="1080" y="464"/>
                        <a:pt x="907" y="613"/>
                        <a:pt x="1015" y="1015"/>
                      </a:cubicBezTo>
                      <a:cubicBezTo>
                        <a:pt x="1512" y="2686"/>
                        <a:pt x="1492" y="4258"/>
                        <a:pt x="179" y="5591"/>
                      </a:cubicBezTo>
                      <a:cubicBezTo>
                        <a:pt x="80" y="5690"/>
                        <a:pt x="60" y="5849"/>
                        <a:pt x="0" y="5988"/>
                      </a:cubicBezTo>
                      <a:cubicBezTo>
                        <a:pt x="35" y="5990"/>
                        <a:pt x="70" y="5991"/>
                        <a:pt x="105" y="5991"/>
                      </a:cubicBezTo>
                      <a:cubicBezTo>
                        <a:pt x="1080" y="5991"/>
                        <a:pt x="1978" y="5195"/>
                        <a:pt x="2208" y="4158"/>
                      </a:cubicBezTo>
                      <a:cubicBezTo>
                        <a:pt x="2367" y="3462"/>
                        <a:pt x="2487" y="2766"/>
                        <a:pt x="2447" y="2050"/>
                      </a:cubicBezTo>
                      <a:cubicBezTo>
                        <a:pt x="2407" y="1413"/>
                        <a:pt x="2964" y="1353"/>
                        <a:pt x="3302" y="1294"/>
                      </a:cubicBezTo>
                      <a:cubicBezTo>
                        <a:pt x="3322" y="1292"/>
                        <a:pt x="3341" y="1291"/>
                        <a:pt x="3358" y="1291"/>
                      </a:cubicBezTo>
                      <a:cubicBezTo>
                        <a:pt x="3755" y="1291"/>
                        <a:pt x="3700" y="1704"/>
                        <a:pt x="3700" y="1990"/>
                      </a:cubicBezTo>
                      <a:cubicBezTo>
                        <a:pt x="3700" y="2666"/>
                        <a:pt x="3700" y="3363"/>
                        <a:pt x="3740" y="4039"/>
                      </a:cubicBezTo>
                      <a:cubicBezTo>
                        <a:pt x="3760" y="4656"/>
                        <a:pt x="4078" y="5073"/>
                        <a:pt x="4635" y="5272"/>
                      </a:cubicBezTo>
                      <a:cubicBezTo>
                        <a:pt x="5086" y="5444"/>
                        <a:pt x="5549" y="5535"/>
                        <a:pt x="6018" y="5535"/>
                      </a:cubicBezTo>
                      <a:cubicBezTo>
                        <a:pt x="6416" y="5535"/>
                        <a:pt x="6819" y="5469"/>
                        <a:pt x="7221" y="5332"/>
                      </a:cubicBezTo>
                      <a:cubicBezTo>
                        <a:pt x="7539" y="5232"/>
                        <a:pt x="7917" y="5093"/>
                        <a:pt x="7838" y="4656"/>
                      </a:cubicBezTo>
                      <a:cubicBezTo>
                        <a:pt x="7758" y="4278"/>
                        <a:pt x="7480" y="4079"/>
                        <a:pt x="7122" y="3999"/>
                      </a:cubicBezTo>
                      <a:cubicBezTo>
                        <a:pt x="6972" y="3963"/>
                        <a:pt x="6825" y="3947"/>
                        <a:pt x="6681" y="3947"/>
                      </a:cubicBezTo>
                      <a:cubicBezTo>
                        <a:pt x="6346" y="3947"/>
                        <a:pt x="6023" y="4033"/>
                        <a:pt x="5689" y="4158"/>
                      </a:cubicBezTo>
                      <a:cubicBezTo>
                        <a:pt x="5545" y="4211"/>
                        <a:pt x="5417" y="4237"/>
                        <a:pt x="5306" y="4237"/>
                      </a:cubicBezTo>
                      <a:cubicBezTo>
                        <a:pt x="4957" y="4237"/>
                        <a:pt x="4774" y="3980"/>
                        <a:pt x="4774" y="3482"/>
                      </a:cubicBezTo>
                      <a:cubicBezTo>
                        <a:pt x="4774" y="3064"/>
                        <a:pt x="4834" y="2646"/>
                        <a:pt x="4973" y="2249"/>
                      </a:cubicBezTo>
                      <a:cubicBezTo>
                        <a:pt x="5192" y="1672"/>
                        <a:pt x="5371" y="1075"/>
                        <a:pt x="5252" y="418"/>
                      </a:cubicBezTo>
                      <a:lnTo>
                        <a:pt x="5252" y="418"/>
                      </a:lnTo>
                      <a:cubicBezTo>
                        <a:pt x="5195" y="484"/>
                        <a:pt x="5137" y="509"/>
                        <a:pt x="5084" y="509"/>
                      </a:cubicBezTo>
                      <a:cubicBezTo>
                        <a:pt x="5008" y="509"/>
                        <a:pt x="4941" y="457"/>
                        <a:pt x="4894" y="399"/>
                      </a:cubicBezTo>
                      <a:cubicBezTo>
                        <a:pt x="4575" y="130"/>
                        <a:pt x="4267" y="1"/>
                        <a:pt x="395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36" name="Google Shape;936;p36"/>
            <p:cNvGrpSpPr/>
            <p:nvPr/>
          </p:nvGrpSpPr>
          <p:grpSpPr>
            <a:xfrm>
              <a:off x="1846438" y="3189137"/>
              <a:ext cx="929752" cy="1220238"/>
              <a:chOff x="10928125" y="-2422636"/>
              <a:chExt cx="1213775" cy="1593000"/>
            </a:xfrm>
          </p:grpSpPr>
          <p:sp>
            <p:nvSpPr>
              <p:cNvPr id="937" name="Google Shape;937;p36"/>
              <p:cNvSpPr/>
              <p:nvPr/>
            </p:nvSpPr>
            <p:spPr>
              <a:xfrm>
                <a:off x="11003700" y="-234643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6"/>
              <p:cNvSpPr/>
              <p:nvPr/>
            </p:nvSpPr>
            <p:spPr>
              <a:xfrm>
                <a:off x="10928125" y="-242263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6"/>
              <p:cNvSpPr/>
              <p:nvPr/>
            </p:nvSpPr>
            <p:spPr>
              <a:xfrm>
                <a:off x="11383075" y="-2215800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6"/>
              <p:cNvSpPr/>
              <p:nvPr/>
            </p:nvSpPr>
            <p:spPr>
              <a:xfrm>
                <a:off x="11383075" y="-1601789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1" name="Google Shape;941;p36"/>
            <p:cNvGrpSpPr/>
            <p:nvPr/>
          </p:nvGrpSpPr>
          <p:grpSpPr>
            <a:xfrm>
              <a:off x="2977002" y="3189355"/>
              <a:ext cx="929752" cy="1220238"/>
              <a:chOff x="10928125" y="4875689"/>
              <a:chExt cx="1213775" cy="1593000"/>
            </a:xfrm>
          </p:grpSpPr>
          <p:sp>
            <p:nvSpPr>
              <p:cNvPr id="942" name="Google Shape;942;p36"/>
              <p:cNvSpPr/>
              <p:nvPr/>
            </p:nvSpPr>
            <p:spPr>
              <a:xfrm>
                <a:off x="11003700" y="49518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6"/>
              <p:cNvSpPr/>
              <p:nvPr/>
            </p:nvSpPr>
            <p:spPr>
              <a:xfrm>
                <a:off x="10928125" y="48756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6"/>
              <p:cNvSpPr/>
              <p:nvPr/>
            </p:nvSpPr>
            <p:spPr>
              <a:xfrm>
                <a:off x="11698554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6"/>
              <p:cNvSpPr/>
              <p:nvPr/>
            </p:nvSpPr>
            <p:spPr>
              <a:xfrm>
                <a:off x="11106400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6"/>
              <p:cNvSpPr/>
              <p:nvPr/>
            </p:nvSpPr>
            <p:spPr>
              <a:xfrm>
                <a:off x="11402477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6"/>
              <p:cNvSpPr/>
              <p:nvPr/>
            </p:nvSpPr>
            <p:spPr>
              <a:xfrm>
                <a:off x="11698554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6"/>
              <p:cNvSpPr/>
              <p:nvPr/>
            </p:nvSpPr>
            <p:spPr>
              <a:xfrm>
                <a:off x="11106400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6"/>
              <p:cNvSpPr/>
              <p:nvPr/>
            </p:nvSpPr>
            <p:spPr>
              <a:xfrm>
                <a:off x="11402477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0" name="Google Shape;950;p36"/>
            <p:cNvGrpSpPr/>
            <p:nvPr/>
          </p:nvGrpSpPr>
          <p:grpSpPr>
            <a:xfrm>
              <a:off x="4107694" y="3189413"/>
              <a:ext cx="929752" cy="1220238"/>
              <a:chOff x="13884500" y="6837989"/>
              <a:chExt cx="1213775" cy="1593000"/>
            </a:xfrm>
          </p:grpSpPr>
          <p:sp>
            <p:nvSpPr>
              <p:cNvPr id="951" name="Google Shape;951;p36"/>
              <p:cNvSpPr/>
              <p:nvPr/>
            </p:nvSpPr>
            <p:spPr>
              <a:xfrm>
                <a:off x="13960075" y="69141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6"/>
              <p:cNvSpPr/>
              <p:nvPr/>
            </p:nvSpPr>
            <p:spPr>
              <a:xfrm>
                <a:off x="13884500" y="68379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53" name="Google Shape;953;p36"/>
              <p:cNvGrpSpPr/>
              <p:nvPr/>
            </p:nvGrpSpPr>
            <p:grpSpPr>
              <a:xfrm>
                <a:off x="14089949" y="7289437"/>
                <a:ext cx="736299" cy="690722"/>
                <a:chOff x="907238" y="5888175"/>
                <a:chExt cx="478925" cy="449250"/>
              </a:xfrm>
            </p:grpSpPr>
            <p:sp>
              <p:nvSpPr>
                <p:cNvPr id="954" name="Google Shape;954;p36"/>
                <p:cNvSpPr/>
                <p:nvPr/>
              </p:nvSpPr>
              <p:spPr>
                <a:xfrm>
                  <a:off x="1142463" y="5888175"/>
                  <a:ext cx="243700" cy="4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8" h="17970" extrusionOk="0">
                      <a:moveTo>
                        <a:pt x="759" y="0"/>
                      </a:moveTo>
                      <a:cubicBezTo>
                        <a:pt x="596" y="0"/>
                        <a:pt x="433" y="36"/>
                        <a:pt x="279" y="118"/>
                      </a:cubicBezTo>
                      <a:cubicBezTo>
                        <a:pt x="60" y="217"/>
                        <a:pt x="0" y="496"/>
                        <a:pt x="120" y="715"/>
                      </a:cubicBezTo>
                      <a:cubicBezTo>
                        <a:pt x="557" y="1590"/>
                        <a:pt x="418" y="2505"/>
                        <a:pt x="418" y="3400"/>
                      </a:cubicBezTo>
                      <a:cubicBezTo>
                        <a:pt x="438" y="7061"/>
                        <a:pt x="378" y="10741"/>
                        <a:pt x="418" y="14421"/>
                      </a:cubicBezTo>
                      <a:cubicBezTo>
                        <a:pt x="438" y="15953"/>
                        <a:pt x="1194" y="17226"/>
                        <a:pt x="2746" y="17683"/>
                      </a:cubicBezTo>
                      <a:cubicBezTo>
                        <a:pt x="3479" y="17880"/>
                        <a:pt x="4213" y="17969"/>
                        <a:pt x="4953" y="17969"/>
                      </a:cubicBezTo>
                      <a:cubicBezTo>
                        <a:pt x="5558" y="17969"/>
                        <a:pt x="6167" y="17910"/>
                        <a:pt x="6784" y="17803"/>
                      </a:cubicBezTo>
                      <a:cubicBezTo>
                        <a:pt x="7560" y="17663"/>
                        <a:pt x="8336" y="17425"/>
                        <a:pt x="8972" y="16927"/>
                      </a:cubicBezTo>
                      <a:cubicBezTo>
                        <a:pt x="9290" y="16689"/>
                        <a:pt x="9748" y="16331"/>
                        <a:pt x="9549" y="15893"/>
                      </a:cubicBezTo>
                      <a:cubicBezTo>
                        <a:pt x="8972" y="14520"/>
                        <a:pt x="8634" y="13108"/>
                        <a:pt x="8156" y="11656"/>
                      </a:cubicBezTo>
                      <a:cubicBezTo>
                        <a:pt x="8077" y="11795"/>
                        <a:pt x="7977" y="11914"/>
                        <a:pt x="7997" y="12054"/>
                      </a:cubicBezTo>
                      <a:cubicBezTo>
                        <a:pt x="7878" y="12810"/>
                        <a:pt x="7878" y="13546"/>
                        <a:pt x="7639" y="14242"/>
                      </a:cubicBezTo>
                      <a:cubicBezTo>
                        <a:pt x="7361" y="14978"/>
                        <a:pt x="7062" y="15694"/>
                        <a:pt x="6207" y="15893"/>
                      </a:cubicBezTo>
                      <a:cubicBezTo>
                        <a:pt x="5722" y="16000"/>
                        <a:pt x="5231" y="16050"/>
                        <a:pt x="4743" y="16050"/>
                      </a:cubicBezTo>
                      <a:cubicBezTo>
                        <a:pt x="4231" y="16050"/>
                        <a:pt x="3722" y="15995"/>
                        <a:pt x="3223" y="15893"/>
                      </a:cubicBezTo>
                      <a:cubicBezTo>
                        <a:pt x="2567" y="15734"/>
                        <a:pt x="2069" y="15396"/>
                        <a:pt x="1910" y="14620"/>
                      </a:cubicBezTo>
                      <a:cubicBezTo>
                        <a:pt x="1532" y="12690"/>
                        <a:pt x="1791" y="10761"/>
                        <a:pt x="1890" y="8831"/>
                      </a:cubicBezTo>
                      <a:cubicBezTo>
                        <a:pt x="1904" y="8513"/>
                        <a:pt x="2058" y="8477"/>
                        <a:pt x="2237" y="8477"/>
                      </a:cubicBezTo>
                      <a:cubicBezTo>
                        <a:pt x="2288" y="8477"/>
                        <a:pt x="2340" y="8480"/>
                        <a:pt x="2392" y="8480"/>
                      </a:cubicBezTo>
                      <a:cubicBezTo>
                        <a:pt x="2431" y="8480"/>
                        <a:pt x="2470" y="8479"/>
                        <a:pt x="2507" y="8473"/>
                      </a:cubicBezTo>
                      <a:cubicBezTo>
                        <a:pt x="4019" y="8374"/>
                        <a:pt x="5451" y="7777"/>
                        <a:pt x="6943" y="7637"/>
                      </a:cubicBezTo>
                      <a:cubicBezTo>
                        <a:pt x="7142" y="7598"/>
                        <a:pt x="7381" y="7439"/>
                        <a:pt x="7440" y="7220"/>
                      </a:cubicBezTo>
                      <a:cubicBezTo>
                        <a:pt x="7480" y="6961"/>
                        <a:pt x="7241" y="6802"/>
                        <a:pt x="7082" y="6782"/>
                      </a:cubicBezTo>
                      <a:cubicBezTo>
                        <a:pt x="6614" y="6691"/>
                        <a:pt x="6168" y="6463"/>
                        <a:pt x="5676" y="6463"/>
                      </a:cubicBezTo>
                      <a:cubicBezTo>
                        <a:pt x="5520" y="6463"/>
                        <a:pt x="5360" y="6486"/>
                        <a:pt x="5192" y="6543"/>
                      </a:cubicBezTo>
                      <a:cubicBezTo>
                        <a:pt x="4158" y="6882"/>
                        <a:pt x="3104" y="7260"/>
                        <a:pt x="1970" y="7359"/>
                      </a:cubicBezTo>
                      <a:cubicBezTo>
                        <a:pt x="1890" y="5748"/>
                        <a:pt x="2089" y="4176"/>
                        <a:pt x="2388" y="2605"/>
                      </a:cubicBezTo>
                      <a:cubicBezTo>
                        <a:pt x="2686" y="1093"/>
                        <a:pt x="2587" y="794"/>
                        <a:pt x="1333" y="138"/>
                      </a:cubicBezTo>
                      <a:cubicBezTo>
                        <a:pt x="1149" y="51"/>
                        <a:pt x="954" y="0"/>
                        <a:pt x="7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36"/>
                <p:cNvSpPr/>
                <p:nvPr/>
              </p:nvSpPr>
              <p:spPr>
                <a:xfrm>
                  <a:off x="907238" y="5933200"/>
                  <a:ext cx="198450" cy="40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" h="16002" extrusionOk="0">
                      <a:moveTo>
                        <a:pt x="5178" y="0"/>
                      </a:moveTo>
                      <a:cubicBezTo>
                        <a:pt x="4712" y="0"/>
                        <a:pt x="4400" y="290"/>
                        <a:pt x="4655" y="764"/>
                      </a:cubicBezTo>
                      <a:cubicBezTo>
                        <a:pt x="5351" y="2077"/>
                        <a:pt x="5073" y="3489"/>
                        <a:pt x="5212" y="4862"/>
                      </a:cubicBezTo>
                      <a:cubicBezTo>
                        <a:pt x="5272" y="5558"/>
                        <a:pt x="4954" y="5737"/>
                        <a:pt x="4377" y="5817"/>
                      </a:cubicBezTo>
                      <a:cubicBezTo>
                        <a:pt x="3064" y="5976"/>
                        <a:pt x="1751" y="6155"/>
                        <a:pt x="438" y="6354"/>
                      </a:cubicBezTo>
                      <a:cubicBezTo>
                        <a:pt x="299" y="6374"/>
                        <a:pt x="139" y="6314"/>
                        <a:pt x="80" y="6513"/>
                      </a:cubicBezTo>
                      <a:cubicBezTo>
                        <a:pt x="40" y="6672"/>
                        <a:pt x="100" y="6771"/>
                        <a:pt x="279" y="6911"/>
                      </a:cubicBezTo>
                      <a:cubicBezTo>
                        <a:pt x="726" y="7250"/>
                        <a:pt x="1174" y="7422"/>
                        <a:pt x="1659" y="7422"/>
                      </a:cubicBezTo>
                      <a:cubicBezTo>
                        <a:pt x="1885" y="7422"/>
                        <a:pt x="2120" y="7385"/>
                        <a:pt x="2367" y="7309"/>
                      </a:cubicBezTo>
                      <a:cubicBezTo>
                        <a:pt x="3123" y="7070"/>
                        <a:pt x="3879" y="6931"/>
                        <a:pt x="4675" y="6811"/>
                      </a:cubicBezTo>
                      <a:cubicBezTo>
                        <a:pt x="4758" y="6800"/>
                        <a:pt x="4829" y="6794"/>
                        <a:pt x="4890" y="6794"/>
                      </a:cubicBezTo>
                      <a:cubicBezTo>
                        <a:pt x="5153" y="6794"/>
                        <a:pt x="5232" y="6910"/>
                        <a:pt x="5232" y="7249"/>
                      </a:cubicBezTo>
                      <a:cubicBezTo>
                        <a:pt x="5252" y="8900"/>
                        <a:pt x="5272" y="10551"/>
                        <a:pt x="5351" y="12202"/>
                      </a:cubicBezTo>
                      <a:cubicBezTo>
                        <a:pt x="5371" y="12799"/>
                        <a:pt x="5133" y="12978"/>
                        <a:pt x="4576" y="13077"/>
                      </a:cubicBezTo>
                      <a:cubicBezTo>
                        <a:pt x="3263" y="13316"/>
                        <a:pt x="1970" y="13595"/>
                        <a:pt x="637" y="13714"/>
                      </a:cubicBezTo>
                      <a:cubicBezTo>
                        <a:pt x="438" y="13734"/>
                        <a:pt x="80" y="13674"/>
                        <a:pt x="60" y="13973"/>
                      </a:cubicBezTo>
                      <a:cubicBezTo>
                        <a:pt x="0" y="14649"/>
                        <a:pt x="358" y="15246"/>
                        <a:pt x="736" y="15743"/>
                      </a:cubicBezTo>
                      <a:cubicBezTo>
                        <a:pt x="873" y="15932"/>
                        <a:pt x="1051" y="16002"/>
                        <a:pt x="1239" y="16002"/>
                      </a:cubicBezTo>
                      <a:cubicBezTo>
                        <a:pt x="1488" y="16002"/>
                        <a:pt x="1754" y="15879"/>
                        <a:pt x="1970" y="15743"/>
                      </a:cubicBezTo>
                      <a:cubicBezTo>
                        <a:pt x="3462" y="14808"/>
                        <a:pt x="5113" y="14211"/>
                        <a:pt x="6644" y="13376"/>
                      </a:cubicBezTo>
                      <a:cubicBezTo>
                        <a:pt x="7122" y="13117"/>
                        <a:pt x="7739" y="13038"/>
                        <a:pt x="7937" y="12421"/>
                      </a:cubicBezTo>
                      <a:cubicBezTo>
                        <a:pt x="7822" y="12338"/>
                        <a:pt x="7714" y="12309"/>
                        <a:pt x="7609" y="12309"/>
                      </a:cubicBezTo>
                      <a:cubicBezTo>
                        <a:pt x="7351" y="12309"/>
                        <a:pt x="7110" y="12483"/>
                        <a:pt x="6809" y="12483"/>
                      </a:cubicBezTo>
                      <a:cubicBezTo>
                        <a:pt x="6788" y="12483"/>
                        <a:pt x="6766" y="12483"/>
                        <a:pt x="6744" y="12481"/>
                      </a:cubicBezTo>
                      <a:cubicBezTo>
                        <a:pt x="6744" y="11904"/>
                        <a:pt x="6724" y="11387"/>
                        <a:pt x="6724" y="10790"/>
                      </a:cubicBezTo>
                      <a:cubicBezTo>
                        <a:pt x="6863" y="7667"/>
                        <a:pt x="6306" y="4524"/>
                        <a:pt x="7261" y="1460"/>
                      </a:cubicBezTo>
                      <a:cubicBezTo>
                        <a:pt x="7361" y="1201"/>
                        <a:pt x="7301" y="903"/>
                        <a:pt x="7022" y="704"/>
                      </a:cubicBezTo>
                      <a:cubicBezTo>
                        <a:pt x="6505" y="366"/>
                        <a:pt x="5928" y="87"/>
                        <a:pt x="5312" y="8"/>
                      </a:cubicBezTo>
                      <a:cubicBezTo>
                        <a:pt x="5266" y="3"/>
                        <a:pt x="5222" y="0"/>
                        <a:pt x="517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56" name="Google Shape;956;p36"/>
            <p:cNvGrpSpPr/>
            <p:nvPr/>
          </p:nvGrpSpPr>
          <p:grpSpPr>
            <a:xfrm>
              <a:off x="5238217" y="3189191"/>
              <a:ext cx="929752" cy="1220238"/>
              <a:chOff x="12450275" y="-607286"/>
              <a:chExt cx="1213775" cy="1593000"/>
            </a:xfrm>
          </p:grpSpPr>
          <p:sp>
            <p:nvSpPr>
              <p:cNvPr id="957" name="Google Shape;957;p36"/>
              <p:cNvSpPr/>
              <p:nvPr/>
            </p:nvSpPr>
            <p:spPr>
              <a:xfrm>
                <a:off x="12525850" y="-53108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6"/>
              <p:cNvSpPr/>
              <p:nvPr/>
            </p:nvSpPr>
            <p:spPr>
              <a:xfrm>
                <a:off x="12450275" y="-60728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59" name="Google Shape;959;p36"/>
              <p:cNvGrpSpPr/>
              <p:nvPr/>
            </p:nvGrpSpPr>
            <p:grpSpPr>
              <a:xfrm>
                <a:off x="12543098" y="189595"/>
                <a:ext cx="439130" cy="441104"/>
                <a:chOff x="56750" y="639000"/>
                <a:chExt cx="450575" cy="452600"/>
              </a:xfrm>
            </p:grpSpPr>
            <p:sp>
              <p:nvSpPr>
                <p:cNvPr id="960" name="Google Shape;960;p36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36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36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63" name="Google Shape;963;p36"/>
              <p:cNvGrpSpPr/>
              <p:nvPr/>
            </p:nvGrpSpPr>
            <p:grpSpPr>
              <a:xfrm>
                <a:off x="12799405" y="-326746"/>
                <a:ext cx="439130" cy="441104"/>
                <a:chOff x="56750" y="639000"/>
                <a:chExt cx="450575" cy="452600"/>
              </a:xfrm>
            </p:grpSpPr>
            <p:sp>
              <p:nvSpPr>
                <p:cNvPr id="964" name="Google Shape;964;p36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36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36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67" name="Google Shape;967;p36"/>
              <p:cNvGrpSpPr/>
              <p:nvPr/>
            </p:nvGrpSpPr>
            <p:grpSpPr>
              <a:xfrm>
                <a:off x="13047974" y="189595"/>
                <a:ext cx="439130" cy="441104"/>
                <a:chOff x="56750" y="639000"/>
                <a:chExt cx="450575" cy="452600"/>
              </a:xfrm>
            </p:grpSpPr>
            <p:sp>
              <p:nvSpPr>
                <p:cNvPr id="968" name="Google Shape;968;p36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36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6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71" name="Google Shape;971;p36"/>
            <p:cNvGrpSpPr/>
            <p:nvPr/>
          </p:nvGrpSpPr>
          <p:grpSpPr>
            <a:xfrm>
              <a:off x="6368858" y="3189085"/>
              <a:ext cx="929752" cy="1220238"/>
              <a:chOff x="13896850" y="-4168461"/>
              <a:chExt cx="1213775" cy="1593000"/>
            </a:xfrm>
          </p:grpSpPr>
          <p:sp>
            <p:nvSpPr>
              <p:cNvPr id="972" name="Google Shape;972;p36"/>
              <p:cNvSpPr/>
              <p:nvPr/>
            </p:nvSpPr>
            <p:spPr>
              <a:xfrm>
                <a:off x="13972425" y="-409226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6"/>
              <p:cNvSpPr/>
              <p:nvPr/>
            </p:nvSpPr>
            <p:spPr>
              <a:xfrm>
                <a:off x="13896850" y="-416846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6"/>
              <p:cNvSpPr/>
              <p:nvPr/>
            </p:nvSpPr>
            <p:spPr>
              <a:xfrm>
                <a:off x="14133350" y="-3900811"/>
                <a:ext cx="696576" cy="965692"/>
              </a:xfrm>
              <a:custGeom>
                <a:avLst/>
                <a:gdLst/>
                <a:ahLst/>
                <a:cxnLst/>
                <a:rect l="l" t="t" r="r" b="b"/>
                <a:pathLst>
                  <a:path w="16532" h="22919" extrusionOk="0">
                    <a:moveTo>
                      <a:pt x="12796" y="6448"/>
                    </a:moveTo>
                    <a:cubicBezTo>
                      <a:pt x="12946" y="6448"/>
                      <a:pt x="13097" y="6453"/>
                      <a:pt x="13249" y="6465"/>
                    </a:cubicBezTo>
                    <a:cubicBezTo>
                      <a:pt x="13408" y="6484"/>
                      <a:pt x="13548" y="6484"/>
                      <a:pt x="13667" y="6564"/>
                    </a:cubicBezTo>
                    <a:cubicBezTo>
                      <a:pt x="13965" y="6723"/>
                      <a:pt x="13926" y="7101"/>
                      <a:pt x="13846" y="7380"/>
                    </a:cubicBezTo>
                    <a:cubicBezTo>
                      <a:pt x="13528" y="8414"/>
                      <a:pt x="13369" y="9508"/>
                      <a:pt x="12971" y="10562"/>
                    </a:cubicBezTo>
                    <a:cubicBezTo>
                      <a:pt x="12891" y="10761"/>
                      <a:pt x="12911" y="10980"/>
                      <a:pt x="12573" y="11000"/>
                    </a:cubicBezTo>
                    <a:cubicBezTo>
                      <a:pt x="11439" y="11139"/>
                      <a:pt x="10265" y="11279"/>
                      <a:pt x="9132" y="11438"/>
                    </a:cubicBezTo>
                    <a:cubicBezTo>
                      <a:pt x="9099" y="11441"/>
                      <a:pt x="9069" y="11443"/>
                      <a:pt x="9042" y="11443"/>
                    </a:cubicBezTo>
                    <a:cubicBezTo>
                      <a:pt x="8754" y="11443"/>
                      <a:pt x="8754" y="11258"/>
                      <a:pt x="8754" y="11040"/>
                    </a:cubicBezTo>
                    <a:lnTo>
                      <a:pt x="8754" y="8951"/>
                    </a:lnTo>
                    <a:cubicBezTo>
                      <a:pt x="8833" y="8315"/>
                      <a:pt x="8435" y="7380"/>
                      <a:pt x="8933" y="6823"/>
                    </a:cubicBezTo>
                    <a:cubicBezTo>
                      <a:pt x="9133" y="6584"/>
                      <a:pt x="9467" y="6524"/>
                      <a:pt x="9823" y="6524"/>
                    </a:cubicBezTo>
                    <a:cubicBezTo>
                      <a:pt x="10183" y="6524"/>
                      <a:pt x="10566" y="6585"/>
                      <a:pt x="10859" y="6585"/>
                    </a:cubicBezTo>
                    <a:cubicBezTo>
                      <a:pt x="10880" y="6585"/>
                      <a:pt x="10901" y="6585"/>
                      <a:pt x="10922" y="6584"/>
                    </a:cubicBezTo>
                    <a:cubicBezTo>
                      <a:pt x="11533" y="6536"/>
                      <a:pt x="12158" y="6448"/>
                      <a:pt x="12796" y="6448"/>
                    </a:cubicBezTo>
                    <a:close/>
                    <a:moveTo>
                      <a:pt x="6663" y="7011"/>
                    </a:moveTo>
                    <a:cubicBezTo>
                      <a:pt x="6922" y="7011"/>
                      <a:pt x="6983" y="7197"/>
                      <a:pt x="6983" y="7459"/>
                    </a:cubicBezTo>
                    <a:lnTo>
                      <a:pt x="6983" y="9309"/>
                    </a:lnTo>
                    <a:cubicBezTo>
                      <a:pt x="6983" y="9946"/>
                      <a:pt x="6983" y="10562"/>
                      <a:pt x="6963" y="11239"/>
                    </a:cubicBezTo>
                    <a:cubicBezTo>
                      <a:pt x="6963" y="11577"/>
                      <a:pt x="6884" y="11796"/>
                      <a:pt x="6446" y="11836"/>
                    </a:cubicBezTo>
                    <a:cubicBezTo>
                      <a:pt x="5551" y="11875"/>
                      <a:pt x="4616" y="11935"/>
                      <a:pt x="3721" y="12034"/>
                    </a:cubicBezTo>
                    <a:cubicBezTo>
                      <a:pt x="3682" y="12038"/>
                      <a:pt x="3647" y="12039"/>
                      <a:pt x="3614" y="12039"/>
                    </a:cubicBezTo>
                    <a:cubicBezTo>
                      <a:pt x="3250" y="12039"/>
                      <a:pt x="3179" y="11840"/>
                      <a:pt x="3124" y="11458"/>
                    </a:cubicBezTo>
                    <a:cubicBezTo>
                      <a:pt x="3025" y="10403"/>
                      <a:pt x="2905" y="9369"/>
                      <a:pt x="2726" y="8315"/>
                    </a:cubicBezTo>
                    <a:cubicBezTo>
                      <a:pt x="2686" y="7897"/>
                      <a:pt x="2766" y="7758"/>
                      <a:pt x="3184" y="7618"/>
                    </a:cubicBezTo>
                    <a:cubicBezTo>
                      <a:pt x="4298" y="7280"/>
                      <a:pt x="5412" y="7260"/>
                      <a:pt x="6546" y="7022"/>
                    </a:cubicBezTo>
                    <a:cubicBezTo>
                      <a:pt x="6588" y="7014"/>
                      <a:pt x="6627" y="7011"/>
                      <a:pt x="6663" y="7011"/>
                    </a:cubicBezTo>
                    <a:close/>
                    <a:moveTo>
                      <a:pt x="7080" y="1"/>
                    </a:moveTo>
                    <a:cubicBezTo>
                      <a:pt x="6990" y="1"/>
                      <a:pt x="6898" y="7"/>
                      <a:pt x="6804" y="19"/>
                    </a:cubicBezTo>
                    <a:cubicBezTo>
                      <a:pt x="6347" y="59"/>
                      <a:pt x="6108" y="298"/>
                      <a:pt x="6347" y="755"/>
                    </a:cubicBezTo>
                    <a:cubicBezTo>
                      <a:pt x="6864" y="1830"/>
                      <a:pt x="6923" y="2944"/>
                      <a:pt x="6943" y="4097"/>
                    </a:cubicBezTo>
                    <a:cubicBezTo>
                      <a:pt x="6943" y="4714"/>
                      <a:pt x="7162" y="5470"/>
                      <a:pt x="6804" y="5927"/>
                    </a:cubicBezTo>
                    <a:cubicBezTo>
                      <a:pt x="6648" y="6148"/>
                      <a:pt x="6399" y="6194"/>
                      <a:pt x="6119" y="6194"/>
                    </a:cubicBezTo>
                    <a:cubicBezTo>
                      <a:pt x="5913" y="6194"/>
                      <a:pt x="5692" y="6169"/>
                      <a:pt x="5478" y="6169"/>
                    </a:cubicBezTo>
                    <a:cubicBezTo>
                      <a:pt x="5352" y="6169"/>
                      <a:pt x="5229" y="6178"/>
                      <a:pt x="5113" y="6206"/>
                    </a:cubicBezTo>
                    <a:cubicBezTo>
                      <a:pt x="5073" y="6206"/>
                      <a:pt x="4994" y="6226"/>
                      <a:pt x="4954" y="6226"/>
                    </a:cubicBezTo>
                    <a:cubicBezTo>
                      <a:pt x="4130" y="6289"/>
                      <a:pt x="3289" y="6571"/>
                      <a:pt x="2453" y="6571"/>
                    </a:cubicBezTo>
                    <a:cubicBezTo>
                      <a:pt x="1978" y="6571"/>
                      <a:pt x="1504" y="6480"/>
                      <a:pt x="1035" y="6206"/>
                    </a:cubicBezTo>
                    <a:cubicBezTo>
                      <a:pt x="986" y="6186"/>
                      <a:pt x="931" y="6181"/>
                      <a:pt x="874" y="6181"/>
                    </a:cubicBezTo>
                    <a:cubicBezTo>
                      <a:pt x="816" y="6181"/>
                      <a:pt x="757" y="6186"/>
                      <a:pt x="697" y="6186"/>
                    </a:cubicBezTo>
                    <a:cubicBezTo>
                      <a:pt x="678" y="6185"/>
                      <a:pt x="660" y="6184"/>
                      <a:pt x="642" y="6184"/>
                    </a:cubicBezTo>
                    <a:cubicBezTo>
                      <a:pt x="410" y="6184"/>
                      <a:pt x="231" y="6300"/>
                      <a:pt x="120" y="6484"/>
                    </a:cubicBezTo>
                    <a:cubicBezTo>
                      <a:pt x="1" y="6703"/>
                      <a:pt x="220" y="6823"/>
                      <a:pt x="339" y="6982"/>
                    </a:cubicBezTo>
                    <a:cubicBezTo>
                      <a:pt x="697" y="7360"/>
                      <a:pt x="995" y="7718"/>
                      <a:pt x="1075" y="8215"/>
                    </a:cubicBezTo>
                    <a:cubicBezTo>
                      <a:pt x="1274" y="9448"/>
                      <a:pt x="1572" y="10642"/>
                      <a:pt x="1632" y="11855"/>
                    </a:cubicBezTo>
                    <a:cubicBezTo>
                      <a:pt x="1672" y="12452"/>
                      <a:pt x="1831" y="13029"/>
                      <a:pt x="2169" y="13546"/>
                    </a:cubicBezTo>
                    <a:cubicBezTo>
                      <a:pt x="2310" y="13763"/>
                      <a:pt x="2474" y="13897"/>
                      <a:pt x="2637" y="13897"/>
                    </a:cubicBezTo>
                    <a:cubicBezTo>
                      <a:pt x="2773" y="13897"/>
                      <a:pt x="2907" y="13803"/>
                      <a:pt x="3025" y="13586"/>
                    </a:cubicBezTo>
                    <a:cubicBezTo>
                      <a:pt x="3204" y="13268"/>
                      <a:pt x="3422" y="13248"/>
                      <a:pt x="3721" y="13228"/>
                    </a:cubicBezTo>
                    <a:cubicBezTo>
                      <a:pt x="4596" y="13148"/>
                      <a:pt x="5451" y="13129"/>
                      <a:pt x="6287" y="12989"/>
                    </a:cubicBezTo>
                    <a:cubicBezTo>
                      <a:pt x="6353" y="12983"/>
                      <a:pt x="6412" y="12979"/>
                      <a:pt x="6467" y="12979"/>
                    </a:cubicBezTo>
                    <a:cubicBezTo>
                      <a:pt x="6889" y="12979"/>
                      <a:pt x="6983" y="13187"/>
                      <a:pt x="6983" y="13646"/>
                    </a:cubicBezTo>
                    <a:cubicBezTo>
                      <a:pt x="6963" y="14959"/>
                      <a:pt x="6983" y="16252"/>
                      <a:pt x="6983" y="17565"/>
                    </a:cubicBezTo>
                    <a:lnTo>
                      <a:pt x="6943" y="17565"/>
                    </a:lnTo>
                    <a:cubicBezTo>
                      <a:pt x="6943" y="18818"/>
                      <a:pt x="6923" y="20091"/>
                      <a:pt x="6943" y="21324"/>
                    </a:cubicBezTo>
                    <a:cubicBezTo>
                      <a:pt x="6963" y="21924"/>
                      <a:pt x="7001" y="22918"/>
                      <a:pt x="7423" y="22918"/>
                    </a:cubicBezTo>
                    <a:cubicBezTo>
                      <a:pt x="7435" y="22918"/>
                      <a:pt x="7448" y="22917"/>
                      <a:pt x="7461" y="22916"/>
                    </a:cubicBezTo>
                    <a:cubicBezTo>
                      <a:pt x="8057" y="22876"/>
                      <a:pt x="8157" y="21921"/>
                      <a:pt x="8256" y="21245"/>
                    </a:cubicBezTo>
                    <a:cubicBezTo>
                      <a:pt x="8654" y="18659"/>
                      <a:pt x="8694" y="16033"/>
                      <a:pt x="8654" y="13427"/>
                    </a:cubicBezTo>
                    <a:cubicBezTo>
                      <a:pt x="8654" y="12930"/>
                      <a:pt x="8793" y="12830"/>
                      <a:pt x="9271" y="12771"/>
                    </a:cubicBezTo>
                    <a:cubicBezTo>
                      <a:pt x="10862" y="12631"/>
                      <a:pt x="12454" y="12492"/>
                      <a:pt x="14045" y="12432"/>
                    </a:cubicBezTo>
                    <a:cubicBezTo>
                      <a:pt x="14113" y="12432"/>
                      <a:pt x="14236" y="12443"/>
                      <a:pt x="14362" y="12443"/>
                    </a:cubicBezTo>
                    <a:cubicBezTo>
                      <a:pt x="14531" y="12443"/>
                      <a:pt x="14704" y="12424"/>
                      <a:pt x="14761" y="12333"/>
                    </a:cubicBezTo>
                    <a:cubicBezTo>
                      <a:pt x="15000" y="11975"/>
                      <a:pt x="14264" y="11696"/>
                      <a:pt x="14503" y="11239"/>
                    </a:cubicBezTo>
                    <a:cubicBezTo>
                      <a:pt x="15139" y="9886"/>
                      <a:pt x="15099" y="8195"/>
                      <a:pt x="16174" y="7121"/>
                    </a:cubicBezTo>
                    <a:cubicBezTo>
                      <a:pt x="16492" y="6803"/>
                      <a:pt x="16532" y="6425"/>
                      <a:pt x="16213" y="6166"/>
                    </a:cubicBezTo>
                    <a:cubicBezTo>
                      <a:pt x="15420" y="5482"/>
                      <a:pt x="15113" y="5101"/>
                      <a:pt x="14360" y="5101"/>
                    </a:cubicBezTo>
                    <a:cubicBezTo>
                      <a:pt x="14151" y="5101"/>
                      <a:pt x="13906" y="5131"/>
                      <a:pt x="13607" y="5191"/>
                    </a:cubicBezTo>
                    <a:cubicBezTo>
                      <a:pt x="12553" y="5390"/>
                      <a:pt x="11519" y="5530"/>
                      <a:pt x="10444" y="5629"/>
                    </a:cubicBezTo>
                    <a:cubicBezTo>
                      <a:pt x="10202" y="5661"/>
                      <a:pt x="9721" y="5787"/>
                      <a:pt x="9330" y="5787"/>
                    </a:cubicBezTo>
                    <a:cubicBezTo>
                      <a:pt x="8982" y="5787"/>
                      <a:pt x="8706" y="5687"/>
                      <a:pt x="8734" y="5331"/>
                    </a:cubicBezTo>
                    <a:cubicBezTo>
                      <a:pt x="8793" y="4018"/>
                      <a:pt x="8575" y="2685"/>
                      <a:pt x="8992" y="1352"/>
                    </a:cubicBezTo>
                    <a:cubicBezTo>
                      <a:pt x="9132" y="1034"/>
                      <a:pt x="9072" y="696"/>
                      <a:pt x="8754" y="536"/>
                    </a:cubicBezTo>
                    <a:cubicBezTo>
                      <a:pt x="8233" y="276"/>
                      <a:pt x="7697" y="1"/>
                      <a:pt x="70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5" name="Google Shape;975;p36"/>
            <p:cNvGrpSpPr/>
            <p:nvPr/>
          </p:nvGrpSpPr>
          <p:grpSpPr>
            <a:xfrm>
              <a:off x="7499316" y="3189457"/>
              <a:ext cx="929752" cy="1220238"/>
              <a:chOff x="10928125" y="8639989"/>
              <a:chExt cx="1213775" cy="1593000"/>
            </a:xfrm>
          </p:grpSpPr>
          <p:sp>
            <p:nvSpPr>
              <p:cNvPr id="976" name="Google Shape;976;p36"/>
              <p:cNvSpPr/>
              <p:nvPr/>
            </p:nvSpPr>
            <p:spPr>
              <a:xfrm>
                <a:off x="11003700" y="87161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6"/>
              <p:cNvSpPr/>
              <p:nvPr/>
            </p:nvSpPr>
            <p:spPr>
              <a:xfrm>
                <a:off x="10928125" y="86399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78" name="Google Shape;978;p36"/>
              <p:cNvGrpSpPr/>
              <p:nvPr/>
            </p:nvGrpSpPr>
            <p:grpSpPr>
              <a:xfrm>
                <a:off x="11065062" y="8935948"/>
                <a:ext cx="864076" cy="403836"/>
                <a:chOff x="-4644525" y="8653023"/>
                <a:chExt cx="864076" cy="403836"/>
              </a:xfrm>
            </p:grpSpPr>
            <p:sp>
              <p:nvSpPr>
                <p:cNvPr id="979" name="Google Shape;979;p36"/>
                <p:cNvSpPr/>
                <p:nvPr/>
              </p:nvSpPr>
              <p:spPr>
                <a:xfrm>
                  <a:off x="-3958544" y="8658435"/>
                  <a:ext cx="178095" cy="393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36"/>
                <p:cNvSpPr/>
                <p:nvPr/>
              </p:nvSpPr>
              <p:spPr>
                <a:xfrm>
                  <a:off x="-4644525" y="8658435"/>
                  <a:ext cx="178095" cy="393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36"/>
                <p:cNvSpPr/>
                <p:nvPr/>
              </p:nvSpPr>
              <p:spPr>
                <a:xfrm rot="2700000">
                  <a:off x="-4455145" y="8658435"/>
                  <a:ext cx="178093" cy="39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36"/>
                <p:cNvSpPr/>
                <p:nvPr/>
              </p:nvSpPr>
              <p:spPr>
                <a:xfrm rot="-2700000">
                  <a:off x="-4150300" y="8658432"/>
                  <a:ext cx="178093" cy="39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3" name="Google Shape;983;p36"/>
              <p:cNvGrpSpPr/>
              <p:nvPr/>
            </p:nvGrpSpPr>
            <p:grpSpPr>
              <a:xfrm>
                <a:off x="11065062" y="9503723"/>
                <a:ext cx="864076" cy="403836"/>
                <a:chOff x="-4644525" y="8653023"/>
                <a:chExt cx="864076" cy="403836"/>
              </a:xfrm>
            </p:grpSpPr>
            <p:sp>
              <p:nvSpPr>
                <p:cNvPr id="984" name="Google Shape;984;p36"/>
                <p:cNvSpPr/>
                <p:nvPr/>
              </p:nvSpPr>
              <p:spPr>
                <a:xfrm>
                  <a:off x="-3958544" y="8658435"/>
                  <a:ext cx="178095" cy="393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36"/>
                <p:cNvSpPr/>
                <p:nvPr/>
              </p:nvSpPr>
              <p:spPr>
                <a:xfrm>
                  <a:off x="-4644525" y="8658435"/>
                  <a:ext cx="178095" cy="393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36"/>
                <p:cNvSpPr/>
                <p:nvPr/>
              </p:nvSpPr>
              <p:spPr>
                <a:xfrm rot="2700000">
                  <a:off x="-4455145" y="8658435"/>
                  <a:ext cx="178093" cy="39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36"/>
                <p:cNvSpPr/>
                <p:nvPr/>
              </p:nvSpPr>
              <p:spPr>
                <a:xfrm rot="-2700000">
                  <a:off x="-4150300" y="8658432"/>
                  <a:ext cx="178093" cy="39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989" name="Google Shape;989;p36"/>
          <p:cNvGrpSpPr/>
          <p:nvPr/>
        </p:nvGrpSpPr>
        <p:grpSpPr>
          <a:xfrm>
            <a:off x="6860112" y="731376"/>
            <a:ext cx="698892" cy="917249"/>
            <a:chOff x="15306925" y="-515011"/>
            <a:chExt cx="1213775" cy="1593000"/>
          </a:xfrm>
        </p:grpSpPr>
        <p:sp>
          <p:nvSpPr>
            <p:cNvPr id="990" name="Google Shape;990;p36"/>
            <p:cNvSpPr/>
            <p:nvPr/>
          </p:nvSpPr>
          <p:spPr>
            <a:xfrm>
              <a:off x="15382500" y="-438811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15306925" y="-515011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2" name="Google Shape;992;p36"/>
            <p:cNvGrpSpPr/>
            <p:nvPr/>
          </p:nvGrpSpPr>
          <p:grpSpPr>
            <a:xfrm>
              <a:off x="15611335" y="-207004"/>
              <a:ext cx="538406" cy="900792"/>
              <a:chOff x="-6091890" y="1398471"/>
              <a:chExt cx="538406" cy="900792"/>
            </a:xfrm>
          </p:grpSpPr>
          <p:grpSp>
            <p:nvGrpSpPr>
              <p:cNvPr id="993" name="Google Shape;993;p36"/>
              <p:cNvGrpSpPr/>
              <p:nvPr/>
            </p:nvGrpSpPr>
            <p:grpSpPr>
              <a:xfrm>
                <a:off x="-6091890" y="1658721"/>
                <a:ext cx="538406" cy="640542"/>
                <a:chOff x="-5644575" y="2622700"/>
                <a:chExt cx="347650" cy="413600"/>
              </a:xfrm>
            </p:grpSpPr>
            <p:sp>
              <p:nvSpPr>
                <p:cNvPr id="994" name="Google Shape;994;p36"/>
                <p:cNvSpPr/>
                <p:nvPr/>
              </p:nvSpPr>
              <p:spPr>
                <a:xfrm>
                  <a:off x="-5512800" y="2731625"/>
                  <a:ext cx="8000" cy="1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737" extrusionOk="0">
                      <a:moveTo>
                        <a:pt x="319" y="1"/>
                      </a:moveTo>
                      <a:cubicBezTo>
                        <a:pt x="279" y="259"/>
                        <a:pt x="21" y="458"/>
                        <a:pt x="1" y="737"/>
                      </a:cubicBezTo>
                      <a:lnTo>
                        <a:pt x="1" y="737"/>
                      </a:lnTo>
                      <a:cubicBezTo>
                        <a:pt x="21" y="458"/>
                        <a:pt x="279" y="259"/>
                        <a:pt x="3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36"/>
                <p:cNvSpPr/>
                <p:nvPr/>
              </p:nvSpPr>
              <p:spPr>
                <a:xfrm>
                  <a:off x="-5512800" y="2750025"/>
                  <a:ext cx="525" cy="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1" extrusionOk="0">
                      <a:moveTo>
                        <a:pt x="1" y="21"/>
                      </a:moveTo>
                      <a:lnTo>
                        <a:pt x="2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36"/>
                <p:cNvSpPr/>
                <p:nvPr/>
              </p:nvSpPr>
              <p:spPr>
                <a:xfrm>
                  <a:off x="-5512800" y="2750025"/>
                  <a:ext cx="5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1"/>
                      </a:moveTo>
                      <a:cubicBezTo>
                        <a:pt x="21" y="1"/>
                        <a:pt x="1" y="1"/>
                        <a:pt x="21" y="1"/>
                      </a:cubicBezTo>
                      <a:cubicBezTo>
                        <a:pt x="1" y="1"/>
                        <a:pt x="1" y="1"/>
                        <a:pt x="21" y="1"/>
                      </a:cubicBezTo>
                      <a:cubicBezTo>
                        <a:pt x="1" y="1"/>
                        <a:pt x="1" y="1"/>
                        <a:pt x="21" y="1"/>
                      </a:cubicBezTo>
                      <a:cubicBezTo>
                        <a:pt x="1" y="1"/>
                        <a:pt x="1" y="1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" name="Google Shape;997;p36"/>
                <p:cNvSpPr/>
                <p:nvPr/>
              </p:nvSpPr>
              <p:spPr>
                <a:xfrm>
                  <a:off x="-5644575" y="2622700"/>
                  <a:ext cx="347650" cy="4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" h="16544" extrusionOk="0">
                      <a:moveTo>
                        <a:pt x="9064" y="5530"/>
                      </a:moveTo>
                      <a:cubicBezTo>
                        <a:pt x="9200" y="5530"/>
                        <a:pt x="9335" y="5531"/>
                        <a:pt x="9469" y="5531"/>
                      </a:cubicBezTo>
                      <a:cubicBezTo>
                        <a:pt x="9827" y="5531"/>
                        <a:pt x="9748" y="5830"/>
                        <a:pt x="9748" y="6108"/>
                      </a:cubicBezTo>
                      <a:cubicBezTo>
                        <a:pt x="9728" y="6188"/>
                        <a:pt x="9688" y="6447"/>
                        <a:pt x="9668" y="6447"/>
                      </a:cubicBezTo>
                      <a:cubicBezTo>
                        <a:pt x="9190" y="6475"/>
                        <a:pt x="8702" y="6503"/>
                        <a:pt x="8225" y="6503"/>
                      </a:cubicBezTo>
                      <a:cubicBezTo>
                        <a:pt x="8027" y="6503"/>
                        <a:pt x="7831" y="6498"/>
                        <a:pt x="7639" y="6486"/>
                      </a:cubicBezTo>
                      <a:cubicBezTo>
                        <a:pt x="7580" y="6447"/>
                        <a:pt x="7480" y="5730"/>
                        <a:pt x="7858" y="5631"/>
                      </a:cubicBezTo>
                      <a:cubicBezTo>
                        <a:pt x="8246" y="5541"/>
                        <a:pt x="8656" y="5530"/>
                        <a:pt x="9064" y="5530"/>
                      </a:cubicBezTo>
                      <a:close/>
                      <a:moveTo>
                        <a:pt x="5672" y="5969"/>
                      </a:moveTo>
                      <a:cubicBezTo>
                        <a:pt x="5909" y="5969"/>
                        <a:pt x="6088" y="6069"/>
                        <a:pt x="6088" y="6486"/>
                      </a:cubicBezTo>
                      <a:cubicBezTo>
                        <a:pt x="6088" y="6823"/>
                        <a:pt x="5921" y="6893"/>
                        <a:pt x="5718" y="6893"/>
                      </a:cubicBezTo>
                      <a:cubicBezTo>
                        <a:pt x="5572" y="6893"/>
                        <a:pt x="5407" y="6857"/>
                        <a:pt x="5271" y="6857"/>
                      </a:cubicBezTo>
                      <a:cubicBezTo>
                        <a:pt x="5181" y="6857"/>
                        <a:pt x="5104" y="6873"/>
                        <a:pt x="5053" y="6924"/>
                      </a:cubicBezTo>
                      <a:cubicBezTo>
                        <a:pt x="4973" y="6939"/>
                        <a:pt x="4902" y="6947"/>
                        <a:pt x="4839" y="6947"/>
                      </a:cubicBezTo>
                      <a:cubicBezTo>
                        <a:pt x="4495" y="6947"/>
                        <a:pt x="4391" y="6729"/>
                        <a:pt x="4357" y="6427"/>
                      </a:cubicBezTo>
                      <a:cubicBezTo>
                        <a:pt x="4277" y="6009"/>
                        <a:pt x="4596" y="6088"/>
                        <a:pt x="4854" y="6049"/>
                      </a:cubicBezTo>
                      <a:lnTo>
                        <a:pt x="4914" y="6049"/>
                      </a:lnTo>
                      <a:cubicBezTo>
                        <a:pt x="4935" y="6050"/>
                        <a:pt x="4956" y="6051"/>
                        <a:pt x="4978" y="6051"/>
                      </a:cubicBezTo>
                      <a:cubicBezTo>
                        <a:pt x="5196" y="6051"/>
                        <a:pt x="5458" y="5969"/>
                        <a:pt x="5672" y="5969"/>
                      </a:cubicBezTo>
                      <a:close/>
                      <a:moveTo>
                        <a:pt x="8873" y="7342"/>
                      </a:moveTo>
                      <a:cubicBezTo>
                        <a:pt x="8917" y="7351"/>
                        <a:pt x="8964" y="7354"/>
                        <a:pt x="9011" y="7354"/>
                      </a:cubicBezTo>
                      <a:cubicBezTo>
                        <a:pt x="9088" y="7354"/>
                        <a:pt x="9166" y="7346"/>
                        <a:pt x="9235" y="7346"/>
                      </a:cubicBezTo>
                      <a:cubicBezTo>
                        <a:pt x="9391" y="7346"/>
                        <a:pt x="9504" y="7386"/>
                        <a:pt x="9469" y="7640"/>
                      </a:cubicBezTo>
                      <a:cubicBezTo>
                        <a:pt x="9399" y="8164"/>
                        <a:pt x="9129" y="8254"/>
                        <a:pt x="8810" y="8254"/>
                      </a:cubicBezTo>
                      <a:cubicBezTo>
                        <a:pt x="8643" y="8254"/>
                        <a:pt x="8464" y="8230"/>
                        <a:pt x="8292" y="8230"/>
                      </a:cubicBezTo>
                      <a:cubicBezTo>
                        <a:pt x="8143" y="8230"/>
                        <a:pt x="8001" y="8248"/>
                        <a:pt x="7878" y="8316"/>
                      </a:cubicBezTo>
                      <a:cubicBezTo>
                        <a:pt x="7819" y="8356"/>
                        <a:pt x="7759" y="8373"/>
                        <a:pt x="7704" y="8373"/>
                      </a:cubicBezTo>
                      <a:cubicBezTo>
                        <a:pt x="7533" y="8373"/>
                        <a:pt x="7400" y="8208"/>
                        <a:pt x="7460" y="7998"/>
                      </a:cubicBezTo>
                      <a:cubicBezTo>
                        <a:pt x="7585" y="7448"/>
                        <a:pt x="7946" y="7432"/>
                        <a:pt x="8301" y="7432"/>
                      </a:cubicBezTo>
                      <a:cubicBezTo>
                        <a:pt x="8322" y="7432"/>
                        <a:pt x="8344" y="7432"/>
                        <a:pt x="8365" y="7432"/>
                      </a:cubicBezTo>
                      <a:cubicBezTo>
                        <a:pt x="8552" y="7432"/>
                        <a:pt x="8733" y="7428"/>
                        <a:pt x="8873" y="7342"/>
                      </a:cubicBezTo>
                      <a:close/>
                      <a:moveTo>
                        <a:pt x="5883" y="7654"/>
                      </a:moveTo>
                      <a:cubicBezTo>
                        <a:pt x="6103" y="7654"/>
                        <a:pt x="6167" y="7890"/>
                        <a:pt x="6167" y="8177"/>
                      </a:cubicBezTo>
                      <a:cubicBezTo>
                        <a:pt x="6167" y="8550"/>
                        <a:pt x="5996" y="8623"/>
                        <a:pt x="5835" y="8623"/>
                      </a:cubicBezTo>
                      <a:cubicBezTo>
                        <a:pt x="5732" y="8623"/>
                        <a:pt x="5634" y="8594"/>
                        <a:pt x="5585" y="8594"/>
                      </a:cubicBezTo>
                      <a:cubicBezTo>
                        <a:pt x="5580" y="8594"/>
                        <a:pt x="5575" y="8594"/>
                        <a:pt x="5570" y="8595"/>
                      </a:cubicBezTo>
                      <a:cubicBezTo>
                        <a:pt x="5434" y="8618"/>
                        <a:pt x="5310" y="8630"/>
                        <a:pt x="5200" y="8630"/>
                      </a:cubicBezTo>
                      <a:cubicBezTo>
                        <a:pt x="4831" y="8630"/>
                        <a:pt x="4629" y="8490"/>
                        <a:pt x="4675" y="8137"/>
                      </a:cubicBezTo>
                      <a:cubicBezTo>
                        <a:pt x="4719" y="7774"/>
                        <a:pt x="4922" y="7715"/>
                        <a:pt x="5152" y="7715"/>
                      </a:cubicBezTo>
                      <a:cubicBezTo>
                        <a:pt x="5260" y="7715"/>
                        <a:pt x="5375" y="7728"/>
                        <a:pt x="5481" y="7728"/>
                      </a:cubicBezTo>
                      <a:cubicBezTo>
                        <a:pt x="5556" y="7728"/>
                        <a:pt x="5627" y="7722"/>
                        <a:pt x="5690" y="7700"/>
                      </a:cubicBezTo>
                      <a:cubicBezTo>
                        <a:pt x="5764" y="7668"/>
                        <a:pt x="5828" y="7654"/>
                        <a:pt x="5883" y="7654"/>
                      </a:cubicBezTo>
                      <a:close/>
                      <a:moveTo>
                        <a:pt x="7868" y="11181"/>
                      </a:moveTo>
                      <a:cubicBezTo>
                        <a:pt x="8453" y="11181"/>
                        <a:pt x="8396" y="11762"/>
                        <a:pt x="8455" y="11997"/>
                      </a:cubicBezTo>
                      <a:cubicBezTo>
                        <a:pt x="8514" y="12190"/>
                        <a:pt x="8448" y="12234"/>
                        <a:pt x="8345" y="12234"/>
                      </a:cubicBezTo>
                      <a:cubicBezTo>
                        <a:pt x="8259" y="12234"/>
                        <a:pt x="8147" y="12203"/>
                        <a:pt x="8059" y="12203"/>
                      </a:cubicBezTo>
                      <a:cubicBezTo>
                        <a:pt x="8005" y="12203"/>
                        <a:pt x="7960" y="12215"/>
                        <a:pt x="7938" y="12255"/>
                      </a:cubicBezTo>
                      <a:cubicBezTo>
                        <a:pt x="7850" y="12273"/>
                        <a:pt x="7775" y="12282"/>
                        <a:pt x="7710" y="12282"/>
                      </a:cubicBezTo>
                      <a:cubicBezTo>
                        <a:pt x="7421" y="12282"/>
                        <a:pt x="7344" y="12106"/>
                        <a:pt x="7361" y="11798"/>
                      </a:cubicBezTo>
                      <a:cubicBezTo>
                        <a:pt x="7381" y="11459"/>
                        <a:pt x="7381" y="11201"/>
                        <a:pt x="7838" y="11181"/>
                      </a:cubicBezTo>
                      <a:cubicBezTo>
                        <a:pt x="7848" y="11181"/>
                        <a:pt x="7858" y="11181"/>
                        <a:pt x="7868" y="11181"/>
                      </a:cubicBezTo>
                      <a:close/>
                      <a:moveTo>
                        <a:pt x="9541" y="0"/>
                      </a:moveTo>
                      <a:cubicBezTo>
                        <a:pt x="9472" y="0"/>
                        <a:pt x="9402" y="13"/>
                        <a:pt x="9330" y="41"/>
                      </a:cubicBezTo>
                      <a:cubicBezTo>
                        <a:pt x="8892" y="180"/>
                        <a:pt x="9071" y="638"/>
                        <a:pt x="9091" y="1016"/>
                      </a:cubicBezTo>
                      <a:cubicBezTo>
                        <a:pt x="9171" y="1951"/>
                        <a:pt x="8853" y="2408"/>
                        <a:pt x="8156" y="2508"/>
                      </a:cubicBezTo>
                      <a:cubicBezTo>
                        <a:pt x="8134" y="2510"/>
                        <a:pt x="8110" y="2510"/>
                        <a:pt x="8087" y="2510"/>
                      </a:cubicBezTo>
                      <a:cubicBezTo>
                        <a:pt x="8008" y="2510"/>
                        <a:pt x="7926" y="2503"/>
                        <a:pt x="7848" y="2503"/>
                      </a:cubicBezTo>
                      <a:cubicBezTo>
                        <a:pt x="7682" y="2503"/>
                        <a:pt x="7537" y="2536"/>
                        <a:pt x="7500" y="2746"/>
                      </a:cubicBezTo>
                      <a:cubicBezTo>
                        <a:pt x="7440" y="3124"/>
                        <a:pt x="7838" y="3204"/>
                        <a:pt x="8057" y="3244"/>
                      </a:cubicBezTo>
                      <a:cubicBezTo>
                        <a:pt x="8634" y="3363"/>
                        <a:pt x="8574" y="3642"/>
                        <a:pt x="8435" y="4099"/>
                      </a:cubicBezTo>
                      <a:cubicBezTo>
                        <a:pt x="8276" y="4537"/>
                        <a:pt x="8057" y="4795"/>
                        <a:pt x="7560" y="4895"/>
                      </a:cubicBezTo>
                      <a:cubicBezTo>
                        <a:pt x="7460" y="4915"/>
                        <a:pt x="7361" y="4935"/>
                        <a:pt x="7261" y="4935"/>
                      </a:cubicBezTo>
                      <a:cubicBezTo>
                        <a:pt x="6784" y="5034"/>
                        <a:pt x="6306" y="5094"/>
                        <a:pt x="5809" y="5114"/>
                      </a:cubicBezTo>
                      <a:cubicBezTo>
                        <a:pt x="5749" y="4815"/>
                        <a:pt x="5511" y="4159"/>
                        <a:pt x="5471" y="4099"/>
                      </a:cubicBezTo>
                      <a:cubicBezTo>
                        <a:pt x="5212" y="3542"/>
                        <a:pt x="5550" y="3403"/>
                        <a:pt x="5988" y="3303"/>
                      </a:cubicBezTo>
                      <a:cubicBezTo>
                        <a:pt x="6247" y="3244"/>
                        <a:pt x="6545" y="3144"/>
                        <a:pt x="6505" y="2846"/>
                      </a:cubicBezTo>
                      <a:cubicBezTo>
                        <a:pt x="6490" y="2633"/>
                        <a:pt x="6300" y="2513"/>
                        <a:pt x="6087" y="2513"/>
                      </a:cubicBezTo>
                      <a:cubicBezTo>
                        <a:pt x="6022" y="2513"/>
                        <a:pt x="5954" y="2524"/>
                        <a:pt x="5889" y="2548"/>
                      </a:cubicBezTo>
                      <a:cubicBezTo>
                        <a:pt x="5733" y="2598"/>
                        <a:pt x="5604" y="2621"/>
                        <a:pt x="5499" y="2621"/>
                      </a:cubicBezTo>
                      <a:cubicBezTo>
                        <a:pt x="5066" y="2621"/>
                        <a:pt x="5021" y="2232"/>
                        <a:pt x="5053" y="1752"/>
                      </a:cubicBezTo>
                      <a:cubicBezTo>
                        <a:pt x="5073" y="1354"/>
                        <a:pt x="4954" y="1056"/>
                        <a:pt x="4556" y="976"/>
                      </a:cubicBezTo>
                      <a:cubicBezTo>
                        <a:pt x="4297" y="950"/>
                        <a:pt x="4014" y="790"/>
                        <a:pt x="3743" y="790"/>
                      </a:cubicBezTo>
                      <a:cubicBezTo>
                        <a:pt x="3597" y="790"/>
                        <a:pt x="3455" y="837"/>
                        <a:pt x="3322" y="976"/>
                      </a:cubicBezTo>
                      <a:cubicBezTo>
                        <a:pt x="2984" y="1354"/>
                        <a:pt x="3521" y="1632"/>
                        <a:pt x="3561" y="1971"/>
                      </a:cubicBezTo>
                      <a:cubicBezTo>
                        <a:pt x="3561" y="2050"/>
                        <a:pt x="3661" y="2130"/>
                        <a:pt x="3681" y="2209"/>
                      </a:cubicBezTo>
                      <a:cubicBezTo>
                        <a:pt x="3919" y="2727"/>
                        <a:pt x="3820" y="3025"/>
                        <a:pt x="3203" y="3025"/>
                      </a:cubicBezTo>
                      <a:cubicBezTo>
                        <a:pt x="2567" y="3025"/>
                        <a:pt x="1890" y="3045"/>
                        <a:pt x="1234" y="3045"/>
                      </a:cubicBezTo>
                      <a:cubicBezTo>
                        <a:pt x="1203" y="3045"/>
                        <a:pt x="1173" y="3044"/>
                        <a:pt x="1142" y="3044"/>
                      </a:cubicBezTo>
                      <a:cubicBezTo>
                        <a:pt x="976" y="3044"/>
                        <a:pt x="821" y="3059"/>
                        <a:pt x="736" y="3244"/>
                      </a:cubicBezTo>
                      <a:cubicBezTo>
                        <a:pt x="637" y="3463"/>
                        <a:pt x="816" y="3542"/>
                        <a:pt x="915" y="3701"/>
                      </a:cubicBezTo>
                      <a:cubicBezTo>
                        <a:pt x="1258" y="4208"/>
                        <a:pt x="1629" y="4423"/>
                        <a:pt x="2086" y="4423"/>
                      </a:cubicBezTo>
                      <a:cubicBezTo>
                        <a:pt x="2293" y="4423"/>
                        <a:pt x="2518" y="4379"/>
                        <a:pt x="2766" y="4298"/>
                      </a:cubicBezTo>
                      <a:cubicBezTo>
                        <a:pt x="3147" y="4157"/>
                        <a:pt x="3737" y="3854"/>
                        <a:pt x="4163" y="3854"/>
                      </a:cubicBezTo>
                      <a:cubicBezTo>
                        <a:pt x="4515" y="3854"/>
                        <a:pt x="4756" y="4061"/>
                        <a:pt x="4675" y="4736"/>
                      </a:cubicBezTo>
                      <a:cubicBezTo>
                        <a:pt x="4655" y="5034"/>
                        <a:pt x="4675" y="5193"/>
                        <a:pt x="4715" y="5313"/>
                      </a:cubicBezTo>
                      <a:cubicBezTo>
                        <a:pt x="4559" y="5353"/>
                        <a:pt x="4401" y="5371"/>
                        <a:pt x="4241" y="5371"/>
                      </a:cubicBezTo>
                      <a:cubicBezTo>
                        <a:pt x="3930" y="5371"/>
                        <a:pt x="3611" y="5305"/>
                        <a:pt x="3283" y="5213"/>
                      </a:cubicBezTo>
                      <a:cubicBezTo>
                        <a:pt x="3176" y="5180"/>
                        <a:pt x="3070" y="5158"/>
                        <a:pt x="2967" y="5158"/>
                      </a:cubicBezTo>
                      <a:cubicBezTo>
                        <a:pt x="2821" y="5158"/>
                        <a:pt x="2684" y="5204"/>
                        <a:pt x="2567" y="5333"/>
                      </a:cubicBezTo>
                      <a:cubicBezTo>
                        <a:pt x="2328" y="5631"/>
                        <a:pt x="2606" y="5790"/>
                        <a:pt x="2785" y="5949"/>
                      </a:cubicBezTo>
                      <a:cubicBezTo>
                        <a:pt x="3084" y="6248"/>
                        <a:pt x="3183" y="6626"/>
                        <a:pt x="3263" y="7023"/>
                      </a:cubicBezTo>
                      <a:cubicBezTo>
                        <a:pt x="3382" y="7720"/>
                        <a:pt x="3462" y="8436"/>
                        <a:pt x="3661" y="9112"/>
                      </a:cubicBezTo>
                      <a:cubicBezTo>
                        <a:pt x="3758" y="9474"/>
                        <a:pt x="3885" y="9905"/>
                        <a:pt x="4219" y="9905"/>
                      </a:cubicBezTo>
                      <a:cubicBezTo>
                        <a:pt x="4362" y="9905"/>
                        <a:pt x="4542" y="9826"/>
                        <a:pt x="4775" y="9629"/>
                      </a:cubicBezTo>
                      <a:cubicBezTo>
                        <a:pt x="4876" y="9551"/>
                        <a:pt x="5021" y="9542"/>
                        <a:pt x="5171" y="9542"/>
                      </a:cubicBezTo>
                      <a:cubicBezTo>
                        <a:pt x="5215" y="9542"/>
                        <a:pt x="5260" y="9543"/>
                        <a:pt x="5304" y="9543"/>
                      </a:cubicBezTo>
                      <a:cubicBezTo>
                        <a:pt x="5376" y="9543"/>
                        <a:pt x="5446" y="9541"/>
                        <a:pt x="5511" y="9530"/>
                      </a:cubicBezTo>
                      <a:cubicBezTo>
                        <a:pt x="5604" y="9523"/>
                        <a:pt x="5704" y="9505"/>
                        <a:pt x="5794" y="9505"/>
                      </a:cubicBezTo>
                      <a:cubicBezTo>
                        <a:pt x="5954" y="9505"/>
                        <a:pt x="6080" y="9561"/>
                        <a:pt x="6068" y="9828"/>
                      </a:cubicBezTo>
                      <a:cubicBezTo>
                        <a:pt x="6048" y="10107"/>
                        <a:pt x="6247" y="10584"/>
                        <a:pt x="5769" y="10584"/>
                      </a:cubicBezTo>
                      <a:cubicBezTo>
                        <a:pt x="5757" y="10584"/>
                        <a:pt x="5745" y="10584"/>
                        <a:pt x="5732" y="10584"/>
                      </a:cubicBezTo>
                      <a:cubicBezTo>
                        <a:pt x="5054" y="10584"/>
                        <a:pt x="4362" y="10910"/>
                        <a:pt x="3683" y="10910"/>
                      </a:cubicBezTo>
                      <a:cubicBezTo>
                        <a:pt x="3257" y="10910"/>
                        <a:pt x="2837" y="10782"/>
                        <a:pt x="2427" y="10365"/>
                      </a:cubicBezTo>
                      <a:cubicBezTo>
                        <a:pt x="2296" y="10223"/>
                        <a:pt x="2098" y="10165"/>
                        <a:pt x="1887" y="10165"/>
                      </a:cubicBezTo>
                      <a:cubicBezTo>
                        <a:pt x="1715" y="10165"/>
                        <a:pt x="1534" y="10203"/>
                        <a:pt x="1373" y="10266"/>
                      </a:cubicBezTo>
                      <a:cubicBezTo>
                        <a:pt x="1194" y="10306"/>
                        <a:pt x="1194" y="10485"/>
                        <a:pt x="1234" y="10604"/>
                      </a:cubicBezTo>
                      <a:cubicBezTo>
                        <a:pt x="1440" y="11062"/>
                        <a:pt x="1356" y="11178"/>
                        <a:pt x="1175" y="11178"/>
                      </a:cubicBezTo>
                      <a:cubicBezTo>
                        <a:pt x="1042" y="11178"/>
                        <a:pt x="857" y="11115"/>
                        <a:pt x="697" y="11082"/>
                      </a:cubicBezTo>
                      <a:cubicBezTo>
                        <a:pt x="613" y="11062"/>
                        <a:pt x="531" y="11049"/>
                        <a:pt x="455" y="11049"/>
                      </a:cubicBezTo>
                      <a:cubicBezTo>
                        <a:pt x="298" y="11049"/>
                        <a:pt x="167" y="11106"/>
                        <a:pt x="100" y="11280"/>
                      </a:cubicBezTo>
                      <a:cubicBezTo>
                        <a:pt x="0" y="11519"/>
                        <a:pt x="199" y="11698"/>
                        <a:pt x="398" y="11798"/>
                      </a:cubicBezTo>
                      <a:cubicBezTo>
                        <a:pt x="587" y="11892"/>
                        <a:pt x="793" y="12058"/>
                        <a:pt x="984" y="12058"/>
                      </a:cubicBezTo>
                      <a:cubicBezTo>
                        <a:pt x="994" y="12058"/>
                        <a:pt x="1005" y="12057"/>
                        <a:pt x="1015" y="12056"/>
                      </a:cubicBezTo>
                      <a:cubicBezTo>
                        <a:pt x="1046" y="12054"/>
                        <a:pt x="1076" y="12053"/>
                        <a:pt x="1105" y="12053"/>
                      </a:cubicBezTo>
                      <a:cubicBezTo>
                        <a:pt x="1646" y="12053"/>
                        <a:pt x="1773" y="12401"/>
                        <a:pt x="1811" y="12892"/>
                      </a:cubicBezTo>
                      <a:cubicBezTo>
                        <a:pt x="1870" y="13548"/>
                        <a:pt x="1870" y="14185"/>
                        <a:pt x="1811" y="14861"/>
                      </a:cubicBezTo>
                      <a:cubicBezTo>
                        <a:pt x="1771" y="15339"/>
                        <a:pt x="1910" y="15975"/>
                        <a:pt x="2427" y="15995"/>
                      </a:cubicBezTo>
                      <a:cubicBezTo>
                        <a:pt x="2453" y="15998"/>
                        <a:pt x="2479" y="15999"/>
                        <a:pt x="2502" y="15999"/>
                      </a:cubicBezTo>
                      <a:cubicBezTo>
                        <a:pt x="3006" y="15999"/>
                        <a:pt x="3024" y="15416"/>
                        <a:pt x="3024" y="14961"/>
                      </a:cubicBezTo>
                      <a:cubicBezTo>
                        <a:pt x="3024" y="14065"/>
                        <a:pt x="3004" y="13190"/>
                        <a:pt x="2984" y="12295"/>
                      </a:cubicBezTo>
                      <a:cubicBezTo>
                        <a:pt x="2984" y="11977"/>
                        <a:pt x="3004" y="11798"/>
                        <a:pt x="3402" y="11758"/>
                      </a:cubicBezTo>
                      <a:cubicBezTo>
                        <a:pt x="4277" y="11658"/>
                        <a:pt x="5153" y="11479"/>
                        <a:pt x="6008" y="11320"/>
                      </a:cubicBezTo>
                      <a:lnTo>
                        <a:pt x="6008" y="11320"/>
                      </a:lnTo>
                      <a:cubicBezTo>
                        <a:pt x="6247" y="12673"/>
                        <a:pt x="6167" y="12772"/>
                        <a:pt x="4854" y="12792"/>
                      </a:cubicBezTo>
                      <a:cubicBezTo>
                        <a:pt x="4516" y="12792"/>
                        <a:pt x="4218" y="12772"/>
                        <a:pt x="3899" y="12772"/>
                      </a:cubicBezTo>
                      <a:cubicBezTo>
                        <a:pt x="3621" y="12772"/>
                        <a:pt x="3462" y="12872"/>
                        <a:pt x="3521" y="13170"/>
                      </a:cubicBezTo>
                      <a:cubicBezTo>
                        <a:pt x="3641" y="13616"/>
                        <a:pt x="4411" y="14106"/>
                        <a:pt x="4940" y="14106"/>
                      </a:cubicBezTo>
                      <a:cubicBezTo>
                        <a:pt x="5025" y="14106"/>
                        <a:pt x="5104" y="14093"/>
                        <a:pt x="5173" y="14065"/>
                      </a:cubicBezTo>
                      <a:cubicBezTo>
                        <a:pt x="6107" y="13687"/>
                        <a:pt x="7102" y="13449"/>
                        <a:pt x="8077" y="13111"/>
                      </a:cubicBezTo>
                      <a:cubicBezTo>
                        <a:pt x="8319" y="13030"/>
                        <a:pt x="8545" y="12962"/>
                        <a:pt x="8748" y="12962"/>
                      </a:cubicBezTo>
                      <a:cubicBezTo>
                        <a:pt x="9045" y="12962"/>
                        <a:pt x="9292" y="13107"/>
                        <a:pt x="9469" y="13568"/>
                      </a:cubicBezTo>
                      <a:cubicBezTo>
                        <a:pt x="9550" y="13762"/>
                        <a:pt x="9709" y="14034"/>
                        <a:pt x="9979" y="14034"/>
                      </a:cubicBezTo>
                      <a:cubicBezTo>
                        <a:pt x="10042" y="14034"/>
                        <a:pt x="10111" y="14020"/>
                        <a:pt x="10185" y="13986"/>
                      </a:cubicBezTo>
                      <a:cubicBezTo>
                        <a:pt x="10524" y="13847"/>
                        <a:pt x="10683" y="13508"/>
                        <a:pt x="10663" y="13150"/>
                      </a:cubicBezTo>
                      <a:cubicBezTo>
                        <a:pt x="10663" y="12514"/>
                        <a:pt x="10265" y="12096"/>
                        <a:pt x="9768" y="11778"/>
                      </a:cubicBezTo>
                      <a:cubicBezTo>
                        <a:pt x="9430" y="11559"/>
                        <a:pt x="9071" y="11380"/>
                        <a:pt x="8594" y="11082"/>
                      </a:cubicBezTo>
                      <a:cubicBezTo>
                        <a:pt x="9091" y="11062"/>
                        <a:pt x="9430" y="11022"/>
                        <a:pt x="9728" y="11002"/>
                      </a:cubicBezTo>
                      <a:cubicBezTo>
                        <a:pt x="9976" y="10990"/>
                        <a:pt x="10202" y="10983"/>
                        <a:pt x="10406" y="10983"/>
                      </a:cubicBezTo>
                      <a:cubicBezTo>
                        <a:pt x="12169" y="10983"/>
                        <a:pt x="12362" y="11505"/>
                        <a:pt x="11916" y="13608"/>
                      </a:cubicBezTo>
                      <a:cubicBezTo>
                        <a:pt x="11788" y="14208"/>
                        <a:pt x="11587" y="14541"/>
                        <a:pt x="11175" y="14541"/>
                      </a:cubicBezTo>
                      <a:cubicBezTo>
                        <a:pt x="11013" y="14541"/>
                        <a:pt x="10819" y="14490"/>
                        <a:pt x="10583" y="14384"/>
                      </a:cubicBezTo>
                      <a:cubicBezTo>
                        <a:pt x="10468" y="14336"/>
                        <a:pt x="10339" y="14302"/>
                        <a:pt x="10196" y="14302"/>
                      </a:cubicBezTo>
                      <a:cubicBezTo>
                        <a:pt x="10042" y="14302"/>
                        <a:pt x="9873" y="14341"/>
                        <a:pt x="9688" y="14443"/>
                      </a:cubicBezTo>
                      <a:cubicBezTo>
                        <a:pt x="10066" y="14961"/>
                        <a:pt x="10464" y="15458"/>
                        <a:pt x="10842" y="15975"/>
                      </a:cubicBezTo>
                      <a:cubicBezTo>
                        <a:pt x="11108" y="16351"/>
                        <a:pt x="11355" y="16543"/>
                        <a:pt x="11631" y="16543"/>
                      </a:cubicBezTo>
                      <a:cubicBezTo>
                        <a:pt x="11852" y="16543"/>
                        <a:pt x="12091" y="16421"/>
                        <a:pt x="12374" y="16174"/>
                      </a:cubicBezTo>
                      <a:cubicBezTo>
                        <a:pt x="12970" y="15677"/>
                        <a:pt x="13269" y="15000"/>
                        <a:pt x="13269" y="14244"/>
                      </a:cubicBezTo>
                      <a:cubicBezTo>
                        <a:pt x="13269" y="13409"/>
                        <a:pt x="13348" y="12593"/>
                        <a:pt x="13547" y="11778"/>
                      </a:cubicBezTo>
                      <a:cubicBezTo>
                        <a:pt x="13905" y="10584"/>
                        <a:pt x="13846" y="10425"/>
                        <a:pt x="12831" y="9808"/>
                      </a:cubicBezTo>
                      <a:cubicBezTo>
                        <a:pt x="12615" y="9675"/>
                        <a:pt x="12396" y="9629"/>
                        <a:pt x="12176" y="9629"/>
                      </a:cubicBezTo>
                      <a:cubicBezTo>
                        <a:pt x="11869" y="9629"/>
                        <a:pt x="11561" y="9719"/>
                        <a:pt x="11260" y="9789"/>
                      </a:cubicBezTo>
                      <a:cubicBezTo>
                        <a:pt x="10146" y="10067"/>
                        <a:pt x="9032" y="10206"/>
                        <a:pt x="7878" y="10266"/>
                      </a:cubicBezTo>
                      <a:cubicBezTo>
                        <a:pt x="7818" y="10266"/>
                        <a:pt x="7757" y="10271"/>
                        <a:pt x="7699" y="10271"/>
                      </a:cubicBezTo>
                      <a:cubicBezTo>
                        <a:pt x="7566" y="10271"/>
                        <a:pt x="7454" y="10242"/>
                        <a:pt x="7440" y="10047"/>
                      </a:cubicBezTo>
                      <a:cubicBezTo>
                        <a:pt x="7420" y="9808"/>
                        <a:pt x="7361" y="9510"/>
                        <a:pt x="7580" y="9411"/>
                      </a:cubicBezTo>
                      <a:cubicBezTo>
                        <a:pt x="7885" y="9264"/>
                        <a:pt x="8281" y="9140"/>
                        <a:pt x="8615" y="9140"/>
                      </a:cubicBezTo>
                      <a:cubicBezTo>
                        <a:pt x="8824" y="9140"/>
                        <a:pt x="9009" y="9188"/>
                        <a:pt x="9131" y="9311"/>
                      </a:cubicBezTo>
                      <a:cubicBezTo>
                        <a:pt x="9407" y="9600"/>
                        <a:pt x="9616" y="9711"/>
                        <a:pt x="9780" y="9711"/>
                      </a:cubicBezTo>
                      <a:cubicBezTo>
                        <a:pt x="10113" y="9711"/>
                        <a:pt x="10264" y="9253"/>
                        <a:pt x="10424" y="8893"/>
                      </a:cubicBezTo>
                      <a:cubicBezTo>
                        <a:pt x="10902" y="7859"/>
                        <a:pt x="11021" y="6645"/>
                        <a:pt x="11677" y="5651"/>
                      </a:cubicBezTo>
                      <a:cubicBezTo>
                        <a:pt x="11856" y="5412"/>
                        <a:pt x="11638" y="5233"/>
                        <a:pt x="11439" y="5114"/>
                      </a:cubicBezTo>
                      <a:cubicBezTo>
                        <a:pt x="10929" y="4715"/>
                        <a:pt x="10355" y="4470"/>
                        <a:pt x="9717" y="4470"/>
                      </a:cubicBezTo>
                      <a:cubicBezTo>
                        <a:pt x="9559" y="4470"/>
                        <a:pt x="9397" y="4485"/>
                        <a:pt x="9231" y="4517"/>
                      </a:cubicBezTo>
                      <a:cubicBezTo>
                        <a:pt x="9534" y="3553"/>
                        <a:pt x="10030" y="2941"/>
                        <a:pt x="10977" y="2941"/>
                      </a:cubicBezTo>
                      <a:cubicBezTo>
                        <a:pt x="11085" y="2941"/>
                        <a:pt x="11199" y="2949"/>
                        <a:pt x="11319" y="2965"/>
                      </a:cubicBezTo>
                      <a:cubicBezTo>
                        <a:pt x="11389" y="2977"/>
                        <a:pt x="11463" y="2982"/>
                        <a:pt x="11537" y="2982"/>
                      </a:cubicBezTo>
                      <a:cubicBezTo>
                        <a:pt x="11718" y="2982"/>
                        <a:pt x="11906" y="2954"/>
                        <a:pt x="12075" y="2926"/>
                      </a:cubicBezTo>
                      <a:cubicBezTo>
                        <a:pt x="12533" y="2866"/>
                        <a:pt x="13229" y="2965"/>
                        <a:pt x="13229" y="2448"/>
                      </a:cubicBezTo>
                      <a:cubicBezTo>
                        <a:pt x="13229" y="1911"/>
                        <a:pt x="12473" y="1871"/>
                        <a:pt x="12016" y="1752"/>
                      </a:cubicBezTo>
                      <a:cubicBezTo>
                        <a:pt x="11984" y="1746"/>
                        <a:pt x="11951" y="1743"/>
                        <a:pt x="11916" y="1743"/>
                      </a:cubicBezTo>
                      <a:cubicBezTo>
                        <a:pt x="11735" y="1743"/>
                        <a:pt x="11523" y="1821"/>
                        <a:pt x="11339" y="1871"/>
                      </a:cubicBezTo>
                      <a:cubicBezTo>
                        <a:pt x="11160" y="1935"/>
                        <a:pt x="10981" y="1991"/>
                        <a:pt x="10808" y="1991"/>
                      </a:cubicBezTo>
                      <a:cubicBezTo>
                        <a:pt x="10711" y="1991"/>
                        <a:pt x="10616" y="1974"/>
                        <a:pt x="10524" y="1931"/>
                      </a:cubicBezTo>
                      <a:cubicBezTo>
                        <a:pt x="10464" y="1732"/>
                        <a:pt x="10583" y="1613"/>
                        <a:pt x="10663" y="1453"/>
                      </a:cubicBezTo>
                      <a:cubicBezTo>
                        <a:pt x="10782" y="1135"/>
                        <a:pt x="10882" y="737"/>
                        <a:pt x="10544" y="538"/>
                      </a:cubicBezTo>
                      <a:cubicBezTo>
                        <a:pt x="10225" y="354"/>
                        <a:pt x="9907" y="0"/>
                        <a:pt x="95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" name="Google Shape;998;p36"/>
                <p:cNvSpPr/>
                <p:nvPr/>
              </p:nvSpPr>
              <p:spPr>
                <a:xfrm>
                  <a:off x="-5512800" y="2750025"/>
                  <a:ext cx="5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1"/>
                      </a:moveTo>
                      <a:lnTo>
                        <a:pt x="21" y="1"/>
                      </a:lnTo>
                      <a:cubicBezTo>
                        <a:pt x="1" y="1"/>
                        <a:pt x="1" y="1"/>
                        <a:pt x="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36"/>
                <p:cNvSpPr/>
                <p:nvPr/>
              </p:nvSpPr>
              <p:spPr>
                <a:xfrm>
                  <a:off x="-5512800" y="2750025"/>
                  <a:ext cx="525" cy="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1" extrusionOk="0">
                      <a:moveTo>
                        <a:pt x="1" y="21"/>
                      </a:moveTo>
                      <a:lnTo>
                        <a:pt x="1" y="21"/>
                      </a:lnTo>
                      <a:cubicBezTo>
                        <a:pt x="1" y="21"/>
                        <a:pt x="21" y="1"/>
                        <a:pt x="1" y="21"/>
                      </a:cubicBezTo>
                      <a:cubicBezTo>
                        <a:pt x="21" y="1"/>
                        <a:pt x="21" y="1"/>
                        <a:pt x="1" y="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36"/>
                <p:cNvSpPr/>
                <p:nvPr/>
              </p:nvSpPr>
              <p:spPr>
                <a:xfrm>
                  <a:off x="-5512800" y="2750025"/>
                  <a:ext cx="25" cy="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" extrusionOk="0">
                      <a:moveTo>
                        <a:pt x="1" y="21"/>
                      </a:moveTo>
                      <a:lnTo>
                        <a:pt x="1" y="21"/>
                      </a:lnTo>
                      <a:lnTo>
                        <a:pt x="1" y="21"/>
                      </a:lnTo>
                      <a:cubicBezTo>
                        <a:pt x="1" y="1"/>
                        <a:pt x="1" y="1"/>
                        <a:pt x="1" y="21"/>
                      </a:cubicBezTo>
                      <a:lnTo>
                        <a:pt x="1" y="2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1" name="Google Shape;1001;p36"/>
              <p:cNvGrpSpPr/>
              <p:nvPr/>
            </p:nvGrpSpPr>
            <p:grpSpPr>
              <a:xfrm>
                <a:off x="-6045975" y="1398471"/>
                <a:ext cx="437559" cy="207828"/>
                <a:chOff x="-79200" y="-2339625"/>
                <a:chExt cx="357600" cy="169850"/>
              </a:xfrm>
            </p:grpSpPr>
            <p:sp>
              <p:nvSpPr>
                <p:cNvPr id="1002" name="Google Shape;1002;p36"/>
                <p:cNvSpPr/>
                <p:nvPr/>
              </p:nvSpPr>
              <p:spPr>
                <a:xfrm>
                  <a:off x="-79200" y="-2230375"/>
                  <a:ext cx="357600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4" h="2424" extrusionOk="0">
                      <a:moveTo>
                        <a:pt x="12195" y="1"/>
                      </a:moveTo>
                      <a:cubicBezTo>
                        <a:pt x="12104" y="1"/>
                        <a:pt x="12012" y="5"/>
                        <a:pt x="11917" y="16"/>
                      </a:cubicBezTo>
                      <a:cubicBezTo>
                        <a:pt x="8555" y="334"/>
                        <a:pt x="5173" y="613"/>
                        <a:pt x="1811" y="911"/>
                      </a:cubicBezTo>
                      <a:cubicBezTo>
                        <a:pt x="1393" y="931"/>
                        <a:pt x="976" y="931"/>
                        <a:pt x="538" y="1030"/>
                      </a:cubicBezTo>
                      <a:cubicBezTo>
                        <a:pt x="100" y="1130"/>
                        <a:pt x="1" y="1428"/>
                        <a:pt x="359" y="1746"/>
                      </a:cubicBezTo>
                      <a:cubicBezTo>
                        <a:pt x="864" y="2141"/>
                        <a:pt x="1382" y="2423"/>
                        <a:pt x="1992" y="2423"/>
                      </a:cubicBezTo>
                      <a:cubicBezTo>
                        <a:pt x="2150" y="2423"/>
                        <a:pt x="2315" y="2404"/>
                        <a:pt x="2487" y="2363"/>
                      </a:cubicBezTo>
                      <a:cubicBezTo>
                        <a:pt x="5173" y="1707"/>
                        <a:pt x="7918" y="1727"/>
                        <a:pt x="10683" y="1627"/>
                      </a:cubicBezTo>
                      <a:cubicBezTo>
                        <a:pt x="11280" y="1627"/>
                        <a:pt x="11886" y="1618"/>
                        <a:pt x="12494" y="1618"/>
                      </a:cubicBezTo>
                      <a:cubicBezTo>
                        <a:pt x="12798" y="1618"/>
                        <a:pt x="13103" y="1620"/>
                        <a:pt x="13408" y="1627"/>
                      </a:cubicBezTo>
                      <a:cubicBezTo>
                        <a:pt x="13727" y="1627"/>
                        <a:pt x="13965" y="1547"/>
                        <a:pt x="14125" y="1269"/>
                      </a:cubicBezTo>
                      <a:cubicBezTo>
                        <a:pt x="14304" y="951"/>
                        <a:pt x="14005" y="732"/>
                        <a:pt x="13806" y="573"/>
                      </a:cubicBezTo>
                      <a:cubicBezTo>
                        <a:pt x="13321" y="226"/>
                        <a:pt x="12806" y="1"/>
                        <a:pt x="121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36"/>
                <p:cNvSpPr/>
                <p:nvPr/>
              </p:nvSpPr>
              <p:spPr>
                <a:xfrm>
                  <a:off x="3850" y="-2339625"/>
                  <a:ext cx="186525" cy="4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1" h="1879" extrusionOk="0">
                      <a:moveTo>
                        <a:pt x="5872" y="0"/>
                      </a:moveTo>
                      <a:cubicBezTo>
                        <a:pt x="5668" y="0"/>
                        <a:pt x="5460" y="27"/>
                        <a:pt x="5253" y="69"/>
                      </a:cubicBezTo>
                      <a:cubicBezTo>
                        <a:pt x="3701" y="407"/>
                        <a:pt x="2110" y="606"/>
                        <a:pt x="558" y="765"/>
                      </a:cubicBezTo>
                      <a:cubicBezTo>
                        <a:pt x="319" y="805"/>
                        <a:pt x="80" y="825"/>
                        <a:pt x="21" y="1103"/>
                      </a:cubicBezTo>
                      <a:cubicBezTo>
                        <a:pt x="1" y="1362"/>
                        <a:pt x="200" y="1521"/>
                        <a:pt x="399" y="1621"/>
                      </a:cubicBezTo>
                      <a:cubicBezTo>
                        <a:pt x="760" y="1823"/>
                        <a:pt x="1152" y="1878"/>
                        <a:pt x="1568" y="1878"/>
                      </a:cubicBezTo>
                      <a:cubicBezTo>
                        <a:pt x="1725" y="1878"/>
                        <a:pt x="1886" y="1870"/>
                        <a:pt x="2050" y="1859"/>
                      </a:cubicBezTo>
                      <a:cubicBezTo>
                        <a:pt x="3084" y="1760"/>
                        <a:pt x="4178" y="1700"/>
                        <a:pt x="5253" y="1561"/>
                      </a:cubicBezTo>
                      <a:cubicBezTo>
                        <a:pt x="5770" y="1481"/>
                        <a:pt x="6287" y="1342"/>
                        <a:pt x="6824" y="1183"/>
                      </a:cubicBezTo>
                      <a:cubicBezTo>
                        <a:pt x="7461" y="1024"/>
                        <a:pt x="7321" y="686"/>
                        <a:pt x="6943" y="367"/>
                      </a:cubicBezTo>
                      <a:cubicBezTo>
                        <a:pt x="6619" y="95"/>
                        <a:pt x="6253" y="0"/>
                        <a:pt x="58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04" name="Google Shape;1004;p36"/>
          <p:cNvGrpSpPr/>
          <p:nvPr/>
        </p:nvGrpSpPr>
        <p:grpSpPr>
          <a:xfrm>
            <a:off x="7727132" y="731828"/>
            <a:ext cx="698892" cy="917249"/>
            <a:chOff x="15394288" y="8761339"/>
            <a:chExt cx="1213775" cy="1593000"/>
          </a:xfrm>
        </p:grpSpPr>
        <p:sp>
          <p:nvSpPr>
            <p:cNvPr id="1005" name="Google Shape;1005;p36"/>
            <p:cNvSpPr/>
            <p:nvPr/>
          </p:nvSpPr>
          <p:spPr>
            <a:xfrm>
              <a:off x="15469863" y="8837539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6"/>
            <p:cNvSpPr/>
            <p:nvPr/>
          </p:nvSpPr>
          <p:spPr>
            <a:xfrm>
              <a:off x="15394288" y="8761339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5493439" y="9073675"/>
              <a:ext cx="835574" cy="892135"/>
            </a:xfrm>
            <a:custGeom>
              <a:avLst/>
              <a:gdLst/>
              <a:ahLst/>
              <a:cxnLst/>
              <a:rect l="l" t="t" r="r" b="b"/>
              <a:pathLst>
                <a:path w="19397" h="20710" extrusionOk="0">
                  <a:moveTo>
                    <a:pt x="13230" y="1493"/>
                  </a:moveTo>
                  <a:lnTo>
                    <a:pt x="15318" y="1652"/>
                  </a:lnTo>
                  <a:lnTo>
                    <a:pt x="14363" y="2308"/>
                  </a:lnTo>
                  <a:cubicBezTo>
                    <a:pt x="14363" y="2308"/>
                    <a:pt x="14105" y="1632"/>
                    <a:pt x="13230" y="1493"/>
                  </a:cubicBezTo>
                  <a:close/>
                  <a:moveTo>
                    <a:pt x="10942" y="3005"/>
                  </a:moveTo>
                  <a:lnTo>
                    <a:pt x="10942" y="3005"/>
                  </a:lnTo>
                  <a:cubicBezTo>
                    <a:pt x="9987" y="4934"/>
                    <a:pt x="10285" y="6466"/>
                    <a:pt x="10624" y="7182"/>
                  </a:cubicBezTo>
                  <a:cubicBezTo>
                    <a:pt x="10345" y="7779"/>
                    <a:pt x="9728" y="9291"/>
                    <a:pt x="9569" y="9947"/>
                  </a:cubicBezTo>
                  <a:cubicBezTo>
                    <a:pt x="9370" y="9251"/>
                    <a:pt x="9271" y="8555"/>
                    <a:pt x="9271" y="7799"/>
                  </a:cubicBezTo>
                  <a:cubicBezTo>
                    <a:pt x="9251" y="7122"/>
                    <a:pt x="9251" y="5193"/>
                    <a:pt x="10942" y="3005"/>
                  </a:cubicBezTo>
                  <a:close/>
                  <a:moveTo>
                    <a:pt x="10962" y="7580"/>
                  </a:moveTo>
                  <a:lnTo>
                    <a:pt x="10962" y="7580"/>
                  </a:lnTo>
                  <a:cubicBezTo>
                    <a:pt x="10942" y="9012"/>
                    <a:pt x="11379" y="10047"/>
                    <a:pt x="12036" y="10683"/>
                  </a:cubicBezTo>
                  <a:cubicBezTo>
                    <a:pt x="11379" y="10842"/>
                    <a:pt x="10783" y="11101"/>
                    <a:pt x="10265" y="11539"/>
                  </a:cubicBezTo>
                  <a:cubicBezTo>
                    <a:pt x="10126" y="11280"/>
                    <a:pt x="9987" y="11041"/>
                    <a:pt x="9888" y="10783"/>
                  </a:cubicBezTo>
                  <a:cubicBezTo>
                    <a:pt x="9987" y="10027"/>
                    <a:pt x="10683" y="8276"/>
                    <a:pt x="10962" y="7580"/>
                  </a:cubicBezTo>
                  <a:close/>
                  <a:moveTo>
                    <a:pt x="12394" y="11061"/>
                  </a:moveTo>
                  <a:cubicBezTo>
                    <a:pt x="12871" y="11459"/>
                    <a:pt x="13349" y="11797"/>
                    <a:pt x="13866" y="12096"/>
                  </a:cubicBezTo>
                  <a:cubicBezTo>
                    <a:pt x="12951" y="12135"/>
                    <a:pt x="12076" y="12434"/>
                    <a:pt x="11340" y="12971"/>
                  </a:cubicBezTo>
                  <a:cubicBezTo>
                    <a:pt x="11002" y="12653"/>
                    <a:pt x="10743" y="12275"/>
                    <a:pt x="10464" y="11897"/>
                  </a:cubicBezTo>
                  <a:cubicBezTo>
                    <a:pt x="11041" y="11459"/>
                    <a:pt x="11678" y="11161"/>
                    <a:pt x="12394" y="11061"/>
                  </a:cubicBezTo>
                  <a:close/>
                  <a:moveTo>
                    <a:pt x="17211" y="14349"/>
                  </a:moveTo>
                  <a:lnTo>
                    <a:pt x="17211" y="14349"/>
                  </a:lnTo>
                  <a:cubicBezTo>
                    <a:pt x="17218" y="14374"/>
                    <a:pt x="17233" y="14393"/>
                    <a:pt x="17248" y="14423"/>
                  </a:cubicBezTo>
                  <a:cubicBezTo>
                    <a:pt x="17268" y="14443"/>
                    <a:pt x="17268" y="14463"/>
                    <a:pt x="17308" y="14523"/>
                  </a:cubicBezTo>
                  <a:cubicBezTo>
                    <a:pt x="17327" y="14562"/>
                    <a:pt x="17347" y="14622"/>
                    <a:pt x="17367" y="14642"/>
                  </a:cubicBezTo>
                  <a:cubicBezTo>
                    <a:pt x="17407" y="14662"/>
                    <a:pt x="17407" y="14682"/>
                    <a:pt x="17427" y="14741"/>
                  </a:cubicBezTo>
                  <a:lnTo>
                    <a:pt x="17506" y="14900"/>
                  </a:lnTo>
                  <a:cubicBezTo>
                    <a:pt x="17506" y="14920"/>
                    <a:pt x="17526" y="14940"/>
                    <a:pt x="17526" y="14960"/>
                  </a:cubicBezTo>
                  <a:cubicBezTo>
                    <a:pt x="17546" y="15020"/>
                    <a:pt x="17566" y="15099"/>
                    <a:pt x="17606" y="15139"/>
                  </a:cubicBezTo>
                  <a:cubicBezTo>
                    <a:pt x="17606" y="15159"/>
                    <a:pt x="17626" y="15179"/>
                    <a:pt x="17626" y="15179"/>
                  </a:cubicBezTo>
                  <a:lnTo>
                    <a:pt x="17626" y="15219"/>
                  </a:lnTo>
                  <a:cubicBezTo>
                    <a:pt x="17506" y="15239"/>
                    <a:pt x="17367" y="15239"/>
                    <a:pt x="17228" y="15239"/>
                  </a:cubicBezTo>
                  <a:cubicBezTo>
                    <a:pt x="17228" y="15119"/>
                    <a:pt x="17248" y="14980"/>
                    <a:pt x="17248" y="14861"/>
                  </a:cubicBezTo>
                  <a:cubicBezTo>
                    <a:pt x="17248" y="14691"/>
                    <a:pt x="17230" y="14504"/>
                    <a:pt x="17211" y="14349"/>
                  </a:cubicBezTo>
                  <a:close/>
                  <a:moveTo>
                    <a:pt x="13886" y="12533"/>
                  </a:moveTo>
                  <a:cubicBezTo>
                    <a:pt x="14343" y="12533"/>
                    <a:pt x="14761" y="12593"/>
                    <a:pt x="15159" y="12752"/>
                  </a:cubicBezTo>
                  <a:cubicBezTo>
                    <a:pt x="15259" y="12792"/>
                    <a:pt x="15338" y="12832"/>
                    <a:pt x="15438" y="12852"/>
                  </a:cubicBezTo>
                  <a:lnTo>
                    <a:pt x="15457" y="12852"/>
                  </a:lnTo>
                  <a:cubicBezTo>
                    <a:pt x="15875" y="13031"/>
                    <a:pt x="16253" y="13269"/>
                    <a:pt x="16571" y="13588"/>
                  </a:cubicBezTo>
                  <a:cubicBezTo>
                    <a:pt x="16731" y="14025"/>
                    <a:pt x="16810" y="14443"/>
                    <a:pt x="16810" y="14881"/>
                  </a:cubicBezTo>
                  <a:cubicBezTo>
                    <a:pt x="16810" y="15020"/>
                    <a:pt x="16810" y="15139"/>
                    <a:pt x="16770" y="15259"/>
                  </a:cubicBezTo>
                  <a:cubicBezTo>
                    <a:pt x="15935" y="15259"/>
                    <a:pt x="15119" y="15139"/>
                    <a:pt x="14324" y="14861"/>
                  </a:cubicBezTo>
                  <a:cubicBezTo>
                    <a:pt x="13329" y="14542"/>
                    <a:pt x="12394" y="13966"/>
                    <a:pt x="11638" y="13269"/>
                  </a:cubicBezTo>
                  <a:cubicBezTo>
                    <a:pt x="12275" y="12792"/>
                    <a:pt x="13110" y="12533"/>
                    <a:pt x="13886" y="12533"/>
                  </a:cubicBezTo>
                  <a:close/>
                  <a:moveTo>
                    <a:pt x="15696" y="15637"/>
                  </a:moveTo>
                  <a:lnTo>
                    <a:pt x="15696" y="15637"/>
                  </a:lnTo>
                  <a:cubicBezTo>
                    <a:pt x="16034" y="15676"/>
                    <a:pt x="16392" y="15716"/>
                    <a:pt x="16731" y="15716"/>
                  </a:cubicBezTo>
                  <a:cubicBezTo>
                    <a:pt x="16651" y="15975"/>
                    <a:pt x="16552" y="16233"/>
                    <a:pt x="16452" y="16472"/>
                  </a:cubicBezTo>
                  <a:cubicBezTo>
                    <a:pt x="16233" y="16154"/>
                    <a:pt x="15955" y="15875"/>
                    <a:pt x="15696" y="15637"/>
                  </a:cubicBezTo>
                  <a:close/>
                  <a:moveTo>
                    <a:pt x="17725" y="15637"/>
                  </a:moveTo>
                  <a:cubicBezTo>
                    <a:pt x="17765" y="15895"/>
                    <a:pt x="17805" y="16134"/>
                    <a:pt x="17805" y="16412"/>
                  </a:cubicBezTo>
                  <a:cubicBezTo>
                    <a:pt x="17805" y="16936"/>
                    <a:pt x="16668" y="20061"/>
                    <a:pt x="14031" y="20061"/>
                  </a:cubicBezTo>
                  <a:cubicBezTo>
                    <a:pt x="13058" y="20061"/>
                    <a:pt x="11882" y="19637"/>
                    <a:pt x="10484" y="18501"/>
                  </a:cubicBezTo>
                  <a:lnTo>
                    <a:pt x="10484" y="18501"/>
                  </a:lnTo>
                  <a:cubicBezTo>
                    <a:pt x="11245" y="18990"/>
                    <a:pt x="12107" y="19247"/>
                    <a:pt x="12977" y="19247"/>
                  </a:cubicBezTo>
                  <a:cubicBezTo>
                    <a:pt x="13381" y="19247"/>
                    <a:pt x="13787" y="19192"/>
                    <a:pt x="14184" y="19078"/>
                  </a:cubicBezTo>
                  <a:cubicBezTo>
                    <a:pt x="15080" y="18799"/>
                    <a:pt x="16373" y="18083"/>
                    <a:pt x="16711" y="17128"/>
                  </a:cubicBezTo>
                  <a:cubicBezTo>
                    <a:pt x="16850" y="16651"/>
                    <a:pt x="17049" y="16174"/>
                    <a:pt x="17148" y="15676"/>
                  </a:cubicBezTo>
                  <a:cubicBezTo>
                    <a:pt x="17347" y="15676"/>
                    <a:pt x="17526" y="15656"/>
                    <a:pt x="17725" y="15637"/>
                  </a:cubicBezTo>
                  <a:close/>
                  <a:moveTo>
                    <a:pt x="8813" y="1"/>
                  </a:moveTo>
                  <a:lnTo>
                    <a:pt x="11439" y="1950"/>
                  </a:lnTo>
                  <a:lnTo>
                    <a:pt x="11360" y="2030"/>
                  </a:lnTo>
                  <a:lnTo>
                    <a:pt x="10544" y="2010"/>
                  </a:lnTo>
                  <a:lnTo>
                    <a:pt x="10544" y="2010"/>
                  </a:lnTo>
                  <a:cubicBezTo>
                    <a:pt x="10643" y="2189"/>
                    <a:pt x="10763" y="2368"/>
                    <a:pt x="10862" y="2507"/>
                  </a:cubicBezTo>
                  <a:cubicBezTo>
                    <a:pt x="10246" y="3184"/>
                    <a:pt x="9748" y="3979"/>
                    <a:pt x="9370" y="4855"/>
                  </a:cubicBezTo>
                  <a:lnTo>
                    <a:pt x="9370" y="4875"/>
                  </a:lnTo>
                  <a:cubicBezTo>
                    <a:pt x="9092" y="5551"/>
                    <a:pt x="8913" y="6247"/>
                    <a:pt x="8853" y="6943"/>
                  </a:cubicBezTo>
                  <a:cubicBezTo>
                    <a:pt x="7958" y="6068"/>
                    <a:pt x="8157" y="4099"/>
                    <a:pt x="10405" y="1433"/>
                  </a:cubicBezTo>
                  <a:lnTo>
                    <a:pt x="10405" y="1433"/>
                  </a:lnTo>
                  <a:cubicBezTo>
                    <a:pt x="10404" y="1433"/>
                    <a:pt x="1" y="3482"/>
                    <a:pt x="1632" y="14343"/>
                  </a:cubicBezTo>
                  <a:cubicBezTo>
                    <a:pt x="1632" y="14343"/>
                    <a:pt x="1891" y="9032"/>
                    <a:pt x="5292" y="6247"/>
                  </a:cubicBezTo>
                  <a:lnTo>
                    <a:pt x="5292" y="6247"/>
                  </a:lnTo>
                  <a:cubicBezTo>
                    <a:pt x="5292" y="6248"/>
                    <a:pt x="3681" y="9629"/>
                    <a:pt x="5690" y="14343"/>
                  </a:cubicBezTo>
                  <a:cubicBezTo>
                    <a:pt x="5690" y="14343"/>
                    <a:pt x="5233" y="10842"/>
                    <a:pt x="6506" y="8674"/>
                  </a:cubicBezTo>
                  <a:cubicBezTo>
                    <a:pt x="6506" y="8674"/>
                    <a:pt x="7083" y="10325"/>
                    <a:pt x="9788" y="11638"/>
                  </a:cubicBezTo>
                  <a:cubicBezTo>
                    <a:pt x="9868" y="11757"/>
                    <a:pt x="9907" y="11877"/>
                    <a:pt x="9987" y="12016"/>
                  </a:cubicBezTo>
                  <a:cubicBezTo>
                    <a:pt x="10305" y="12533"/>
                    <a:pt x="10703" y="13031"/>
                    <a:pt x="11161" y="13448"/>
                  </a:cubicBezTo>
                  <a:cubicBezTo>
                    <a:pt x="11996" y="14304"/>
                    <a:pt x="13050" y="14940"/>
                    <a:pt x="14184" y="15318"/>
                  </a:cubicBezTo>
                  <a:cubicBezTo>
                    <a:pt x="14284" y="15338"/>
                    <a:pt x="14423" y="15398"/>
                    <a:pt x="14523" y="15438"/>
                  </a:cubicBezTo>
                  <a:cubicBezTo>
                    <a:pt x="14542" y="15457"/>
                    <a:pt x="14582" y="15457"/>
                    <a:pt x="14622" y="15497"/>
                  </a:cubicBezTo>
                  <a:cubicBezTo>
                    <a:pt x="14682" y="15517"/>
                    <a:pt x="14761" y="15557"/>
                    <a:pt x="14821" y="15597"/>
                  </a:cubicBezTo>
                  <a:cubicBezTo>
                    <a:pt x="14861" y="15617"/>
                    <a:pt x="14881" y="15637"/>
                    <a:pt x="14940" y="15656"/>
                  </a:cubicBezTo>
                  <a:cubicBezTo>
                    <a:pt x="14980" y="15696"/>
                    <a:pt x="15060" y="15736"/>
                    <a:pt x="15119" y="15756"/>
                  </a:cubicBezTo>
                  <a:cubicBezTo>
                    <a:pt x="15159" y="15796"/>
                    <a:pt x="15179" y="15816"/>
                    <a:pt x="15239" y="15835"/>
                  </a:cubicBezTo>
                  <a:cubicBezTo>
                    <a:pt x="15278" y="15895"/>
                    <a:pt x="15338" y="15915"/>
                    <a:pt x="15378" y="15955"/>
                  </a:cubicBezTo>
                  <a:cubicBezTo>
                    <a:pt x="15438" y="15995"/>
                    <a:pt x="15457" y="16034"/>
                    <a:pt x="15477" y="16054"/>
                  </a:cubicBezTo>
                  <a:cubicBezTo>
                    <a:pt x="15537" y="16114"/>
                    <a:pt x="15597" y="16134"/>
                    <a:pt x="15637" y="16194"/>
                  </a:cubicBezTo>
                  <a:lnTo>
                    <a:pt x="15736" y="16293"/>
                  </a:lnTo>
                  <a:cubicBezTo>
                    <a:pt x="15776" y="16333"/>
                    <a:pt x="15835" y="16392"/>
                    <a:pt x="15855" y="16432"/>
                  </a:cubicBezTo>
                  <a:cubicBezTo>
                    <a:pt x="15875" y="16492"/>
                    <a:pt x="15935" y="16512"/>
                    <a:pt x="15955" y="16552"/>
                  </a:cubicBezTo>
                  <a:cubicBezTo>
                    <a:pt x="16014" y="16611"/>
                    <a:pt x="16034" y="16651"/>
                    <a:pt x="16094" y="16711"/>
                  </a:cubicBezTo>
                  <a:cubicBezTo>
                    <a:pt x="16114" y="16751"/>
                    <a:pt x="16134" y="16790"/>
                    <a:pt x="16194" y="16830"/>
                  </a:cubicBezTo>
                  <a:cubicBezTo>
                    <a:pt x="16213" y="16850"/>
                    <a:pt x="16233" y="16910"/>
                    <a:pt x="16253" y="16930"/>
                  </a:cubicBezTo>
                  <a:cubicBezTo>
                    <a:pt x="16253" y="16949"/>
                    <a:pt x="16233" y="16949"/>
                    <a:pt x="16233" y="16989"/>
                  </a:cubicBezTo>
                  <a:cubicBezTo>
                    <a:pt x="16213" y="17009"/>
                    <a:pt x="16194" y="17049"/>
                    <a:pt x="16154" y="17089"/>
                  </a:cubicBezTo>
                  <a:cubicBezTo>
                    <a:pt x="16134" y="17109"/>
                    <a:pt x="16114" y="17148"/>
                    <a:pt x="16094" y="17188"/>
                  </a:cubicBezTo>
                  <a:cubicBezTo>
                    <a:pt x="16054" y="17208"/>
                    <a:pt x="16034" y="17228"/>
                    <a:pt x="16014" y="17288"/>
                  </a:cubicBezTo>
                  <a:cubicBezTo>
                    <a:pt x="15995" y="17308"/>
                    <a:pt x="15955" y="17347"/>
                    <a:pt x="15935" y="17387"/>
                  </a:cubicBezTo>
                  <a:cubicBezTo>
                    <a:pt x="15915" y="17407"/>
                    <a:pt x="15895" y="17427"/>
                    <a:pt x="15855" y="17487"/>
                  </a:cubicBezTo>
                  <a:cubicBezTo>
                    <a:pt x="15835" y="17506"/>
                    <a:pt x="15816" y="17526"/>
                    <a:pt x="15796" y="17586"/>
                  </a:cubicBezTo>
                  <a:lnTo>
                    <a:pt x="15716" y="17646"/>
                  </a:lnTo>
                  <a:cubicBezTo>
                    <a:pt x="15696" y="17685"/>
                    <a:pt x="15656" y="17705"/>
                    <a:pt x="15617" y="17725"/>
                  </a:cubicBezTo>
                  <a:lnTo>
                    <a:pt x="15537" y="17805"/>
                  </a:lnTo>
                  <a:cubicBezTo>
                    <a:pt x="15517" y="17825"/>
                    <a:pt x="15497" y="17845"/>
                    <a:pt x="15438" y="17884"/>
                  </a:cubicBezTo>
                  <a:cubicBezTo>
                    <a:pt x="15418" y="17904"/>
                    <a:pt x="15398" y="17924"/>
                    <a:pt x="15338" y="17944"/>
                  </a:cubicBezTo>
                  <a:cubicBezTo>
                    <a:pt x="15318" y="17984"/>
                    <a:pt x="15259" y="18004"/>
                    <a:pt x="15239" y="18024"/>
                  </a:cubicBezTo>
                  <a:cubicBezTo>
                    <a:pt x="15219" y="18044"/>
                    <a:pt x="15199" y="18083"/>
                    <a:pt x="15139" y="18103"/>
                  </a:cubicBezTo>
                  <a:cubicBezTo>
                    <a:pt x="15119" y="18123"/>
                    <a:pt x="15060" y="18143"/>
                    <a:pt x="15040" y="18183"/>
                  </a:cubicBezTo>
                  <a:cubicBezTo>
                    <a:pt x="15020" y="18203"/>
                    <a:pt x="14960" y="18223"/>
                    <a:pt x="14940" y="18223"/>
                  </a:cubicBezTo>
                  <a:cubicBezTo>
                    <a:pt x="14920" y="18242"/>
                    <a:pt x="14861" y="18282"/>
                    <a:pt x="14841" y="18282"/>
                  </a:cubicBezTo>
                  <a:cubicBezTo>
                    <a:pt x="14821" y="18302"/>
                    <a:pt x="14761" y="18302"/>
                    <a:pt x="14741" y="18322"/>
                  </a:cubicBezTo>
                  <a:cubicBezTo>
                    <a:pt x="14721" y="18342"/>
                    <a:pt x="14662" y="18342"/>
                    <a:pt x="14642" y="18382"/>
                  </a:cubicBezTo>
                  <a:cubicBezTo>
                    <a:pt x="14622" y="18402"/>
                    <a:pt x="14562" y="18402"/>
                    <a:pt x="14542" y="18422"/>
                  </a:cubicBezTo>
                  <a:cubicBezTo>
                    <a:pt x="14483" y="18441"/>
                    <a:pt x="14463" y="18441"/>
                    <a:pt x="14423" y="18481"/>
                  </a:cubicBezTo>
                  <a:cubicBezTo>
                    <a:pt x="14383" y="18501"/>
                    <a:pt x="14343" y="18501"/>
                    <a:pt x="14324" y="18521"/>
                  </a:cubicBezTo>
                  <a:cubicBezTo>
                    <a:pt x="14264" y="18541"/>
                    <a:pt x="14244" y="18541"/>
                    <a:pt x="14184" y="18581"/>
                  </a:cubicBezTo>
                  <a:cubicBezTo>
                    <a:pt x="14164" y="18581"/>
                    <a:pt x="14125" y="18601"/>
                    <a:pt x="14085" y="18601"/>
                  </a:cubicBezTo>
                  <a:cubicBezTo>
                    <a:pt x="14045" y="18620"/>
                    <a:pt x="14025" y="18620"/>
                    <a:pt x="13966" y="18620"/>
                  </a:cubicBezTo>
                  <a:cubicBezTo>
                    <a:pt x="13946" y="18620"/>
                    <a:pt x="13886" y="18640"/>
                    <a:pt x="13866" y="18640"/>
                  </a:cubicBezTo>
                  <a:cubicBezTo>
                    <a:pt x="13826" y="18640"/>
                    <a:pt x="13767" y="18680"/>
                    <a:pt x="13727" y="18680"/>
                  </a:cubicBezTo>
                  <a:cubicBezTo>
                    <a:pt x="13687" y="18680"/>
                    <a:pt x="13647" y="18700"/>
                    <a:pt x="13627" y="18700"/>
                  </a:cubicBezTo>
                  <a:cubicBezTo>
                    <a:pt x="13568" y="18700"/>
                    <a:pt x="13528" y="18720"/>
                    <a:pt x="13468" y="18720"/>
                  </a:cubicBezTo>
                  <a:lnTo>
                    <a:pt x="13389" y="18720"/>
                  </a:lnTo>
                  <a:cubicBezTo>
                    <a:pt x="13329" y="18720"/>
                    <a:pt x="13249" y="18740"/>
                    <a:pt x="13150" y="18740"/>
                  </a:cubicBezTo>
                  <a:lnTo>
                    <a:pt x="12971" y="18740"/>
                  </a:lnTo>
                  <a:cubicBezTo>
                    <a:pt x="12135" y="18740"/>
                    <a:pt x="11340" y="18481"/>
                    <a:pt x="10683" y="18004"/>
                  </a:cubicBezTo>
                  <a:lnTo>
                    <a:pt x="11061" y="17705"/>
                  </a:lnTo>
                  <a:cubicBezTo>
                    <a:pt x="11348" y="17495"/>
                    <a:pt x="11175" y="17027"/>
                    <a:pt x="10825" y="17027"/>
                  </a:cubicBezTo>
                  <a:cubicBezTo>
                    <a:pt x="10811" y="17027"/>
                    <a:pt x="10797" y="17027"/>
                    <a:pt x="10783" y="17029"/>
                  </a:cubicBezTo>
                  <a:lnTo>
                    <a:pt x="9569" y="17128"/>
                  </a:lnTo>
                  <a:cubicBezTo>
                    <a:pt x="9271" y="17148"/>
                    <a:pt x="9072" y="17427"/>
                    <a:pt x="9152" y="17725"/>
                  </a:cubicBezTo>
                  <a:lnTo>
                    <a:pt x="9410" y="18879"/>
                  </a:lnTo>
                  <a:cubicBezTo>
                    <a:pt x="9462" y="19065"/>
                    <a:pt x="9632" y="19165"/>
                    <a:pt x="9800" y="19165"/>
                  </a:cubicBezTo>
                  <a:cubicBezTo>
                    <a:pt x="9955" y="19165"/>
                    <a:pt x="10109" y="19080"/>
                    <a:pt x="10166" y="18899"/>
                  </a:cubicBezTo>
                  <a:lnTo>
                    <a:pt x="10265" y="18581"/>
                  </a:lnTo>
                  <a:cubicBezTo>
                    <a:pt x="11041" y="19894"/>
                    <a:pt x="12454" y="20709"/>
                    <a:pt x="13985" y="20709"/>
                  </a:cubicBezTo>
                  <a:cubicBezTo>
                    <a:pt x="14523" y="20709"/>
                    <a:pt x="15040" y="20610"/>
                    <a:pt x="15537" y="20431"/>
                  </a:cubicBezTo>
                  <a:lnTo>
                    <a:pt x="15557" y="20431"/>
                  </a:lnTo>
                  <a:cubicBezTo>
                    <a:pt x="16213" y="20192"/>
                    <a:pt x="16810" y="19774"/>
                    <a:pt x="17268" y="19237"/>
                  </a:cubicBezTo>
                  <a:cubicBezTo>
                    <a:pt x="17944" y="18441"/>
                    <a:pt x="18322" y="17447"/>
                    <a:pt x="18322" y="16432"/>
                  </a:cubicBezTo>
                  <a:cubicBezTo>
                    <a:pt x="18322" y="16054"/>
                    <a:pt x="18262" y="15716"/>
                    <a:pt x="18203" y="15358"/>
                  </a:cubicBezTo>
                  <a:cubicBezTo>
                    <a:pt x="18004" y="14602"/>
                    <a:pt x="17606" y="13906"/>
                    <a:pt x="17029" y="13329"/>
                  </a:cubicBezTo>
                  <a:cubicBezTo>
                    <a:pt x="16651" y="12951"/>
                    <a:pt x="16213" y="12653"/>
                    <a:pt x="15716" y="12454"/>
                  </a:cubicBezTo>
                  <a:lnTo>
                    <a:pt x="15676" y="12454"/>
                  </a:lnTo>
                  <a:cubicBezTo>
                    <a:pt x="15617" y="12434"/>
                    <a:pt x="15517" y="12414"/>
                    <a:pt x="15438" y="12354"/>
                  </a:cubicBezTo>
                  <a:lnTo>
                    <a:pt x="15418" y="12354"/>
                  </a:lnTo>
                  <a:cubicBezTo>
                    <a:pt x="14443" y="11956"/>
                    <a:pt x="13548" y="11419"/>
                    <a:pt x="12752" y="10683"/>
                  </a:cubicBezTo>
                  <a:lnTo>
                    <a:pt x="12732" y="10663"/>
                  </a:lnTo>
                  <a:cubicBezTo>
                    <a:pt x="11837" y="9848"/>
                    <a:pt x="11479" y="8674"/>
                    <a:pt x="11638" y="7580"/>
                  </a:cubicBezTo>
                  <a:lnTo>
                    <a:pt x="11638" y="7580"/>
                  </a:lnTo>
                  <a:lnTo>
                    <a:pt x="12891" y="8197"/>
                  </a:lnTo>
                  <a:lnTo>
                    <a:pt x="14045" y="7301"/>
                  </a:lnTo>
                  <a:lnTo>
                    <a:pt x="14145" y="7301"/>
                  </a:lnTo>
                  <a:cubicBezTo>
                    <a:pt x="14383" y="7500"/>
                    <a:pt x="14363" y="7938"/>
                    <a:pt x="14045" y="8595"/>
                  </a:cubicBezTo>
                  <a:cubicBezTo>
                    <a:pt x="14682" y="8137"/>
                    <a:pt x="14622" y="7481"/>
                    <a:pt x="14483" y="7142"/>
                  </a:cubicBezTo>
                  <a:lnTo>
                    <a:pt x="14483" y="7142"/>
                  </a:lnTo>
                  <a:cubicBezTo>
                    <a:pt x="14721" y="7262"/>
                    <a:pt x="14881" y="7600"/>
                    <a:pt x="14960" y="8236"/>
                  </a:cubicBezTo>
                  <a:cubicBezTo>
                    <a:pt x="15239" y="7560"/>
                    <a:pt x="14920" y="7083"/>
                    <a:pt x="14642" y="6804"/>
                  </a:cubicBezTo>
                  <a:lnTo>
                    <a:pt x="14642" y="6764"/>
                  </a:lnTo>
                  <a:cubicBezTo>
                    <a:pt x="14714" y="6699"/>
                    <a:pt x="14808" y="6666"/>
                    <a:pt x="14922" y="6666"/>
                  </a:cubicBezTo>
                  <a:cubicBezTo>
                    <a:pt x="15156" y="6666"/>
                    <a:pt x="15475" y="6803"/>
                    <a:pt x="15875" y="7083"/>
                  </a:cubicBezTo>
                  <a:cubicBezTo>
                    <a:pt x="15601" y="6474"/>
                    <a:pt x="15068" y="6352"/>
                    <a:pt x="14686" y="6352"/>
                  </a:cubicBezTo>
                  <a:cubicBezTo>
                    <a:pt x="14432" y="6352"/>
                    <a:pt x="14244" y="6406"/>
                    <a:pt x="14244" y="6406"/>
                  </a:cubicBezTo>
                  <a:lnTo>
                    <a:pt x="14224" y="6665"/>
                  </a:lnTo>
                  <a:lnTo>
                    <a:pt x="12832" y="7679"/>
                  </a:lnTo>
                  <a:lnTo>
                    <a:pt x="11738" y="6963"/>
                  </a:lnTo>
                  <a:cubicBezTo>
                    <a:pt x="11936" y="6386"/>
                    <a:pt x="12255" y="5869"/>
                    <a:pt x="12732" y="5451"/>
                  </a:cubicBezTo>
                  <a:cubicBezTo>
                    <a:pt x="12852" y="5352"/>
                    <a:pt x="12951" y="5253"/>
                    <a:pt x="13070" y="5153"/>
                  </a:cubicBezTo>
                  <a:lnTo>
                    <a:pt x="13090" y="5113"/>
                  </a:lnTo>
                  <a:cubicBezTo>
                    <a:pt x="13150" y="5153"/>
                    <a:pt x="13170" y="5193"/>
                    <a:pt x="13230" y="5213"/>
                  </a:cubicBezTo>
                  <a:cubicBezTo>
                    <a:pt x="13475" y="5402"/>
                    <a:pt x="13766" y="5480"/>
                    <a:pt x="14077" y="5480"/>
                  </a:cubicBezTo>
                  <a:cubicBezTo>
                    <a:pt x="14975" y="5480"/>
                    <a:pt x="16046" y="4835"/>
                    <a:pt x="16711" y="4377"/>
                  </a:cubicBezTo>
                  <a:cubicBezTo>
                    <a:pt x="17148" y="4059"/>
                    <a:pt x="17805" y="3959"/>
                    <a:pt x="18302" y="3900"/>
                  </a:cubicBezTo>
                  <a:cubicBezTo>
                    <a:pt x="18799" y="3880"/>
                    <a:pt x="19197" y="3502"/>
                    <a:pt x="19257" y="3005"/>
                  </a:cubicBezTo>
                  <a:lnTo>
                    <a:pt x="19356" y="2368"/>
                  </a:lnTo>
                  <a:cubicBezTo>
                    <a:pt x="19396" y="1891"/>
                    <a:pt x="19078" y="1493"/>
                    <a:pt x="18620" y="1493"/>
                  </a:cubicBezTo>
                  <a:lnTo>
                    <a:pt x="17148" y="1493"/>
                  </a:lnTo>
                  <a:cubicBezTo>
                    <a:pt x="16731" y="1493"/>
                    <a:pt x="16333" y="1393"/>
                    <a:pt x="15955" y="1155"/>
                  </a:cubicBezTo>
                  <a:lnTo>
                    <a:pt x="15517" y="896"/>
                  </a:lnTo>
                  <a:cubicBezTo>
                    <a:pt x="15141" y="657"/>
                    <a:pt x="14720" y="549"/>
                    <a:pt x="14294" y="549"/>
                  </a:cubicBezTo>
                  <a:cubicBezTo>
                    <a:pt x="14224" y="549"/>
                    <a:pt x="14155" y="552"/>
                    <a:pt x="14085" y="558"/>
                  </a:cubicBezTo>
                  <a:lnTo>
                    <a:pt x="11976" y="816"/>
                  </a:lnTo>
                  <a:cubicBezTo>
                    <a:pt x="11927" y="821"/>
                    <a:pt x="11878" y="824"/>
                    <a:pt x="11830" y="824"/>
                  </a:cubicBezTo>
                  <a:cubicBezTo>
                    <a:pt x="11687" y="824"/>
                    <a:pt x="11549" y="802"/>
                    <a:pt x="11399" y="757"/>
                  </a:cubicBezTo>
                  <a:lnTo>
                    <a:pt x="88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" y="2100386"/>
            <a:ext cx="7808804" cy="3043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40"/>
          <p:cNvGrpSpPr/>
          <p:nvPr/>
        </p:nvGrpSpPr>
        <p:grpSpPr>
          <a:xfrm>
            <a:off x="1411007" y="358930"/>
            <a:ext cx="6321899" cy="4425378"/>
            <a:chOff x="-462975" y="-338961"/>
            <a:chExt cx="10069925" cy="7049025"/>
          </a:xfrm>
        </p:grpSpPr>
        <p:grpSp>
          <p:nvGrpSpPr>
            <p:cNvPr id="1071" name="Google Shape;1071;p40"/>
            <p:cNvGrpSpPr/>
            <p:nvPr/>
          </p:nvGrpSpPr>
          <p:grpSpPr>
            <a:xfrm>
              <a:off x="1013069" y="-338961"/>
              <a:ext cx="1213775" cy="1593000"/>
              <a:chOff x="10928125" y="-4206561"/>
              <a:chExt cx="1213775" cy="1593000"/>
            </a:xfrm>
          </p:grpSpPr>
          <p:sp>
            <p:nvSpPr>
              <p:cNvPr id="1072" name="Google Shape;1072;p40"/>
              <p:cNvSpPr/>
              <p:nvPr/>
            </p:nvSpPr>
            <p:spPr>
              <a:xfrm>
                <a:off x="11003700" y="-413036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0"/>
              <p:cNvSpPr/>
              <p:nvPr/>
            </p:nvSpPr>
            <p:spPr>
              <a:xfrm>
                <a:off x="10928125" y="-420656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0"/>
              <p:cNvSpPr/>
              <p:nvPr/>
            </p:nvSpPr>
            <p:spPr>
              <a:xfrm>
                <a:off x="11312400" y="-3863661"/>
                <a:ext cx="369401" cy="815189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5" name="Google Shape;1075;p40"/>
            <p:cNvGrpSpPr/>
            <p:nvPr/>
          </p:nvGrpSpPr>
          <p:grpSpPr>
            <a:xfrm>
              <a:off x="2489075" y="-338961"/>
              <a:ext cx="1213775" cy="1593000"/>
              <a:chOff x="12450275" y="-2422636"/>
              <a:chExt cx="1213775" cy="1593000"/>
            </a:xfrm>
          </p:grpSpPr>
          <p:sp>
            <p:nvSpPr>
              <p:cNvPr id="1076" name="Google Shape;1076;p40"/>
              <p:cNvSpPr/>
              <p:nvPr/>
            </p:nvSpPr>
            <p:spPr>
              <a:xfrm>
                <a:off x="12525850" y="-234643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0"/>
              <p:cNvSpPr/>
              <p:nvPr/>
            </p:nvSpPr>
            <p:spPr>
              <a:xfrm>
                <a:off x="12450275" y="-242263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8" name="Google Shape;1078;p40"/>
              <p:cNvGrpSpPr/>
              <p:nvPr/>
            </p:nvGrpSpPr>
            <p:grpSpPr>
              <a:xfrm>
                <a:off x="12747927" y="-1601936"/>
                <a:ext cx="542943" cy="545338"/>
                <a:chOff x="56750" y="639000"/>
                <a:chExt cx="450575" cy="452600"/>
              </a:xfrm>
            </p:grpSpPr>
            <p:sp>
              <p:nvSpPr>
                <p:cNvPr id="1079" name="Google Shape;1079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2" name="Google Shape;1082;p40"/>
              <p:cNvGrpSpPr/>
              <p:nvPr/>
            </p:nvGrpSpPr>
            <p:grpSpPr>
              <a:xfrm>
                <a:off x="12747927" y="-2240345"/>
                <a:ext cx="542943" cy="545338"/>
                <a:chOff x="56750" y="639000"/>
                <a:chExt cx="450575" cy="452600"/>
              </a:xfrm>
            </p:grpSpPr>
            <p:sp>
              <p:nvSpPr>
                <p:cNvPr id="1083" name="Google Shape;1083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86" name="Google Shape;1086;p40"/>
            <p:cNvGrpSpPr/>
            <p:nvPr/>
          </p:nvGrpSpPr>
          <p:grpSpPr>
            <a:xfrm>
              <a:off x="3965100" y="-338961"/>
              <a:ext cx="1213775" cy="1593000"/>
              <a:chOff x="13884500" y="-2422636"/>
              <a:chExt cx="1213775" cy="1593000"/>
            </a:xfrm>
          </p:grpSpPr>
          <p:sp>
            <p:nvSpPr>
              <p:cNvPr id="1087" name="Google Shape;1087;p40"/>
              <p:cNvSpPr/>
              <p:nvPr/>
            </p:nvSpPr>
            <p:spPr>
              <a:xfrm>
                <a:off x="13960075" y="-234643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0"/>
              <p:cNvSpPr/>
              <p:nvPr/>
            </p:nvSpPr>
            <p:spPr>
              <a:xfrm>
                <a:off x="13884500" y="-242263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0"/>
              <p:cNvSpPr/>
              <p:nvPr/>
            </p:nvSpPr>
            <p:spPr>
              <a:xfrm>
                <a:off x="14155863" y="-2056688"/>
                <a:ext cx="626836" cy="784930"/>
              </a:xfrm>
              <a:custGeom>
                <a:avLst/>
                <a:gdLst/>
                <a:ahLst/>
                <a:cxnLst/>
                <a:rect l="l" t="t" r="r" b="b"/>
                <a:pathLst>
                  <a:path w="16572" h="20753" extrusionOk="0">
                    <a:moveTo>
                      <a:pt x="7920" y="9703"/>
                    </a:moveTo>
                    <a:cubicBezTo>
                      <a:pt x="8231" y="9703"/>
                      <a:pt x="8296" y="9880"/>
                      <a:pt x="8296" y="10205"/>
                    </a:cubicBezTo>
                    <a:cubicBezTo>
                      <a:pt x="8296" y="10981"/>
                      <a:pt x="7799" y="11777"/>
                      <a:pt x="7103" y="12234"/>
                    </a:cubicBezTo>
                    <a:cubicBezTo>
                      <a:pt x="7020" y="12283"/>
                      <a:pt x="6929" y="12306"/>
                      <a:pt x="6838" y="12306"/>
                    </a:cubicBezTo>
                    <a:cubicBezTo>
                      <a:pt x="6558" y="12306"/>
                      <a:pt x="6282" y="12092"/>
                      <a:pt x="6267" y="11777"/>
                    </a:cubicBezTo>
                    <a:cubicBezTo>
                      <a:pt x="6188" y="10882"/>
                      <a:pt x="6088" y="10762"/>
                      <a:pt x="5452" y="10106"/>
                    </a:cubicBezTo>
                    <a:cubicBezTo>
                      <a:pt x="6247" y="9807"/>
                      <a:pt x="7043" y="9807"/>
                      <a:pt x="7819" y="9708"/>
                    </a:cubicBezTo>
                    <a:cubicBezTo>
                      <a:pt x="7855" y="9704"/>
                      <a:pt x="7889" y="9703"/>
                      <a:pt x="7920" y="9703"/>
                    </a:cubicBezTo>
                    <a:close/>
                    <a:moveTo>
                      <a:pt x="7496" y="0"/>
                    </a:moveTo>
                    <a:cubicBezTo>
                      <a:pt x="7419" y="0"/>
                      <a:pt x="7341" y="7"/>
                      <a:pt x="7262" y="20"/>
                    </a:cubicBezTo>
                    <a:cubicBezTo>
                      <a:pt x="7122" y="40"/>
                      <a:pt x="7003" y="100"/>
                      <a:pt x="6924" y="199"/>
                    </a:cubicBezTo>
                    <a:cubicBezTo>
                      <a:pt x="6864" y="319"/>
                      <a:pt x="6904" y="498"/>
                      <a:pt x="6924" y="637"/>
                    </a:cubicBezTo>
                    <a:cubicBezTo>
                      <a:pt x="7262" y="1771"/>
                      <a:pt x="7262" y="2984"/>
                      <a:pt x="6884" y="4098"/>
                    </a:cubicBezTo>
                    <a:cubicBezTo>
                      <a:pt x="6804" y="4297"/>
                      <a:pt x="6725" y="4516"/>
                      <a:pt x="6585" y="4675"/>
                    </a:cubicBezTo>
                    <a:cubicBezTo>
                      <a:pt x="6327" y="4954"/>
                      <a:pt x="5909" y="4993"/>
                      <a:pt x="5531" y="5013"/>
                    </a:cubicBezTo>
                    <a:cubicBezTo>
                      <a:pt x="4875" y="5073"/>
                      <a:pt x="4198" y="5153"/>
                      <a:pt x="3522" y="5192"/>
                    </a:cubicBezTo>
                    <a:cubicBezTo>
                      <a:pt x="3403" y="5192"/>
                      <a:pt x="3243" y="5212"/>
                      <a:pt x="3184" y="5312"/>
                    </a:cubicBezTo>
                    <a:cubicBezTo>
                      <a:pt x="3044" y="5451"/>
                      <a:pt x="3084" y="5670"/>
                      <a:pt x="3204" y="5809"/>
                    </a:cubicBezTo>
                    <a:cubicBezTo>
                      <a:pt x="3323" y="5968"/>
                      <a:pt x="3502" y="6008"/>
                      <a:pt x="3681" y="6068"/>
                    </a:cubicBezTo>
                    <a:cubicBezTo>
                      <a:pt x="4070" y="6174"/>
                      <a:pt x="4487" y="6231"/>
                      <a:pt x="4907" y="6231"/>
                    </a:cubicBezTo>
                    <a:cubicBezTo>
                      <a:pt x="5196" y="6231"/>
                      <a:pt x="5486" y="6204"/>
                      <a:pt x="5770" y="6147"/>
                    </a:cubicBezTo>
                    <a:cubicBezTo>
                      <a:pt x="5840" y="6126"/>
                      <a:pt x="5923" y="6112"/>
                      <a:pt x="6003" y="6112"/>
                    </a:cubicBezTo>
                    <a:cubicBezTo>
                      <a:pt x="6150" y="6112"/>
                      <a:pt x="6288" y="6158"/>
                      <a:pt x="6327" y="6286"/>
                    </a:cubicBezTo>
                    <a:cubicBezTo>
                      <a:pt x="6367" y="6366"/>
                      <a:pt x="6327" y="6446"/>
                      <a:pt x="6327" y="6485"/>
                    </a:cubicBezTo>
                    <a:cubicBezTo>
                      <a:pt x="6168" y="7182"/>
                      <a:pt x="6009" y="7898"/>
                      <a:pt x="5829" y="8594"/>
                    </a:cubicBezTo>
                    <a:cubicBezTo>
                      <a:pt x="5810" y="8733"/>
                      <a:pt x="5770" y="8873"/>
                      <a:pt x="5690" y="8952"/>
                    </a:cubicBezTo>
                    <a:cubicBezTo>
                      <a:pt x="5591" y="9052"/>
                      <a:pt x="5432" y="9071"/>
                      <a:pt x="5312" y="9091"/>
                    </a:cubicBezTo>
                    <a:cubicBezTo>
                      <a:pt x="4291" y="9298"/>
                      <a:pt x="3245" y="9513"/>
                      <a:pt x="2212" y="9513"/>
                    </a:cubicBezTo>
                    <a:cubicBezTo>
                      <a:pt x="1655" y="9513"/>
                      <a:pt x="1102" y="9451"/>
                      <a:pt x="558" y="9290"/>
                    </a:cubicBezTo>
                    <a:cubicBezTo>
                      <a:pt x="489" y="9277"/>
                      <a:pt x="411" y="9253"/>
                      <a:pt x="337" y="9253"/>
                    </a:cubicBezTo>
                    <a:cubicBezTo>
                      <a:pt x="303" y="9253"/>
                      <a:pt x="270" y="9258"/>
                      <a:pt x="240" y="9270"/>
                    </a:cubicBezTo>
                    <a:cubicBezTo>
                      <a:pt x="1" y="9350"/>
                      <a:pt x="21" y="9688"/>
                      <a:pt x="61" y="9947"/>
                    </a:cubicBezTo>
                    <a:cubicBezTo>
                      <a:pt x="618" y="12234"/>
                      <a:pt x="817" y="14602"/>
                      <a:pt x="637" y="16929"/>
                    </a:cubicBezTo>
                    <a:cubicBezTo>
                      <a:pt x="598" y="17486"/>
                      <a:pt x="538" y="18083"/>
                      <a:pt x="836" y="18580"/>
                    </a:cubicBezTo>
                    <a:cubicBezTo>
                      <a:pt x="936" y="18779"/>
                      <a:pt x="1135" y="18938"/>
                      <a:pt x="1354" y="18938"/>
                    </a:cubicBezTo>
                    <a:cubicBezTo>
                      <a:pt x="1592" y="18938"/>
                      <a:pt x="1811" y="18779"/>
                      <a:pt x="1891" y="18540"/>
                    </a:cubicBezTo>
                    <a:cubicBezTo>
                      <a:pt x="1950" y="18322"/>
                      <a:pt x="1950" y="18083"/>
                      <a:pt x="1950" y="17844"/>
                    </a:cubicBezTo>
                    <a:cubicBezTo>
                      <a:pt x="1911" y="15616"/>
                      <a:pt x="1831" y="13368"/>
                      <a:pt x="1712" y="11160"/>
                    </a:cubicBezTo>
                    <a:cubicBezTo>
                      <a:pt x="1712" y="10981"/>
                      <a:pt x="1712" y="10782"/>
                      <a:pt x="1831" y="10663"/>
                    </a:cubicBezTo>
                    <a:cubicBezTo>
                      <a:pt x="1911" y="10583"/>
                      <a:pt x="2010" y="10583"/>
                      <a:pt x="2110" y="10563"/>
                    </a:cubicBezTo>
                    <a:cubicBezTo>
                      <a:pt x="2587" y="10464"/>
                      <a:pt x="3084" y="10384"/>
                      <a:pt x="3542" y="10285"/>
                    </a:cubicBezTo>
                    <a:cubicBezTo>
                      <a:pt x="3631" y="10275"/>
                      <a:pt x="3721" y="10260"/>
                      <a:pt x="3805" y="10260"/>
                    </a:cubicBezTo>
                    <a:cubicBezTo>
                      <a:pt x="3890" y="10260"/>
                      <a:pt x="3970" y="10275"/>
                      <a:pt x="4039" y="10325"/>
                    </a:cubicBezTo>
                    <a:cubicBezTo>
                      <a:pt x="4178" y="10384"/>
                      <a:pt x="4238" y="10524"/>
                      <a:pt x="4318" y="10643"/>
                    </a:cubicBezTo>
                    <a:cubicBezTo>
                      <a:pt x="4536" y="11061"/>
                      <a:pt x="4795" y="11518"/>
                      <a:pt x="5014" y="11936"/>
                    </a:cubicBezTo>
                    <a:cubicBezTo>
                      <a:pt x="5113" y="12115"/>
                      <a:pt x="5213" y="12314"/>
                      <a:pt x="5113" y="12513"/>
                    </a:cubicBezTo>
                    <a:cubicBezTo>
                      <a:pt x="5026" y="12702"/>
                      <a:pt x="4789" y="12742"/>
                      <a:pt x="4551" y="12742"/>
                    </a:cubicBezTo>
                    <a:cubicBezTo>
                      <a:pt x="4464" y="12742"/>
                      <a:pt x="4377" y="12737"/>
                      <a:pt x="4298" y="12732"/>
                    </a:cubicBezTo>
                    <a:cubicBezTo>
                      <a:pt x="4281" y="12731"/>
                      <a:pt x="4264" y="12730"/>
                      <a:pt x="4247" y="12730"/>
                    </a:cubicBezTo>
                    <a:cubicBezTo>
                      <a:pt x="3954" y="12730"/>
                      <a:pt x="3587" y="12888"/>
                      <a:pt x="3681" y="13169"/>
                    </a:cubicBezTo>
                    <a:cubicBezTo>
                      <a:pt x="3701" y="13249"/>
                      <a:pt x="3741" y="13329"/>
                      <a:pt x="3820" y="13368"/>
                    </a:cubicBezTo>
                    <a:cubicBezTo>
                      <a:pt x="4009" y="13508"/>
                      <a:pt x="4228" y="13552"/>
                      <a:pt x="4454" y="13552"/>
                    </a:cubicBezTo>
                    <a:cubicBezTo>
                      <a:pt x="4681" y="13552"/>
                      <a:pt x="4914" y="13508"/>
                      <a:pt x="5133" y="13468"/>
                    </a:cubicBezTo>
                    <a:cubicBezTo>
                      <a:pt x="5251" y="13452"/>
                      <a:pt x="5375" y="13442"/>
                      <a:pt x="5497" y="13442"/>
                    </a:cubicBezTo>
                    <a:cubicBezTo>
                      <a:pt x="5850" y="13442"/>
                      <a:pt x="6195" y="13526"/>
                      <a:pt x="6386" y="13806"/>
                    </a:cubicBezTo>
                    <a:cubicBezTo>
                      <a:pt x="6665" y="14224"/>
                      <a:pt x="6327" y="14840"/>
                      <a:pt x="5869" y="15039"/>
                    </a:cubicBezTo>
                    <a:cubicBezTo>
                      <a:pt x="5587" y="15157"/>
                      <a:pt x="5276" y="15191"/>
                      <a:pt x="4967" y="15191"/>
                    </a:cubicBezTo>
                    <a:cubicBezTo>
                      <a:pt x="4754" y="15191"/>
                      <a:pt x="4541" y="15175"/>
                      <a:pt x="4338" y="15159"/>
                    </a:cubicBezTo>
                    <a:cubicBezTo>
                      <a:pt x="4290" y="15157"/>
                      <a:pt x="4243" y="15156"/>
                      <a:pt x="4195" y="15156"/>
                    </a:cubicBezTo>
                    <a:cubicBezTo>
                      <a:pt x="3718" y="15156"/>
                      <a:pt x="3214" y="15254"/>
                      <a:pt x="2925" y="15616"/>
                    </a:cubicBezTo>
                    <a:cubicBezTo>
                      <a:pt x="3187" y="16065"/>
                      <a:pt x="3729" y="16215"/>
                      <a:pt x="4223" y="16215"/>
                    </a:cubicBezTo>
                    <a:cubicBezTo>
                      <a:pt x="4255" y="16215"/>
                      <a:pt x="4286" y="16214"/>
                      <a:pt x="4318" y="16213"/>
                    </a:cubicBezTo>
                    <a:cubicBezTo>
                      <a:pt x="4835" y="16193"/>
                      <a:pt x="5372" y="15994"/>
                      <a:pt x="5889" y="15915"/>
                    </a:cubicBezTo>
                    <a:cubicBezTo>
                      <a:pt x="5940" y="15907"/>
                      <a:pt x="5996" y="15903"/>
                      <a:pt x="6053" y="15903"/>
                    </a:cubicBezTo>
                    <a:cubicBezTo>
                      <a:pt x="6151" y="15903"/>
                      <a:pt x="6251" y="15917"/>
                      <a:pt x="6327" y="15954"/>
                    </a:cubicBezTo>
                    <a:cubicBezTo>
                      <a:pt x="6565" y="16113"/>
                      <a:pt x="6585" y="16412"/>
                      <a:pt x="6565" y="16690"/>
                    </a:cubicBezTo>
                    <a:cubicBezTo>
                      <a:pt x="6486" y="17645"/>
                      <a:pt x="6267" y="18700"/>
                      <a:pt x="6685" y="19595"/>
                    </a:cubicBezTo>
                    <a:cubicBezTo>
                      <a:pt x="6705" y="19674"/>
                      <a:pt x="6764" y="19734"/>
                      <a:pt x="6824" y="19794"/>
                    </a:cubicBezTo>
                    <a:cubicBezTo>
                      <a:pt x="6855" y="19806"/>
                      <a:pt x="6884" y="19812"/>
                      <a:pt x="6912" y="19812"/>
                    </a:cubicBezTo>
                    <a:cubicBezTo>
                      <a:pt x="7102" y="19812"/>
                      <a:pt x="7230" y="19542"/>
                      <a:pt x="7282" y="19316"/>
                    </a:cubicBezTo>
                    <a:cubicBezTo>
                      <a:pt x="7421" y="18282"/>
                      <a:pt x="7560" y="17208"/>
                      <a:pt x="7699" y="16153"/>
                    </a:cubicBezTo>
                    <a:cubicBezTo>
                      <a:pt x="7699" y="16054"/>
                      <a:pt x="7719" y="15994"/>
                      <a:pt x="7799" y="15915"/>
                    </a:cubicBezTo>
                    <a:cubicBezTo>
                      <a:pt x="7859" y="15855"/>
                      <a:pt x="7918" y="15835"/>
                      <a:pt x="7978" y="15815"/>
                    </a:cubicBezTo>
                    <a:cubicBezTo>
                      <a:pt x="8792" y="15539"/>
                      <a:pt x="9649" y="15401"/>
                      <a:pt x="10509" y="15401"/>
                    </a:cubicBezTo>
                    <a:cubicBezTo>
                      <a:pt x="10826" y="15401"/>
                      <a:pt x="11143" y="15420"/>
                      <a:pt x="11459" y="15457"/>
                    </a:cubicBezTo>
                    <a:cubicBezTo>
                      <a:pt x="11516" y="15465"/>
                      <a:pt x="11577" y="15470"/>
                      <a:pt x="11640" y="15470"/>
                    </a:cubicBezTo>
                    <a:cubicBezTo>
                      <a:pt x="11883" y="15470"/>
                      <a:pt x="12135" y="15396"/>
                      <a:pt x="12135" y="15159"/>
                    </a:cubicBezTo>
                    <a:cubicBezTo>
                      <a:pt x="12135" y="15119"/>
                      <a:pt x="12096" y="15039"/>
                      <a:pt x="12076" y="14999"/>
                    </a:cubicBezTo>
                    <a:cubicBezTo>
                      <a:pt x="11824" y="14480"/>
                      <a:pt x="11224" y="14285"/>
                      <a:pt x="10639" y="14285"/>
                    </a:cubicBezTo>
                    <a:cubicBezTo>
                      <a:pt x="10485" y="14285"/>
                      <a:pt x="10331" y="14298"/>
                      <a:pt x="10186" y="14323"/>
                    </a:cubicBezTo>
                    <a:cubicBezTo>
                      <a:pt x="9514" y="14435"/>
                      <a:pt x="8877" y="14705"/>
                      <a:pt x="8210" y="14705"/>
                    </a:cubicBezTo>
                    <a:cubicBezTo>
                      <a:pt x="8166" y="14705"/>
                      <a:pt x="8122" y="14704"/>
                      <a:pt x="8077" y="14701"/>
                    </a:cubicBezTo>
                    <a:cubicBezTo>
                      <a:pt x="8018" y="14701"/>
                      <a:pt x="7978" y="14701"/>
                      <a:pt x="7918" y="14641"/>
                    </a:cubicBezTo>
                    <a:cubicBezTo>
                      <a:pt x="7898" y="14622"/>
                      <a:pt x="7898" y="14562"/>
                      <a:pt x="7898" y="14522"/>
                    </a:cubicBezTo>
                    <a:cubicBezTo>
                      <a:pt x="7878" y="14104"/>
                      <a:pt x="7878" y="13647"/>
                      <a:pt x="7859" y="13229"/>
                    </a:cubicBezTo>
                    <a:cubicBezTo>
                      <a:pt x="8754" y="13149"/>
                      <a:pt x="9669" y="12970"/>
                      <a:pt x="10544" y="12752"/>
                    </a:cubicBezTo>
                    <a:cubicBezTo>
                      <a:pt x="10643" y="12732"/>
                      <a:pt x="10763" y="12712"/>
                      <a:pt x="10842" y="12632"/>
                    </a:cubicBezTo>
                    <a:cubicBezTo>
                      <a:pt x="11081" y="12413"/>
                      <a:pt x="10942" y="11956"/>
                      <a:pt x="10643" y="11817"/>
                    </a:cubicBezTo>
                    <a:cubicBezTo>
                      <a:pt x="10530" y="11756"/>
                      <a:pt x="10408" y="11733"/>
                      <a:pt x="10283" y="11733"/>
                    </a:cubicBezTo>
                    <a:cubicBezTo>
                      <a:pt x="10079" y="11733"/>
                      <a:pt x="9866" y="11795"/>
                      <a:pt x="9669" y="11856"/>
                    </a:cubicBezTo>
                    <a:cubicBezTo>
                      <a:pt x="9370" y="11976"/>
                      <a:pt x="9052" y="12135"/>
                      <a:pt x="8714" y="12135"/>
                    </a:cubicBezTo>
                    <a:cubicBezTo>
                      <a:pt x="8853" y="11658"/>
                      <a:pt x="9211" y="11319"/>
                      <a:pt x="9510" y="10941"/>
                    </a:cubicBezTo>
                    <a:cubicBezTo>
                      <a:pt x="9808" y="10563"/>
                      <a:pt x="10087" y="10066"/>
                      <a:pt x="9907" y="9628"/>
                    </a:cubicBezTo>
                    <a:lnTo>
                      <a:pt x="13130" y="9390"/>
                    </a:lnTo>
                    <a:cubicBezTo>
                      <a:pt x="13195" y="9385"/>
                      <a:pt x="13264" y="9381"/>
                      <a:pt x="13336" y="9381"/>
                    </a:cubicBezTo>
                    <a:cubicBezTo>
                      <a:pt x="13550" y="9381"/>
                      <a:pt x="13782" y="9415"/>
                      <a:pt x="13946" y="9549"/>
                    </a:cubicBezTo>
                    <a:cubicBezTo>
                      <a:pt x="14125" y="9688"/>
                      <a:pt x="14224" y="9927"/>
                      <a:pt x="14264" y="10146"/>
                    </a:cubicBezTo>
                    <a:cubicBezTo>
                      <a:pt x="14523" y="11081"/>
                      <a:pt x="14463" y="12075"/>
                      <a:pt x="14383" y="13050"/>
                    </a:cubicBezTo>
                    <a:cubicBezTo>
                      <a:pt x="14363" y="13567"/>
                      <a:pt x="14324" y="14104"/>
                      <a:pt x="14284" y="14602"/>
                    </a:cubicBezTo>
                    <a:cubicBezTo>
                      <a:pt x="14264" y="15059"/>
                      <a:pt x="14224" y="15517"/>
                      <a:pt x="14145" y="15994"/>
                    </a:cubicBezTo>
                    <a:cubicBezTo>
                      <a:pt x="13985" y="16830"/>
                      <a:pt x="13727" y="17685"/>
                      <a:pt x="13230" y="18381"/>
                    </a:cubicBezTo>
                    <a:lnTo>
                      <a:pt x="11439" y="17844"/>
                    </a:lnTo>
                    <a:cubicBezTo>
                      <a:pt x="11368" y="17826"/>
                      <a:pt x="11288" y="17816"/>
                      <a:pt x="11212" y="17816"/>
                    </a:cubicBezTo>
                    <a:cubicBezTo>
                      <a:pt x="11031" y="17816"/>
                      <a:pt x="10868" y="17875"/>
                      <a:pt x="10882" y="18043"/>
                    </a:cubicBezTo>
                    <a:cubicBezTo>
                      <a:pt x="10882" y="18123"/>
                      <a:pt x="10942" y="18182"/>
                      <a:pt x="10982" y="18222"/>
                    </a:cubicBezTo>
                    <a:cubicBezTo>
                      <a:pt x="11340" y="18620"/>
                      <a:pt x="11559" y="19018"/>
                      <a:pt x="11857" y="19436"/>
                    </a:cubicBezTo>
                    <a:cubicBezTo>
                      <a:pt x="12076" y="19794"/>
                      <a:pt x="12434" y="20112"/>
                      <a:pt x="12673" y="20410"/>
                    </a:cubicBezTo>
                    <a:cubicBezTo>
                      <a:pt x="12871" y="20652"/>
                      <a:pt x="13083" y="20752"/>
                      <a:pt x="13297" y="20752"/>
                    </a:cubicBezTo>
                    <a:cubicBezTo>
                      <a:pt x="14162" y="20752"/>
                      <a:pt x="15067" y="19126"/>
                      <a:pt x="15259" y="18521"/>
                    </a:cubicBezTo>
                    <a:cubicBezTo>
                      <a:pt x="15517" y="17804"/>
                      <a:pt x="15557" y="17029"/>
                      <a:pt x="15637" y="16253"/>
                    </a:cubicBezTo>
                    <a:lnTo>
                      <a:pt x="15935" y="12453"/>
                    </a:lnTo>
                    <a:cubicBezTo>
                      <a:pt x="15935" y="11797"/>
                      <a:pt x="15975" y="11160"/>
                      <a:pt x="16174" y="10563"/>
                    </a:cubicBezTo>
                    <a:cubicBezTo>
                      <a:pt x="16213" y="10484"/>
                      <a:pt x="16233" y="10404"/>
                      <a:pt x="16253" y="10364"/>
                    </a:cubicBezTo>
                    <a:cubicBezTo>
                      <a:pt x="16373" y="10046"/>
                      <a:pt x="16572" y="9708"/>
                      <a:pt x="16452" y="9390"/>
                    </a:cubicBezTo>
                    <a:cubicBezTo>
                      <a:pt x="16412" y="9270"/>
                      <a:pt x="16333" y="9171"/>
                      <a:pt x="16233" y="9091"/>
                    </a:cubicBezTo>
                    <a:cubicBezTo>
                      <a:pt x="15816" y="8614"/>
                      <a:pt x="15358" y="8156"/>
                      <a:pt x="14761" y="7997"/>
                    </a:cubicBezTo>
                    <a:cubicBezTo>
                      <a:pt x="14635" y="7971"/>
                      <a:pt x="14505" y="7960"/>
                      <a:pt x="14373" y="7960"/>
                    </a:cubicBezTo>
                    <a:cubicBezTo>
                      <a:pt x="14109" y="7960"/>
                      <a:pt x="13840" y="8004"/>
                      <a:pt x="13588" y="8057"/>
                    </a:cubicBezTo>
                    <a:cubicBezTo>
                      <a:pt x="11479" y="8415"/>
                      <a:pt x="9370" y="8694"/>
                      <a:pt x="7262" y="8892"/>
                    </a:cubicBezTo>
                    <a:cubicBezTo>
                      <a:pt x="7361" y="8176"/>
                      <a:pt x="7500" y="7420"/>
                      <a:pt x="7699" y="6724"/>
                    </a:cubicBezTo>
                    <a:cubicBezTo>
                      <a:pt x="7759" y="6505"/>
                      <a:pt x="7819" y="6267"/>
                      <a:pt x="7998" y="6088"/>
                    </a:cubicBezTo>
                    <a:cubicBezTo>
                      <a:pt x="8217" y="5829"/>
                      <a:pt x="8575" y="5769"/>
                      <a:pt x="8913" y="5710"/>
                    </a:cubicBezTo>
                    <a:lnTo>
                      <a:pt x="11598" y="5272"/>
                    </a:lnTo>
                    <a:cubicBezTo>
                      <a:pt x="11837" y="5212"/>
                      <a:pt x="12096" y="5133"/>
                      <a:pt x="12155" y="4914"/>
                    </a:cubicBezTo>
                    <a:cubicBezTo>
                      <a:pt x="12175" y="4795"/>
                      <a:pt x="12096" y="4695"/>
                      <a:pt x="12036" y="4596"/>
                    </a:cubicBezTo>
                    <a:cubicBezTo>
                      <a:pt x="11750" y="4239"/>
                      <a:pt x="11280" y="4097"/>
                      <a:pt x="10802" y="4097"/>
                    </a:cubicBezTo>
                    <a:cubicBezTo>
                      <a:pt x="10614" y="4097"/>
                      <a:pt x="10425" y="4119"/>
                      <a:pt x="10246" y="4158"/>
                    </a:cubicBezTo>
                    <a:cubicBezTo>
                      <a:pt x="9639" y="4268"/>
                      <a:pt x="9066" y="4481"/>
                      <a:pt x="8464" y="4481"/>
                    </a:cubicBezTo>
                    <a:cubicBezTo>
                      <a:pt x="8415" y="4481"/>
                      <a:pt x="8366" y="4479"/>
                      <a:pt x="8316" y="4476"/>
                    </a:cubicBezTo>
                    <a:cubicBezTo>
                      <a:pt x="8495" y="3521"/>
                      <a:pt x="8853" y="2626"/>
                      <a:pt x="9350" y="1811"/>
                    </a:cubicBezTo>
                    <a:cubicBezTo>
                      <a:pt x="9410" y="1691"/>
                      <a:pt x="9490" y="1552"/>
                      <a:pt x="9510" y="1413"/>
                    </a:cubicBezTo>
                    <a:cubicBezTo>
                      <a:pt x="9510" y="1174"/>
                      <a:pt x="9311" y="975"/>
                      <a:pt x="9112" y="796"/>
                    </a:cubicBezTo>
                    <a:cubicBezTo>
                      <a:pt x="8653" y="390"/>
                      <a:pt x="8101" y="0"/>
                      <a:pt x="74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0" name="Google Shape;1090;p40"/>
            <p:cNvGrpSpPr/>
            <p:nvPr/>
          </p:nvGrpSpPr>
          <p:grpSpPr>
            <a:xfrm>
              <a:off x="5441125" y="-338961"/>
              <a:ext cx="1213775" cy="1593000"/>
              <a:chOff x="13884500" y="1297614"/>
              <a:chExt cx="1213775" cy="1593000"/>
            </a:xfrm>
          </p:grpSpPr>
          <p:sp>
            <p:nvSpPr>
              <p:cNvPr id="1091" name="Google Shape;1091;p40"/>
              <p:cNvSpPr/>
              <p:nvPr/>
            </p:nvSpPr>
            <p:spPr>
              <a:xfrm>
                <a:off x="13960075" y="13738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0"/>
              <p:cNvSpPr/>
              <p:nvPr/>
            </p:nvSpPr>
            <p:spPr>
              <a:xfrm>
                <a:off x="13884500" y="12976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3" name="Google Shape;1093;p40"/>
              <p:cNvGrpSpPr/>
              <p:nvPr/>
            </p:nvGrpSpPr>
            <p:grpSpPr>
              <a:xfrm>
                <a:off x="14155885" y="1518120"/>
                <a:ext cx="560367" cy="1079793"/>
                <a:chOff x="-1511090" y="3037195"/>
                <a:chExt cx="560367" cy="1079793"/>
              </a:xfrm>
            </p:grpSpPr>
            <p:sp>
              <p:nvSpPr>
                <p:cNvPr id="1094" name="Google Shape;1094;p40"/>
                <p:cNvSpPr/>
                <p:nvPr/>
              </p:nvSpPr>
              <p:spPr>
                <a:xfrm>
                  <a:off x="-1472153" y="3037195"/>
                  <a:ext cx="521430" cy="397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29" h="10162" extrusionOk="0">
                      <a:moveTo>
                        <a:pt x="5750" y="1069"/>
                      </a:moveTo>
                      <a:cubicBezTo>
                        <a:pt x="5730" y="1168"/>
                        <a:pt x="5690" y="1248"/>
                        <a:pt x="5611" y="1268"/>
                      </a:cubicBezTo>
                      <a:cubicBezTo>
                        <a:pt x="5670" y="1228"/>
                        <a:pt x="5730" y="1168"/>
                        <a:pt x="5750" y="1069"/>
                      </a:cubicBezTo>
                      <a:close/>
                      <a:moveTo>
                        <a:pt x="7590" y="5046"/>
                      </a:moveTo>
                      <a:cubicBezTo>
                        <a:pt x="7751" y="5046"/>
                        <a:pt x="7882" y="5071"/>
                        <a:pt x="7958" y="5127"/>
                      </a:cubicBezTo>
                      <a:cubicBezTo>
                        <a:pt x="8177" y="5266"/>
                        <a:pt x="8117" y="5465"/>
                        <a:pt x="8057" y="5644"/>
                      </a:cubicBezTo>
                      <a:cubicBezTo>
                        <a:pt x="7839" y="6460"/>
                        <a:pt x="7659" y="7295"/>
                        <a:pt x="7262" y="8051"/>
                      </a:cubicBezTo>
                      <a:cubicBezTo>
                        <a:pt x="7162" y="8230"/>
                        <a:pt x="7122" y="8330"/>
                        <a:pt x="6923" y="8350"/>
                      </a:cubicBezTo>
                      <a:cubicBezTo>
                        <a:pt x="6287" y="8409"/>
                        <a:pt x="5670" y="8449"/>
                        <a:pt x="5054" y="8529"/>
                      </a:cubicBezTo>
                      <a:cubicBezTo>
                        <a:pt x="5133" y="7514"/>
                        <a:pt x="5630" y="6698"/>
                        <a:pt x="5790" y="5764"/>
                      </a:cubicBezTo>
                      <a:cubicBezTo>
                        <a:pt x="5853" y="5430"/>
                        <a:pt x="6955" y="5046"/>
                        <a:pt x="7590" y="5046"/>
                      </a:cubicBezTo>
                      <a:close/>
                      <a:moveTo>
                        <a:pt x="9442" y="1"/>
                      </a:moveTo>
                      <a:cubicBezTo>
                        <a:pt x="8469" y="1"/>
                        <a:pt x="6564" y="362"/>
                        <a:pt x="6247" y="392"/>
                      </a:cubicBezTo>
                      <a:cubicBezTo>
                        <a:pt x="6088" y="432"/>
                        <a:pt x="5929" y="452"/>
                        <a:pt x="5829" y="572"/>
                      </a:cubicBezTo>
                      <a:cubicBezTo>
                        <a:pt x="5770" y="631"/>
                        <a:pt x="5750" y="671"/>
                        <a:pt x="5690" y="731"/>
                      </a:cubicBezTo>
                      <a:cubicBezTo>
                        <a:pt x="5650" y="751"/>
                        <a:pt x="5571" y="751"/>
                        <a:pt x="5531" y="751"/>
                      </a:cubicBezTo>
                      <a:cubicBezTo>
                        <a:pt x="4954" y="691"/>
                        <a:pt x="4357" y="671"/>
                        <a:pt x="3761" y="671"/>
                      </a:cubicBezTo>
                      <a:cubicBezTo>
                        <a:pt x="3383" y="671"/>
                        <a:pt x="1990" y="751"/>
                        <a:pt x="1950" y="1248"/>
                      </a:cubicBezTo>
                      <a:cubicBezTo>
                        <a:pt x="1891" y="1765"/>
                        <a:pt x="2647" y="1646"/>
                        <a:pt x="2945" y="1944"/>
                      </a:cubicBezTo>
                      <a:cubicBezTo>
                        <a:pt x="3104" y="1924"/>
                        <a:pt x="3283" y="1924"/>
                        <a:pt x="3442" y="1865"/>
                      </a:cubicBezTo>
                      <a:cubicBezTo>
                        <a:pt x="3801" y="1775"/>
                        <a:pt x="4168" y="1677"/>
                        <a:pt x="4537" y="1677"/>
                      </a:cubicBezTo>
                      <a:cubicBezTo>
                        <a:pt x="4742" y="1677"/>
                        <a:pt x="4947" y="1707"/>
                        <a:pt x="5153" y="1785"/>
                      </a:cubicBezTo>
                      <a:cubicBezTo>
                        <a:pt x="5352" y="1865"/>
                        <a:pt x="5054" y="3953"/>
                        <a:pt x="4875" y="4252"/>
                      </a:cubicBezTo>
                      <a:cubicBezTo>
                        <a:pt x="4735" y="4470"/>
                        <a:pt x="4497" y="4451"/>
                        <a:pt x="4278" y="4470"/>
                      </a:cubicBezTo>
                      <a:cubicBezTo>
                        <a:pt x="3741" y="4550"/>
                        <a:pt x="3164" y="4630"/>
                        <a:pt x="2607" y="4729"/>
                      </a:cubicBezTo>
                      <a:cubicBezTo>
                        <a:pt x="2388" y="5047"/>
                        <a:pt x="2567" y="5226"/>
                        <a:pt x="2865" y="5366"/>
                      </a:cubicBezTo>
                      <a:cubicBezTo>
                        <a:pt x="3040" y="5459"/>
                        <a:pt x="3222" y="5498"/>
                        <a:pt x="3402" y="5498"/>
                      </a:cubicBezTo>
                      <a:cubicBezTo>
                        <a:pt x="3530" y="5498"/>
                        <a:pt x="3657" y="5478"/>
                        <a:pt x="3780" y="5445"/>
                      </a:cubicBezTo>
                      <a:cubicBezTo>
                        <a:pt x="3913" y="5414"/>
                        <a:pt x="4024" y="5399"/>
                        <a:pt x="4116" y="5399"/>
                      </a:cubicBezTo>
                      <a:cubicBezTo>
                        <a:pt x="4549" y="5399"/>
                        <a:pt x="4561" y="5729"/>
                        <a:pt x="4397" y="6221"/>
                      </a:cubicBezTo>
                      <a:cubicBezTo>
                        <a:pt x="4198" y="6838"/>
                        <a:pt x="4039" y="7454"/>
                        <a:pt x="3860" y="8091"/>
                      </a:cubicBezTo>
                      <a:cubicBezTo>
                        <a:pt x="3761" y="8449"/>
                        <a:pt x="3542" y="8648"/>
                        <a:pt x="3084" y="8728"/>
                      </a:cubicBezTo>
                      <a:cubicBezTo>
                        <a:pt x="2249" y="8847"/>
                        <a:pt x="1393" y="8827"/>
                        <a:pt x="518" y="8887"/>
                      </a:cubicBezTo>
                      <a:cubicBezTo>
                        <a:pt x="463" y="8887"/>
                        <a:pt x="395" y="8877"/>
                        <a:pt x="329" y="8877"/>
                      </a:cubicBezTo>
                      <a:cubicBezTo>
                        <a:pt x="205" y="8877"/>
                        <a:pt x="86" y="8911"/>
                        <a:pt x="60" y="9106"/>
                      </a:cubicBezTo>
                      <a:cubicBezTo>
                        <a:pt x="1" y="9324"/>
                        <a:pt x="80" y="9503"/>
                        <a:pt x="259" y="9623"/>
                      </a:cubicBezTo>
                      <a:cubicBezTo>
                        <a:pt x="684" y="9928"/>
                        <a:pt x="1065" y="10161"/>
                        <a:pt x="1588" y="10161"/>
                      </a:cubicBezTo>
                      <a:cubicBezTo>
                        <a:pt x="1677" y="10161"/>
                        <a:pt x="1772" y="10155"/>
                        <a:pt x="1871" y="10140"/>
                      </a:cubicBezTo>
                      <a:cubicBezTo>
                        <a:pt x="4954" y="9643"/>
                        <a:pt x="8077" y="9483"/>
                        <a:pt x="11220" y="9483"/>
                      </a:cubicBezTo>
                      <a:cubicBezTo>
                        <a:pt x="11658" y="9483"/>
                        <a:pt x="12115" y="9543"/>
                        <a:pt x="12593" y="9543"/>
                      </a:cubicBezTo>
                      <a:cubicBezTo>
                        <a:pt x="12812" y="9543"/>
                        <a:pt x="13050" y="9483"/>
                        <a:pt x="13150" y="9285"/>
                      </a:cubicBezTo>
                      <a:cubicBezTo>
                        <a:pt x="13329" y="8986"/>
                        <a:pt x="13130" y="8747"/>
                        <a:pt x="12931" y="8588"/>
                      </a:cubicBezTo>
                      <a:cubicBezTo>
                        <a:pt x="12556" y="8267"/>
                        <a:pt x="12134" y="8042"/>
                        <a:pt x="11634" y="8042"/>
                      </a:cubicBezTo>
                      <a:cubicBezTo>
                        <a:pt x="11577" y="8042"/>
                        <a:pt x="11519" y="8045"/>
                        <a:pt x="11459" y="8051"/>
                      </a:cubicBezTo>
                      <a:cubicBezTo>
                        <a:pt x="10803" y="8131"/>
                        <a:pt x="10106" y="8190"/>
                        <a:pt x="9430" y="8310"/>
                      </a:cubicBezTo>
                      <a:cubicBezTo>
                        <a:pt x="9333" y="8326"/>
                        <a:pt x="9248" y="8334"/>
                        <a:pt x="9174" y="8334"/>
                      </a:cubicBezTo>
                      <a:cubicBezTo>
                        <a:pt x="8702" y="8334"/>
                        <a:pt x="8678" y="8018"/>
                        <a:pt x="8833" y="7554"/>
                      </a:cubicBezTo>
                      <a:cubicBezTo>
                        <a:pt x="9072" y="6818"/>
                        <a:pt x="9330" y="6062"/>
                        <a:pt x="9669" y="5366"/>
                      </a:cubicBezTo>
                      <a:cubicBezTo>
                        <a:pt x="9868" y="4948"/>
                        <a:pt x="9868" y="4630"/>
                        <a:pt x="9629" y="4272"/>
                      </a:cubicBezTo>
                      <a:cubicBezTo>
                        <a:pt x="9241" y="3964"/>
                        <a:pt x="8847" y="3861"/>
                        <a:pt x="8450" y="3861"/>
                      </a:cubicBezTo>
                      <a:cubicBezTo>
                        <a:pt x="7769" y="3861"/>
                        <a:pt x="7078" y="4164"/>
                        <a:pt x="6386" y="4252"/>
                      </a:cubicBezTo>
                      <a:cubicBezTo>
                        <a:pt x="6486" y="4232"/>
                        <a:pt x="6725" y="1566"/>
                        <a:pt x="6744" y="1347"/>
                      </a:cubicBezTo>
                      <a:cubicBezTo>
                        <a:pt x="6980" y="1303"/>
                        <a:pt x="7223" y="1292"/>
                        <a:pt x="7470" y="1292"/>
                      </a:cubicBezTo>
                      <a:cubicBezTo>
                        <a:pt x="7741" y="1292"/>
                        <a:pt x="8016" y="1306"/>
                        <a:pt x="8292" y="1306"/>
                      </a:cubicBezTo>
                      <a:cubicBezTo>
                        <a:pt x="8446" y="1306"/>
                        <a:pt x="8600" y="1301"/>
                        <a:pt x="8754" y="1288"/>
                      </a:cubicBezTo>
                      <a:cubicBezTo>
                        <a:pt x="8776" y="1286"/>
                        <a:pt x="8804" y="1285"/>
                        <a:pt x="8837" y="1285"/>
                      </a:cubicBezTo>
                      <a:cubicBezTo>
                        <a:pt x="9040" y="1285"/>
                        <a:pt x="9419" y="1312"/>
                        <a:pt x="9750" y="1312"/>
                      </a:cubicBezTo>
                      <a:cubicBezTo>
                        <a:pt x="10023" y="1312"/>
                        <a:pt x="10262" y="1294"/>
                        <a:pt x="10345" y="1228"/>
                      </a:cubicBezTo>
                      <a:cubicBezTo>
                        <a:pt x="11101" y="572"/>
                        <a:pt x="10126" y="492"/>
                        <a:pt x="10007" y="134"/>
                      </a:cubicBezTo>
                      <a:cubicBezTo>
                        <a:pt x="9968" y="38"/>
                        <a:pt x="9753" y="1"/>
                        <a:pt x="94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40"/>
                <p:cNvSpPr/>
                <p:nvPr/>
              </p:nvSpPr>
              <p:spPr>
                <a:xfrm>
                  <a:off x="-1511090" y="3476446"/>
                  <a:ext cx="538406" cy="640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" h="16544" extrusionOk="0">
                      <a:moveTo>
                        <a:pt x="9064" y="5530"/>
                      </a:moveTo>
                      <a:cubicBezTo>
                        <a:pt x="9200" y="5530"/>
                        <a:pt x="9335" y="5531"/>
                        <a:pt x="9469" y="5531"/>
                      </a:cubicBezTo>
                      <a:cubicBezTo>
                        <a:pt x="9827" y="5531"/>
                        <a:pt x="9748" y="5830"/>
                        <a:pt x="9748" y="6108"/>
                      </a:cubicBezTo>
                      <a:cubicBezTo>
                        <a:pt x="9728" y="6188"/>
                        <a:pt x="9688" y="6447"/>
                        <a:pt x="9668" y="6447"/>
                      </a:cubicBezTo>
                      <a:cubicBezTo>
                        <a:pt x="9190" y="6475"/>
                        <a:pt x="8702" y="6503"/>
                        <a:pt x="8225" y="6503"/>
                      </a:cubicBezTo>
                      <a:cubicBezTo>
                        <a:pt x="8027" y="6503"/>
                        <a:pt x="7831" y="6498"/>
                        <a:pt x="7639" y="6486"/>
                      </a:cubicBezTo>
                      <a:cubicBezTo>
                        <a:pt x="7580" y="6447"/>
                        <a:pt x="7480" y="5730"/>
                        <a:pt x="7858" y="5631"/>
                      </a:cubicBezTo>
                      <a:cubicBezTo>
                        <a:pt x="8246" y="5541"/>
                        <a:pt x="8656" y="5530"/>
                        <a:pt x="9064" y="5530"/>
                      </a:cubicBezTo>
                      <a:close/>
                      <a:moveTo>
                        <a:pt x="5672" y="5969"/>
                      </a:moveTo>
                      <a:cubicBezTo>
                        <a:pt x="5909" y="5969"/>
                        <a:pt x="6088" y="6069"/>
                        <a:pt x="6088" y="6486"/>
                      </a:cubicBezTo>
                      <a:cubicBezTo>
                        <a:pt x="6088" y="6823"/>
                        <a:pt x="5921" y="6893"/>
                        <a:pt x="5718" y="6893"/>
                      </a:cubicBezTo>
                      <a:cubicBezTo>
                        <a:pt x="5572" y="6893"/>
                        <a:pt x="5407" y="6857"/>
                        <a:pt x="5271" y="6857"/>
                      </a:cubicBezTo>
                      <a:cubicBezTo>
                        <a:pt x="5181" y="6857"/>
                        <a:pt x="5104" y="6873"/>
                        <a:pt x="5053" y="6924"/>
                      </a:cubicBezTo>
                      <a:cubicBezTo>
                        <a:pt x="4973" y="6939"/>
                        <a:pt x="4902" y="6947"/>
                        <a:pt x="4839" y="6947"/>
                      </a:cubicBezTo>
                      <a:cubicBezTo>
                        <a:pt x="4495" y="6947"/>
                        <a:pt x="4391" y="6729"/>
                        <a:pt x="4357" y="6427"/>
                      </a:cubicBezTo>
                      <a:cubicBezTo>
                        <a:pt x="4277" y="6009"/>
                        <a:pt x="4596" y="6088"/>
                        <a:pt x="4854" y="6049"/>
                      </a:cubicBezTo>
                      <a:lnTo>
                        <a:pt x="4914" y="6049"/>
                      </a:lnTo>
                      <a:cubicBezTo>
                        <a:pt x="4935" y="6050"/>
                        <a:pt x="4956" y="6051"/>
                        <a:pt x="4978" y="6051"/>
                      </a:cubicBezTo>
                      <a:cubicBezTo>
                        <a:pt x="5196" y="6051"/>
                        <a:pt x="5458" y="5969"/>
                        <a:pt x="5672" y="5969"/>
                      </a:cubicBezTo>
                      <a:close/>
                      <a:moveTo>
                        <a:pt x="8873" y="7342"/>
                      </a:moveTo>
                      <a:cubicBezTo>
                        <a:pt x="8917" y="7351"/>
                        <a:pt x="8964" y="7354"/>
                        <a:pt x="9011" y="7354"/>
                      </a:cubicBezTo>
                      <a:cubicBezTo>
                        <a:pt x="9088" y="7354"/>
                        <a:pt x="9166" y="7346"/>
                        <a:pt x="9235" y="7346"/>
                      </a:cubicBezTo>
                      <a:cubicBezTo>
                        <a:pt x="9391" y="7346"/>
                        <a:pt x="9504" y="7386"/>
                        <a:pt x="9469" y="7640"/>
                      </a:cubicBezTo>
                      <a:cubicBezTo>
                        <a:pt x="9399" y="8164"/>
                        <a:pt x="9129" y="8254"/>
                        <a:pt x="8810" y="8254"/>
                      </a:cubicBezTo>
                      <a:cubicBezTo>
                        <a:pt x="8643" y="8254"/>
                        <a:pt x="8464" y="8230"/>
                        <a:pt x="8292" y="8230"/>
                      </a:cubicBezTo>
                      <a:cubicBezTo>
                        <a:pt x="8143" y="8230"/>
                        <a:pt x="8001" y="8248"/>
                        <a:pt x="7878" y="8316"/>
                      </a:cubicBezTo>
                      <a:cubicBezTo>
                        <a:pt x="7819" y="8356"/>
                        <a:pt x="7759" y="8373"/>
                        <a:pt x="7704" y="8373"/>
                      </a:cubicBezTo>
                      <a:cubicBezTo>
                        <a:pt x="7533" y="8373"/>
                        <a:pt x="7400" y="8208"/>
                        <a:pt x="7460" y="7998"/>
                      </a:cubicBezTo>
                      <a:cubicBezTo>
                        <a:pt x="7585" y="7448"/>
                        <a:pt x="7946" y="7432"/>
                        <a:pt x="8301" y="7432"/>
                      </a:cubicBezTo>
                      <a:cubicBezTo>
                        <a:pt x="8322" y="7432"/>
                        <a:pt x="8344" y="7432"/>
                        <a:pt x="8365" y="7432"/>
                      </a:cubicBezTo>
                      <a:cubicBezTo>
                        <a:pt x="8552" y="7432"/>
                        <a:pt x="8733" y="7428"/>
                        <a:pt x="8873" y="7342"/>
                      </a:cubicBezTo>
                      <a:close/>
                      <a:moveTo>
                        <a:pt x="5883" y="7654"/>
                      </a:moveTo>
                      <a:cubicBezTo>
                        <a:pt x="6103" y="7654"/>
                        <a:pt x="6167" y="7890"/>
                        <a:pt x="6167" y="8177"/>
                      </a:cubicBezTo>
                      <a:cubicBezTo>
                        <a:pt x="6167" y="8550"/>
                        <a:pt x="5996" y="8623"/>
                        <a:pt x="5835" y="8623"/>
                      </a:cubicBezTo>
                      <a:cubicBezTo>
                        <a:pt x="5732" y="8623"/>
                        <a:pt x="5634" y="8594"/>
                        <a:pt x="5585" y="8594"/>
                      </a:cubicBezTo>
                      <a:cubicBezTo>
                        <a:pt x="5580" y="8594"/>
                        <a:pt x="5575" y="8594"/>
                        <a:pt x="5570" y="8595"/>
                      </a:cubicBezTo>
                      <a:cubicBezTo>
                        <a:pt x="5434" y="8618"/>
                        <a:pt x="5310" y="8630"/>
                        <a:pt x="5200" y="8630"/>
                      </a:cubicBezTo>
                      <a:cubicBezTo>
                        <a:pt x="4831" y="8630"/>
                        <a:pt x="4629" y="8490"/>
                        <a:pt x="4675" y="8137"/>
                      </a:cubicBezTo>
                      <a:cubicBezTo>
                        <a:pt x="4719" y="7774"/>
                        <a:pt x="4922" y="7715"/>
                        <a:pt x="5152" y="7715"/>
                      </a:cubicBezTo>
                      <a:cubicBezTo>
                        <a:pt x="5260" y="7715"/>
                        <a:pt x="5375" y="7728"/>
                        <a:pt x="5481" y="7728"/>
                      </a:cubicBezTo>
                      <a:cubicBezTo>
                        <a:pt x="5556" y="7728"/>
                        <a:pt x="5627" y="7722"/>
                        <a:pt x="5690" y="7700"/>
                      </a:cubicBezTo>
                      <a:cubicBezTo>
                        <a:pt x="5764" y="7668"/>
                        <a:pt x="5828" y="7654"/>
                        <a:pt x="5883" y="7654"/>
                      </a:cubicBezTo>
                      <a:close/>
                      <a:moveTo>
                        <a:pt x="7868" y="11181"/>
                      </a:moveTo>
                      <a:cubicBezTo>
                        <a:pt x="8453" y="11181"/>
                        <a:pt x="8396" y="11762"/>
                        <a:pt x="8455" y="11997"/>
                      </a:cubicBezTo>
                      <a:cubicBezTo>
                        <a:pt x="8514" y="12190"/>
                        <a:pt x="8448" y="12234"/>
                        <a:pt x="8345" y="12234"/>
                      </a:cubicBezTo>
                      <a:cubicBezTo>
                        <a:pt x="8259" y="12234"/>
                        <a:pt x="8147" y="12203"/>
                        <a:pt x="8059" y="12203"/>
                      </a:cubicBezTo>
                      <a:cubicBezTo>
                        <a:pt x="8005" y="12203"/>
                        <a:pt x="7960" y="12215"/>
                        <a:pt x="7938" y="12255"/>
                      </a:cubicBezTo>
                      <a:cubicBezTo>
                        <a:pt x="7850" y="12273"/>
                        <a:pt x="7775" y="12282"/>
                        <a:pt x="7710" y="12282"/>
                      </a:cubicBezTo>
                      <a:cubicBezTo>
                        <a:pt x="7421" y="12282"/>
                        <a:pt x="7344" y="12106"/>
                        <a:pt x="7361" y="11798"/>
                      </a:cubicBezTo>
                      <a:cubicBezTo>
                        <a:pt x="7381" y="11459"/>
                        <a:pt x="7381" y="11201"/>
                        <a:pt x="7838" y="11181"/>
                      </a:cubicBezTo>
                      <a:cubicBezTo>
                        <a:pt x="7848" y="11181"/>
                        <a:pt x="7858" y="11181"/>
                        <a:pt x="7868" y="11181"/>
                      </a:cubicBezTo>
                      <a:close/>
                      <a:moveTo>
                        <a:pt x="9541" y="0"/>
                      </a:moveTo>
                      <a:cubicBezTo>
                        <a:pt x="9472" y="0"/>
                        <a:pt x="9402" y="13"/>
                        <a:pt x="9330" y="41"/>
                      </a:cubicBezTo>
                      <a:cubicBezTo>
                        <a:pt x="8892" y="180"/>
                        <a:pt x="9071" y="638"/>
                        <a:pt x="9091" y="1016"/>
                      </a:cubicBezTo>
                      <a:cubicBezTo>
                        <a:pt x="9171" y="1951"/>
                        <a:pt x="8853" y="2408"/>
                        <a:pt x="8156" y="2508"/>
                      </a:cubicBezTo>
                      <a:cubicBezTo>
                        <a:pt x="8134" y="2510"/>
                        <a:pt x="8110" y="2510"/>
                        <a:pt x="8087" y="2510"/>
                      </a:cubicBezTo>
                      <a:cubicBezTo>
                        <a:pt x="8008" y="2510"/>
                        <a:pt x="7926" y="2503"/>
                        <a:pt x="7848" y="2503"/>
                      </a:cubicBezTo>
                      <a:cubicBezTo>
                        <a:pt x="7682" y="2503"/>
                        <a:pt x="7537" y="2536"/>
                        <a:pt x="7500" y="2746"/>
                      </a:cubicBezTo>
                      <a:cubicBezTo>
                        <a:pt x="7440" y="3124"/>
                        <a:pt x="7838" y="3204"/>
                        <a:pt x="8057" y="3244"/>
                      </a:cubicBezTo>
                      <a:cubicBezTo>
                        <a:pt x="8634" y="3363"/>
                        <a:pt x="8574" y="3642"/>
                        <a:pt x="8435" y="4099"/>
                      </a:cubicBezTo>
                      <a:cubicBezTo>
                        <a:pt x="8276" y="4537"/>
                        <a:pt x="8057" y="4795"/>
                        <a:pt x="7560" y="4895"/>
                      </a:cubicBezTo>
                      <a:cubicBezTo>
                        <a:pt x="7460" y="4915"/>
                        <a:pt x="7361" y="4935"/>
                        <a:pt x="7261" y="4935"/>
                      </a:cubicBezTo>
                      <a:cubicBezTo>
                        <a:pt x="6784" y="5034"/>
                        <a:pt x="6306" y="5094"/>
                        <a:pt x="5809" y="5114"/>
                      </a:cubicBezTo>
                      <a:cubicBezTo>
                        <a:pt x="5749" y="4815"/>
                        <a:pt x="5511" y="4159"/>
                        <a:pt x="5471" y="4099"/>
                      </a:cubicBezTo>
                      <a:cubicBezTo>
                        <a:pt x="5212" y="3542"/>
                        <a:pt x="5550" y="3403"/>
                        <a:pt x="5988" y="3303"/>
                      </a:cubicBezTo>
                      <a:cubicBezTo>
                        <a:pt x="6247" y="3244"/>
                        <a:pt x="6545" y="3144"/>
                        <a:pt x="6505" y="2846"/>
                      </a:cubicBezTo>
                      <a:cubicBezTo>
                        <a:pt x="6490" y="2633"/>
                        <a:pt x="6300" y="2513"/>
                        <a:pt x="6087" y="2513"/>
                      </a:cubicBezTo>
                      <a:cubicBezTo>
                        <a:pt x="6022" y="2513"/>
                        <a:pt x="5954" y="2524"/>
                        <a:pt x="5889" y="2548"/>
                      </a:cubicBezTo>
                      <a:cubicBezTo>
                        <a:pt x="5733" y="2598"/>
                        <a:pt x="5604" y="2621"/>
                        <a:pt x="5499" y="2621"/>
                      </a:cubicBezTo>
                      <a:cubicBezTo>
                        <a:pt x="5066" y="2621"/>
                        <a:pt x="5021" y="2232"/>
                        <a:pt x="5053" y="1752"/>
                      </a:cubicBezTo>
                      <a:cubicBezTo>
                        <a:pt x="5073" y="1354"/>
                        <a:pt x="4954" y="1056"/>
                        <a:pt x="4556" y="976"/>
                      </a:cubicBezTo>
                      <a:cubicBezTo>
                        <a:pt x="4297" y="950"/>
                        <a:pt x="4014" y="790"/>
                        <a:pt x="3743" y="790"/>
                      </a:cubicBezTo>
                      <a:cubicBezTo>
                        <a:pt x="3597" y="790"/>
                        <a:pt x="3455" y="837"/>
                        <a:pt x="3322" y="976"/>
                      </a:cubicBezTo>
                      <a:cubicBezTo>
                        <a:pt x="2984" y="1354"/>
                        <a:pt x="3521" y="1632"/>
                        <a:pt x="3561" y="1971"/>
                      </a:cubicBezTo>
                      <a:cubicBezTo>
                        <a:pt x="3561" y="2050"/>
                        <a:pt x="3661" y="2130"/>
                        <a:pt x="3681" y="2209"/>
                      </a:cubicBezTo>
                      <a:cubicBezTo>
                        <a:pt x="3919" y="2727"/>
                        <a:pt x="3820" y="3025"/>
                        <a:pt x="3203" y="3025"/>
                      </a:cubicBezTo>
                      <a:cubicBezTo>
                        <a:pt x="2567" y="3025"/>
                        <a:pt x="1890" y="3045"/>
                        <a:pt x="1234" y="3045"/>
                      </a:cubicBezTo>
                      <a:cubicBezTo>
                        <a:pt x="1203" y="3045"/>
                        <a:pt x="1173" y="3044"/>
                        <a:pt x="1142" y="3044"/>
                      </a:cubicBezTo>
                      <a:cubicBezTo>
                        <a:pt x="976" y="3044"/>
                        <a:pt x="821" y="3059"/>
                        <a:pt x="736" y="3244"/>
                      </a:cubicBezTo>
                      <a:cubicBezTo>
                        <a:pt x="637" y="3463"/>
                        <a:pt x="816" y="3542"/>
                        <a:pt x="915" y="3701"/>
                      </a:cubicBezTo>
                      <a:cubicBezTo>
                        <a:pt x="1258" y="4208"/>
                        <a:pt x="1629" y="4423"/>
                        <a:pt x="2086" y="4423"/>
                      </a:cubicBezTo>
                      <a:cubicBezTo>
                        <a:pt x="2293" y="4423"/>
                        <a:pt x="2518" y="4379"/>
                        <a:pt x="2766" y="4298"/>
                      </a:cubicBezTo>
                      <a:cubicBezTo>
                        <a:pt x="3147" y="4157"/>
                        <a:pt x="3737" y="3854"/>
                        <a:pt x="4163" y="3854"/>
                      </a:cubicBezTo>
                      <a:cubicBezTo>
                        <a:pt x="4515" y="3854"/>
                        <a:pt x="4756" y="4061"/>
                        <a:pt x="4675" y="4736"/>
                      </a:cubicBezTo>
                      <a:cubicBezTo>
                        <a:pt x="4655" y="5034"/>
                        <a:pt x="4675" y="5193"/>
                        <a:pt x="4715" y="5313"/>
                      </a:cubicBezTo>
                      <a:cubicBezTo>
                        <a:pt x="4559" y="5353"/>
                        <a:pt x="4401" y="5371"/>
                        <a:pt x="4241" y="5371"/>
                      </a:cubicBezTo>
                      <a:cubicBezTo>
                        <a:pt x="3930" y="5371"/>
                        <a:pt x="3611" y="5305"/>
                        <a:pt x="3283" y="5213"/>
                      </a:cubicBezTo>
                      <a:cubicBezTo>
                        <a:pt x="3176" y="5180"/>
                        <a:pt x="3070" y="5158"/>
                        <a:pt x="2967" y="5158"/>
                      </a:cubicBezTo>
                      <a:cubicBezTo>
                        <a:pt x="2821" y="5158"/>
                        <a:pt x="2684" y="5204"/>
                        <a:pt x="2567" y="5333"/>
                      </a:cubicBezTo>
                      <a:cubicBezTo>
                        <a:pt x="2328" y="5631"/>
                        <a:pt x="2606" y="5790"/>
                        <a:pt x="2785" y="5949"/>
                      </a:cubicBezTo>
                      <a:cubicBezTo>
                        <a:pt x="3084" y="6248"/>
                        <a:pt x="3183" y="6626"/>
                        <a:pt x="3263" y="7023"/>
                      </a:cubicBezTo>
                      <a:cubicBezTo>
                        <a:pt x="3382" y="7720"/>
                        <a:pt x="3462" y="8436"/>
                        <a:pt x="3661" y="9112"/>
                      </a:cubicBezTo>
                      <a:cubicBezTo>
                        <a:pt x="3758" y="9474"/>
                        <a:pt x="3885" y="9905"/>
                        <a:pt x="4219" y="9905"/>
                      </a:cubicBezTo>
                      <a:cubicBezTo>
                        <a:pt x="4362" y="9905"/>
                        <a:pt x="4542" y="9826"/>
                        <a:pt x="4775" y="9629"/>
                      </a:cubicBezTo>
                      <a:cubicBezTo>
                        <a:pt x="4876" y="9551"/>
                        <a:pt x="5021" y="9542"/>
                        <a:pt x="5171" y="9542"/>
                      </a:cubicBezTo>
                      <a:cubicBezTo>
                        <a:pt x="5215" y="9542"/>
                        <a:pt x="5260" y="9543"/>
                        <a:pt x="5304" y="9543"/>
                      </a:cubicBezTo>
                      <a:cubicBezTo>
                        <a:pt x="5376" y="9543"/>
                        <a:pt x="5446" y="9541"/>
                        <a:pt x="5511" y="9530"/>
                      </a:cubicBezTo>
                      <a:cubicBezTo>
                        <a:pt x="5604" y="9523"/>
                        <a:pt x="5704" y="9505"/>
                        <a:pt x="5794" y="9505"/>
                      </a:cubicBezTo>
                      <a:cubicBezTo>
                        <a:pt x="5954" y="9505"/>
                        <a:pt x="6080" y="9561"/>
                        <a:pt x="6068" y="9828"/>
                      </a:cubicBezTo>
                      <a:cubicBezTo>
                        <a:pt x="6048" y="10107"/>
                        <a:pt x="6247" y="10584"/>
                        <a:pt x="5769" y="10584"/>
                      </a:cubicBezTo>
                      <a:cubicBezTo>
                        <a:pt x="5757" y="10584"/>
                        <a:pt x="5745" y="10584"/>
                        <a:pt x="5732" y="10584"/>
                      </a:cubicBezTo>
                      <a:cubicBezTo>
                        <a:pt x="5054" y="10584"/>
                        <a:pt x="4362" y="10910"/>
                        <a:pt x="3683" y="10910"/>
                      </a:cubicBezTo>
                      <a:cubicBezTo>
                        <a:pt x="3257" y="10910"/>
                        <a:pt x="2837" y="10782"/>
                        <a:pt x="2427" y="10365"/>
                      </a:cubicBezTo>
                      <a:cubicBezTo>
                        <a:pt x="2296" y="10223"/>
                        <a:pt x="2098" y="10165"/>
                        <a:pt x="1887" y="10165"/>
                      </a:cubicBezTo>
                      <a:cubicBezTo>
                        <a:pt x="1715" y="10165"/>
                        <a:pt x="1534" y="10203"/>
                        <a:pt x="1373" y="10266"/>
                      </a:cubicBezTo>
                      <a:cubicBezTo>
                        <a:pt x="1194" y="10306"/>
                        <a:pt x="1194" y="10485"/>
                        <a:pt x="1234" y="10604"/>
                      </a:cubicBezTo>
                      <a:cubicBezTo>
                        <a:pt x="1440" y="11062"/>
                        <a:pt x="1356" y="11178"/>
                        <a:pt x="1175" y="11178"/>
                      </a:cubicBezTo>
                      <a:cubicBezTo>
                        <a:pt x="1042" y="11178"/>
                        <a:pt x="857" y="11115"/>
                        <a:pt x="697" y="11082"/>
                      </a:cubicBezTo>
                      <a:cubicBezTo>
                        <a:pt x="613" y="11062"/>
                        <a:pt x="531" y="11049"/>
                        <a:pt x="455" y="11049"/>
                      </a:cubicBezTo>
                      <a:cubicBezTo>
                        <a:pt x="298" y="11049"/>
                        <a:pt x="167" y="11106"/>
                        <a:pt x="100" y="11280"/>
                      </a:cubicBezTo>
                      <a:cubicBezTo>
                        <a:pt x="0" y="11519"/>
                        <a:pt x="199" y="11698"/>
                        <a:pt x="398" y="11798"/>
                      </a:cubicBezTo>
                      <a:cubicBezTo>
                        <a:pt x="587" y="11892"/>
                        <a:pt x="793" y="12058"/>
                        <a:pt x="984" y="12058"/>
                      </a:cubicBezTo>
                      <a:cubicBezTo>
                        <a:pt x="994" y="12058"/>
                        <a:pt x="1005" y="12057"/>
                        <a:pt x="1015" y="12056"/>
                      </a:cubicBezTo>
                      <a:cubicBezTo>
                        <a:pt x="1046" y="12054"/>
                        <a:pt x="1076" y="12053"/>
                        <a:pt x="1105" y="12053"/>
                      </a:cubicBezTo>
                      <a:cubicBezTo>
                        <a:pt x="1646" y="12053"/>
                        <a:pt x="1773" y="12401"/>
                        <a:pt x="1811" y="12892"/>
                      </a:cubicBezTo>
                      <a:cubicBezTo>
                        <a:pt x="1870" y="13548"/>
                        <a:pt x="1870" y="14185"/>
                        <a:pt x="1811" y="14861"/>
                      </a:cubicBezTo>
                      <a:cubicBezTo>
                        <a:pt x="1771" y="15339"/>
                        <a:pt x="1910" y="15975"/>
                        <a:pt x="2427" y="15995"/>
                      </a:cubicBezTo>
                      <a:cubicBezTo>
                        <a:pt x="2453" y="15998"/>
                        <a:pt x="2479" y="15999"/>
                        <a:pt x="2502" y="15999"/>
                      </a:cubicBezTo>
                      <a:cubicBezTo>
                        <a:pt x="3006" y="15999"/>
                        <a:pt x="3024" y="15416"/>
                        <a:pt x="3024" y="14961"/>
                      </a:cubicBezTo>
                      <a:cubicBezTo>
                        <a:pt x="3024" y="14065"/>
                        <a:pt x="3004" y="13190"/>
                        <a:pt x="2984" y="12295"/>
                      </a:cubicBezTo>
                      <a:cubicBezTo>
                        <a:pt x="2984" y="11977"/>
                        <a:pt x="3004" y="11798"/>
                        <a:pt x="3402" y="11758"/>
                      </a:cubicBezTo>
                      <a:cubicBezTo>
                        <a:pt x="4277" y="11658"/>
                        <a:pt x="5153" y="11479"/>
                        <a:pt x="6008" y="11320"/>
                      </a:cubicBezTo>
                      <a:lnTo>
                        <a:pt x="6008" y="11320"/>
                      </a:lnTo>
                      <a:cubicBezTo>
                        <a:pt x="6247" y="12673"/>
                        <a:pt x="6167" y="12772"/>
                        <a:pt x="4854" y="12792"/>
                      </a:cubicBezTo>
                      <a:cubicBezTo>
                        <a:pt x="4516" y="12792"/>
                        <a:pt x="4218" y="12772"/>
                        <a:pt x="3899" y="12772"/>
                      </a:cubicBezTo>
                      <a:cubicBezTo>
                        <a:pt x="3621" y="12772"/>
                        <a:pt x="3462" y="12872"/>
                        <a:pt x="3521" y="13170"/>
                      </a:cubicBezTo>
                      <a:cubicBezTo>
                        <a:pt x="3641" y="13616"/>
                        <a:pt x="4411" y="14106"/>
                        <a:pt x="4940" y="14106"/>
                      </a:cubicBezTo>
                      <a:cubicBezTo>
                        <a:pt x="5025" y="14106"/>
                        <a:pt x="5104" y="14093"/>
                        <a:pt x="5173" y="14065"/>
                      </a:cubicBezTo>
                      <a:cubicBezTo>
                        <a:pt x="6107" y="13687"/>
                        <a:pt x="7102" y="13449"/>
                        <a:pt x="8077" y="13111"/>
                      </a:cubicBezTo>
                      <a:cubicBezTo>
                        <a:pt x="8319" y="13030"/>
                        <a:pt x="8545" y="12962"/>
                        <a:pt x="8748" y="12962"/>
                      </a:cubicBezTo>
                      <a:cubicBezTo>
                        <a:pt x="9045" y="12962"/>
                        <a:pt x="9292" y="13107"/>
                        <a:pt x="9469" y="13568"/>
                      </a:cubicBezTo>
                      <a:cubicBezTo>
                        <a:pt x="9550" y="13762"/>
                        <a:pt x="9709" y="14034"/>
                        <a:pt x="9979" y="14034"/>
                      </a:cubicBezTo>
                      <a:cubicBezTo>
                        <a:pt x="10042" y="14034"/>
                        <a:pt x="10111" y="14020"/>
                        <a:pt x="10185" y="13986"/>
                      </a:cubicBezTo>
                      <a:cubicBezTo>
                        <a:pt x="10524" y="13847"/>
                        <a:pt x="10683" y="13508"/>
                        <a:pt x="10663" y="13150"/>
                      </a:cubicBezTo>
                      <a:cubicBezTo>
                        <a:pt x="10663" y="12514"/>
                        <a:pt x="10265" y="12096"/>
                        <a:pt x="9768" y="11778"/>
                      </a:cubicBezTo>
                      <a:cubicBezTo>
                        <a:pt x="9430" y="11559"/>
                        <a:pt x="9071" y="11380"/>
                        <a:pt x="8594" y="11082"/>
                      </a:cubicBezTo>
                      <a:cubicBezTo>
                        <a:pt x="9091" y="11062"/>
                        <a:pt x="9430" y="11022"/>
                        <a:pt x="9728" y="11002"/>
                      </a:cubicBezTo>
                      <a:cubicBezTo>
                        <a:pt x="9976" y="10990"/>
                        <a:pt x="10202" y="10983"/>
                        <a:pt x="10406" y="10983"/>
                      </a:cubicBezTo>
                      <a:cubicBezTo>
                        <a:pt x="12169" y="10983"/>
                        <a:pt x="12362" y="11505"/>
                        <a:pt x="11916" y="13608"/>
                      </a:cubicBezTo>
                      <a:cubicBezTo>
                        <a:pt x="11788" y="14208"/>
                        <a:pt x="11587" y="14541"/>
                        <a:pt x="11175" y="14541"/>
                      </a:cubicBezTo>
                      <a:cubicBezTo>
                        <a:pt x="11013" y="14541"/>
                        <a:pt x="10819" y="14490"/>
                        <a:pt x="10583" y="14384"/>
                      </a:cubicBezTo>
                      <a:cubicBezTo>
                        <a:pt x="10468" y="14336"/>
                        <a:pt x="10339" y="14302"/>
                        <a:pt x="10196" y="14302"/>
                      </a:cubicBezTo>
                      <a:cubicBezTo>
                        <a:pt x="10042" y="14302"/>
                        <a:pt x="9873" y="14341"/>
                        <a:pt x="9688" y="14443"/>
                      </a:cubicBezTo>
                      <a:cubicBezTo>
                        <a:pt x="10066" y="14961"/>
                        <a:pt x="10464" y="15458"/>
                        <a:pt x="10842" y="15975"/>
                      </a:cubicBezTo>
                      <a:cubicBezTo>
                        <a:pt x="11108" y="16351"/>
                        <a:pt x="11355" y="16543"/>
                        <a:pt x="11631" y="16543"/>
                      </a:cubicBezTo>
                      <a:cubicBezTo>
                        <a:pt x="11852" y="16543"/>
                        <a:pt x="12091" y="16421"/>
                        <a:pt x="12374" y="16174"/>
                      </a:cubicBezTo>
                      <a:cubicBezTo>
                        <a:pt x="12970" y="15677"/>
                        <a:pt x="13269" y="15000"/>
                        <a:pt x="13269" y="14244"/>
                      </a:cubicBezTo>
                      <a:cubicBezTo>
                        <a:pt x="13269" y="13409"/>
                        <a:pt x="13348" y="12593"/>
                        <a:pt x="13547" y="11778"/>
                      </a:cubicBezTo>
                      <a:cubicBezTo>
                        <a:pt x="13905" y="10584"/>
                        <a:pt x="13846" y="10425"/>
                        <a:pt x="12831" y="9808"/>
                      </a:cubicBezTo>
                      <a:cubicBezTo>
                        <a:pt x="12615" y="9675"/>
                        <a:pt x="12396" y="9629"/>
                        <a:pt x="12176" y="9629"/>
                      </a:cubicBezTo>
                      <a:cubicBezTo>
                        <a:pt x="11869" y="9629"/>
                        <a:pt x="11561" y="9719"/>
                        <a:pt x="11260" y="9789"/>
                      </a:cubicBezTo>
                      <a:cubicBezTo>
                        <a:pt x="10146" y="10067"/>
                        <a:pt x="9032" y="10206"/>
                        <a:pt x="7878" y="10266"/>
                      </a:cubicBezTo>
                      <a:cubicBezTo>
                        <a:pt x="7818" y="10266"/>
                        <a:pt x="7757" y="10271"/>
                        <a:pt x="7699" y="10271"/>
                      </a:cubicBezTo>
                      <a:cubicBezTo>
                        <a:pt x="7566" y="10271"/>
                        <a:pt x="7454" y="10242"/>
                        <a:pt x="7440" y="10047"/>
                      </a:cubicBezTo>
                      <a:cubicBezTo>
                        <a:pt x="7420" y="9808"/>
                        <a:pt x="7361" y="9510"/>
                        <a:pt x="7580" y="9411"/>
                      </a:cubicBezTo>
                      <a:cubicBezTo>
                        <a:pt x="7885" y="9264"/>
                        <a:pt x="8281" y="9140"/>
                        <a:pt x="8615" y="9140"/>
                      </a:cubicBezTo>
                      <a:cubicBezTo>
                        <a:pt x="8824" y="9140"/>
                        <a:pt x="9009" y="9188"/>
                        <a:pt x="9131" y="9311"/>
                      </a:cubicBezTo>
                      <a:cubicBezTo>
                        <a:pt x="9407" y="9600"/>
                        <a:pt x="9616" y="9711"/>
                        <a:pt x="9780" y="9711"/>
                      </a:cubicBezTo>
                      <a:cubicBezTo>
                        <a:pt x="10113" y="9711"/>
                        <a:pt x="10264" y="9253"/>
                        <a:pt x="10424" y="8893"/>
                      </a:cubicBezTo>
                      <a:cubicBezTo>
                        <a:pt x="10902" y="7859"/>
                        <a:pt x="11021" y="6645"/>
                        <a:pt x="11677" y="5651"/>
                      </a:cubicBezTo>
                      <a:cubicBezTo>
                        <a:pt x="11856" y="5412"/>
                        <a:pt x="11638" y="5233"/>
                        <a:pt x="11439" y="5114"/>
                      </a:cubicBezTo>
                      <a:cubicBezTo>
                        <a:pt x="10929" y="4715"/>
                        <a:pt x="10355" y="4470"/>
                        <a:pt x="9717" y="4470"/>
                      </a:cubicBezTo>
                      <a:cubicBezTo>
                        <a:pt x="9559" y="4470"/>
                        <a:pt x="9397" y="4485"/>
                        <a:pt x="9231" y="4517"/>
                      </a:cubicBezTo>
                      <a:cubicBezTo>
                        <a:pt x="9534" y="3553"/>
                        <a:pt x="10030" y="2941"/>
                        <a:pt x="10977" y="2941"/>
                      </a:cubicBezTo>
                      <a:cubicBezTo>
                        <a:pt x="11085" y="2941"/>
                        <a:pt x="11199" y="2949"/>
                        <a:pt x="11319" y="2965"/>
                      </a:cubicBezTo>
                      <a:cubicBezTo>
                        <a:pt x="11389" y="2977"/>
                        <a:pt x="11463" y="2982"/>
                        <a:pt x="11537" y="2982"/>
                      </a:cubicBezTo>
                      <a:cubicBezTo>
                        <a:pt x="11718" y="2982"/>
                        <a:pt x="11906" y="2954"/>
                        <a:pt x="12075" y="2926"/>
                      </a:cubicBezTo>
                      <a:cubicBezTo>
                        <a:pt x="12533" y="2866"/>
                        <a:pt x="13229" y="2965"/>
                        <a:pt x="13229" y="2448"/>
                      </a:cubicBezTo>
                      <a:cubicBezTo>
                        <a:pt x="13229" y="1911"/>
                        <a:pt x="12473" y="1871"/>
                        <a:pt x="12016" y="1752"/>
                      </a:cubicBezTo>
                      <a:cubicBezTo>
                        <a:pt x="11984" y="1746"/>
                        <a:pt x="11951" y="1743"/>
                        <a:pt x="11916" y="1743"/>
                      </a:cubicBezTo>
                      <a:cubicBezTo>
                        <a:pt x="11735" y="1743"/>
                        <a:pt x="11523" y="1821"/>
                        <a:pt x="11339" y="1871"/>
                      </a:cubicBezTo>
                      <a:cubicBezTo>
                        <a:pt x="11160" y="1935"/>
                        <a:pt x="10981" y="1991"/>
                        <a:pt x="10808" y="1991"/>
                      </a:cubicBezTo>
                      <a:cubicBezTo>
                        <a:pt x="10711" y="1991"/>
                        <a:pt x="10616" y="1974"/>
                        <a:pt x="10524" y="1931"/>
                      </a:cubicBezTo>
                      <a:cubicBezTo>
                        <a:pt x="10464" y="1732"/>
                        <a:pt x="10583" y="1613"/>
                        <a:pt x="10663" y="1453"/>
                      </a:cubicBezTo>
                      <a:cubicBezTo>
                        <a:pt x="10782" y="1135"/>
                        <a:pt x="10882" y="737"/>
                        <a:pt x="10544" y="538"/>
                      </a:cubicBezTo>
                      <a:cubicBezTo>
                        <a:pt x="10225" y="354"/>
                        <a:pt x="9907" y="0"/>
                        <a:pt x="95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96" name="Google Shape;1096;p40"/>
            <p:cNvGrpSpPr/>
            <p:nvPr/>
          </p:nvGrpSpPr>
          <p:grpSpPr>
            <a:xfrm>
              <a:off x="-462975" y="-338961"/>
              <a:ext cx="1213775" cy="1593000"/>
              <a:chOff x="10928125" y="4875689"/>
              <a:chExt cx="1213775" cy="1593000"/>
            </a:xfrm>
          </p:grpSpPr>
          <p:sp>
            <p:nvSpPr>
              <p:cNvPr id="1097" name="Google Shape;1097;p40"/>
              <p:cNvSpPr/>
              <p:nvPr/>
            </p:nvSpPr>
            <p:spPr>
              <a:xfrm>
                <a:off x="11003700" y="49518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0"/>
              <p:cNvSpPr/>
              <p:nvPr/>
            </p:nvSpPr>
            <p:spPr>
              <a:xfrm>
                <a:off x="10928125" y="48756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0"/>
              <p:cNvSpPr/>
              <p:nvPr/>
            </p:nvSpPr>
            <p:spPr>
              <a:xfrm>
                <a:off x="11698554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0"/>
              <p:cNvSpPr/>
              <p:nvPr/>
            </p:nvSpPr>
            <p:spPr>
              <a:xfrm>
                <a:off x="11106400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0"/>
              <p:cNvSpPr/>
              <p:nvPr/>
            </p:nvSpPr>
            <p:spPr>
              <a:xfrm>
                <a:off x="11402477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0"/>
              <p:cNvSpPr/>
              <p:nvPr/>
            </p:nvSpPr>
            <p:spPr>
              <a:xfrm>
                <a:off x="11698554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0"/>
              <p:cNvSpPr/>
              <p:nvPr/>
            </p:nvSpPr>
            <p:spPr>
              <a:xfrm>
                <a:off x="11106400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0"/>
              <p:cNvSpPr/>
              <p:nvPr/>
            </p:nvSpPr>
            <p:spPr>
              <a:xfrm>
                <a:off x="11402477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5" name="Google Shape;1105;p40"/>
            <p:cNvGrpSpPr/>
            <p:nvPr/>
          </p:nvGrpSpPr>
          <p:grpSpPr>
            <a:xfrm>
              <a:off x="-462975" y="1479714"/>
              <a:ext cx="1213775" cy="1593000"/>
              <a:chOff x="12450275" y="4875689"/>
              <a:chExt cx="1213775" cy="1593000"/>
            </a:xfrm>
          </p:grpSpPr>
          <p:sp>
            <p:nvSpPr>
              <p:cNvPr id="1106" name="Google Shape;1106;p40"/>
              <p:cNvSpPr/>
              <p:nvPr/>
            </p:nvSpPr>
            <p:spPr>
              <a:xfrm>
                <a:off x="12525850" y="49518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0"/>
              <p:cNvSpPr/>
              <p:nvPr/>
            </p:nvSpPr>
            <p:spPr>
              <a:xfrm>
                <a:off x="12450275" y="48756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08" name="Google Shape;1108;p40"/>
              <p:cNvGrpSpPr/>
              <p:nvPr/>
            </p:nvGrpSpPr>
            <p:grpSpPr>
              <a:xfrm>
                <a:off x="12626987" y="5890710"/>
                <a:ext cx="361091" cy="362714"/>
                <a:chOff x="56750" y="639000"/>
                <a:chExt cx="450575" cy="452600"/>
              </a:xfrm>
            </p:grpSpPr>
            <p:sp>
              <p:nvSpPr>
                <p:cNvPr id="1109" name="Google Shape;1109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2" name="Google Shape;1112;p40"/>
              <p:cNvGrpSpPr/>
              <p:nvPr/>
            </p:nvGrpSpPr>
            <p:grpSpPr>
              <a:xfrm>
                <a:off x="13042187" y="5890710"/>
                <a:ext cx="361091" cy="362714"/>
                <a:chOff x="56750" y="639000"/>
                <a:chExt cx="450575" cy="452600"/>
              </a:xfrm>
            </p:grpSpPr>
            <p:sp>
              <p:nvSpPr>
                <p:cNvPr id="1113" name="Google Shape;1113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6" name="Google Shape;1116;p40"/>
              <p:cNvGrpSpPr/>
              <p:nvPr/>
            </p:nvGrpSpPr>
            <p:grpSpPr>
              <a:xfrm>
                <a:off x="12626987" y="5017124"/>
                <a:ext cx="361091" cy="362714"/>
                <a:chOff x="56750" y="639000"/>
                <a:chExt cx="450575" cy="452600"/>
              </a:xfrm>
            </p:grpSpPr>
            <p:sp>
              <p:nvSpPr>
                <p:cNvPr id="1117" name="Google Shape;1117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0" name="Google Shape;1120;p40"/>
              <p:cNvGrpSpPr/>
              <p:nvPr/>
            </p:nvGrpSpPr>
            <p:grpSpPr>
              <a:xfrm>
                <a:off x="13042186" y="5017124"/>
                <a:ext cx="361091" cy="362714"/>
                <a:chOff x="56750" y="639000"/>
                <a:chExt cx="450575" cy="452600"/>
              </a:xfrm>
            </p:grpSpPr>
            <p:sp>
              <p:nvSpPr>
                <p:cNvPr id="1121" name="Google Shape;1121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4" name="Google Shape;1124;p40"/>
              <p:cNvGrpSpPr/>
              <p:nvPr/>
            </p:nvGrpSpPr>
            <p:grpSpPr>
              <a:xfrm>
                <a:off x="12626994" y="5453917"/>
                <a:ext cx="361091" cy="362714"/>
                <a:chOff x="56750" y="639000"/>
                <a:chExt cx="450575" cy="452600"/>
              </a:xfrm>
            </p:grpSpPr>
            <p:sp>
              <p:nvSpPr>
                <p:cNvPr id="1125" name="Google Shape;1125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8" name="Google Shape;1128;p40"/>
              <p:cNvGrpSpPr/>
              <p:nvPr/>
            </p:nvGrpSpPr>
            <p:grpSpPr>
              <a:xfrm>
                <a:off x="13042188" y="5453917"/>
                <a:ext cx="361091" cy="362714"/>
                <a:chOff x="56750" y="639000"/>
                <a:chExt cx="450575" cy="452600"/>
              </a:xfrm>
            </p:grpSpPr>
            <p:sp>
              <p:nvSpPr>
                <p:cNvPr id="1129" name="Google Shape;1129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32" name="Google Shape;1132;p40"/>
            <p:cNvGrpSpPr/>
            <p:nvPr/>
          </p:nvGrpSpPr>
          <p:grpSpPr>
            <a:xfrm>
              <a:off x="1013069" y="1479714"/>
              <a:ext cx="1213775" cy="1593000"/>
              <a:chOff x="15394288" y="8761339"/>
              <a:chExt cx="1213775" cy="1593000"/>
            </a:xfrm>
          </p:grpSpPr>
          <p:sp>
            <p:nvSpPr>
              <p:cNvPr id="1133" name="Google Shape;1133;p40"/>
              <p:cNvSpPr/>
              <p:nvPr/>
            </p:nvSpPr>
            <p:spPr>
              <a:xfrm>
                <a:off x="15469863" y="88375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0"/>
              <p:cNvSpPr/>
              <p:nvPr/>
            </p:nvSpPr>
            <p:spPr>
              <a:xfrm>
                <a:off x="15394288" y="87613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0"/>
              <p:cNvSpPr/>
              <p:nvPr/>
            </p:nvSpPr>
            <p:spPr>
              <a:xfrm>
                <a:off x="15493439" y="9073675"/>
                <a:ext cx="835574" cy="892135"/>
              </a:xfrm>
              <a:custGeom>
                <a:avLst/>
                <a:gdLst/>
                <a:ahLst/>
                <a:cxnLst/>
                <a:rect l="l" t="t" r="r" b="b"/>
                <a:pathLst>
                  <a:path w="19397" h="20710" extrusionOk="0">
                    <a:moveTo>
                      <a:pt x="13230" y="1493"/>
                    </a:moveTo>
                    <a:lnTo>
                      <a:pt x="15318" y="1652"/>
                    </a:lnTo>
                    <a:lnTo>
                      <a:pt x="14363" y="2308"/>
                    </a:lnTo>
                    <a:cubicBezTo>
                      <a:pt x="14363" y="2308"/>
                      <a:pt x="14105" y="1632"/>
                      <a:pt x="13230" y="1493"/>
                    </a:cubicBezTo>
                    <a:close/>
                    <a:moveTo>
                      <a:pt x="10942" y="3005"/>
                    </a:moveTo>
                    <a:lnTo>
                      <a:pt x="10942" y="3005"/>
                    </a:lnTo>
                    <a:cubicBezTo>
                      <a:pt x="9987" y="4934"/>
                      <a:pt x="10285" y="6466"/>
                      <a:pt x="10624" y="7182"/>
                    </a:cubicBezTo>
                    <a:cubicBezTo>
                      <a:pt x="10345" y="7779"/>
                      <a:pt x="9728" y="9291"/>
                      <a:pt x="9569" y="9947"/>
                    </a:cubicBezTo>
                    <a:cubicBezTo>
                      <a:pt x="9370" y="9251"/>
                      <a:pt x="9271" y="8555"/>
                      <a:pt x="9271" y="7799"/>
                    </a:cubicBezTo>
                    <a:cubicBezTo>
                      <a:pt x="9251" y="7122"/>
                      <a:pt x="9251" y="5193"/>
                      <a:pt x="10942" y="3005"/>
                    </a:cubicBezTo>
                    <a:close/>
                    <a:moveTo>
                      <a:pt x="10962" y="7580"/>
                    </a:moveTo>
                    <a:lnTo>
                      <a:pt x="10962" y="7580"/>
                    </a:lnTo>
                    <a:cubicBezTo>
                      <a:pt x="10942" y="9012"/>
                      <a:pt x="11379" y="10047"/>
                      <a:pt x="12036" y="10683"/>
                    </a:cubicBezTo>
                    <a:cubicBezTo>
                      <a:pt x="11379" y="10842"/>
                      <a:pt x="10783" y="11101"/>
                      <a:pt x="10265" y="11539"/>
                    </a:cubicBezTo>
                    <a:cubicBezTo>
                      <a:pt x="10126" y="11280"/>
                      <a:pt x="9987" y="11041"/>
                      <a:pt x="9888" y="10783"/>
                    </a:cubicBezTo>
                    <a:cubicBezTo>
                      <a:pt x="9987" y="10027"/>
                      <a:pt x="10683" y="8276"/>
                      <a:pt x="10962" y="7580"/>
                    </a:cubicBezTo>
                    <a:close/>
                    <a:moveTo>
                      <a:pt x="12394" y="11061"/>
                    </a:moveTo>
                    <a:cubicBezTo>
                      <a:pt x="12871" y="11459"/>
                      <a:pt x="13349" y="11797"/>
                      <a:pt x="13866" y="12096"/>
                    </a:cubicBezTo>
                    <a:cubicBezTo>
                      <a:pt x="12951" y="12135"/>
                      <a:pt x="12076" y="12434"/>
                      <a:pt x="11340" y="12971"/>
                    </a:cubicBezTo>
                    <a:cubicBezTo>
                      <a:pt x="11002" y="12653"/>
                      <a:pt x="10743" y="12275"/>
                      <a:pt x="10464" y="11897"/>
                    </a:cubicBezTo>
                    <a:cubicBezTo>
                      <a:pt x="11041" y="11459"/>
                      <a:pt x="11678" y="11161"/>
                      <a:pt x="12394" y="11061"/>
                    </a:cubicBezTo>
                    <a:close/>
                    <a:moveTo>
                      <a:pt x="17211" y="14349"/>
                    </a:moveTo>
                    <a:lnTo>
                      <a:pt x="17211" y="14349"/>
                    </a:lnTo>
                    <a:cubicBezTo>
                      <a:pt x="17218" y="14374"/>
                      <a:pt x="17233" y="14393"/>
                      <a:pt x="17248" y="14423"/>
                    </a:cubicBezTo>
                    <a:cubicBezTo>
                      <a:pt x="17268" y="14443"/>
                      <a:pt x="17268" y="14463"/>
                      <a:pt x="17308" y="14523"/>
                    </a:cubicBezTo>
                    <a:cubicBezTo>
                      <a:pt x="17327" y="14562"/>
                      <a:pt x="17347" y="14622"/>
                      <a:pt x="17367" y="14642"/>
                    </a:cubicBezTo>
                    <a:cubicBezTo>
                      <a:pt x="17407" y="14662"/>
                      <a:pt x="17407" y="14682"/>
                      <a:pt x="17427" y="14741"/>
                    </a:cubicBezTo>
                    <a:lnTo>
                      <a:pt x="17506" y="14900"/>
                    </a:lnTo>
                    <a:cubicBezTo>
                      <a:pt x="17506" y="14920"/>
                      <a:pt x="17526" y="14940"/>
                      <a:pt x="17526" y="14960"/>
                    </a:cubicBezTo>
                    <a:cubicBezTo>
                      <a:pt x="17546" y="15020"/>
                      <a:pt x="17566" y="15099"/>
                      <a:pt x="17606" y="15139"/>
                    </a:cubicBezTo>
                    <a:cubicBezTo>
                      <a:pt x="17606" y="15159"/>
                      <a:pt x="17626" y="15179"/>
                      <a:pt x="17626" y="15179"/>
                    </a:cubicBezTo>
                    <a:lnTo>
                      <a:pt x="17626" y="15219"/>
                    </a:lnTo>
                    <a:cubicBezTo>
                      <a:pt x="17506" y="15239"/>
                      <a:pt x="17367" y="15239"/>
                      <a:pt x="17228" y="15239"/>
                    </a:cubicBezTo>
                    <a:cubicBezTo>
                      <a:pt x="17228" y="15119"/>
                      <a:pt x="17248" y="14980"/>
                      <a:pt x="17248" y="14861"/>
                    </a:cubicBezTo>
                    <a:cubicBezTo>
                      <a:pt x="17248" y="14691"/>
                      <a:pt x="17230" y="14504"/>
                      <a:pt x="17211" y="14349"/>
                    </a:cubicBezTo>
                    <a:close/>
                    <a:moveTo>
                      <a:pt x="13886" y="12533"/>
                    </a:moveTo>
                    <a:cubicBezTo>
                      <a:pt x="14343" y="12533"/>
                      <a:pt x="14761" y="12593"/>
                      <a:pt x="15159" y="12752"/>
                    </a:cubicBezTo>
                    <a:cubicBezTo>
                      <a:pt x="15259" y="12792"/>
                      <a:pt x="15338" y="12832"/>
                      <a:pt x="15438" y="12852"/>
                    </a:cubicBezTo>
                    <a:lnTo>
                      <a:pt x="15457" y="12852"/>
                    </a:lnTo>
                    <a:cubicBezTo>
                      <a:pt x="15875" y="13031"/>
                      <a:pt x="16253" y="13269"/>
                      <a:pt x="16571" y="13588"/>
                    </a:cubicBezTo>
                    <a:cubicBezTo>
                      <a:pt x="16731" y="14025"/>
                      <a:pt x="16810" y="14443"/>
                      <a:pt x="16810" y="14881"/>
                    </a:cubicBezTo>
                    <a:cubicBezTo>
                      <a:pt x="16810" y="15020"/>
                      <a:pt x="16810" y="15139"/>
                      <a:pt x="16770" y="15259"/>
                    </a:cubicBezTo>
                    <a:cubicBezTo>
                      <a:pt x="15935" y="15259"/>
                      <a:pt x="15119" y="15139"/>
                      <a:pt x="14324" y="14861"/>
                    </a:cubicBezTo>
                    <a:cubicBezTo>
                      <a:pt x="13329" y="14542"/>
                      <a:pt x="12394" y="13966"/>
                      <a:pt x="11638" y="13269"/>
                    </a:cubicBezTo>
                    <a:cubicBezTo>
                      <a:pt x="12275" y="12792"/>
                      <a:pt x="13110" y="12533"/>
                      <a:pt x="13886" y="12533"/>
                    </a:cubicBezTo>
                    <a:close/>
                    <a:moveTo>
                      <a:pt x="15696" y="15637"/>
                    </a:moveTo>
                    <a:lnTo>
                      <a:pt x="15696" y="15637"/>
                    </a:lnTo>
                    <a:cubicBezTo>
                      <a:pt x="16034" y="15676"/>
                      <a:pt x="16392" y="15716"/>
                      <a:pt x="16731" y="15716"/>
                    </a:cubicBezTo>
                    <a:cubicBezTo>
                      <a:pt x="16651" y="15975"/>
                      <a:pt x="16552" y="16233"/>
                      <a:pt x="16452" y="16472"/>
                    </a:cubicBezTo>
                    <a:cubicBezTo>
                      <a:pt x="16233" y="16154"/>
                      <a:pt x="15955" y="15875"/>
                      <a:pt x="15696" y="15637"/>
                    </a:cubicBezTo>
                    <a:close/>
                    <a:moveTo>
                      <a:pt x="17725" y="15637"/>
                    </a:moveTo>
                    <a:cubicBezTo>
                      <a:pt x="17765" y="15895"/>
                      <a:pt x="17805" y="16134"/>
                      <a:pt x="17805" y="16412"/>
                    </a:cubicBezTo>
                    <a:cubicBezTo>
                      <a:pt x="17805" y="16936"/>
                      <a:pt x="16668" y="20061"/>
                      <a:pt x="14031" y="20061"/>
                    </a:cubicBezTo>
                    <a:cubicBezTo>
                      <a:pt x="13058" y="20061"/>
                      <a:pt x="11882" y="19637"/>
                      <a:pt x="10484" y="18501"/>
                    </a:cubicBezTo>
                    <a:lnTo>
                      <a:pt x="10484" y="18501"/>
                    </a:lnTo>
                    <a:cubicBezTo>
                      <a:pt x="11245" y="18990"/>
                      <a:pt x="12107" y="19247"/>
                      <a:pt x="12977" y="19247"/>
                    </a:cubicBezTo>
                    <a:cubicBezTo>
                      <a:pt x="13381" y="19247"/>
                      <a:pt x="13787" y="19192"/>
                      <a:pt x="14184" y="19078"/>
                    </a:cubicBezTo>
                    <a:cubicBezTo>
                      <a:pt x="15080" y="18799"/>
                      <a:pt x="16373" y="18083"/>
                      <a:pt x="16711" y="17128"/>
                    </a:cubicBezTo>
                    <a:cubicBezTo>
                      <a:pt x="16850" y="16651"/>
                      <a:pt x="17049" y="16174"/>
                      <a:pt x="17148" y="15676"/>
                    </a:cubicBezTo>
                    <a:cubicBezTo>
                      <a:pt x="17347" y="15676"/>
                      <a:pt x="17526" y="15656"/>
                      <a:pt x="17725" y="15637"/>
                    </a:cubicBezTo>
                    <a:close/>
                    <a:moveTo>
                      <a:pt x="8813" y="1"/>
                    </a:moveTo>
                    <a:lnTo>
                      <a:pt x="11439" y="1950"/>
                    </a:lnTo>
                    <a:lnTo>
                      <a:pt x="11360" y="2030"/>
                    </a:lnTo>
                    <a:lnTo>
                      <a:pt x="10544" y="2010"/>
                    </a:lnTo>
                    <a:lnTo>
                      <a:pt x="10544" y="2010"/>
                    </a:lnTo>
                    <a:cubicBezTo>
                      <a:pt x="10643" y="2189"/>
                      <a:pt x="10763" y="2368"/>
                      <a:pt x="10862" y="2507"/>
                    </a:cubicBezTo>
                    <a:cubicBezTo>
                      <a:pt x="10246" y="3184"/>
                      <a:pt x="9748" y="3979"/>
                      <a:pt x="9370" y="4855"/>
                    </a:cubicBezTo>
                    <a:lnTo>
                      <a:pt x="9370" y="4875"/>
                    </a:lnTo>
                    <a:cubicBezTo>
                      <a:pt x="9092" y="5551"/>
                      <a:pt x="8913" y="6247"/>
                      <a:pt x="8853" y="6943"/>
                    </a:cubicBezTo>
                    <a:cubicBezTo>
                      <a:pt x="7958" y="6068"/>
                      <a:pt x="8157" y="4099"/>
                      <a:pt x="10405" y="1433"/>
                    </a:cubicBezTo>
                    <a:lnTo>
                      <a:pt x="10405" y="1433"/>
                    </a:lnTo>
                    <a:cubicBezTo>
                      <a:pt x="10404" y="1433"/>
                      <a:pt x="1" y="3482"/>
                      <a:pt x="1632" y="14343"/>
                    </a:cubicBezTo>
                    <a:cubicBezTo>
                      <a:pt x="1632" y="14343"/>
                      <a:pt x="1891" y="9032"/>
                      <a:pt x="5292" y="6247"/>
                    </a:cubicBezTo>
                    <a:lnTo>
                      <a:pt x="5292" y="6247"/>
                    </a:lnTo>
                    <a:cubicBezTo>
                      <a:pt x="5292" y="6248"/>
                      <a:pt x="3681" y="9629"/>
                      <a:pt x="5690" y="14343"/>
                    </a:cubicBezTo>
                    <a:cubicBezTo>
                      <a:pt x="5690" y="14343"/>
                      <a:pt x="5233" y="10842"/>
                      <a:pt x="6506" y="8674"/>
                    </a:cubicBezTo>
                    <a:cubicBezTo>
                      <a:pt x="6506" y="8674"/>
                      <a:pt x="7083" y="10325"/>
                      <a:pt x="9788" y="11638"/>
                    </a:cubicBezTo>
                    <a:cubicBezTo>
                      <a:pt x="9868" y="11757"/>
                      <a:pt x="9907" y="11877"/>
                      <a:pt x="9987" y="12016"/>
                    </a:cubicBezTo>
                    <a:cubicBezTo>
                      <a:pt x="10305" y="12533"/>
                      <a:pt x="10703" y="13031"/>
                      <a:pt x="11161" y="13448"/>
                    </a:cubicBezTo>
                    <a:cubicBezTo>
                      <a:pt x="11996" y="14304"/>
                      <a:pt x="13050" y="14940"/>
                      <a:pt x="14184" y="15318"/>
                    </a:cubicBezTo>
                    <a:cubicBezTo>
                      <a:pt x="14284" y="15338"/>
                      <a:pt x="14423" y="15398"/>
                      <a:pt x="14523" y="15438"/>
                    </a:cubicBezTo>
                    <a:cubicBezTo>
                      <a:pt x="14542" y="15457"/>
                      <a:pt x="14582" y="15457"/>
                      <a:pt x="14622" y="15497"/>
                    </a:cubicBezTo>
                    <a:cubicBezTo>
                      <a:pt x="14682" y="15517"/>
                      <a:pt x="14761" y="15557"/>
                      <a:pt x="14821" y="15597"/>
                    </a:cubicBezTo>
                    <a:cubicBezTo>
                      <a:pt x="14861" y="15617"/>
                      <a:pt x="14881" y="15637"/>
                      <a:pt x="14940" y="15656"/>
                    </a:cubicBezTo>
                    <a:cubicBezTo>
                      <a:pt x="14980" y="15696"/>
                      <a:pt x="15060" y="15736"/>
                      <a:pt x="15119" y="15756"/>
                    </a:cubicBezTo>
                    <a:cubicBezTo>
                      <a:pt x="15159" y="15796"/>
                      <a:pt x="15179" y="15816"/>
                      <a:pt x="15239" y="15835"/>
                    </a:cubicBezTo>
                    <a:cubicBezTo>
                      <a:pt x="15278" y="15895"/>
                      <a:pt x="15338" y="15915"/>
                      <a:pt x="15378" y="15955"/>
                    </a:cubicBezTo>
                    <a:cubicBezTo>
                      <a:pt x="15438" y="15995"/>
                      <a:pt x="15457" y="16034"/>
                      <a:pt x="15477" y="16054"/>
                    </a:cubicBezTo>
                    <a:cubicBezTo>
                      <a:pt x="15537" y="16114"/>
                      <a:pt x="15597" y="16134"/>
                      <a:pt x="15637" y="16194"/>
                    </a:cubicBezTo>
                    <a:lnTo>
                      <a:pt x="15736" y="16293"/>
                    </a:lnTo>
                    <a:cubicBezTo>
                      <a:pt x="15776" y="16333"/>
                      <a:pt x="15835" y="16392"/>
                      <a:pt x="15855" y="16432"/>
                    </a:cubicBezTo>
                    <a:cubicBezTo>
                      <a:pt x="15875" y="16492"/>
                      <a:pt x="15935" y="16512"/>
                      <a:pt x="15955" y="16552"/>
                    </a:cubicBezTo>
                    <a:cubicBezTo>
                      <a:pt x="16014" y="16611"/>
                      <a:pt x="16034" y="16651"/>
                      <a:pt x="16094" y="16711"/>
                    </a:cubicBezTo>
                    <a:cubicBezTo>
                      <a:pt x="16114" y="16751"/>
                      <a:pt x="16134" y="16790"/>
                      <a:pt x="16194" y="16830"/>
                    </a:cubicBezTo>
                    <a:cubicBezTo>
                      <a:pt x="16213" y="16850"/>
                      <a:pt x="16233" y="16910"/>
                      <a:pt x="16253" y="16930"/>
                    </a:cubicBezTo>
                    <a:cubicBezTo>
                      <a:pt x="16253" y="16949"/>
                      <a:pt x="16233" y="16949"/>
                      <a:pt x="16233" y="16989"/>
                    </a:cubicBezTo>
                    <a:cubicBezTo>
                      <a:pt x="16213" y="17009"/>
                      <a:pt x="16194" y="17049"/>
                      <a:pt x="16154" y="17089"/>
                    </a:cubicBezTo>
                    <a:cubicBezTo>
                      <a:pt x="16134" y="17109"/>
                      <a:pt x="16114" y="17148"/>
                      <a:pt x="16094" y="17188"/>
                    </a:cubicBezTo>
                    <a:cubicBezTo>
                      <a:pt x="16054" y="17208"/>
                      <a:pt x="16034" y="17228"/>
                      <a:pt x="16014" y="17288"/>
                    </a:cubicBezTo>
                    <a:cubicBezTo>
                      <a:pt x="15995" y="17308"/>
                      <a:pt x="15955" y="17347"/>
                      <a:pt x="15935" y="17387"/>
                    </a:cubicBezTo>
                    <a:cubicBezTo>
                      <a:pt x="15915" y="17407"/>
                      <a:pt x="15895" y="17427"/>
                      <a:pt x="15855" y="17487"/>
                    </a:cubicBezTo>
                    <a:cubicBezTo>
                      <a:pt x="15835" y="17506"/>
                      <a:pt x="15816" y="17526"/>
                      <a:pt x="15796" y="17586"/>
                    </a:cubicBezTo>
                    <a:lnTo>
                      <a:pt x="15716" y="17646"/>
                    </a:lnTo>
                    <a:cubicBezTo>
                      <a:pt x="15696" y="17685"/>
                      <a:pt x="15656" y="17705"/>
                      <a:pt x="15617" y="17725"/>
                    </a:cubicBezTo>
                    <a:lnTo>
                      <a:pt x="15537" y="17805"/>
                    </a:lnTo>
                    <a:cubicBezTo>
                      <a:pt x="15517" y="17825"/>
                      <a:pt x="15497" y="17845"/>
                      <a:pt x="15438" y="17884"/>
                    </a:cubicBezTo>
                    <a:cubicBezTo>
                      <a:pt x="15418" y="17904"/>
                      <a:pt x="15398" y="17924"/>
                      <a:pt x="15338" y="17944"/>
                    </a:cubicBezTo>
                    <a:cubicBezTo>
                      <a:pt x="15318" y="17984"/>
                      <a:pt x="15259" y="18004"/>
                      <a:pt x="15239" y="18024"/>
                    </a:cubicBezTo>
                    <a:cubicBezTo>
                      <a:pt x="15219" y="18044"/>
                      <a:pt x="15199" y="18083"/>
                      <a:pt x="15139" y="18103"/>
                    </a:cubicBezTo>
                    <a:cubicBezTo>
                      <a:pt x="15119" y="18123"/>
                      <a:pt x="15060" y="18143"/>
                      <a:pt x="15040" y="18183"/>
                    </a:cubicBezTo>
                    <a:cubicBezTo>
                      <a:pt x="15020" y="18203"/>
                      <a:pt x="14960" y="18223"/>
                      <a:pt x="14940" y="18223"/>
                    </a:cubicBezTo>
                    <a:cubicBezTo>
                      <a:pt x="14920" y="18242"/>
                      <a:pt x="14861" y="18282"/>
                      <a:pt x="14841" y="18282"/>
                    </a:cubicBezTo>
                    <a:cubicBezTo>
                      <a:pt x="14821" y="18302"/>
                      <a:pt x="14761" y="18302"/>
                      <a:pt x="14741" y="18322"/>
                    </a:cubicBezTo>
                    <a:cubicBezTo>
                      <a:pt x="14721" y="18342"/>
                      <a:pt x="14662" y="18342"/>
                      <a:pt x="14642" y="18382"/>
                    </a:cubicBezTo>
                    <a:cubicBezTo>
                      <a:pt x="14622" y="18402"/>
                      <a:pt x="14562" y="18402"/>
                      <a:pt x="14542" y="18422"/>
                    </a:cubicBezTo>
                    <a:cubicBezTo>
                      <a:pt x="14483" y="18441"/>
                      <a:pt x="14463" y="18441"/>
                      <a:pt x="14423" y="18481"/>
                    </a:cubicBezTo>
                    <a:cubicBezTo>
                      <a:pt x="14383" y="18501"/>
                      <a:pt x="14343" y="18501"/>
                      <a:pt x="14324" y="18521"/>
                    </a:cubicBezTo>
                    <a:cubicBezTo>
                      <a:pt x="14264" y="18541"/>
                      <a:pt x="14244" y="18541"/>
                      <a:pt x="14184" y="18581"/>
                    </a:cubicBezTo>
                    <a:cubicBezTo>
                      <a:pt x="14164" y="18581"/>
                      <a:pt x="14125" y="18601"/>
                      <a:pt x="14085" y="18601"/>
                    </a:cubicBezTo>
                    <a:cubicBezTo>
                      <a:pt x="14045" y="18620"/>
                      <a:pt x="14025" y="18620"/>
                      <a:pt x="13966" y="18620"/>
                    </a:cubicBezTo>
                    <a:cubicBezTo>
                      <a:pt x="13946" y="18620"/>
                      <a:pt x="13886" y="18640"/>
                      <a:pt x="13866" y="18640"/>
                    </a:cubicBezTo>
                    <a:cubicBezTo>
                      <a:pt x="13826" y="18640"/>
                      <a:pt x="13767" y="18680"/>
                      <a:pt x="13727" y="18680"/>
                    </a:cubicBezTo>
                    <a:cubicBezTo>
                      <a:pt x="13687" y="18680"/>
                      <a:pt x="13647" y="18700"/>
                      <a:pt x="13627" y="18700"/>
                    </a:cubicBezTo>
                    <a:cubicBezTo>
                      <a:pt x="13568" y="18700"/>
                      <a:pt x="13528" y="18720"/>
                      <a:pt x="13468" y="18720"/>
                    </a:cubicBezTo>
                    <a:lnTo>
                      <a:pt x="13389" y="18720"/>
                    </a:lnTo>
                    <a:cubicBezTo>
                      <a:pt x="13329" y="18720"/>
                      <a:pt x="13249" y="18740"/>
                      <a:pt x="13150" y="18740"/>
                    </a:cubicBezTo>
                    <a:lnTo>
                      <a:pt x="12971" y="18740"/>
                    </a:lnTo>
                    <a:cubicBezTo>
                      <a:pt x="12135" y="18740"/>
                      <a:pt x="11340" y="18481"/>
                      <a:pt x="10683" y="18004"/>
                    </a:cubicBezTo>
                    <a:lnTo>
                      <a:pt x="11061" y="17705"/>
                    </a:lnTo>
                    <a:cubicBezTo>
                      <a:pt x="11348" y="17495"/>
                      <a:pt x="11175" y="17027"/>
                      <a:pt x="10825" y="17027"/>
                    </a:cubicBezTo>
                    <a:cubicBezTo>
                      <a:pt x="10811" y="17027"/>
                      <a:pt x="10797" y="17027"/>
                      <a:pt x="10783" y="17029"/>
                    </a:cubicBezTo>
                    <a:lnTo>
                      <a:pt x="9569" y="17128"/>
                    </a:lnTo>
                    <a:cubicBezTo>
                      <a:pt x="9271" y="17148"/>
                      <a:pt x="9072" y="17427"/>
                      <a:pt x="9152" y="17725"/>
                    </a:cubicBezTo>
                    <a:lnTo>
                      <a:pt x="9410" y="18879"/>
                    </a:lnTo>
                    <a:cubicBezTo>
                      <a:pt x="9462" y="19065"/>
                      <a:pt x="9632" y="19165"/>
                      <a:pt x="9800" y="19165"/>
                    </a:cubicBezTo>
                    <a:cubicBezTo>
                      <a:pt x="9955" y="19165"/>
                      <a:pt x="10109" y="19080"/>
                      <a:pt x="10166" y="18899"/>
                    </a:cubicBezTo>
                    <a:lnTo>
                      <a:pt x="10265" y="18581"/>
                    </a:lnTo>
                    <a:cubicBezTo>
                      <a:pt x="11041" y="19894"/>
                      <a:pt x="12454" y="20709"/>
                      <a:pt x="13985" y="20709"/>
                    </a:cubicBezTo>
                    <a:cubicBezTo>
                      <a:pt x="14523" y="20709"/>
                      <a:pt x="15040" y="20610"/>
                      <a:pt x="15537" y="20431"/>
                    </a:cubicBezTo>
                    <a:lnTo>
                      <a:pt x="15557" y="20431"/>
                    </a:lnTo>
                    <a:cubicBezTo>
                      <a:pt x="16213" y="20192"/>
                      <a:pt x="16810" y="19774"/>
                      <a:pt x="17268" y="19237"/>
                    </a:cubicBezTo>
                    <a:cubicBezTo>
                      <a:pt x="17944" y="18441"/>
                      <a:pt x="18322" y="17447"/>
                      <a:pt x="18322" y="16432"/>
                    </a:cubicBezTo>
                    <a:cubicBezTo>
                      <a:pt x="18322" y="16054"/>
                      <a:pt x="18262" y="15716"/>
                      <a:pt x="18203" y="15358"/>
                    </a:cubicBezTo>
                    <a:cubicBezTo>
                      <a:pt x="18004" y="14602"/>
                      <a:pt x="17606" y="13906"/>
                      <a:pt x="17029" y="13329"/>
                    </a:cubicBezTo>
                    <a:cubicBezTo>
                      <a:pt x="16651" y="12951"/>
                      <a:pt x="16213" y="12653"/>
                      <a:pt x="15716" y="12454"/>
                    </a:cubicBezTo>
                    <a:lnTo>
                      <a:pt x="15676" y="12454"/>
                    </a:lnTo>
                    <a:cubicBezTo>
                      <a:pt x="15617" y="12434"/>
                      <a:pt x="15517" y="12414"/>
                      <a:pt x="15438" y="12354"/>
                    </a:cubicBezTo>
                    <a:lnTo>
                      <a:pt x="15418" y="12354"/>
                    </a:lnTo>
                    <a:cubicBezTo>
                      <a:pt x="14443" y="11956"/>
                      <a:pt x="13548" y="11419"/>
                      <a:pt x="12752" y="10683"/>
                    </a:cubicBezTo>
                    <a:lnTo>
                      <a:pt x="12732" y="10663"/>
                    </a:lnTo>
                    <a:cubicBezTo>
                      <a:pt x="11837" y="9848"/>
                      <a:pt x="11479" y="8674"/>
                      <a:pt x="11638" y="7580"/>
                    </a:cubicBezTo>
                    <a:lnTo>
                      <a:pt x="11638" y="7580"/>
                    </a:lnTo>
                    <a:lnTo>
                      <a:pt x="12891" y="8197"/>
                    </a:lnTo>
                    <a:lnTo>
                      <a:pt x="14045" y="7301"/>
                    </a:lnTo>
                    <a:lnTo>
                      <a:pt x="14145" y="7301"/>
                    </a:lnTo>
                    <a:cubicBezTo>
                      <a:pt x="14383" y="7500"/>
                      <a:pt x="14363" y="7938"/>
                      <a:pt x="14045" y="8595"/>
                    </a:cubicBezTo>
                    <a:cubicBezTo>
                      <a:pt x="14682" y="8137"/>
                      <a:pt x="14622" y="7481"/>
                      <a:pt x="14483" y="7142"/>
                    </a:cubicBezTo>
                    <a:lnTo>
                      <a:pt x="14483" y="7142"/>
                    </a:lnTo>
                    <a:cubicBezTo>
                      <a:pt x="14721" y="7262"/>
                      <a:pt x="14881" y="7600"/>
                      <a:pt x="14960" y="8236"/>
                    </a:cubicBezTo>
                    <a:cubicBezTo>
                      <a:pt x="15239" y="7560"/>
                      <a:pt x="14920" y="7083"/>
                      <a:pt x="14642" y="6804"/>
                    </a:cubicBezTo>
                    <a:lnTo>
                      <a:pt x="14642" y="6764"/>
                    </a:lnTo>
                    <a:cubicBezTo>
                      <a:pt x="14714" y="6699"/>
                      <a:pt x="14808" y="6666"/>
                      <a:pt x="14922" y="6666"/>
                    </a:cubicBezTo>
                    <a:cubicBezTo>
                      <a:pt x="15156" y="6666"/>
                      <a:pt x="15475" y="6803"/>
                      <a:pt x="15875" y="7083"/>
                    </a:cubicBezTo>
                    <a:cubicBezTo>
                      <a:pt x="15601" y="6474"/>
                      <a:pt x="15068" y="6352"/>
                      <a:pt x="14686" y="6352"/>
                    </a:cubicBezTo>
                    <a:cubicBezTo>
                      <a:pt x="14432" y="6352"/>
                      <a:pt x="14244" y="6406"/>
                      <a:pt x="14244" y="6406"/>
                    </a:cubicBezTo>
                    <a:lnTo>
                      <a:pt x="14224" y="6665"/>
                    </a:lnTo>
                    <a:lnTo>
                      <a:pt x="12832" y="7679"/>
                    </a:lnTo>
                    <a:lnTo>
                      <a:pt x="11738" y="6963"/>
                    </a:lnTo>
                    <a:cubicBezTo>
                      <a:pt x="11936" y="6386"/>
                      <a:pt x="12255" y="5869"/>
                      <a:pt x="12732" y="5451"/>
                    </a:cubicBezTo>
                    <a:cubicBezTo>
                      <a:pt x="12852" y="5352"/>
                      <a:pt x="12951" y="5253"/>
                      <a:pt x="13070" y="5153"/>
                    </a:cubicBezTo>
                    <a:lnTo>
                      <a:pt x="13090" y="5113"/>
                    </a:lnTo>
                    <a:cubicBezTo>
                      <a:pt x="13150" y="5153"/>
                      <a:pt x="13170" y="5193"/>
                      <a:pt x="13230" y="5213"/>
                    </a:cubicBezTo>
                    <a:cubicBezTo>
                      <a:pt x="13475" y="5402"/>
                      <a:pt x="13766" y="5480"/>
                      <a:pt x="14077" y="5480"/>
                    </a:cubicBezTo>
                    <a:cubicBezTo>
                      <a:pt x="14975" y="5480"/>
                      <a:pt x="16046" y="4835"/>
                      <a:pt x="16711" y="4377"/>
                    </a:cubicBezTo>
                    <a:cubicBezTo>
                      <a:pt x="17148" y="4059"/>
                      <a:pt x="17805" y="3959"/>
                      <a:pt x="18302" y="3900"/>
                    </a:cubicBezTo>
                    <a:cubicBezTo>
                      <a:pt x="18799" y="3880"/>
                      <a:pt x="19197" y="3502"/>
                      <a:pt x="19257" y="3005"/>
                    </a:cubicBezTo>
                    <a:lnTo>
                      <a:pt x="19356" y="2368"/>
                    </a:lnTo>
                    <a:cubicBezTo>
                      <a:pt x="19396" y="1891"/>
                      <a:pt x="19078" y="1493"/>
                      <a:pt x="18620" y="1493"/>
                    </a:cubicBezTo>
                    <a:lnTo>
                      <a:pt x="17148" y="1493"/>
                    </a:lnTo>
                    <a:cubicBezTo>
                      <a:pt x="16731" y="1493"/>
                      <a:pt x="16333" y="1393"/>
                      <a:pt x="15955" y="1155"/>
                    </a:cubicBezTo>
                    <a:lnTo>
                      <a:pt x="15517" y="896"/>
                    </a:lnTo>
                    <a:cubicBezTo>
                      <a:pt x="15141" y="657"/>
                      <a:pt x="14720" y="549"/>
                      <a:pt x="14294" y="549"/>
                    </a:cubicBezTo>
                    <a:cubicBezTo>
                      <a:pt x="14224" y="549"/>
                      <a:pt x="14155" y="552"/>
                      <a:pt x="14085" y="558"/>
                    </a:cubicBezTo>
                    <a:lnTo>
                      <a:pt x="11976" y="816"/>
                    </a:lnTo>
                    <a:cubicBezTo>
                      <a:pt x="11927" y="821"/>
                      <a:pt x="11878" y="824"/>
                      <a:pt x="11830" y="824"/>
                    </a:cubicBezTo>
                    <a:cubicBezTo>
                      <a:pt x="11687" y="824"/>
                      <a:pt x="11549" y="802"/>
                      <a:pt x="11399" y="757"/>
                    </a:cubicBezTo>
                    <a:lnTo>
                      <a:pt x="881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6" name="Google Shape;1136;p40"/>
            <p:cNvGrpSpPr/>
            <p:nvPr/>
          </p:nvGrpSpPr>
          <p:grpSpPr>
            <a:xfrm>
              <a:off x="2489075" y="1479714"/>
              <a:ext cx="1213775" cy="1593000"/>
              <a:chOff x="15318725" y="6793539"/>
              <a:chExt cx="1213775" cy="1593000"/>
            </a:xfrm>
          </p:grpSpPr>
          <p:sp>
            <p:nvSpPr>
              <p:cNvPr id="1137" name="Google Shape;1137;p40"/>
              <p:cNvSpPr/>
              <p:nvPr/>
            </p:nvSpPr>
            <p:spPr>
              <a:xfrm>
                <a:off x="15394300" y="68697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0"/>
              <p:cNvSpPr/>
              <p:nvPr/>
            </p:nvSpPr>
            <p:spPr>
              <a:xfrm>
                <a:off x="15318725" y="67935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9" name="Google Shape;1139;p40"/>
              <p:cNvGrpSpPr/>
              <p:nvPr/>
            </p:nvGrpSpPr>
            <p:grpSpPr>
              <a:xfrm>
                <a:off x="15479745" y="7194024"/>
                <a:ext cx="816285" cy="792631"/>
                <a:chOff x="1045388" y="12863325"/>
                <a:chExt cx="520225" cy="505150"/>
              </a:xfrm>
            </p:grpSpPr>
            <p:sp>
              <p:nvSpPr>
                <p:cNvPr id="1140" name="Google Shape;1140;p40"/>
                <p:cNvSpPr/>
                <p:nvPr/>
              </p:nvSpPr>
              <p:spPr>
                <a:xfrm>
                  <a:off x="1045388" y="12902775"/>
                  <a:ext cx="227300" cy="4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2" h="18628" extrusionOk="0">
                      <a:moveTo>
                        <a:pt x="7492" y="0"/>
                      </a:moveTo>
                      <a:cubicBezTo>
                        <a:pt x="7386" y="0"/>
                        <a:pt x="7277" y="23"/>
                        <a:pt x="7162" y="74"/>
                      </a:cubicBezTo>
                      <a:cubicBezTo>
                        <a:pt x="6148" y="492"/>
                        <a:pt x="5073" y="631"/>
                        <a:pt x="4039" y="969"/>
                      </a:cubicBezTo>
                      <a:cubicBezTo>
                        <a:pt x="3840" y="1029"/>
                        <a:pt x="3542" y="989"/>
                        <a:pt x="3581" y="1327"/>
                      </a:cubicBezTo>
                      <a:cubicBezTo>
                        <a:pt x="3601" y="1666"/>
                        <a:pt x="3920" y="1586"/>
                        <a:pt x="4099" y="1666"/>
                      </a:cubicBezTo>
                      <a:cubicBezTo>
                        <a:pt x="4285" y="1731"/>
                        <a:pt x="4470" y="1756"/>
                        <a:pt x="4654" y="1756"/>
                      </a:cubicBezTo>
                      <a:cubicBezTo>
                        <a:pt x="5139" y="1756"/>
                        <a:pt x="5618" y="1584"/>
                        <a:pt x="6108" y="1526"/>
                      </a:cubicBezTo>
                      <a:cubicBezTo>
                        <a:pt x="6182" y="1519"/>
                        <a:pt x="6248" y="1514"/>
                        <a:pt x="6307" y="1514"/>
                      </a:cubicBezTo>
                      <a:cubicBezTo>
                        <a:pt x="6696" y="1514"/>
                        <a:pt x="6778" y="1689"/>
                        <a:pt x="6605" y="2103"/>
                      </a:cubicBezTo>
                      <a:cubicBezTo>
                        <a:pt x="6227" y="3058"/>
                        <a:pt x="5790" y="3973"/>
                        <a:pt x="5173" y="4809"/>
                      </a:cubicBezTo>
                      <a:cubicBezTo>
                        <a:pt x="4636" y="4093"/>
                        <a:pt x="3880" y="3854"/>
                        <a:pt x="3124" y="3615"/>
                      </a:cubicBezTo>
                      <a:cubicBezTo>
                        <a:pt x="3010" y="3595"/>
                        <a:pt x="2870" y="3558"/>
                        <a:pt x="2736" y="3558"/>
                      </a:cubicBezTo>
                      <a:cubicBezTo>
                        <a:pt x="2612" y="3558"/>
                        <a:pt x="2494" y="3589"/>
                        <a:pt x="2408" y="3695"/>
                      </a:cubicBezTo>
                      <a:cubicBezTo>
                        <a:pt x="2209" y="3953"/>
                        <a:pt x="2487" y="4192"/>
                        <a:pt x="2627" y="4371"/>
                      </a:cubicBezTo>
                      <a:cubicBezTo>
                        <a:pt x="3024" y="4848"/>
                        <a:pt x="3323" y="5405"/>
                        <a:pt x="3840" y="5764"/>
                      </a:cubicBezTo>
                      <a:cubicBezTo>
                        <a:pt x="4278" y="6062"/>
                        <a:pt x="4178" y="6360"/>
                        <a:pt x="3900" y="6679"/>
                      </a:cubicBezTo>
                      <a:cubicBezTo>
                        <a:pt x="2905" y="7832"/>
                        <a:pt x="1891" y="8966"/>
                        <a:pt x="598" y="9822"/>
                      </a:cubicBezTo>
                      <a:cubicBezTo>
                        <a:pt x="399" y="9961"/>
                        <a:pt x="1" y="10160"/>
                        <a:pt x="160" y="10458"/>
                      </a:cubicBezTo>
                      <a:cubicBezTo>
                        <a:pt x="225" y="10581"/>
                        <a:pt x="328" y="10623"/>
                        <a:pt x="442" y="10623"/>
                      </a:cubicBezTo>
                      <a:cubicBezTo>
                        <a:pt x="606" y="10623"/>
                        <a:pt x="795" y="10537"/>
                        <a:pt x="936" y="10478"/>
                      </a:cubicBezTo>
                      <a:cubicBezTo>
                        <a:pt x="2129" y="10040"/>
                        <a:pt x="3104" y="9285"/>
                        <a:pt x="4019" y="8449"/>
                      </a:cubicBezTo>
                      <a:cubicBezTo>
                        <a:pt x="4636" y="7892"/>
                        <a:pt x="5034" y="7156"/>
                        <a:pt x="6108" y="7096"/>
                      </a:cubicBezTo>
                      <a:cubicBezTo>
                        <a:pt x="6349" y="7088"/>
                        <a:pt x="6542" y="7077"/>
                        <a:pt x="6693" y="7077"/>
                      </a:cubicBezTo>
                      <a:cubicBezTo>
                        <a:pt x="7239" y="7077"/>
                        <a:pt x="7237" y="7214"/>
                        <a:pt x="7003" y="8071"/>
                      </a:cubicBezTo>
                      <a:cubicBezTo>
                        <a:pt x="6884" y="8469"/>
                        <a:pt x="6764" y="8747"/>
                        <a:pt x="6267" y="8847"/>
                      </a:cubicBezTo>
                      <a:cubicBezTo>
                        <a:pt x="5591" y="8966"/>
                        <a:pt x="4974" y="9285"/>
                        <a:pt x="4278" y="9285"/>
                      </a:cubicBezTo>
                      <a:cubicBezTo>
                        <a:pt x="3940" y="9285"/>
                        <a:pt x="3621" y="9483"/>
                        <a:pt x="3800" y="9782"/>
                      </a:cubicBezTo>
                      <a:cubicBezTo>
                        <a:pt x="4437" y="10876"/>
                        <a:pt x="3800" y="11612"/>
                        <a:pt x="3203" y="12368"/>
                      </a:cubicBezTo>
                      <a:cubicBezTo>
                        <a:pt x="2905" y="12726"/>
                        <a:pt x="2885" y="13203"/>
                        <a:pt x="3184" y="13542"/>
                      </a:cubicBezTo>
                      <a:cubicBezTo>
                        <a:pt x="3307" y="13696"/>
                        <a:pt x="3440" y="13758"/>
                        <a:pt x="3574" y="13758"/>
                      </a:cubicBezTo>
                      <a:cubicBezTo>
                        <a:pt x="3786" y="13758"/>
                        <a:pt x="4003" y="13605"/>
                        <a:pt x="4198" y="13422"/>
                      </a:cubicBezTo>
                      <a:cubicBezTo>
                        <a:pt x="4516" y="13124"/>
                        <a:pt x="4815" y="12766"/>
                        <a:pt x="5193" y="12527"/>
                      </a:cubicBezTo>
                      <a:cubicBezTo>
                        <a:pt x="5424" y="12353"/>
                        <a:pt x="5696" y="12308"/>
                        <a:pt x="5977" y="12308"/>
                      </a:cubicBezTo>
                      <a:cubicBezTo>
                        <a:pt x="6179" y="12308"/>
                        <a:pt x="6386" y="12331"/>
                        <a:pt x="6585" y="12348"/>
                      </a:cubicBezTo>
                      <a:cubicBezTo>
                        <a:pt x="6864" y="12408"/>
                        <a:pt x="6784" y="12666"/>
                        <a:pt x="6764" y="12845"/>
                      </a:cubicBezTo>
                      <a:cubicBezTo>
                        <a:pt x="6605" y="13840"/>
                        <a:pt x="6585" y="14815"/>
                        <a:pt x="6227" y="15789"/>
                      </a:cubicBezTo>
                      <a:cubicBezTo>
                        <a:pt x="6048" y="16313"/>
                        <a:pt x="5773" y="16512"/>
                        <a:pt x="5410" y="16512"/>
                      </a:cubicBezTo>
                      <a:cubicBezTo>
                        <a:pt x="5248" y="16512"/>
                        <a:pt x="5070" y="16473"/>
                        <a:pt x="4874" y="16406"/>
                      </a:cubicBezTo>
                      <a:cubicBezTo>
                        <a:pt x="4715" y="16346"/>
                        <a:pt x="4596" y="16247"/>
                        <a:pt x="4477" y="16227"/>
                      </a:cubicBezTo>
                      <a:cubicBezTo>
                        <a:pt x="4407" y="16217"/>
                        <a:pt x="4322" y="16207"/>
                        <a:pt x="4248" y="16207"/>
                      </a:cubicBezTo>
                      <a:cubicBezTo>
                        <a:pt x="4173" y="16207"/>
                        <a:pt x="4109" y="16217"/>
                        <a:pt x="4079" y="16247"/>
                      </a:cubicBezTo>
                      <a:cubicBezTo>
                        <a:pt x="3900" y="16386"/>
                        <a:pt x="4019" y="16545"/>
                        <a:pt x="4138" y="16685"/>
                      </a:cubicBezTo>
                      <a:cubicBezTo>
                        <a:pt x="4437" y="17003"/>
                        <a:pt x="4775" y="17321"/>
                        <a:pt x="5014" y="17699"/>
                      </a:cubicBezTo>
                      <a:cubicBezTo>
                        <a:pt x="5440" y="18319"/>
                        <a:pt x="5757" y="18627"/>
                        <a:pt x="6063" y="18627"/>
                      </a:cubicBezTo>
                      <a:cubicBezTo>
                        <a:pt x="6385" y="18627"/>
                        <a:pt x="6694" y="18284"/>
                        <a:pt x="7102" y="17600"/>
                      </a:cubicBezTo>
                      <a:cubicBezTo>
                        <a:pt x="7361" y="17182"/>
                        <a:pt x="7520" y="16744"/>
                        <a:pt x="7620" y="16287"/>
                      </a:cubicBezTo>
                      <a:cubicBezTo>
                        <a:pt x="7799" y="15252"/>
                        <a:pt x="7958" y="14218"/>
                        <a:pt x="8276" y="13223"/>
                      </a:cubicBezTo>
                      <a:cubicBezTo>
                        <a:pt x="8694" y="11970"/>
                        <a:pt x="8575" y="11711"/>
                        <a:pt x="7321" y="11274"/>
                      </a:cubicBezTo>
                      <a:cubicBezTo>
                        <a:pt x="7152" y="11220"/>
                        <a:pt x="6986" y="11199"/>
                        <a:pt x="6824" y="11199"/>
                      </a:cubicBezTo>
                      <a:cubicBezTo>
                        <a:pt x="6235" y="11199"/>
                        <a:pt x="5685" y="11475"/>
                        <a:pt x="5104" y="11475"/>
                      </a:cubicBezTo>
                      <a:cubicBezTo>
                        <a:pt x="5074" y="11475"/>
                        <a:pt x="5044" y="11474"/>
                        <a:pt x="5014" y="11473"/>
                      </a:cubicBezTo>
                      <a:cubicBezTo>
                        <a:pt x="5272" y="10438"/>
                        <a:pt x="5829" y="9842"/>
                        <a:pt x="6904" y="9822"/>
                      </a:cubicBezTo>
                      <a:cubicBezTo>
                        <a:pt x="7182" y="9782"/>
                        <a:pt x="7480" y="9762"/>
                        <a:pt x="7759" y="9762"/>
                      </a:cubicBezTo>
                      <a:cubicBezTo>
                        <a:pt x="8077" y="9762"/>
                        <a:pt x="8276" y="9563"/>
                        <a:pt x="8177" y="9364"/>
                      </a:cubicBezTo>
                      <a:cubicBezTo>
                        <a:pt x="7759" y="8429"/>
                        <a:pt x="8296" y="7693"/>
                        <a:pt x="8714" y="6997"/>
                      </a:cubicBezTo>
                      <a:cubicBezTo>
                        <a:pt x="9052" y="6480"/>
                        <a:pt x="8853" y="6181"/>
                        <a:pt x="8475" y="5943"/>
                      </a:cubicBezTo>
                      <a:cubicBezTo>
                        <a:pt x="8181" y="5739"/>
                        <a:pt x="7875" y="5619"/>
                        <a:pt x="7555" y="5619"/>
                      </a:cubicBezTo>
                      <a:cubicBezTo>
                        <a:pt x="7312" y="5619"/>
                        <a:pt x="7062" y="5688"/>
                        <a:pt x="6804" y="5843"/>
                      </a:cubicBezTo>
                      <a:cubicBezTo>
                        <a:pt x="6665" y="5927"/>
                        <a:pt x="6516" y="6098"/>
                        <a:pt x="6303" y="6098"/>
                      </a:cubicBezTo>
                      <a:cubicBezTo>
                        <a:pt x="6211" y="6098"/>
                        <a:pt x="6108" y="6066"/>
                        <a:pt x="5988" y="5982"/>
                      </a:cubicBezTo>
                      <a:cubicBezTo>
                        <a:pt x="7102" y="4669"/>
                        <a:pt x="7620" y="2979"/>
                        <a:pt x="8793" y="1686"/>
                      </a:cubicBezTo>
                      <a:cubicBezTo>
                        <a:pt x="8992" y="1487"/>
                        <a:pt x="9092" y="1288"/>
                        <a:pt x="9092" y="1009"/>
                      </a:cubicBezTo>
                      <a:lnTo>
                        <a:pt x="9092" y="1009"/>
                      </a:lnTo>
                      <a:cubicBezTo>
                        <a:pt x="9084" y="1010"/>
                        <a:pt x="9076" y="1010"/>
                        <a:pt x="9068" y="1010"/>
                      </a:cubicBezTo>
                      <a:cubicBezTo>
                        <a:pt x="8871" y="1010"/>
                        <a:pt x="8849" y="767"/>
                        <a:pt x="8754" y="671"/>
                      </a:cubicBezTo>
                      <a:cubicBezTo>
                        <a:pt x="8349" y="428"/>
                        <a:pt x="7957" y="0"/>
                        <a:pt x="74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40"/>
                <p:cNvSpPr/>
                <p:nvPr/>
              </p:nvSpPr>
              <p:spPr>
                <a:xfrm>
                  <a:off x="1272663" y="12863325"/>
                  <a:ext cx="292950" cy="2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8" h="10441" extrusionOk="0">
                      <a:moveTo>
                        <a:pt x="31" y="2568"/>
                      </a:moveTo>
                      <a:lnTo>
                        <a:pt x="31" y="2568"/>
                      </a:lnTo>
                      <a:cubicBezTo>
                        <a:pt x="21" y="2573"/>
                        <a:pt x="11" y="2580"/>
                        <a:pt x="1" y="2587"/>
                      </a:cubicBezTo>
                      <a:lnTo>
                        <a:pt x="21" y="2607"/>
                      </a:lnTo>
                      <a:cubicBezTo>
                        <a:pt x="24" y="2594"/>
                        <a:pt x="28" y="2581"/>
                        <a:pt x="31" y="2568"/>
                      </a:cubicBezTo>
                      <a:close/>
                      <a:moveTo>
                        <a:pt x="3547" y="0"/>
                      </a:moveTo>
                      <a:cubicBezTo>
                        <a:pt x="3183" y="0"/>
                        <a:pt x="3181" y="308"/>
                        <a:pt x="3084" y="578"/>
                      </a:cubicBezTo>
                      <a:cubicBezTo>
                        <a:pt x="2965" y="956"/>
                        <a:pt x="2766" y="1274"/>
                        <a:pt x="2587" y="1632"/>
                      </a:cubicBezTo>
                      <a:cubicBezTo>
                        <a:pt x="2492" y="1863"/>
                        <a:pt x="2425" y="2029"/>
                        <a:pt x="2233" y="2029"/>
                      </a:cubicBezTo>
                      <a:cubicBezTo>
                        <a:pt x="2144" y="2029"/>
                        <a:pt x="2029" y="1993"/>
                        <a:pt x="1871" y="1911"/>
                      </a:cubicBezTo>
                      <a:cubicBezTo>
                        <a:pt x="1618" y="1781"/>
                        <a:pt x="1370" y="1722"/>
                        <a:pt x="1141" y="1722"/>
                      </a:cubicBezTo>
                      <a:cubicBezTo>
                        <a:pt x="610" y="1722"/>
                        <a:pt x="182" y="2044"/>
                        <a:pt x="31" y="2568"/>
                      </a:cubicBezTo>
                      <a:lnTo>
                        <a:pt x="31" y="2568"/>
                      </a:lnTo>
                      <a:cubicBezTo>
                        <a:pt x="76" y="2542"/>
                        <a:pt x="116" y="2532"/>
                        <a:pt x="154" y="2532"/>
                      </a:cubicBezTo>
                      <a:cubicBezTo>
                        <a:pt x="269" y="2532"/>
                        <a:pt x="359" y="2630"/>
                        <a:pt x="458" y="2687"/>
                      </a:cubicBezTo>
                      <a:cubicBezTo>
                        <a:pt x="2408" y="3681"/>
                        <a:pt x="3363" y="5591"/>
                        <a:pt x="4656" y="7222"/>
                      </a:cubicBezTo>
                      <a:cubicBezTo>
                        <a:pt x="5153" y="7819"/>
                        <a:pt x="5670" y="8436"/>
                        <a:pt x="6207" y="9072"/>
                      </a:cubicBezTo>
                      <a:cubicBezTo>
                        <a:pt x="6860" y="9889"/>
                        <a:pt x="7613" y="10441"/>
                        <a:pt x="8646" y="10441"/>
                      </a:cubicBezTo>
                      <a:cubicBezTo>
                        <a:pt x="8746" y="10441"/>
                        <a:pt x="8848" y="10435"/>
                        <a:pt x="8952" y="10425"/>
                      </a:cubicBezTo>
                      <a:cubicBezTo>
                        <a:pt x="9490" y="10345"/>
                        <a:pt x="10007" y="10365"/>
                        <a:pt x="10504" y="10266"/>
                      </a:cubicBezTo>
                      <a:cubicBezTo>
                        <a:pt x="10942" y="10206"/>
                        <a:pt x="11578" y="10067"/>
                        <a:pt x="11638" y="9570"/>
                      </a:cubicBezTo>
                      <a:cubicBezTo>
                        <a:pt x="11718" y="9052"/>
                        <a:pt x="11041" y="9132"/>
                        <a:pt x="10723" y="8873"/>
                      </a:cubicBezTo>
                      <a:cubicBezTo>
                        <a:pt x="10623" y="8834"/>
                        <a:pt x="10504" y="8834"/>
                        <a:pt x="10405" y="8774"/>
                      </a:cubicBezTo>
                      <a:cubicBezTo>
                        <a:pt x="8356" y="7978"/>
                        <a:pt x="6466" y="6983"/>
                        <a:pt x="5034" y="5253"/>
                      </a:cubicBezTo>
                      <a:cubicBezTo>
                        <a:pt x="4735" y="4895"/>
                        <a:pt x="4715" y="4835"/>
                        <a:pt x="5153" y="4656"/>
                      </a:cubicBezTo>
                      <a:cubicBezTo>
                        <a:pt x="5929" y="4338"/>
                        <a:pt x="6665" y="3900"/>
                        <a:pt x="7421" y="3502"/>
                      </a:cubicBezTo>
                      <a:cubicBezTo>
                        <a:pt x="7699" y="3363"/>
                        <a:pt x="8037" y="3204"/>
                        <a:pt x="7858" y="2806"/>
                      </a:cubicBezTo>
                      <a:cubicBezTo>
                        <a:pt x="7620" y="2249"/>
                        <a:pt x="7063" y="1891"/>
                        <a:pt x="6526" y="1712"/>
                      </a:cubicBezTo>
                      <a:cubicBezTo>
                        <a:pt x="6478" y="1698"/>
                        <a:pt x="6435" y="1692"/>
                        <a:pt x="6396" y="1692"/>
                      </a:cubicBezTo>
                      <a:cubicBezTo>
                        <a:pt x="6038" y="1692"/>
                        <a:pt x="5983" y="2217"/>
                        <a:pt x="5750" y="2468"/>
                      </a:cubicBezTo>
                      <a:cubicBezTo>
                        <a:pt x="5551" y="2707"/>
                        <a:pt x="5372" y="2985"/>
                        <a:pt x="5173" y="3204"/>
                      </a:cubicBezTo>
                      <a:cubicBezTo>
                        <a:pt x="4602" y="3855"/>
                        <a:pt x="4404" y="4199"/>
                        <a:pt x="4183" y="4199"/>
                      </a:cubicBezTo>
                      <a:cubicBezTo>
                        <a:pt x="3966" y="4199"/>
                        <a:pt x="3726" y="3865"/>
                        <a:pt x="3084" y="3164"/>
                      </a:cubicBezTo>
                      <a:cubicBezTo>
                        <a:pt x="2806" y="2846"/>
                        <a:pt x="2885" y="2687"/>
                        <a:pt x="3164" y="2488"/>
                      </a:cubicBezTo>
                      <a:cubicBezTo>
                        <a:pt x="3601" y="2169"/>
                        <a:pt x="4039" y="1831"/>
                        <a:pt x="4457" y="1513"/>
                      </a:cubicBezTo>
                      <a:cubicBezTo>
                        <a:pt x="4715" y="1314"/>
                        <a:pt x="4835" y="1016"/>
                        <a:pt x="4656" y="777"/>
                      </a:cubicBezTo>
                      <a:cubicBezTo>
                        <a:pt x="4397" y="399"/>
                        <a:pt x="4059" y="61"/>
                        <a:pt x="3581" y="1"/>
                      </a:cubicBezTo>
                      <a:cubicBezTo>
                        <a:pt x="3570" y="1"/>
                        <a:pt x="3558" y="0"/>
                        <a:pt x="35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40"/>
                <p:cNvSpPr/>
                <p:nvPr/>
              </p:nvSpPr>
              <p:spPr>
                <a:xfrm>
                  <a:off x="1252288" y="13178150"/>
                  <a:ext cx="201425" cy="1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7" h="7576" extrusionOk="0">
                      <a:moveTo>
                        <a:pt x="4497" y="1361"/>
                      </a:moveTo>
                      <a:cubicBezTo>
                        <a:pt x="4569" y="1361"/>
                        <a:pt x="4629" y="1401"/>
                        <a:pt x="4655" y="1492"/>
                      </a:cubicBezTo>
                      <a:cubicBezTo>
                        <a:pt x="4794" y="1930"/>
                        <a:pt x="4516" y="2328"/>
                        <a:pt x="4317" y="2686"/>
                      </a:cubicBezTo>
                      <a:cubicBezTo>
                        <a:pt x="4258" y="2786"/>
                        <a:pt x="4196" y="2823"/>
                        <a:pt x="4133" y="2823"/>
                      </a:cubicBezTo>
                      <a:cubicBezTo>
                        <a:pt x="3982" y="2823"/>
                        <a:pt x="3826" y="2611"/>
                        <a:pt x="3700" y="2527"/>
                      </a:cubicBezTo>
                      <a:cubicBezTo>
                        <a:pt x="3402" y="2308"/>
                        <a:pt x="2984" y="2228"/>
                        <a:pt x="2706" y="1791"/>
                      </a:cubicBezTo>
                      <a:cubicBezTo>
                        <a:pt x="3302" y="1631"/>
                        <a:pt x="3859" y="1512"/>
                        <a:pt x="4377" y="1393"/>
                      </a:cubicBezTo>
                      <a:cubicBezTo>
                        <a:pt x="4418" y="1372"/>
                        <a:pt x="4459" y="1361"/>
                        <a:pt x="4497" y="1361"/>
                      </a:cubicBezTo>
                      <a:close/>
                      <a:moveTo>
                        <a:pt x="5091" y="0"/>
                      </a:moveTo>
                      <a:cubicBezTo>
                        <a:pt x="4985" y="0"/>
                        <a:pt x="4885" y="13"/>
                        <a:pt x="4794" y="40"/>
                      </a:cubicBezTo>
                      <a:cubicBezTo>
                        <a:pt x="3660" y="418"/>
                        <a:pt x="2487" y="756"/>
                        <a:pt x="1293" y="1015"/>
                      </a:cubicBezTo>
                      <a:cubicBezTo>
                        <a:pt x="676" y="1154"/>
                        <a:pt x="716" y="1433"/>
                        <a:pt x="1114" y="1810"/>
                      </a:cubicBezTo>
                      <a:cubicBezTo>
                        <a:pt x="1790" y="2427"/>
                        <a:pt x="2467" y="3084"/>
                        <a:pt x="3163" y="3700"/>
                      </a:cubicBezTo>
                      <a:cubicBezTo>
                        <a:pt x="3461" y="3979"/>
                        <a:pt x="3422" y="4118"/>
                        <a:pt x="3163" y="4436"/>
                      </a:cubicBezTo>
                      <a:cubicBezTo>
                        <a:pt x="2387" y="5312"/>
                        <a:pt x="1472" y="5928"/>
                        <a:pt x="438" y="6426"/>
                      </a:cubicBezTo>
                      <a:cubicBezTo>
                        <a:pt x="239" y="6525"/>
                        <a:pt x="0" y="6525"/>
                        <a:pt x="20" y="6784"/>
                      </a:cubicBezTo>
                      <a:cubicBezTo>
                        <a:pt x="52" y="6989"/>
                        <a:pt x="155" y="7036"/>
                        <a:pt x="274" y="7036"/>
                      </a:cubicBezTo>
                      <a:cubicBezTo>
                        <a:pt x="374" y="7036"/>
                        <a:pt x="486" y="7002"/>
                        <a:pt x="577" y="7002"/>
                      </a:cubicBezTo>
                      <a:cubicBezTo>
                        <a:pt x="635" y="7005"/>
                        <a:pt x="692" y="7006"/>
                        <a:pt x="750" y="7006"/>
                      </a:cubicBezTo>
                      <a:cubicBezTo>
                        <a:pt x="2003" y="7006"/>
                        <a:pt x="3024" y="6388"/>
                        <a:pt x="3899" y="5570"/>
                      </a:cubicBezTo>
                      <a:cubicBezTo>
                        <a:pt x="4110" y="5349"/>
                        <a:pt x="4301" y="5229"/>
                        <a:pt x="4489" y="5229"/>
                      </a:cubicBezTo>
                      <a:cubicBezTo>
                        <a:pt x="4674" y="5229"/>
                        <a:pt x="4856" y="5344"/>
                        <a:pt x="5053" y="5590"/>
                      </a:cubicBezTo>
                      <a:cubicBezTo>
                        <a:pt x="5451" y="6087"/>
                        <a:pt x="5968" y="6505"/>
                        <a:pt x="6366" y="7002"/>
                      </a:cubicBezTo>
                      <a:cubicBezTo>
                        <a:pt x="6606" y="7299"/>
                        <a:pt x="6876" y="7576"/>
                        <a:pt x="7184" y="7576"/>
                      </a:cubicBezTo>
                      <a:cubicBezTo>
                        <a:pt x="7309" y="7576"/>
                        <a:pt x="7441" y="7530"/>
                        <a:pt x="7579" y="7420"/>
                      </a:cubicBezTo>
                      <a:cubicBezTo>
                        <a:pt x="8057" y="7062"/>
                        <a:pt x="8017" y="6465"/>
                        <a:pt x="7699" y="5928"/>
                      </a:cubicBezTo>
                      <a:cubicBezTo>
                        <a:pt x="7241" y="5093"/>
                        <a:pt x="6485" y="4516"/>
                        <a:pt x="5769" y="3939"/>
                      </a:cubicBezTo>
                      <a:cubicBezTo>
                        <a:pt x="5451" y="3680"/>
                        <a:pt x="5391" y="3521"/>
                        <a:pt x="5590" y="3203"/>
                      </a:cubicBezTo>
                      <a:cubicBezTo>
                        <a:pt x="5908" y="2646"/>
                        <a:pt x="6087" y="2049"/>
                        <a:pt x="6545" y="1592"/>
                      </a:cubicBezTo>
                      <a:cubicBezTo>
                        <a:pt x="6684" y="1452"/>
                        <a:pt x="6863" y="1313"/>
                        <a:pt x="6843" y="1094"/>
                      </a:cubicBezTo>
                      <a:cubicBezTo>
                        <a:pt x="6843" y="624"/>
                        <a:pt x="5835" y="0"/>
                        <a:pt x="50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40"/>
                <p:cNvSpPr/>
                <p:nvPr/>
              </p:nvSpPr>
              <p:spPr>
                <a:xfrm>
                  <a:off x="1257263" y="13032425"/>
                  <a:ext cx="197950" cy="14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8" h="5992" extrusionOk="0">
                      <a:moveTo>
                        <a:pt x="3954" y="1"/>
                      </a:moveTo>
                      <a:cubicBezTo>
                        <a:pt x="3640" y="1"/>
                        <a:pt x="3322" y="130"/>
                        <a:pt x="2984" y="379"/>
                      </a:cubicBezTo>
                      <a:cubicBezTo>
                        <a:pt x="2766" y="558"/>
                        <a:pt x="2498" y="688"/>
                        <a:pt x="2190" y="688"/>
                      </a:cubicBezTo>
                      <a:cubicBezTo>
                        <a:pt x="2022" y="688"/>
                        <a:pt x="1841" y="649"/>
                        <a:pt x="1651" y="558"/>
                      </a:cubicBezTo>
                      <a:cubicBezTo>
                        <a:pt x="1541" y="499"/>
                        <a:pt x="1417" y="464"/>
                        <a:pt x="1307" y="464"/>
                      </a:cubicBezTo>
                      <a:cubicBezTo>
                        <a:pt x="1080" y="464"/>
                        <a:pt x="907" y="613"/>
                        <a:pt x="1015" y="1015"/>
                      </a:cubicBezTo>
                      <a:cubicBezTo>
                        <a:pt x="1512" y="2686"/>
                        <a:pt x="1492" y="4258"/>
                        <a:pt x="179" y="5591"/>
                      </a:cubicBezTo>
                      <a:cubicBezTo>
                        <a:pt x="80" y="5690"/>
                        <a:pt x="60" y="5849"/>
                        <a:pt x="0" y="5988"/>
                      </a:cubicBezTo>
                      <a:cubicBezTo>
                        <a:pt x="35" y="5990"/>
                        <a:pt x="70" y="5991"/>
                        <a:pt x="105" y="5991"/>
                      </a:cubicBezTo>
                      <a:cubicBezTo>
                        <a:pt x="1080" y="5991"/>
                        <a:pt x="1978" y="5195"/>
                        <a:pt x="2208" y="4158"/>
                      </a:cubicBezTo>
                      <a:cubicBezTo>
                        <a:pt x="2367" y="3462"/>
                        <a:pt x="2487" y="2766"/>
                        <a:pt x="2447" y="2050"/>
                      </a:cubicBezTo>
                      <a:cubicBezTo>
                        <a:pt x="2407" y="1413"/>
                        <a:pt x="2964" y="1353"/>
                        <a:pt x="3302" y="1294"/>
                      </a:cubicBezTo>
                      <a:cubicBezTo>
                        <a:pt x="3322" y="1292"/>
                        <a:pt x="3341" y="1291"/>
                        <a:pt x="3358" y="1291"/>
                      </a:cubicBezTo>
                      <a:cubicBezTo>
                        <a:pt x="3755" y="1291"/>
                        <a:pt x="3700" y="1704"/>
                        <a:pt x="3700" y="1990"/>
                      </a:cubicBezTo>
                      <a:cubicBezTo>
                        <a:pt x="3700" y="2666"/>
                        <a:pt x="3700" y="3363"/>
                        <a:pt x="3740" y="4039"/>
                      </a:cubicBezTo>
                      <a:cubicBezTo>
                        <a:pt x="3760" y="4656"/>
                        <a:pt x="4078" y="5073"/>
                        <a:pt x="4635" y="5272"/>
                      </a:cubicBezTo>
                      <a:cubicBezTo>
                        <a:pt x="5086" y="5444"/>
                        <a:pt x="5549" y="5535"/>
                        <a:pt x="6018" y="5535"/>
                      </a:cubicBezTo>
                      <a:cubicBezTo>
                        <a:pt x="6416" y="5535"/>
                        <a:pt x="6819" y="5469"/>
                        <a:pt x="7221" y="5332"/>
                      </a:cubicBezTo>
                      <a:cubicBezTo>
                        <a:pt x="7539" y="5232"/>
                        <a:pt x="7917" y="5093"/>
                        <a:pt x="7838" y="4656"/>
                      </a:cubicBezTo>
                      <a:cubicBezTo>
                        <a:pt x="7758" y="4278"/>
                        <a:pt x="7480" y="4079"/>
                        <a:pt x="7122" y="3999"/>
                      </a:cubicBezTo>
                      <a:cubicBezTo>
                        <a:pt x="6972" y="3963"/>
                        <a:pt x="6825" y="3947"/>
                        <a:pt x="6681" y="3947"/>
                      </a:cubicBezTo>
                      <a:cubicBezTo>
                        <a:pt x="6346" y="3947"/>
                        <a:pt x="6023" y="4033"/>
                        <a:pt x="5689" y="4158"/>
                      </a:cubicBezTo>
                      <a:cubicBezTo>
                        <a:pt x="5545" y="4211"/>
                        <a:pt x="5417" y="4237"/>
                        <a:pt x="5306" y="4237"/>
                      </a:cubicBezTo>
                      <a:cubicBezTo>
                        <a:pt x="4957" y="4237"/>
                        <a:pt x="4774" y="3980"/>
                        <a:pt x="4774" y="3482"/>
                      </a:cubicBezTo>
                      <a:cubicBezTo>
                        <a:pt x="4774" y="3064"/>
                        <a:pt x="4834" y="2646"/>
                        <a:pt x="4973" y="2249"/>
                      </a:cubicBezTo>
                      <a:cubicBezTo>
                        <a:pt x="5192" y="1672"/>
                        <a:pt x="5371" y="1075"/>
                        <a:pt x="5252" y="418"/>
                      </a:cubicBezTo>
                      <a:lnTo>
                        <a:pt x="5252" y="418"/>
                      </a:lnTo>
                      <a:cubicBezTo>
                        <a:pt x="5195" y="484"/>
                        <a:pt x="5137" y="509"/>
                        <a:pt x="5084" y="509"/>
                      </a:cubicBezTo>
                      <a:cubicBezTo>
                        <a:pt x="5008" y="509"/>
                        <a:pt x="4941" y="457"/>
                        <a:pt x="4894" y="399"/>
                      </a:cubicBezTo>
                      <a:cubicBezTo>
                        <a:pt x="4575" y="130"/>
                        <a:pt x="4267" y="1"/>
                        <a:pt x="395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44" name="Google Shape;1144;p40"/>
            <p:cNvGrpSpPr/>
            <p:nvPr/>
          </p:nvGrpSpPr>
          <p:grpSpPr>
            <a:xfrm>
              <a:off x="-462975" y="3298389"/>
              <a:ext cx="1213775" cy="1593000"/>
              <a:chOff x="13896850" y="-4168461"/>
              <a:chExt cx="1213775" cy="1593000"/>
            </a:xfrm>
          </p:grpSpPr>
          <p:sp>
            <p:nvSpPr>
              <p:cNvPr id="1145" name="Google Shape;1145;p40"/>
              <p:cNvSpPr/>
              <p:nvPr/>
            </p:nvSpPr>
            <p:spPr>
              <a:xfrm>
                <a:off x="13972425" y="-409226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0"/>
              <p:cNvSpPr/>
              <p:nvPr/>
            </p:nvSpPr>
            <p:spPr>
              <a:xfrm>
                <a:off x="13896850" y="-416846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0"/>
              <p:cNvSpPr/>
              <p:nvPr/>
            </p:nvSpPr>
            <p:spPr>
              <a:xfrm>
                <a:off x="14133350" y="-3900811"/>
                <a:ext cx="696576" cy="965692"/>
              </a:xfrm>
              <a:custGeom>
                <a:avLst/>
                <a:gdLst/>
                <a:ahLst/>
                <a:cxnLst/>
                <a:rect l="l" t="t" r="r" b="b"/>
                <a:pathLst>
                  <a:path w="16532" h="22919" extrusionOk="0">
                    <a:moveTo>
                      <a:pt x="12796" y="6448"/>
                    </a:moveTo>
                    <a:cubicBezTo>
                      <a:pt x="12946" y="6448"/>
                      <a:pt x="13097" y="6453"/>
                      <a:pt x="13249" y="6465"/>
                    </a:cubicBezTo>
                    <a:cubicBezTo>
                      <a:pt x="13408" y="6484"/>
                      <a:pt x="13548" y="6484"/>
                      <a:pt x="13667" y="6564"/>
                    </a:cubicBezTo>
                    <a:cubicBezTo>
                      <a:pt x="13965" y="6723"/>
                      <a:pt x="13926" y="7101"/>
                      <a:pt x="13846" y="7380"/>
                    </a:cubicBezTo>
                    <a:cubicBezTo>
                      <a:pt x="13528" y="8414"/>
                      <a:pt x="13369" y="9508"/>
                      <a:pt x="12971" y="10562"/>
                    </a:cubicBezTo>
                    <a:cubicBezTo>
                      <a:pt x="12891" y="10761"/>
                      <a:pt x="12911" y="10980"/>
                      <a:pt x="12573" y="11000"/>
                    </a:cubicBezTo>
                    <a:cubicBezTo>
                      <a:pt x="11439" y="11139"/>
                      <a:pt x="10265" y="11279"/>
                      <a:pt x="9132" y="11438"/>
                    </a:cubicBezTo>
                    <a:cubicBezTo>
                      <a:pt x="9099" y="11441"/>
                      <a:pt x="9069" y="11443"/>
                      <a:pt x="9042" y="11443"/>
                    </a:cubicBezTo>
                    <a:cubicBezTo>
                      <a:pt x="8754" y="11443"/>
                      <a:pt x="8754" y="11258"/>
                      <a:pt x="8754" y="11040"/>
                    </a:cubicBezTo>
                    <a:lnTo>
                      <a:pt x="8754" y="8951"/>
                    </a:lnTo>
                    <a:cubicBezTo>
                      <a:pt x="8833" y="8315"/>
                      <a:pt x="8435" y="7380"/>
                      <a:pt x="8933" y="6823"/>
                    </a:cubicBezTo>
                    <a:cubicBezTo>
                      <a:pt x="9133" y="6584"/>
                      <a:pt x="9467" y="6524"/>
                      <a:pt x="9823" y="6524"/>
                    </a:cubicBezTo>
                    <a:cubicBezTo>
                      <a:pt x="10183" y="6524"/>
                      <a:pt x="10566" y="6585"/>
                      <a:pt x="10859" y="6585"/>
                    </a:cubicBezTo>
                    <a:cubicBezTo>
                      <a:pt x="10880" y="6585"/>
                      <a:pt x="10901" y="6585"/>
                      <a:pt x="10922" y="6584"/>
                    </a:cubicBezTo>
                    <a:cubicBezTo>
                      <a:pt x="11533" y="6536"/>
                      <a:pt x="12158" y="6448"/>
                      <a:pt x="12796" y="6448"/>
                    </a:cubicBezTo>
                    <a:close/>
                    <a:moveTo>
                      <a:pt x="6663" y="7011"/>
                    </a:moveTo>
                    <a:cubicBezTo>
                      <a:pt x="6922" y="7011"/>
                      <a:pt x="6983" y="7197"/>
                      <a:pt x="6983" y="7459"/>
                    </a:cubicBezTo>
                    <a:lnTo>
                      <a:pt x="6983" y="9309"/>
                    </a:lnTo>
                    <a:cubicBezTo>
                      <a:pt x="6983" y="9946"/>
                      <a:pt x="6983" y="10562"/>
                      <a:pt x="6963" y="11239"/>
                    </a:cubicBezTo>
                    <a:cubicBezTo>
                      <a:pt x="6963" y="11577"/>
                      <a:pt x="6884" y="11796"/>
                      <a:pt x="6446" y="11836"/>
                    </a:cubicBezTo>
                    <a:cubicBezTo>
                      <a:pt x="5551" y="11875"/>
                      <a:pt x="4616" y="11935"/>
                      <a:pt x="3721" y="12034"/>
                    </a:cubicBezTo>
                    <a:cubicBezTo>
                      <a:pt x="3682" y="12038"/>
                      <a:pt x="3647" y="12039"/>
                      <a:pt x="3614" y="12039"/>
                    </a:cubicBezTo>
                    <a:cubicBezTo>
                      <a:pt x="3250" y="12039"/>
                      <a:pt x="3179" y="11840"/>
                      <a:pt x="3124" y="11458"/>
                    </a:cubicBezTo>
                    <a:cubicBezTo>
                      <a:pt x="3025" y="10403"/>
                      <a:pt x="2905" y="9369"/>
                      <a:pt x="2726" y="8315"/>
                    </a:cubicBezTo>
                    <a:cubicBezTo>
                      <a:pt x="2686" y="7897"/>
                      <a:pt x="2766" y="7758"/>
                      <a:pt x="3184" y="7618"/>
                    </a:cubicBezTo>
                    <a:cubicBezTo>
                      <a:pt x="4298" y="7280"/>
                      <a:pt x="5412" y="7260"/>
                      <a:pt x="6546" y="7022"/>
                    </a:cubicBezTo>
                    <a:cubicBezTo>
                      <a:pt x="6588" y="7014"/>
                      <a:pt x="6627" y="7011"/>
                      <a:pt x="6663" y="7011"/>
                    </a:cubicBezTo>
                    <a:close/>
                    <a:moveTo>
                      <a:pt x="7080" y="1"/>
                    </a:moveTo>
                    <a:cubicBezTo>
                      <a:pt x="6990" y="1"/>
                      <a:pt x="6898" y="7"/>
                      <a:pt x="6804" y="19"/>
                    </a:cubicBezTo>
                    <a:cubicBezTo>
                      <a:pt x="6347" y="59"/>
                      <a:pt x="6108" y="298"/>
                      <a:pt x="6347" y="755"/>
                    </a:cubicBezTo>
                    <a:cubicBezTo>
                      <a:pt x="6864" y="1830"/>
                      <a:pt x="6923" y="2944"/>
                      <a:pt x="6943" y="4097"/>
                    </a:cubicBezTo>
                    <a:cubicBezTo>
                      <a:pt x="6943" y="4714"/>
                      <a:pt x="7162" y="5470"/>
                      <a:pt x="6804" y="5927"/>
                    </a:cubicBezTo>
                    <a:cubicBezTo>
                      <a:pt x="6648" y="6148"/>
                      <a:pt x="6399" y="6194"/>
                      <a:pt x="6119" y="6194"/>
                    </a:cubicBezTo>
                    <a:cubicBezTo>
                      <a:pt x="5913" y="6194"/>
                      <a:pt x="5692" y="6169"/>
                      <a:pt x="5478" y="6169"/>
                    </a:cubicBezTo>
                    <a:cubicBezTo>
                      <a:pt x="5352" y="6169"/>
                      <a:pt x="5229" y="6178"/>
                      <a:pt x="5113" y="6206"/>
                    </a:cubicBezTo>
                    <a:cubicBezTo>
                      <a:pt x="5073" y="6206"/>
                      <a:pt x="4994" y="6226"/>
                      <a:pt x="4954" y="6226"/>
                    </a:cubicBezTo>
                    <a:cubicBezTo>
                      <a:pt x="4130" y="6289"/>
                      <a:pt x="3289" y="6571"/>
                      <a:pt x="2453" y="6571"/>
                    </a:cubicBezTo>
                    <a:cubicBezTo>
                      <a:pt x="1978" y="6571"/>
                      <a:pt x="1504" y="6480"/>
                      <a:pt x="1035" y="6206"/>
                    </a:cubicBezTo>
                    <a:cubicBezTo>
                      <a:pt x="986" y="6186"/>
                      <a:pt x="931" y="6181"/>
                      <a:pt x="874" y="6181"/>
                    </a:cubicBezTo>
                    <a:cubicBezTo>
                      <a:pt x="816" y="6181"/>
                      <a:pt x="757" y="6186"/>
                      <a:pt x="697" y="6186"/>
                    </a:cubicBezTo>
                    <a:cubicBezTo>
                      <a:pt x="678" y="6185"/>
                      <a:pt x="660" y="6184"/>
                      <a:pt x="642" y="6184"/>
                    </a:cubicBezTo>
                    <a:cubicBezTo>
                      <a:pt x="410" y="6184"/>
                      <a:pt x="231" y="6300"/>
                      <a:pt x="120" y="6484"/>
                    </a:cubicBezTo>
                    <a:cubicBezTo>
                      <a:pt x="1" y="6703"/>
                      <a:pt x="220" y="6823"/>
                      <a:pt x="339" y="6982"/>
                    </a:cubicBezTo>
                    <a:cubicBezTo>
                      <a:pt x="697" y="7360"/>
                      <a:pt x="995" y="7718"/>
                      <a:pt x="1075" y="8215"/>
                    </a:cubicBezTo>
                    <a:cubicBezTo>
                      <a:pt x="1274" y="9448"/>
                      <a:pt x="1572" y="10642"/>
                      <a:pt x="1632" y="11855"/>
                    </a:cubicBezTo>
                    <a:cubicBezTo>
                      <a:pt x="1672" y="12452"/>
                      <a:pt x="1831" y="13029"/>
                      <a:pt x="2169" y="13546"/>
                    </a:cubicBezTo>
                    <a:cubicBezTo>
                      <a:pt x="2310" y="13763"/>
                      <a:pt x="2474" y="13897"/>
                      <a:pt x="2637" y="13897"/>
                    </a:cubicBezTo>
                    <a:cubicBezTo>
                      <a:pt x="2773" y="13897"/>
                      <a:pt x="2907" y="13803"/>
                      <a:pt x="3025" y="13586"/>
                    </a:cubicBezTo>
                    <a:cubicBezTo>
                      <a:pt x="3204" y="13268"/>
                      <a:pt x="3422" y="13248"/>
                      <a:pt x="3721" y="13228"/>
                    </a:cubicBezTo>
                    <a:cubicBezTo>
                      <a:pt x="4596" y="13148"/>
                      <a:pt x="5451" y="13129"/>
                      <a:pt x="6287" y="12989"/>
                    </a:cubicBezTo>
                    <a:cubicBezTo>
                      <a:pt x="6353" y="12983"/>
                      <a:pt x="6412" y="12979"/>
                      <a:pt x="6467" y="12979"/>
                    </a:cubicBezTo>
                    <a:cubicBezTo>
                      <a:pt x="6889" y="12979"/>
                      <a:pt x="6983" y="13187"/>
                      <a:pt x="6983" y="13646"/>
                    </a:cubicBezTo>
                    <a:cubicBezTo>
                      <a:pt x="6963" y="14959"/>
                      <a:pt x="6983" y="16252"/>
                      <a:pt x="6983" y="17565"/>
                    </a:cubicBezTo>
                    <a:lnTo>
                      <a:pt x="6943" y="17565"/>
                    </a:lnTo>
                    <a:cubicBezTo>
                      <a:pt x="6943" y="18818"/>
                      <a:pt x="6923" y="20091"/>
                      <a:pt x="6943" y="21324"/>
                    </a:cubicBezTo>
                    <a:cubicBezTo>
                      <a:pt x="6963" y="21924"/>
                      <a:pt x="7001" y="22918"/>
                      <a:pt x="7423" y="22918"/>
                    </a:cubicBezTo>
                    <a:cubicBezTo>
                      <a:pt x="7435" y="22918"/>
                      <a:pt x="7448" y="22917"/>
                      <a:pt x="7461" y="22916"/>
                    </a:cubicBezTo>
                    <a:cubicBezTo>
                      <a:pt x="8057" y="22876"/>
                      <a:pt x="8157" y="21921"/>
                      <a:pt x="8256" y="21245"/>
                    </a:cubicBezTo>
                    <a:cubicBezTo>
                      <a:pt x="8654" y="18659"/>
                      <a:pt x="8694" y="16033"/>
                      <a:pt x="8654" y="13427"/>
                    </a:cubicBezTo>
                    <a:cubicBezTo>
                      <a:pt x="8654" y="12930"/>
                      <a:pt x="8793" y="12830"/>
                      <a:pt x="9271" y="12771"/>
                    </a:cubicBezTo>
                    <a:cubicBezTo>
                      <a:pt x="10862" y="12631"/>
                      <a:pt x="12454" y="12492"/>
                      <a:pt x="14045" y="12432"/>
                    </a:cubicBezTo>
                    <a:cubicBezTo>
                      <a:pt x="14113" y="12432"/>
                      <a:pt x="14236" y="12443"/>
                      <a:pt x="14362" y="12443"/>
                    </a:cubicBezTo>
                    <a:cubicBezTo>
                      <a:pt x="14531" y="12443"/>
                      <a:pt x="14704" y="12424"/>
                      <a:pt x="14761" y="12333"/>
                    </a:cubicBezTo>
                    <a:cubicBezTo>
                      <a:pt x="15000" y="11975"/>
                      <a:pt x="14264" y="11696"/>
                      <a:pt x="14503" y="11239"/>
                    </a:cubicBezTo>
                    <a:cubicBezTo>
                      <a:pt x="15139" y="9886"/>
                      <a:pt x="15099" y="8195"/>
                      <a:pt x="16174" y="7121"/>
                    </a:cubicBezTo>
                    <a:cubicBezTo>
                      <a:pt x="16492" y="6803"/>
                      <a:pt x="16532" y="6425"/>
                      <a:pt x="16213" y="6166"/>
                    </a:cubicBezTo>
                    <a:cubicBezTo>
                      <a:pt x="15420" y="5482"/>
                      <a:pt x="15113" y="5101"/>
                      <a:pt x="14360" y="5101"/>
                    </a:cubicBezTo>
                    <a:cubicBezTo>
                      <a:pt x="14151" y="5101"/>
                      <a:pt x="13906" y="5131"/>
                      <a:pt x="13607" y="5191"/>
                    </a:cubicBezTo>
                    <a:cubicBezTo>
                      <a:pt x="12553" y="5390"/>
                      <a:pt x="11519" y="5530"/>
                      <a:pt x="10444" y="5629"/>
                    </a:cubicBezTo>
                    <a:cubicBezTo>
                      <a:pt x="10202" y="5661"/>
                      <a:pt x="9721" y="5787"/>
                      <a:pt x="9330" y="5787"/>
                    </a:cubicBezTo>
                    <a:cubicBezTo>
                      <a:pt x="8982" y="5787"/>
                      <a:pt x="8706" y="5687"/>
                      <a:pt x="8734" y="5331"/>
                    </a:cubicBezTo>
                    <a:cubicBezTo>
                      <a:pt x="8793" y="4018"/>
                      <a:pt x="8575" y="2685"/>
                      <a:pt x="8992" y="1352"/>
                    </a:cubicBezTo>
                    <a:cubicBezTo>
                      <a:pt x="9132" y="1034"/>
                      <a:pt x="9072" y="696"/>
                      <a:pt x="8754" y="536"/>
                    </a:cubicBezTo>
                    <a:cubicBezTo>
                      <a:pt x="8233" y="276"/>
                      <a:pt x="7697" y="1"/>
                      <a:pt x="70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8" name="Google Shape;1148;p40"/>
            <p:cNvGrpSpPr/>
            <p:nvPr/>
          </p:nvGrpSpPr>
          <p:grpSpPr>
            <a:xfrm>
              <a:off x="1013069" y="3298389"/>
              <a:ext cx="1213775" cy="1593000"/>
              <a:chOff x="12450275" y="-4206561"/>
              <a:chExt cx="1213775" cy="1593000"/>
            </a:xfrm>
          </p:grpSpPr>
          <p:sp>
            <p:nvSpPr>
              <p:cNvPr id="1149" name="Google Shape;1149;p40"/>
              <p:cNvSpPr/>
              <p:nvPr/>
            </p:nvSpPr>
            <p:spPr>
              <a:xfrm>
                <a:off x="12525850" y="-413036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40"/>
              <p:cNvSpPr/>
              <p:nvPr/>
            </p:nvSpPr>
            <p:spPr>
              <a:xfrm>
                <a:off x="12450275" y="-420656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51" name="Google Shape;1151;p40"/>
              <p:cNvGrpSpPr/>
              <p:nvPr/>
            </p:nvGrpSpPr>
            <p:grpSpPr>
              <a:xfrm>
                <a:off x="12615978" y="-3861261"/>
                <a:ext cx="806845" cy="810426"/>
                <a:chOff x="56750" y="639000"/>
                <a:chExt cx="450575" cy="452600"/>
              </a:xfrm>
            </p:grpSpPr>
            <p:sp>
              <p:nvSpPr>
                <p:cNvPr id="1152" name="Google Shape;1152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5" name="Google Shape;1155;p40"/>
            <p:cNvGrpSpPr/>
            <p:nvPr/>
          </p:nvGrpSpPr>
          <p:grpSpPr>
            <a:xfrm>
              <a:off x="3965100" y="1479714"/>
              <a:ext cx="1213775" cy="1593000"/>
              <a:chOff x="10928125" y="-2422636"/>
              <a:chExt cx="1213775" cy="1593000"/>
            </a:xfrm>
          </p:grpSpPr>
          <p:sp>
            <p:nvSpPr>
              <p:cNvPr id="1156" name="Google Shape;1156;p40"/>
              <p:cNvSpPr/>
              <p:nvPr/>
            </p:nvSpPr>
            <p:spPr>
              <a:xfrm>
                <a:off x="11003700" y="-234643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40"/>
              <p:cNvSpPr/>
              <p:nvPr/>
            </p:nvSpPr>
            <p:spPr>
              <a:xfrm>
                <a:off x="10928125" y="-242263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0"/>
              <p:cNvSpPr/>
              <p:nvPr/>
            </p:nvSpPr>
            <p:spPr>
              <a:xfrm>
                <a:off x="11383075" y="-2215800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0"/>
              <p:cNvSpPr/>
              <p:nvPr/>
            </p:nvSpPr>
            <p:spPr>
              <a:xfrm>
                <a:off x="11383075" y="-1601789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0" name="Google Shape;1160;p40"/>
            <p:cNvGrpSpPr/>
            <p:nvPr/>
          </p:nvGrpSpPr>
          <p:grpSpPr>
            <a:xfrm>
              <a:off x="5441125" y="1479714"/>
              <a:ext cx="1213775" cy="1593000"/>
              <a:chOff x="10928125" y="4875689"/>
              <a:chExt cx="1213775" cy="1593000"/>
            </a:xfrm>
          </p:grpSpPr>
          <p:sp>
            <p:nvSpPr>
              <p:cNvPr id="1161" name="Google Shape;1161;p40"/>
              <p:cNvSpPr/>
              <p:nvPr/>
            </p:nvSpPr>
            <p:spPr>
              <a:xfrm>
                <a:off x="11003700" y="49518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0"/>
              <p:cNvSpPr/>
              <p:nvPr/>
            </p:nvSpPr>
            <p:spPr>
              <a:xfrm>
                <a:off x="10928125" y="48756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0"/>
              <p:cNvSpPr/>
              <p:nvPr/>
            </p:nvSpPr>
            <p:spPr>
              <a:xfrm>
                <a:off x="11698554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0"/>
              <p:cNvSpPr/>
              <p:nvPr/>
            </p:nvSpPr>
            <p:spPr>
              <a:xfrm>
                <a:off x="11106400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0"/>
              <p:cNvSpPr/>
              <p:nvPr/>
            </p:nvSpPr>
            <p:spPr>
              <a:xfrm>
                <a:off x="11402477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0"/>
              <p:cNvSpPr/>
              <p:nvPr/>
            </p:nvSpPr>
            <p:spPr>
              <a:xfrm>
                <a:off x="11698554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0"/>
              <p:cNvSpPr/>
              <p:nvPr/>
            </p:nvSpPr>
            <p:spPr>
              <a:xfrm>
                <a:off x="11106400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0"/>
              <p:cNvSpPr/>
              <p:nvPr/>
            </p:nvSpPr>
            <p:spPr>
              <a:xfrm>
                <a:off x="11402477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9" name="Google Shape;1169;p40"/>
            <p:cNvGrpSpPr/>
            <p:nvPr/>
          </p:nvGrpSpPr>
          <p:grpSpPr>
            <a:xfrm>
              <a:off x="2489075" y="3298389"/>
              <a:ext cx="1213775" cy="1593000"/>
              <a:chOff x="12450275" y="3099614"/>
              <a:chExt cx="1213775" cy="1593000"/>
            </a:xfrm>
          </p:grpSpPr>
          <p:sp>
            <p:nvSpPr>
              <p:cNvPr id="1170" name="Google Shape;1170;p40"/>
              <p:cNvSpPr/>
              <p:nvPr/>
            </p:nvSpPr>
            <p:spPr>
              <a:xfrm>
                <a:off x="12525850" y="31758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0"/>
              <p:cNvSpPr/>
              <p:nvPr/>
            </p:nvSpPr>
            <p:spPr>
              <a:xfrm>
                <a:off x="12450275" y="309961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72" name="Google Shape;1172;p40"/>
              <p:cNvGrpSpPr/>
              <p:nvPr/>
            </p:nvGrpSpPr>
            <p:grpSpPr>
              <a:xfrm>
                <a:off x="12589023" y="4067126"/>
                <a:ext cx="396416" cy="398197"/>
                <a:chOff x="56750" y="639000"/>
                <a:chExt cx="450575" cy="452600"/>
              </a:xfrm>
            </p:grpSpPr>
            <p:sp>
              <p:nvSpPr>
                <p:cNvPr id="1173" name="Google Shape;1173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6" name="Google Shape;1176;p40"/>
              <p:cNvGrpSpPr/>
              <p:nvPr/>
            </p:nvGrpSpPr>
            <p:grpSpPr>
              <a:xfrm>
                <a:off x="13044817" y="4067126"/>
                <a:ext cx="396416" cy="398197"/>
                <a:chOff x="56750" y="639000"/>
                <a:chExt cx="450575" cy="452600"/>
              </a:xfrm>
            </p:grpSpPr>
            <p:sp>
              <p:nvSpPr>
                <p:cNvPr id="1177" name="Google Shape;1177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0" name="Google Shape;1180;p40"/>
              <p:cNvGrpSpPr/>
              <p:nvPr/>
            </p:nvGrpSpPr>
            <p:grpSpPr>
              <a:xfrm>
                <a:off x="12589023" y="3268874"/>
                <a:ext cx="396416" cy="398197"/>
                <a:chOff x="56750" y="639000"/>
                <a:chExt cx="450575" cy="452600"/>
              </a:xfrm>
            </p:grpSpPr>
            <p:sp>
              <p:nvSpPr>
                <p:cNvPr id="1181" name="Google Shape;1181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4" name="Google Shape;1184;p40"/>
              <p:cNvGrpSpPr/>
              <p:nvPr/>
            </p:nvGrpSpPr>
            <p:grpSpPr>
              <a:xfrm>
                <a:off x="13044816" y="3268874"/>
                <a:ext cx="396416" cy="398197"/>
                <a:chOff x="56750" y="639000"/>
                <a:chExt cx="450575" cy="452600"/>
              </a:xfrm>
            </p:grpSpPr>
            <p:sp>
              <p:nvSpPr>
                <p:cNvPr id="1185" name="Google Shape;1185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8" name="Google Shape;1188;p40"/>
              <p:cNvGrpSpPr/>
              <p:nvPr/>
            </p:nvGrpSpPr>
            <p:grpSpPr>
              <a:xfrm>
                <a:off x="12816918" y="3668000"/>
                <a:ext cx="396416" cy="398197"/>
                <a:chOff x="56750" y="639000"/>
                <a:chExt cx="450575" cy="452600"/>
              </a:xfrm>
            </p:grpSpPr>
            <p:sp>
              <p:nvSpPr>
                <p:cNvPr id="1189" name="Google Shape;1189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92" name="Google Shape;1192;p40"/>
            <p:cNvGrpSpPr/>
            <p:nvPr/>
          </p:nvGrpSpPr>
          <p:grpSpPr>
            <a:xfrm>
              <a:off x="3965100" y="3298389"/>
              <a:ext cx="1213775" cy="1593000"/>
              <a:chOff x="12450275" y="-2422636"/>
              <a:chExt cx="1213775" cy="1593000"/>
            </a:xfrm>
          </p:grpSpPr>
          <p:sp>
            <p:nvSpPr>
              <p:cNvPr id="1193" name="Google Shape;1193;p40"/>
              <p:cNvSpPr/>
              <p:nvPr/>
            </p:nvSpPr>
            <p:spPr>
              <a:xfrm>
                <a:off x="12525850" y="-234643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40"/>
              <p:cNvSpPr/>
              <p:nvPr/>
            </p:nvSpPr>
            <p:spPr>
              <a:xfrm>
                <a:off x="12450275" y="-242263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95" name="Google Shape;1195;p40"/>
              <p:cNvGrpSpPr/>
              <p:nvPr/>
            </p:nvGrpSpPr>
            <p:grpSpPr>
              <a:xfrm>
                <a:off x="12747927" y="-1601936"/>
                <a:ext cx="542943" cy="545338"/>
                <a:chOff x="56750" y="639000"/>
                <a:chExt cx="450575" cy="452600"/>
              </a:xfrm>
            </p:grpSpPr>
            <p:sp>
              <p:nvSpPr>
                <p:cNvPr id="1196" name="Google Shape;1196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9" name="Google Shape;1199;p40"/>
              <p:cNvGrpSpPr/>
              <p:nvPr/>
            </p:nvGrpSpPr>
            <p:grpSpPr>
              <a:xfrm>
                <a:off x="12747927" y="-2240345"/>
                <a:ext cx="542943" cy="545338"/>
                <a:chOff x="56750" y="639000"/>
                <a:chExt cx="450575" cy="452600"/>
              </a:xfrm>
            </p:grpSpPr>
            <p:sp>
              <p:nvSpPr>
                <p:cNvPr id="1200" name="Google Shape;1200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03" name="Google Shape;1203;p40"/>
            <p:cNvGrpSpPr/>
            <p:nvPr/>
          </p:nvGrpSpPr>
          <p:grpSpPr>
            <a:xfrm>
              <a:off x="5441125" y="3298389"/>
              <a:ext cx="1213775" cy="1593000"/>
              <a:chOff x="15306925" y="-515011"/>
              <a:chExt cx="1213775" cy="1593000"/>
            </a:xfrm>
          </p:grpSpPr>
          <p:sp>
            <p:nvSpPr>
              <p:cNvPr id="1204" name="Google Shape;1204;p40"/>
              <p:cNvSpPr/>
              <p:nvPr/>
            </p:nvSpPr>
            <p:spPr>
              <a:xfrm>
                <a:off x="15382500" y="-43881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0"/>
              <p:cNvSpPr/>
              <p:nvPr/>
            </p:nvSpPr>
            <p:spPr>
              <a:xfrm>
                <a:off x="15306925" y="-51501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06" name="Google Shape;1206;p40"/>
              <p:cNvGrpSpPr/>
              <p:nvPr/>
            </p:nvGrpSpPr>
            <p:grpSpPr>
              <a:xfrm>
                <a:off x="15611335" y="-207004"/>
                <a:ext cx="538406" cy="900792"/>
                <a:chOff x="-6091890" y="1398471"/>
                <a:chExt cx="538406" cy="900792"/>
              </a:xfrm>
            </p:grpSpPr>
            <p:grpSp>
              <p:nvGrpSpPr>
                <p:cNvPr id="1207" name="Google Shape;1207;p40"/>
                <p:cNvGrpSpPr/>
                <p:nvPr/>
              </p:nvGrpSpPr>
              <p:grpSpPr>
                <a:xfrm>
                  <a:off x="-6091890" y="1658721"/>
                  <a:ext cx="538406" cy="640542"/>
                  <a:chOff x="-5644575" y="2622700"/>
                  <a:chExt cx="347650" cy="413600"/>
                </a:xfrm>
              </p:grpSpPr>
              <p:sp>
                <p:nvSpPr>
                  <p:cNvPr id="1208" name="Google Shape;1208;p40"/>
                  <p:cNvSpPr/>
                  <p:nvPr/>
                </p:nvSpPr>
                <p:spPr>
                  <a:xfrm>
                    <a:off x="-5512800" y="2731625"/>
                    <a:ext cx="8000" cy="1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" h="737" extrusionOk="0">
                        <a:moveTo>
                          <a:pt x="319" y="1"/>
                        </a:moveTo>
                        <a:cubicBezTo>
                          <a:pt x="279" y="259"/>
                          <a:pt x="21" y="458"/>
                          <a:pt x="1" y="737"/>
                        </a:cubicBezTo>
                        <a:lnTo>
                          <a:pt x="1" y="737"/>
                        </a:lnTo>
                        <a:cubicBezTo>
                          <a:pt x="21" y="458"/>
                          <a:pt x="279" y="259"/>
                          <a:pt x="31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9" name="Google Shape;1209;p40"/>
                  <p:cNvSpPr/>
                  <p:nvPr/>
                </p:nvSpPr>
                <p:spPr>
                  <a:xfrm>
                    <a:off x="-5512800" y="2750025"/>
                    <a:ext cx="525" cy="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21" extrusionOk="0">
                        <a:moveTo>
                          <a:pt x="1" y="21"/>
                        </a:moveTo>
                        <a:lnTo>
                          <a:pt x="21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0" name="Google Shape;1210;p40"/>
                  <p:cNvSpPr/>
                  <p:nvPr/>
                </p:nvSpPr>
                <p:spPr>
                  <a:xfrm>
                    <a:off x="-5512800" y="2750025"/>
                    <a:ext cx="5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1" extrusionOk="0">
                        <a:moveTo>
                          <a:pt x="21" y="1"/>
                        </a:moveTo>
                        <a:cubicBezTo>
                          <a:pt x="21" y="1"/>
                          <a:pt x="1" y="1"/>
                          <a:pt x="21" y="1"/>
                        </a:cubicBezTo>
                        <a:cubicBezTo>
                          <a:pt x="1" y="1"/>
                          <a:pt x="1" y="1"/>
                          <a:pt x="21" y="1"/>
                        </a:cubicBezTo>
                        <a:cubicBezTo>
                          <a:pt x="1" y="1"/>
                          <a:pt x="1" y="1"/>
                          <a:pt x="21" y="1"/>
                        </a:cubicBezTo>
                        <a:cubicBezTo>
                          <a:pt x="1" y="1"/>
                          <a:pt x="1" y="1"/>
                          <a:pt x="2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1" name="Google Shape;1211;p40"/>
                  <p:cNvSpPr/>
                  <p:nvPr/>
                </p:nvSpPr>
                <p:spPr>
                  <a:xfrm>
                    <a:off x="-5644575" y="2622700"/>
                    <a:ext cx="347650" cy="413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06" h="16544" extrusionOk="0">
                        <a:moveTo>
                          <a:pt x="9064" y="5530"/>
                        </a:moveTo>
                        <a:cubicBezTo>
                          <a:pt x="9200" y="5530"/>
                          <a:pt x="9335" y="5531"/>
                          <a:pt x="9469" y="5531"/>
                        </a:cubicBezTo>
                        <a:cubicBezTo>
                          <a:pt x="9827" y="5531"/>
                          <a:pt x="9748" y="5830"/>
                          <a:pt x="9748" y="6108"/>
                        </a:cubicBezTo>
                        <a:cubicBezTo>
                          <a:pt x="9728" y="6188"/>
                          <a:pt x="9688" y="6447"/>
                          <a:pt x="9668" y="6447"/>
                        </a:cubicBezTo>
                        <a:cubicBezTo>
                          <a:pt x="9190" y="6475"/>
                          <a:pt x="8702" y="6503"/>
                          <a:pt x="8225" y="6503"/>
                        </a:cubicBezTo>
                        <a:cubicBezTo>
                          <a:pt x="8027" y="6503"/>
                          <a:pt x="7831" y="6498"/>
                          <a:pt x="7639" y="6486"/>
                        </a:cubicBezTo>
                        <a:cubicBezTo>
                          <a:pt x="7580" y="6447"/>
                          <a:pt x="7480" y="5730"/>
                          <a:pt x="7858" y="5631"/>
                        </a:cubicBezTo>
                        <a:cubicBezTo>
                          <a:pt x="8246" y="5541"/>
                          <a:pt x="8656" y="5530"/>
                          <a:pt x="9064" y="5530"/>
                        </a:cubicBezTo>
                        <a:close/>
                        <a:moveTo>
                          <a:pt x="5672" y="5969"/>
                        </a:moveTo>
                        <a:cubicBezTo>
                          <a:pt x="5909" y="5969"/>
                          <a:pt x="6088" y="6069"/>
                          <a:pt x="6088" y="6486"/>
                        </a:cubicBezTo>
                        <a:cubicBezTo>
                          <a:pt x="6088" y="6823"/>
                          <a:pt x="5921" y="6893"/>
                          <a:pt x="5718" y="6893"/>
                        </a:cubicBezTo>
                        <a:cubicBezTo>
                          <a:pt x="5572" y="6893"/>
                          <a:pt x="5407" y="6857"/>
                          <a:pt x="5271" y="6857"/>
                        </a:cubicBezTo>
                        <a:cubicBezTo>
                          <a:pt x="5181" y="6857"/>
                          <a:pt x="5104" y="6873"/>
                          <a:pt x="5053" y="6924"/>
                        </a:cubicBezTo>
                        <a:cubicBezTo>
                          <a:pt x="4973" y="6939"/>
                          <a:pt x="4902" y="6947"/>
                          <a:pt x="4839" y="6947"/>
                        </a:cubicBezTo>
                        <a:cubicBezTo>
                          <a:pt x="4495" y="6947"/>
                          <a:pt x="4391" y="6729"/>
                          <a:pt x="4357" y="6427"/>
                        </a:cubicBezTo>
                        <a:cubicBezTo>
                          <a:pt x="4277" y="6009"/>
                          <a:pt x="4596" y="6088"/>
                          <a:pt x="4854" y="6049"/>
                        </a:cubicBezTo>
                        <a:lnTo>
                          <a:pt x="4914" y="6049"/>
                        </a:lnTo>
                        <a:cubicBezTo>
                          <a:pt x="4935" y="6050"/>
                          <a:pt x="4956" y="6051"/>
                          <a:pt x="4978" y="6051"/>
                        </a:cubicBezTo>
                        <a:cubicBezTo>
                          <a:pt x="5196" y="6051"/>
                          <a:pt x="5458" y="5969"/>
                          <a:pt x="5672" y="5969"/>
                        </a:cubicBezTo>
                        <a:close/>
                        <a:moveTo>
                          <a:pt x="8873" y="7342"/>
                        </a:moveTo>
                        <a:cubicBezTo>
                          <a:pt x="8917" y="7351"/>
                          <a:pt x="8964" y="7354"/>
                          <a:pt x="9011" y="7354"/>
                        </a:cubicBezTo>
                        <a:cubicBezTo>
                          <a:pt x="9088" y="7354"/>
                          <a:pt x="9166" y="7346"/>
                          <a:pt x="9235" y="7346"/>
                        </a:cubicBezTo>
                        <a:cubicBezTo>
                          <a:pt x="9391" y="7346"/>
                          <a:pt x="9504" y="7386"/>
                          <a:pt x="9469" y="7640"/>
                        </a:cubicBezTo>
                        <a:cubicBezTo>
                          <a:pt x="9399" y="8164"/>
                          <a:pt x="9129" y="8254"/>
                          <a:pt x="8810" y="8254"/>
                        </a:cubicBezTo>
                        <a:cubicBezTo>
                          <a:pt x="8643" y="8254"/>
                          <a:pt x="8464" y="8230"/>
                          <a:pt x="8292" y="8230"/>
                        </a:cubicBezTo>
                        <a:cubicBezTo>
                          <a:pt x="8143" y="8230"/>
                          <a:pt x="8001" y="8248"/>
                          <a:pt x="7878" y="8316"/>
                        </a:cubicBezTo>
                        <a:cubicBezTo>
                          <a:pt x="7819" y="8356"/>
                          <a:pt x="7759" y="8373"/>
                          <a:pt x="7704" y="8373"/>
                        </a:cubicBezTo>
                        <a:cubicBezTo>
                          <a:pt x="7533" y="8373"/>
                          <a:pt x="7400" y="8208"/>
                          <a:pt x="7460" y="7998"/>
                        </a:cubicBezTo>
                        <a:cubicBezTo>
                          <a:pt x="7585" y="7448"/>
                          <a:pt x="7946" y="7432"/>
                          <a:pt x="8301" y="7432"/>
                        </a:cubicBezTo>
                        <a:cubicBezTo>
                          <a:pt x="8322" y="7432"/>
                          <a:pt x="8344" y="7432"/>
                          <a:pt x="8365" y="7432"/>
                        </a:cubicBezTo>
                        <a:cubicBezTo>
                          <a:pt x="8552" y="7432"/>
                          <a:pt x="8733" y="7428"/>
                          <a:pt x="8873" y="7342"/>
                        </a:cubicBezTo>
                        <a:close/>
                        <a:moveTo>
                          <a:pt x="5883" y="7654"/>
                        </a:moveTo>
                        <a:cubicBezTo>
                          <a:pt x="6103" y="7654"/>
                          <a:pt x="6167" y="7890"/>
                          <a:pt x="6167" y="8177"/>
                        </a:cubicBezTo>
                        <a:cubicBezTo>
                          <a:pt x="6167" y="8550"/>
                          <a:pt x="5996" y="8623"/>
                          <a:pt x="5835" y="8623"/>
                        </a:cubicBezTo>
                        <a:cubicBezTo>
                          <a:pt x="5732" y="8623"/>
                          <a:pt x="5634" y="8594"/>
                          <a:pt x="5585" y="8594"/>
                        </a:cubicBezTo>
                        <a:cubicBezTo>
                          <a:pt x="5580" y="8594"/>
                          <a:pt x="5575" y="8594"/>
                          <a:pt x="5570" y="8595"/>
                        </a:cubicBezTo>
                        <a:cubicBezTo>
                          <a:pt x="5434" y="8618"/>
                          <a:pt x="5310" y="8630"/>
                          <a:pt x="5200" y="8630"/>
                        </a:cubicBezTo>
                        <a:cubicBezTo>
                          <a:pt x="4831" y="8630"/>
                          <a:pt x="4629" y="8490"/>
                          <a:pt x="4675" y="8137"/>
                        </a:cubicBezTo>
                        <a:cubicBezTo>
                          <a:pt x="4719" y="7774"/>
                          <a:pt x="4922" y="7715"/>
                          <a:pt x="5152" y="7715"/>
                        </a:cubicBezTo>
                        <a:cubicBezTo>
                          <a:pt x="5260" y="7715"/>
                          <a:pt x="5375" y="7728"/>
                          <a:pt x="5481" y="7728"/>
                        </a:cubicBezTo>
                        <a:cubicBezTo>
                          <a:pt x="5556" y="7728"/>
                          <a:pt x="5627" y="7722"/>
                          <a:pt x="5690" y="7700"/>
                        </a:cubicBezTo>
                        <a:cubicBezTo>
                          <a:pt x="5764" y="7668"/>
                          <a:pt x="5828" y="7654"/>
                          <a:pt x="5883" y="7654"/>
                        </a:cubicBezTo>
                        <a:close/>
                        <a:moveTo>
                          <a:pt x="7868" y="11181"/>
                        </a:moveTo>
                        <a:cubicBezTo>
                          <a:pt x="8453" y="11181"/>
                          <a:pt x="8396" y="11762"/>
                          <a:pt x="8455" y="11997"/>
                        </a:cubicBezTo>
                        <a:cubicBezTo>
                          <a:pt x="8514" y="12190"/>
                          <a:pt x="8448" y="12234"/>
                          <a:pt x="8345" y="12234"/>
                        </a:cubicBezTo>
                        <a:cubicBezTo>
                          <a:pt x="8259" y="12234"/>
                          <a:pt x="8147" y="12203"/>
                          <a:pt x="8059" y="12203"/>
                        </a:cubicBezTo>
                        <a:cubicBezTo>
                          <a:pt x="8005" y="12203"/>
                          <a:pt x="7960" y="12215"/>
                          <a:pt x="7938" y="12255"/>
                        </a:cubicBezTo>
                        <a:cubicBezTo>
                          <a:pt x="7850" y="12273"/>
                          <a:pt x="7775" y="12282"/>
                          <a:pt x="7710" y="12282"/>
                        </a:cubicBezTo>
                        <a:cubicBezTo>
                          <a:pt x="7421" y="12282"/>
                          <a:pt x="7344" y="12106"/>
                          <a:pt x="7361" y="11798"/>
                        </a:cubicBezTo>
                        <a:cubicBezTo>
                          <a:pt x="7381" y="11459"/>
                          <a:pt x="7381" y="11201"/>
                          <a:pt x="7838" y="11181"/>
                        </a:cubicBezTo>
                        <a:cubicBezTo>
                          <a:pt x="7848" y="11181"/>
                          <a:pt x="7858" y="11181"/>
                          <a:pt x="7868" y="11181"/>
                        </a:cubicBezTo>
                        <a:close/>
                        <a:moveTo>
                          <a:pt x="9541" y="0"/>
                        </a:moveTo>
                        <a:cubicBezTo>
                          <a:pt x="9472" y="0"/>
                          <a:pt x="9402" y="13"/>
                          <a:pt x="9330" y="41"/>
                        </a:cubicBezTo>
                        <a:cubicBezTo>
                          <a:pt x="8892" y="180"/>
                          <a:pt x="9071" y="638"/>
                          <a:pt x="9091" y="1016"/>
                        </a:cubicBezTo>
                        <a:cubicBezTo>
                          <a:pt x="9171" y="1951"/>
                          <a:pt x="8853" y="2408"/>
                          <a:pt x="8156" y="2508"/>
                        </a:cubicBezTo>
                        <a:cubicBezTo>
                          <a:pt x="8134" y="2510"/>
                          <a:pt x="8110" y="2510"/>
                          <a:pt x="8087" y="2510"/>
                        </a:cubicBezTo>
                        <a:cubicBezTo>
                          <a:pt x="8008" y="2510"/>
                          <a:pt x="7926" y="2503"/>
                          <a:pt x="7848" y="2503"/>
                        </a:cubicBezTo>
                        <a:cubicBezTo>
                          <a:pt x="7682" y="2503"/>
                          <a:pt x="7537" y="2536"/>
                          <a:pt x="7500" y="2746"/>
                        </a:cubicBezTo>
                        <a:cubicBezTo>
                          <a:pt x="7440" y="3124"/>
                          <a:pt x="7838" y="3204"/>
                          <a:pt x="8057" y="3244"/>
                        </a:cubicBezTo>
                        <a:cubicBezTo>
                          <a:pt x="8634" y="3363"/>
                          <a:pt x="8574" y="3642"/>
                          <a:pt x="8435" y="4099"/>
                        </a:cubicBezTo>
                        <a:cubicBezTo>
                          <a:pt x="8276" y="4537"/>
                          <a:pt x="8057" y="4795"/>
                          <a:pt x="7560" y="4895"/>
                        </a:cubicBezTo>
                        <a:cubicBezTo>
                          <a:pt x="7460" y="4915"/>
                          <a:pt x="7361" y="4935"/>
                          <a:pt x="7261" y="4935"/>
                        </a:cubicBezTo>
                        <a:cubicBezTo>
                          <a:pt x="6784" y="5034"/>
                          <a:pt x="6306" y="5094"/>
                          <a:pt x="5809" y="5114"/>
                        </a:cubicBezTo>
                        <a:cubicBezTo>
                          <a:pt x="5749" y="4815"/>
                          <a:pt x="5511" y="4159"/>
                          <a:pt x="5471" y="4099"/>
                        </a:cubicBezTo>
                        <a:cubicBezTo>
                          <a:pt x="5212" y="3542"/>
                          <a:pt x="5550" y="3403"/>
                          <a:pt x="5988" y="3303"/>
                        </a:cubicBezTo>
                        <a:cubicBezTo>
                          <a:pt x="6247" y="3244"/>
                          <a:pt x="6545" y="3144"/>
                          <a:pt x="6505" y="2846"/>
                        </a:cubicBezTo>
                        <a:cubicBezTo>
                          <a:pt x="6490" y="2633"/>
                          <a:pt x="6300" y="2513"/>
                          <a:pt x="6087" y="2513"/>
                        </a:cubicBezTo>
                        <a:cubicBezTo>
                          <a:pt x="6022" y="2513"/>
                          <a:pt x="5954" y="2524"/>
                          <a:pt x="5889" y="2548"/>
                        </a:cubicBezTo>
                        <a:cubicBezTo>
                          <a:pt x="5733" y="2598"/>
                          <a:pt x="5604" y="2621"/>
                          <a:pt x="5499" y="2621"/>
                        </a:cubicBezTo>
                        <a:cubicBezTo>
                          <a:pt x="5066" y="2621"/>
                          <a:pt x="5021" y="2232"/>
                          <a:pt x="5053" y="1752"/>
                        </a:cubicBezTo>
                        <a:cubicBezTo>
                          <a:pt x="5073" y="1354"/>
                          <a:pt x="4954" y="1056"/>
                          <a:pt x="4556" y="976"/>
                        </a:cubicBezTo>
                        <a:cubicBezTo>
                          <a:pt x="4297" y="950"/>
                          <a:pt x="4014" y="790"/>
                          <a:pt x="3743" y="790"/>
                        </a:cubicBezTo>
                        <a:cubicBezTo>
                          <a:pt x="3597" y="790"/>
                          <a:pt x="3455" y="837"/>
                          <a:pt x="3322" y="976"/>
                        </a:cubicBezTo>
                        <a:cubicBezTo>
                          <a:pt x="2984" y="1354"/>
                          <a:pt x="3521" y="1632"/>
                          <a:pt x="3561" y="1971"/>
                        </a:cubicBezTo>
                        <a:cubicBezTo>
                          <a:pt x="3561" y="2050"/>
                          <a:pt x="3661" y="2130"/>
                          <a:pt x="3681" y="2209"/>
                        </a:cubicBezTo>
                        <a:cubicBezTo>
                          <a:pt x="3919" y="2727"/>
                          <a:pt x="3820" y="3025"/>
                          <a:pt x="3203" y="3025"/>
                        </a:cubicBezTo>
                        <a:cubicBezTo>
                          <a:pt x="2567" y="3025"/>
                          <a:pt x="1890" y="3045"/>
                          <a:pt x="1234" y="3045"/>
                        </a:cubicBezTo>
                        <a:cubicBezTo>
                          <a:pt x="1203" y="3045"/>
                          <a:pt x="1173" y="3044"/>
                          <a:pt x="1142" y="3044"/>
                        </a:cubicBezTo>
                        <a:cubicBezTo>
                          <a:pt x="976" y="3044"/>
                          <a:pt x="821" y="3059"/>
                          <a:pt x="736" y="3244"/>
                        </a:cubicBezTo>
                        <a:cubicBezTo>
                          <a:pt x="637" y="3463"/>
                          <a:pt x="816" y="3542"/>
                          <a:pt x="915" y="3701"/>
                        </a:cubicBezTo>
                        <a:cubicBezTo>
                          <a:pt x="1258" y="4208"/>
                          <a:pt x="1629" y="4423"/>
                          <a:pt x="2086" y="4423"/>
                        </a:cubicBezTo>
                        <a:cubicBezTo>
                          <a:pt x="2293" y="4423"/>
                          <a:pt x="2518" y="4379"/>
                          <a:pt x="2766" y="4298"/>
                        </a:cubicBezTo>
                        <a:cubicBezTo>
                          <a:pt x="3147" y="4157"/>
                          <a:pt x="3737" y="3854"/>
                          <a:pt x="4163" y="3854"/>
                        </a:cubicBezTo>
                        <a:cubicBezTo>
                          <a:pt x="4515" y="3854"/>
                          <a:pt x="4756" y="4061"/>
                          <a:pt x="4675" y="4736"/>
                        </a:cubicBezTo>
                        <a:cubicBezTo>
                          <a:pt x="4655" y="5034"/>
                          <a:pt x="4675" y="5193"/>
                          <a:pt x="4715" y="5313"/>
                        </a:cubicBezTo>
                        <a:cubicBezTo>
                          <a:pt x="4559" y="5353"/>
                          <a:pt x="4401" y="5371"/>
                          <a:pt x="4241" y="5371"/>
                        </a:cubicBezTo>
                        <a:cubicBezTo>
                          <a:pt x="3930" y="5371"/>
                          <a:pt x="3611" y="5305"/>
                          <a:pt x="3283" y="5213"/>
                        </a:cubicBezTo>
                        <a:cubicBezTo>
                          <a:pt x="3176" y="5180"/>
                          <a:pt x="3070" y="5158"/>
                          <a:pt x="2967" y="5158"/>
                        </a:cubicBezTo>
                        <a:cubicBezTo>
                          <a:pt x="2821" y="5158"/>
                          <a:pt x="2684" y="5204"/>
                          <a:pt x="2567" y="5333"/>
                        </a:cubicBezTo>
                        <a:cubicBezTo>
                          <a:pt x="2328" y="5631"/>
                          <a:pt x="2606" y="5790"/>
                          <a:pt x="2785" y="5949"/>
                        </a:cubicBezTo>
                        <a:cubicBezTo>
                          <a:pt x="3084" y="6248"/>
                          <a:pt x="3183" y="6626"/>
                          <a:pt x="3263" y="7023"/>
                        </a:cubicBezTo>
                        <a:cubicBezTo>
                          <a:pt x="3382" y="7720"/>
                          <a:pt x="3462" y="8436"/>
                          <a:pt x="3661" y="9112"/>
                        </a:cubicBezTo>
                        <a:cubicBezTo>
                          <a:pt x="3758" y="9474"/>
                          <a:pt x="3885" y="9905"/>
                          <a:pt x="4219" y="9905"/>
                        </a:cubicBezTo>
                        <a:cubicBezTo>
                          <a:pt x="4362" y="9905"/>
                          <a:pt x="4542" y="9826"/>
                          <a:pt x="4775" y="9629"/>
                        </a:cubicBezTo>
                        <a:cubicBezTo>
                          <a:pt x="4876" y="9551"/>
                          <a:pt x="5021" y="9542"/>
                          <a:pt x="5171" y="9542"/>
                        </a:cubicBezTo>
                        <a:cubicBezTo>
                          <a:pt x="5215" y="9542"/>
                          <a:pt x="5260" y="9543"/>
                          <a:pt x="5304" y="9543"/>
                        </a:cubicBezTo>
                        <a:cubicBezTo>
                          <a:pt x="5376" y="9543"/>
                          <a:pt x="5446" y="9541"/>
                          <a:pt x="5511" y="9530"/>
                        </a:cubicBezTo>
                        <a:cubicBezTo>
                          <a:pt x="5604" y="9523"/>
                          <a:pt x="5704" y="9505"/>
                          <a:pt x="5794" y="9505"/>
                        </a:cubicBezTo>
                        <a:cubicBezTo>
                          <a:pt x="5954" y="9505"/>
                          <a:pt x="6080" y="9561"/>
                          <a:pt x="6068" y="9828"/>
                        </a:cubicBezTo>
                        <a:cubicBezTo>
                          <a:pt x="6048" y="10107"/>
                          <a:pt x="6247" y="10584"/>
                          <a:pt x="5769" y="10584"/>
                        </a:cubicBezTo>
                        <a:cubicBezTo>
                          <a:pt x="5757" y="10584"/>
                          <a:pt x="5745" y="10584"/>
                          <a:pt x="5732" y="10584"/>
                        </a:cubicBezTo>
                        <a:cubicBezTo>
                          <a:pt x="5054" y="10584"/>
                          <a:pt x="4362" y="10910"/>
                          <a:pt x="3683" y="10910"/>
                        </a:cubicBezTo>
                        <a:cubicBezTo>
                          <a:pt x="3257" y="10910"/>
                          <a:pt x="2837" y="10782"/>
                          <a:pt x="2427" y="10365"/>
                        </a:cubicBezTo>
                        <a:cubicBezTo>
                          <a:pt x="2296" y="10223"/>
                          <a:pt x="2098" y="10165"/>
                          <a:pt x="1887" y="10165"/>
                        </a:cubicBezTo>
                        <a:cubicBezTo>
                          <a:pt x="1715" y="10165"/>
                          <a:pt x="1534" y="10203"/>
                          <a:pt x="1373" y="10266"/>
                        </a:cubicBezTo>
                        <a:cubicBezTo>
                          <a:pt x="1194" y="10306"/>
                          <a:pt x="1194" y="10485"/>
                          <a:pt x="1234" y="10604"/>
                        </a:cubicBezTo>
                        <a:cubicBezTo>
                          <a:pt x="1440" y="11062"/>
                          <a:pt x="1356" y="11178"/>
                          <a:pt x="1175" y="11178"/>
                        </a:cubicBezTo>
                        <a:cubicBezTo>
                          <a:pt x="1042" y="11178"/>
                          <a:pt x="857" y="11115"/>
                          <a:pt x="697" y="11082"/>
                        </a:cubicBezTo>
                        <a:cubicBezTo>
                          <a:pt x="613" y="11062"/>
                          <a:pt x="531" y="11049"/>
                          <a:pt x="455" y="11049"/>
                        </a:cubicBezTo>
                        <a:cubicBezTo>
                          <a:pt x="298" y="11049"/>
                          <a:pt x="167" y="11106"/>
                          <a:pt x="100" y="11280"/>
                        </a:cubicBezTo>
                        <a:cubicBezTo>
                          <a:pt x="0" y="11519"/>
                          <a:pt x="199" y="11698"/>
                          <a:pt x="398" y="11798"/>
                        </a:cubicBezTo>
                        <a:cubicBezTo>
                          <a:pt x="587" y="11892"/>
                          <a:pt x="793" y="12058"/>
                          <a:pt x="984" y="12058"/>
                        </a:cubicBezTo>
                        <a:cubicBezTo>
                          <a:pt x="994" y="12058"/>
                          <a:pt x="1005" y="12057"/>
                          <a:pt x="1015" y="12056"/>
                        </a:cubicBezTo>
                        <a:cubicBezTo>
                          <a:pt x="1046" y="12054"/>
                          <a:pt x="1076" y="12053"/>
                          <a:pt x="1105" y="12053"/>
                        </a:cubicBezTo>
                        <a:cubicBezTo>
                          <a:pt x="1646" y="12053"/>
                          <a:pt x="1773" y="12401"/>
                          <a:pt x="1811" y="12892"/>
                        </a:cubicBezTo>
                        <a:cubicBezTo>
                          <a:pt x="1870" y="13548"/>
                          <a:pt x="1870" y="14185"/>
                          <a:pt x="1811" y="14861"/>
                        </a:cubicBezTo>
                        <a:cubicBezTo>
                          <a:pt x="1771" y="15339"/>
                          <a:pt x="1910" y="15975"/>
                          <a:pt x="2427" y="15995"/>
                        </a:cubicBezTo>
                        <a:cubicBezTo>
                          <a:pt x="2453" y="15998"/>
                          <a:pt x="2479" y="15999"/>
                          <a:pt x="2502" y="15999"/>
                        </a:cubicBezTo>
                        <a:cubicBezTo>
                          <a:pt x="3006" y="15999"/>
                          <a:pt x="3024" y="15416"/>
                          <a:pt x="3024" y="14961"/>
                        </a:cubicBezTo>
                        <a:cubicBezTo>
                          <a:pt x="3024" y="14065"/>
                          <a:pt x="3004" y="13190"/>
                          <a:pt x="2984" y="12295"/>
                        </a:cubicBezTo>
                        <a:cubicBezTo>
                          <a:pt x="2984" y="11977"/>
                          <a:pt x="3004" y="11798"/>
                          <a:pt x="3402" y="11758"/>
                        </a:cubicBezTo>
                        <a:cubicBezTo>
                          <a:pt x="4277" y="11658"/>
                          <a:pt x="5153" y="11479"/>
                          <a:pt x="6008" y="11320"/>
                        </a:cubicBezTo>
                        <a:lnTo>
                          <a:pt x="6008" y="11320"/>
                        </a:lnTo>
                        <a:cubicBezTo>
                          <a:pt x="6247" y="12673"/>
                          <a:pt x="6167" y="12772"/>
                          <a:pt x="4854" y="12792"/>
                        </a:cubicBezTo>
                        <a:cubicBezTo>
                          <a:pt x="4516" y="12792"/>
                          <a:pt x="4218" y="12772"/>
                          <a:pt x="3899" y="12772"/>
                        </a:cubicBezTo>
                        <a:cubicBezTo>
                          <a:pt x="3621" y="12772"/>
                          <a:pt x="3462" y="12872"/>
                          <a:pt x="3521" y="13170"/>
                        </a:cubicBezTo>
                        <a:cubicBezTo>
                          <a:pt x="3641" y="13616"/>
                          <a:pt x="4411" y="14106"/>
                          <a:pt x="4940" y="14106"/>
                        </a:cubicBezTo>
                        <a:cubicBezTo>
                          <a:pt x="5025" y="14106"/>
                          <a:pt x="5104" y="14093"/>
                          <a:pt x="5173" y="14065"/>
                        </a:cubicBezTo>
                        <a:cubicBezTo>
                          <a:pt x="6107" y="13687"/>
                          <a:pt x="7102" y="13449"/>
                          <a:pt x="8077" y="13111"/>
                        </a:cubicBezTo>
                        <a:cubicBezTo>
                          <a:pt x="8319" y="13030"/>
                          <a:pt x="8545" y="12962"/>
                          <a:pt x="8748" y="12962"/>
                        </a:cubicBezTo>
                        <a:cubicBezTo>
                          <a:pt x="9045" y="12962"/>
                          <a:pt x="9292" y="13107"/>
                          <a:pt x="9469" y="13568"/>
                        </a:cubicBezTo>
                        <a:cubicBezTo>
                          <a:pt x="9550" y="13762"/>
                          <a:pt x="9709" y="14034"/>
                          <a:pt x="9979" y="14034"/>
                        </a:cubicBezTo>
                        <a:cubicBezTo>
                          <a:pt x="10042" y="14034"/>
                          <a:pt x="10111" y="14020"/>
                          <a:pt x="10185" y="13986"/>
                        </a:cubicBezTo>
                        <a:cubicBezTo>
                          <a:pt x="10524" y="13847"/>
                          <a:pt x="10683" y="13508"/>
                          <a:pt x="10663" y="13150"/>
                        </a:cubicBezTo>
                        <a:cubicBezTo>
                          <a:pt x="10663" y="12514"/>
                          <a:pt x="10265" y="12096"/>
                          <a:pt x="9768" y="11778"/>
                        </a:cubicBezTo>
                        <a:cubicBezTo>
                          <a:pt x="9430" y="11559"/>
                          <a:pt x="9071" y="11380"/>
                          <a:pt x="8594" y="11082"/>
                        </a:cubicBezTo>
                        <a:cubicBezTo>
                          <a:pt x="9091" y="11062"/>
                          <a:pt x="9430" y="11022"/>
                          <a:pt x="9728" y="11002"/>
                        </a:cubicBezTo>
                        <a:cubicBezTo>
                          <a:pt x="9976" y="10990"/>
                          <a:pt x="10202" y="10983"/>
                          <a:pt x="10406" y="10983"/>
                        </a:cubicBezTo>
                        <a:cubicBezTo>
                          <a:pt x="12169" y="10983"/>
                          <a:pt x="12362" y="11505"/>
                          <a:pt x="11916" y="13608"/>
                        </a:cubicBezTo>
                        <a:cubicBezTo>
                          <a:pt x="11788" y="14208"/>
                          <a:pt x="11587" y="14541"/>
                          <a:pt x="11175" y="14541"/>
                        </a:cubicBezTo>
                        <a:cubicBezTo>
                          <a:pt x="11013" y="14541"/>
                          <a:pt x="10819" y="14490"/>
                          <a:pt x="10583" y="14384"/>
                        </a:cubicBezTo>
                        <a:cubicBezTo>
                          <a:pt x="10468" y="14336"/>
                          <a:pt x="10339" y="14302"/>
                          <a:pt x="10196" y="14302"/>
                        </a:cubicBezTo>
                        <a:cubicBezTo>
                          <a:pt x="10042" y="14302"/>
                          <a:pt x="9873" y="14341"/>
                          <a:pt x="9688" y="14443"/>
                        </a:cubicBezTo>
                        <a:cubicBezTo>
                          <a:pt x="10066" y="14961"/>
                          <a:pt x="10464" y="15458"/>
                          <a:pt x="10842" y="15975"/>
                        </a:cubicBezTo>
                        <a:cubicBezTo>
                          <a:pt x="11108" y="16351"/>
                          <a:pt x="11355" y="16543"/>
                          <a:pt x="11631" y="16543"/>
                        </a:cubicBezTo>
                        <a:cubicBezTo>
                          <a:pt x="11852" y="16543"/>
                          <a:pt x="12091" y="16421"/>
                          <a:pt x="12374" y="16174"/>
                        </a:cubicBezTo>
                        <a:cubicBezTo>
                          <a:pt x="12970" y="15677"/>
                          <a:pt x="13269" y="15000"/>
                          <a:pt x="13269" y="14244"/>
                        </a:cubicBezTo>
                        <a:cubicBezTo>
                          <a:pt x="13269" y="13409"/>
                          <a:pt x="13348" y="12593"/>
                          <a:pt x="13547" y="11778"/>
                        </a:cubicBezTo>
                        <a:cubicBezTo>
                          <a:pt x="13905" y="10584"/>
                          <a:pt x="13846" y="10425"/>
                          <a:pt x="12831" y="9808"/>
                        </a:cubicBezTo>
                        <a:cubicBezTo>
                          <a:pt x="12615" y="9675"/>
                          <a:pt x="12396" y="9629"/>
                          <a:pt x="12176" y="9629"/>
                        </a:cubicBezTo>
                        <a:cubicBezTo>
                          <a:pt x="11869" y="9629"/>
                          <a:pt x="11561" y="9719"/>
                          <a:pt x="11260" y="9789"/>
                        </a:cubicBezTo>
                        <a:cubicBezTo>
                          <a:pt x="10146" y="10067"/>
                          <a:pt x="9032" y="10206"/>
                          <a:pt x="7878" y="10266"/>
                        </a:cubicBezTo>
                        <a:cubicBezTo>
                          <a:pt x="7818" y="10266"/>
                          <a:pt x="7757" y="10271"/>
                          <a:pt x="7699" y="10271"/>
                        </a:cubicBezTo>
                        <a:cubicBezTo>
                          <a:pt x="7566" y="10271"/>
                          <a:pt x="7454" y="10242"/>
                          <a:pt x="7440" y="10047"/>
                        </a:cubicBezTo>
                        <a:cubicBezTo>
                          <a:pt x="7420" y="9808"/>
                          <a:pt x="7361" y="9510"/>
                          <a:pt x="7580" y="9411"/>
                        </a:cubicBezTo>
                        <a:cubicBezTo>
                          <a:pt x="7885" y="9264"/>
                          <a:pt x="8281" y="9140"/>
                          <a:pt x="8615" y="9140"/>
                        </a:cubicBezTo>
                        <a:cubicBezTo>
                          <a:pt x="8824" y="9140"/>
                          <a:pt x="9009" y="9188"/>
                          <a:pt x="9131" y="9311"/>
                        </a:cubicBezTo>
                        <a:cubicBezTo>
                          <a:pt x="9407" y="9600"/>
                          <a:pt x="9616" y="9711"/>
                          <a:pt x="9780" y="9711"/>
                        </a:cubicBezTo>
                        <a:cubicBezTo>
                          <a:pt x="10113" y="9711"/>
                          <a:pt x="10264" y="9253"/>
                          <a:pt x="10424" y="8893"/>
                        </a:cubicBezTo>
                        <a:cubicBezTo>
                          <a:pt x="10902" y="7859"/>
                          <a:pt x="11021" y="6645"/>
                          <a:pt x="11677" y="5651"/>
                        </a:cubicBezTo>
                        <a:cubicBezTo>
                          <a:pt x="11856" y="5412"/>
                          <a:pt x="11638" y="5233"/>
                          <a:pt x="11439" y="5114"/>
                        </a:cubicBezTo>
                        <a:cubicBezTo>
                          <a:pt x="10929" y="4715"/>
                          <a:pt x="10355" y="4470"/>
                          <a:pt x="9717" y="4470"/>
                        </a:cubicBezTo>
                        <a:cubicBezTo>
                          <a:pt x="9559" y="4470"/>
                          <a:pt x="9397" y="4485"/>
                          <a:pt x="9231" y="4517"/>
                        </a:cubicBezTo>
                        <a:cubicBezTo>
                          <a:pt x="9534" y="3553"/>
                          <a:pt x="10030" y="2941"/>
                          <a:pt x="10977" y="2941"/>
                        </a:cubicBezTo>
                        <a:cubicBezTo>
                          <a:pt x="11085" y="2941"/>
                          <a:pt x="11199" y="2949"/>
                          <a:pt x="11319" y="2965"/>
                        </a:cubicBezTo>
                        <a:cubicBezTo>
                          <a:pt x="11389" y="2977"/>
                          <a:pt x="11463" y="2982"/>
                          <a:pt x="11537" y="2982"/>
                        </a:cubicBezTo>
                        <a:cubicBezTo>
                          <a:pt x="11718" y="2982"/>
                          <a:pt x="11906" y="2954"/>
                          <a:pt x="12075" y="2926"/>
                        </a:cubicBezTo>
                        <a:cubicBezTo>
                          <a:pt x="12533" y="2866"/>
                          <a:pt x="13229" y="2965"/>
                          <a:pt x="13229" y="2448"/>
                        </a:cubicBezTo>
                        <a:cubicBezTo>
                          <a:pt x="13229" y="1911"/>
                          <a:pt x="12473" y="1871"/>
                          <a:pt x="12016" y="1752"/>
                        </a:cubicBezTo>
                        <a:cubicBezTo>
                          <a:pt x="11984" y="1746"/>
                          <a:pt x="11951" y="1743"/>
                          <a:pt x="11916" y="1743"/>
                        </a:cubicBezTo>
                        <a:cubicBezTo>
                          <a:pt x="11735" y="1743"/>
                          <a:pt x="11523" y="1821"/>
                          <a:pt x="11339" y="1871"/>
                        </a:cubicBezTo>
                        <a:cubicBezTo>
                          <a:pt x="11160" y="1935"/>
                          <a:pt x="10981" y="1991"/>
                          <a:pt x="10808" y="1991"/>
                        </a:cubicBezTo>
                        <a:cubicBezTo>
                          <a:pt x="10711" y="1991"/>
                          <a:pt x="10616" y="1974"/>
                          <a:pt x="10524" y="1931"/>
                        </a:cubicBezTo>
                        <a:cubicBezTo>
                          <a:pt x="10464" y="1732"/>
                          <a:pt x="10583" y="1613"/>
                          <a:pt x="10663" y="1453"/>
                        </a:cubicBezTo>
                        <a:cubicBezTo>
                          <a:pt x="10782" y="1135"/>
                          <a:pt x="10882" y="737"/>
                          <a:pt x="10544" y="538"/>
                        </a:cubicBezTo>
                        <a:cubicBezTo>
                          <a:pt x="10225" y="354"/>
                          <a:pt x="9907" y="0"/>
                          <a:pt x="954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2" name="Google Shape;1212;p40"/>
                  <p:cNvSpPr/>
                  <p:nvPr/>
                </p:nvSpPr>
                <p:spPr>
                  <a:xfrm>
                    <a:off x="-5512800" y="2750025"/>
                    <a:ext cx="5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1" extrusionOk="0">
                        <a:moveTo>
                          <a:pt x="21" y="1"/>
                        </a:moveTo>
                        <a:lnTo>
                          <a:pt x="21" y="1"/>
                        </a:lnTo>
                        <a:cubicBezTo>
                          <a:pt x="1" y="1"/>
                          <a:pt x="1" y="1"/>
                          <a:pt x="2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3" name="Google Shape;1213;p40"/>
                  <p:cNvSpPr/>
                  <p:nvPr/>
                </p:nvSpPr>
                <p:spPr>
                  <a:xfrm>
                    <a:off x="-5512800" y="2750025"/>
                    <a:ext cx="525" cy="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21" extrusionOk="0">
                        <a:moveTo>
                          <a:pt x="1" y="21"/>
                        </a:moveTo>
                        <a:lnTo>
                          <a:pt x="1" y="21"/>
                        </a:lnTo>
                        <a:cubicBezTo>
                          <a:pt x="1" y="21"/>
                          <a:pt x="21" y="1"/>
                          <a:pt x="1" y="21"/>
                        </a:cubicBezTo>
                        <a:cubicBezTo>
                          <a:pt x="21" y="1"/>
                          <a:pt x="21" y="1"/>
                          <a:pt x="1" y="2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4" name="Google Shape;1214;p40"/>
                  <p:cNvSpPr/>
                  <p:nvPr/>
                </p:nvSpPr>
                <p:spPr>
                  <a:xfrm>
                    <a:off x="-5512800" y="2750025"/>
                    <a:ext cx="25" cy="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1" extrusionOk="0">
                        <a:moveTo>
                          <a:pt x="1" y="21"/>
                        </a:moveTo>
                        <a:lnTo>
                          <a:pt x="1" y="21"/>
                        </a:lnTo>
                        <a:lnTo>
                          <a:pt x="1" y="21"/>
                        </a:lnTo>
                        <a:cubicBezTo>
                          <a:pt x="1" y="1"/>
                          <a:pt x="1" y="1"/>
                          <a:pt x="1" y="21"/>
                        </a:cubicBezTo>
                        <a:lnTo>
                          <a:pt x="1" y="2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215" name="Google Shape;1215;p40"/>
                <p:cNvGrpSpPr/>
                <p:nvPr/>
              </p:nvGrpSpPr>
              <p:grpSpPr>
                <a:xfrm>
                  <a:off x="-6045975" y="1398471"/>
                  <a:ext cx="437559" cy="207828"/>
                  <a:chOff x="-79200" y="-2339625"/>
                  <a:chExt cx="357600" cy="169850"/>
                </a:xfrm>
              </p:grpSpPr>
              <p:sp>
                <p:nvSpPr>
                  <p:cNvPr id="1216" name="Google Shape;1216;p40"/>
                  <p:cNvSpPr/>
                  <p:nvPr/>
                </p:nvSpPr>
                <p:spPr>
                  <a:xfrm>
                    <a:off x="-79200" y="-2230375"/>
                    <a:ext cx="357600" cy="6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04" h="2424" extrusionOk="0">
                        <a:moveTo>
                          <a:pt x="12195" y="1"/>
                        </a:moveTo>
                        <a:cubicBezTo>
                          <a:pt x="12104" y="1"/>
                          <a:pt x="12012" y="5"/>
                          <a:pt x="11917" y="16"/>
                        </a:cubicBezTo>
                        <a:cubicBezTo>
                          <a:pt x="8555" y="334"/>
                          <a:pt x="5173" y="613"/>
                          <a:pt x="1811" y="911"/>
                        </a:cubicBezTo>
                        <a:cubicBezTo>
                          <a:pt x="1393" y="931"/>
                          <a:pt x="976" y="931"/>
                          <a:pt x="538" y="1030"/>
                        </a:cubicBezTo>
                        <a:cubicBezTo>
                          <a:pt x="100" y="1130"/>
                          <a:pt x="1" y="1428"/>
                          <a:pt x="359" y="1746"/>
                        </a:cubicBezTo>
                        <a:cubicBezTo>
                          <a:pt x="864" y="2141"/>
                          <a:pt x="1382" y="2423"/>
                          <a:pt x="1992" y="2423"/>
                        </a:cubicBezTo>
                        <a:cubicBezTo>
                          <a:pt x="2150" y="2423"/>
                          <a:pt x="2315" y="2404"/>
                          <a:pt x="2487" y="2363"/>
                        </a:cubicBezTo>
                        <a:cubicBezTo>
                          <a:pt x="5173" y="1707"/>
                          <a:pt x="7918" y="1727"/>
                          <a:pt x="10683" y="1627"/>
                        </a:cubicBezTo>
                        <a:cubicBezTo>
                          <a:pt x="11280" y="1627"/>
                          <a:pt x="11886" y="1618"/>
                          <a:pt x="12494" y="1618"/>
                        </a:cubicBezTo>
                        <a:cubicBezTo>
                          <a:pt x="12798" y="1618"/>
                          <a:pt x="13103" y="1620"/>
                          <a:pt x="13408" y="1627"/>
                        </a:cubicBezTo>
                        <a:cubicBezTo>
                          <a:pt x="13727" y="1627"/>
                          <a:pt x="13965" y="1547"/>
                          <a:pt x="14125" y="1269"/>
                        </a:cubicBezTo>
                        <a:cubicBezTo>
                          <a:pt x="14304" y="951"/>
                          <a:pt x="14005" y="732"/>
                          <a:pt x="13806" y="573"/>
                        </a:cubicBezTo>
                        <a:cubicBezTo>
                          <a:pt x="13321" y="226"/>
                          <a:pt x="12806" y="1"/>
                          <a:pt x="1219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7" name="Google Shape;1217;p40"/>
                  <p:cNvSpPr/>
                  <p:nvPr/>
                </p:nvSpPr>
                <p:spPr>
                  <a:xfrm>
                    <a:off x="3850" y="-2339625"/>
                    <a:ext cx="186525" cy="46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61" h="1879" extrusionOk="0">
                        <a:moveTo>
                          <a:pt x="5872" y="0"/>
                        </a:moveTo>
                        <a:cubicBezTo>
                          <a:pt x="5668" y="0"/>
                          <a:pt x="5460" y="27"/>
                          <a:pt x="5253" y="69"/>
                        </a:cubicBezTo>
                        <a:cubicBezTo>
                          <a:pt x="3701" y="407"/>
                          <a:pt x="2110" y="606"/>
                          <a:pt x="558" y="765"/>
                        </a:cubicBezTo>
                        <a:cubicBezTo>
                          <a:pt x="319" y="805"/>
                          <a:pt x="80" y="825"/>
                          <a:pt x="21" y="1103"/>
                        </a:cubicBezTo>
                        <a:cubicBezTo>
                          <a:pt x="1" y="1362"/>
                          <a:pt x="200" y="1521"/>
                          <a:pt x="399" y="1621"/>
                        </a:cubicBezTo>
                        <a:cubicBezTo>
                          <a:pt x="760" y="1823"/>
                          <a:pt x="1152" y="1878"/>
                          <a:pt x="1568" y="1878"/>
                        </a:cubicBezTo>
                        <a:cubicBezTo>
                          <a:pt x="1725" y="1878"/>
                          <a:pt x="1886" y="1870"/>
                          <a:pt x="2050" y="1859"/>
                        </a:cubicBezTo>
                        <a:cubicBezTo>
                          <a:pt x="3084" y="1760"/>
                          <a:pt x="4178" y="1700"/>
                          <a:pt x="5253" y="1561"/>
                        </a:cubicBezTo>
                        <a:cubicBezTo>
                          <a:pt x="5770" y="1481"/>
                          <a:pt x="6287" y="1342"/>
                          <a:pt x="6824" y="1183"/>
                        </a:cubicBezTo>
                        <a:cubicBezTo>
                          <a:pt x="7461" y="1024"/>
                          <a:pt x="7321" y="686"/>
                          <a:pt x="6943" y="367"/>
                        </a:cubicBezTo>
                        <a:cubicBezTo>
                          <a:pt x="6619" y="95"/>
                          <a:pt x="6253" y="0"/>
                          <a:pt x="587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218" name="Google Shape;1218;p40"/>
            <p:cNvGrpSpPr/>
            <p:nvPr/>
          </p:nvGrpSpPr>
          <p:grpSpPr>
            <a:xfrm>
              <a:off x="6917158" y="3298389"/>
              <a:ext cx="1213775" cy="1593000"/>
              <a:chOff x="10928125" y="-4206561"/>
              <a:chExt cx="1213775" cy="1593000"/>
            </a:xfrm>
          </p:grpSpPr>
          <p:sp>
            <p:nvSpPr>
              <p:cNvPr id="1219" name="Google Shape;1219;p40"/>
              <p:cNvSpPr/>
              <p:nvPr/>
            </p:nvSpPr>
            <p:spPr>
              <a:xfrm>
                <a:off x="11003700" y="-413036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0"/>
              <p:cNvSpPr/>
              <p:nvPr/>
            </p:nvSpPr>
            <p:spPr>
              <a:xfrm>
                <a:off x="10928125" y="-420656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0"/>
              <p:cNvSpPr/>
              <p:nvPr/>
            </p:nvSpPr>
            <p:spPr>
              <a:xfrm>
                <a:off x="11312400" y="-3863661"/>
                <a:ext cx="369401" cy="815189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2" name="Google Shape;1222;p40"/>
            <p:cNvGrpSpPr/>
            <p:nvPr/>
          </p:nvGrpSpPr>
          <p:grpSpPr>
            <a:xfrm>
              <a:off x="6917158" y="-338961"/>
              <a:ext cx="1213775" cy="1593000"/>
              <a:chOff x="10928125" y="6691039"/>
              <a:chExt cx="1213775" cy="1593000"/>
            </a:xfrm>
          </p:grpSpPr>
          <p:sp>
            <p:nvSpPr>
              <p:cNvPr id="1223" name="Google Shape;1223;p40"/>
              <p:cNvSpPr/>
              <p:nvPr/>
            </p:nvSpPr>
            <p:spPr>
              <a:xfrm>
                <a:off x="11003700" y="67672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0"/>
              <p:cNvSpPr/>
              <p:nvPr/>
            </p:nvSpPr>
            <p:spPr>
              <a:xfrm>
                <a:off x="10928125" y="66910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0"/>
              <p:cNvSpPr/>
              <p:nvPr/>
            </p:nvSpPr>
            <p:spPr>
              <a:xfrm>
                <a:off x="11669559" y="7263734"/>
                <a:ext cx="168314" cy="371434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0"/>
              <p:cNvSpPr/>
              <p:nvPr/>
            </p:nvSpPr>
            <p:spPr>
              <a:xfrm>
                <a:off x="11164338" y="7263734"/>
                <a:ext cx="168314" cy="371434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0"/>
              <p:cNvSpPr/>
              <p:nvPr/>
            </p:nvSpPr>
            <p:spPr>
              <a:xfrm>
                <a:off x="11416948" y="7263734"/>
                <a:ext cx="168314" cy="371434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0"/>
              <p:cNvSpPr/>
              <p:nvPr/>
            </p:nvSpPr>
            <p:spPr>
              <a:xfrm>
                <a:off x="11669559" y="6823237"/>
                <a:ext cx="168314" cy="371434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0"/>
              <p:cNvSpPr/>
              <p:nvPr/>
            </p:nvSpPr>
            <p:spPr>
              <a:xfrm>
                <a:off x="11164338" y="6823237"/>
                <a:ext cx="168314" cy="371434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0"/>
              <p:cNvSpPr/>
              <p:nvPr/>
            </p:nvSpPr>
            <p:spPr>
              <a:xfrm>
                <a:off x="11416948" y="6823237"/>
                <a:ext cx="168314" cy="371434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0"/>
              <p:cNvSpPr/>
              <p:nvPr/>
            </p:nvSpPr>
            <p:spPr>
              <a:xfrm>
                <a:off x="11669559" y="7704231"/>
                <a:ext cx="168314" cy="371434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0"/>
              <p:cNvSpPr/>
              <p:nvPr/>
            </p:nvSpPr>
            <p:spPr>
              <a:xfrm>
                <a:off x="11164338" y="7704231"/>
                <a:ext cx="168314" cy="371434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0"/>
              <p:cNvSpPr/>
              <p:nvPr/>
            </p:nvSpPr>
            <p:spPr>
              <a:xfrm>
                <a:off x="11416948" y="7704231"/>
                <a:ext cx="168314" cy="371434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4" name="Google Shape;1234;p40"/>
            <p:cNvGrpSpPr/>
            <p:nvPr/>
          </p:nvGrpSpPr>
          <p:grpSpPr>
            <a:xfrm>
              <a:off x="6917158" y="1479714"/>
              <a:ext cx="1213775" cy="1593000"/>
              <a:chOff x="13884500" y="6837989"/>
              <a:chExt cx="1213775" cy="1593000"/>
            </a:xfrm>
          </p:grpSpPr>
          <p:sp>
            <p:nvSpPr>
              <p:cNvPr id="1235" name="Google Shape;1235;p40"/>
              <p:cNvSpPr/>
              <p:nvPr/>
            </p:nvSpPr>
            <p:spPr>
              <a:xfrm>
                <a:off x="13960075" y="69141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0"/>
              <p:cNvSpPr/>
              <p:nvPr/>
            </p:nvSpPr>
            <p:spPr>
              <a:xfrm>
                <a:off x="13884500" y="68379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37" name="Google Shape;1237;p40"/>
              <p:cNvGrpSpPr/>
              <p:nvPr/>
            </p:nvGrpSpPr>
            <p:grpSpPr>
              <a:xfrm>
                <a:off x="14089949" y="7289437"/>
                <a:ext cx="736299" cy="690722"/>
                <a:chOff x="907238" y="5888175"/>
                <a:chExt cx="478925" cy="449250"/>
              </a:xfrm>
            </p:grpSpPr>
            <p:sp>
              <p:nvSpPr>
                <p:cNvPr id="1238" name="Google Shape;1238;p40"/>
                <p:cNvSpPr/>
                <p:nvPr/>
              </p:nvSpPr>
              <p:spPr>
                <a:xfrm>
                  <a:off x="1142463" y="5888175"/>
                  <a:ext cx="243700" cy="4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8" h="17970" extrusionOk="0">
                      <a:moveTo>
                        <a:pt x="759" y="0"/>
                      </a:moveTo>
                      <a:cubicBezTo>
                        <a:pt x="596" y="0"/>
                        <a:pt x="433" y="36"/>
                        <a:pt x="279" y="118"/>
                      </a:cubicBezTo>
                      <a:cubicBezTo>
                        <a:pt x="60" y="217"/>
                        <a:pt x="0" y="496"/>
                        <a:pt x="120" y="715"/>
                      </a:cubicBezTo>
                      <a:cubicBezTo>
                        <a:pt x="557" y="1590"/>
                        <a:pt x="418" y="2505"/>
                        <a:pt x="418" y="3400"/>
                      </a:cubicBezTo>
                      <a:cubicBezTo>
                        <a:pt x="438" y="7061"/>
                        <a:pt x="378" y="10741"/>
                        <a:pt x="418" y="14421"/>
                      </a:cubicBezTo>
                      <a:cubicBezTo>
                        <a:pt x="438" y="15953"/>
                        <a:pt x="1194" y="17226"/>
                        <a:pt x="2746" y="17683"/>
                      </a:cubicBezTo>
                      <a:cubicBezTo>
                        <a:pt x="3479" y="17880"/>
                        <a:pt x="4213" y="17969"/>
                        <a:pt x="4953" y="17969"/>
                      </a:cubicBezTo>
                      <a:cubicBezTo>
                        <a:pt x="5558" y="17969"/>
                        <a:pt x="6167" y="17910"/>
                        <a:pt x="6784" y="17803"/>
                      </a:cubicBezTo>
                      <a:cubicBezTo>
                        <a:pt x="7560" y="17663"/>
                        <a:pt x="8336" y="17425"/>
                        <a:pt x="8972" y="16927"/>
                      </a:cubicBezTo>
                      <a:cubicBezTo>
                        <a:pt x="9290" y="16689"/>
                        <a:pt x="9748" y="16331"/>
                        <a:pt x="9549" y="15893"/>
                      </a:cubicBezTo>
                      <a:cubicBezTo>
                        <a:pt x="8972" y="14520"/>
                        <a:pt x="8634" y="13108"/>
                        <a:pt x="8156" y="11656"/>
                      </a:cubicBezTo>
                      <a:cubicBezTo>
                        <a:pt x="8077" y="11795"/>
                        <a:pt x="7977" y="11914"/>
                        <a:pt x="7997" y="12054"/>
                      </a:cubicBezTo>
                      <a:cubicBezTo>
                        <a:pt x="7878" y="12810"/>
                        <a:pt x="7878" y="13546"/>
                        <a:pt x="7639" y="14242"/>
                      </a:cubicBezTo>
                      <a:cubicBezTo>
                        <a:pt x="7361" y="14978"/>
                        <a:pt x="7062" y="15694"/>
                        <a:pt x="6207" y="15893"/>
                      </a:cubicBezTo>
                      <a:cubicBezTo>
                        <a:pt x="5722" y="16000"/>
                        <a:pt x="5231" y="16050"/>
                        <a:pt x="4743" y="16050"/>
                      </a:cubicBezTo>
                      <a:cubicBezTo>
                        <a:pt x="4231" y="16050"/>
                        <a:pt x="3722" y="15995"/>
                        <a:pt x="3223" y="15893"/>
                      </a:cubicBezTo>
                      <a:cubicBezTo>
                        <a:pt x="2567" y="15734"/>
                        <a:pt x="2069" y="15396"/>
                        <a:pt x="1910" y="14620"/>
                      </a:cubicBezTo>
                      <a:cubicBezTo>
                        <a:pt x="1532" y="12690"/>
                        <a:pt x="1791" y="10761"/>
                        <a:pt x="1890" y="8831"/>
                      </a:cubicBezTo>
                      <a:cubicBezTo>
                        <a:pt x="1904" y="8513"/>
                        <a:pt x="2058" y="8477"/>
                        <a:pt x="2237" y="8477"/>
                      </a:cubicBezTo>
                      <a:cubicBezTo>
                        <a:pt x="2288" y="8477"/>
                        <a:pt x="2340" y="8480"/>
                        <a:pt x="2392" y="8480"/>
                      </a:cubicBezTo>
                      <a:cubicBezTo>
                        <a:pt x="2431" y="8480"/>
                        <a:pt x="2470" y="8479"/>
                        <a:pt x="2507" y="8473"/>
                      </a:cubicBezTo>
                      <a:cubicBezTo>
                        <a:pt x="4019" y="8374"/>
                        <a:pt x="5451" y="7777"/>
                        <a:pt x="6943" y="7637"/>
                      </a:cubicBezTo>
                      <a:cubicBezTo>
                        <a:pt x="7142" y="7598"/>
                        <a:pt x="7381" y="7439"/>
                        <a:pt x="7440" y="7220"/>
                      </a:cubicBezTo>
                      <a:cubicBezTo>
                        <a:pt x="7480" y="6961"/>
                        <a:pt x="7241" y="6802"/>
                        <a:pt x="7082" y="6782"/>
                      </a:cubicBezTo>
                      <a:cubicBezTo>
                        <a:pt x="6614" y="6691"/>
                        <a:pt x="6168" y="6463"/>
                        <a:pt x="5676" y="6463"/>
                      </a:cubicBezTo>
                      <a:cubicBezTo>
                        <a:pt x="5520" y="6463"/>
                        <a:pt x="5360" y="6486"/>
                        <a:pt x="5192" y="6543"/>
                      </a:cubicBezTo>
                      <a:cubicBezTo>
                        <a:pt x="4158" y="6882"/>
                        <a:pt x="3104" y="7260"/>
                        <a:pt x="1970" y="7359"/>
                      </a:cubicBezTo>
                      <a:cubicBezTo>
                        <a:pt x="1890" y="5748"/>
                        <a:pt x="2089" y="4176"/>
                        <a:pt x="2388" y="2605"/>
                      </a:cubicBezTo>
                      <a:cubicBezTo>
                        <a:pt x="2686" y="1093"/>
                        <a:pt x="2587" y="794"/>
                        <a:pt x="1333" y="138"/>
                      </a:cubicBezTo>
                      <a:cubicBezTo>
                        <a:pt x="1149" y="51"/>
                        <a:pt x="954" y="0"/>
                        <a:pt x="7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40"/>
                <p:cNvSpPr/>
                <p:nvPr/>
              </p:nvSpPr>
              <p:spPr>
                <a:xfrm>
                  <a:off x="907238" y="5933200"/>
                  <a:ext cx="198450" cy="40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" h="16002" extrusionOk="0">
                      <a:moveTo>
                        <a:pt x="5178" y="0"/>
                      </a:moveTo>
                      <a:cubicBezTo>
                        <a:pt x="4712" y="0"/>
                        <a:pt x="4400" y="290"/>
                        <a:pt x="4655" y="764"/>
                      </a:cubicBezTo>
                      <a:cubicBezTo>
                        <a:pt x="5351" y="2077"/>
                        <a:pt x="5073" y="3489"/>
                        <a:pt x="5212" y="4862"/>
                      </a:cubicBezTo>
                      <a:cubicBezTo>
                        <a:pt x="5272" y="5558"/>
                        <a:pt x="4954" y="5737"/>
                        <a:pt x="4377" y="5817"/>
                      </a:cubicBezTo>
                      <a:cubicBezTo>
                        <a:pt x="3064" y="5976"/>
                        <a:pt x="1751" y="6155"/>
                        <a:pt x="438" y="6354"/>
                      </a:cubicBezTo>
                      <a:cubicBezTo>
                        <a:pt x="299" y="6374"/>
                        <a:pt x="139" y="6314"/>
                        <a:pt x="80" y="6513"/>
                      </a:cubicBezTo>
                      <a:cubicBezTo>
                        <a:pt x="40" y="6672"/>
                        <a:pt x="100" y="6771"/>
                        <a:pt x="279" y="6911"/>
                      </a:cubicBezTo>
                      <a:cubicBezTo>
                        <a:pt x="726" y="7250"/>
                        <a:pt x="1174" y="7422"/>
                        <a:pt x="1659" y="7422"/>
                      </a:cubicBezTo>
                      <a:cubicBezTo>
                        <a:pt x="1885" y="7422"/>
                        <a:pt x="2120" y="7385"/>
                        <a:pt x="2367" y="7309"/>
                      </a:cubicBezTo>
                      <a:cubicBezTo>
                        <a:pt x="3123" y="7070"/>
                        <a:pt x="3879" y="6931"/>
                        <a:pt x="4675" y="6811"/>
                      </a:cubicBezTo>
                      <a:cubicBezTo>
                        <a:pt x="4758" y="6800"/>
                        <a:pt x="4829" y="6794"/>
                        <a:pt x="4890" y="6794"/>
                      </a:cubicBezTo>
                      <a:cubicBezTo>
                        <a:pt x="5153" y="6794"/>
                        <a:pt x="5232" y="6910"/>
                        <a:pt x="5232" y="7249"/>
                      </a:cubicBezTo>
                      <a:cubicBezTo>
                        <a:pt x="5252" y="8900"/>
                        <a:pt x="5272" y="10551"/>
                        <a:pt x="5351" y="12202"/>
                      </a:cubicBezTo>
                      <a:cubicBezTo>
                        <a:pt x="5371" y="12799"/>
                        <a:pt x="5133" y="12978"/>
                        <a:pt x="4576" y="13077"/>
                      </a:cubicBezTo>
                      <a:cubicBezTo>
                        <a:pt x="3263" y="13316"/>
                        <a:pt x="1970" y="13595"/>
                        <a:pt x="637" y="13714"/>
                      </a:cubicBezTo>
                      <a:cubicBezTo>
                        <a:pt x="438" y="13734"/>
                        <a:pt x="80" y="13674"/>
                        <a:pt x="60" y="13973"/>
                      </a:cubicBezTo>
                      <a:cubicBezTo>
                        <a:pt x="0" y="14649"/>
                        <a:pt x="358" y="15246"/>
                        <a:pt x="736" y="15743"/>
                      </a:cubicBezTo>
                      <a:cubicBezTo>
                        <a:pt x="873" y="15932"/>
                        <a:pt x="1051" y="16002"/>
                        <a:pt x="1239" y="16002"/>
                      </a:cubicBezTo>
                      <a:cubicBezTo>
                        <a:pt x="1488" y="16002"/>
                        <a:pt x="1754" y="15879"/>
                        <a:pt x="1970" y="15743"/>
                      </a:cubicBezTo>
                      <a:cubicBezTo>
                        <a:pt x="3462" y="14808"/>
                        <a:pt x="5113" y="14211"/>
                        <a:pt x="6644" y="13376"/>
                      </a:cubicBezTo>
                      <a:cubicBezTo>
                        <a:pt x="7122" y="13117"/>
                        <a:pt x="7739" y="13038"/>
                        <a:pt x="7937" y="12421"/>
                      </a:cubicBezTo>
                      <a:cubicBezTo>
                        <a:pt x="7822" y="12338"/>
                        <a:pt x="7714" y="12309"/>
                        <a:pt x="7609" y="12309"/>
                      </a:cubicBezTo>
                      <a:cubicBezTo>
                        <a:pt x="7351" y="12309"/>
                        <a:pt x="7110" y="12483"/>
                        <a:pt x="6809" y="12483"/>
                      </a:cubicBezTo>
                      <a:cubicBezTo>
                        <a:pt x="6788" y="12483"/>
                        <a:pt x="6766" y="12483"/>
                        <a:pt x="6744" y="12481"/>
                      </a:cubicBezTo>
                      <a:cubicBezTo>
                        <a:pt x="6744" y="11904"/>
                        <a:pt x="6724" y="11387"/>
                        <a:pt x="6724" y="10790"/>
                      </a:cubicBezTo>
                      <a:cubicBezTo>
                        <a:pt x="6863" y="7667"/>
                        <a:pt x="6306" y="4524"/>
                        <a:pt x="7261" y="1460"/>
                      </a:cubicBezTo>
                      <a:cubicBezTo>
                        <a:pt x="7361" y="1201"/>
                        <a:pt x="7301" y="903"/>
                        <a:pt x="7022" y="704"/>
                      </a:cubicBezTo>
                      <a:cubicBezTo>
                        <a:pt x="6505" y="366"/>
                        <a:pt x="5928" y="87"/>
                        <a:pt x="5312" y="8"/>
                      </a:cubicBezTo>
                      <a:cubicBezTo>
                        <a:pt x="5266" y="3"/>
                        <a:pt x="5222" y="0"/>
                        <a:pt x="517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40" name="Google Shape;1240;p40"/>
            <p:cNvGrpSpPr/>
            <p:nvPr/>
          </p:nvGrpSpPr>
          <p:grpSpPr>
            <a:xfrm>
              <a:off x="8393175" y="-338961"/>
              <a:ext cx="1213775" cy="1593000"/>
              <a:chOff x="15306925" y="3101164"/>
              <a:chExt cx="1213775" cy="1593000"/>
            </a:xfrm>
          </p:grpSpPr>
          <p:sp>
            <p:nvSpPr>
              <p:cNvPr id="1241" name="Google Shape;1241;p40"/>
              <p:cNvSpPr/>
              <p:nvPr/>
            </p:nvSpPr>
            <p:spPr>
              <a:xfrm>
                <a:off x="15382500" y="31773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0"/>
              <p:cNvSpPr/>
              <p:nvPr/>
            </p:nvSpPr>
            <p:spPr>
              <a:xfrm>
                <a:off x="15306925" y="3101164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3" name="Google Shape;1243;p40"/>
              <p:cNvGrpSpPr/>
              <p:nvPr/>
            </p:nvGrpSpPr>
            <p:grpSpPr>
              <a:xfrm>
                <a:off x="15611335" y="3384090"/>
                <a:ext cx="538406" cy="935773"/>
                <a:chOff x="-6091890" y="4979665"/>
                <a:chExt cx="538406" cy="935773"/>
              </a:xfrm>
            </p:grpSpPr>
            <p:grpSp>
              <p:nvGrpSpPr>
                <p:cNvPr id="1244" name="Google Shape;1244;p40"/>
                <p:cNvGrpSpPr/>
                <p:nvPr/>
              </p:nvGrpSpPr>
              <p:grpSpPr>
                <a:xfrm>
                  <a:off x="-6091890" y="5274896"/>
                  <a:ext cx="538406" cy="640542"/>
                  <a:chOff x="-5644575" y="2622700"/>
                  <a:chExt cx="347650" cy="413600"/>
                </a:xfrm>
              </p:grpSpPr>
              <p:sp>
                <p:nvSpPr>
                  <p:cNvPr id="1245" name="Google Shape;1245;p40"/>
                  <p:cNvSpPr/>
                  <p:nvPr/>
                </p:nvSpPr>
                <p:spPr>
                  <a:xfrm>
                    <a:off x="-5512800" y="2731625"/>
                    <a:ext cx="8000" cy="1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" h="737" extrusionOk="0">
                        <a:moveTo>
                          <a:pt x="319" y="1"/>
                        </a:moveTo>
                        <a:cubicBezTo>
                          <a:pt x="279" y="259"/>
                          <a:pt x="21" y="458"/>
                          <a:pt x="1" y="737"/>
                        </a:cubicBezTo>
                        <a:lnTo>
                          <a:pt x="1" y="737"/>
                        </a:lnTo>
                        <a:cubicBezTo>
                          <a:pt x="21" y="458"/>
                          <a:pt x="279" y="259"/>
                          <a:pt x="31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6" name="Google Shape;1246;p40"/>
                  <p:cNvSpPr/>
                  <p:nvPr/>
                </p:nvSpPr>
                <p:spPr>
                  <a:xfrm>
                    <a:off x="-5512800" y="2750025"/>
                    <a:ext cx="525" cy="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21" extrusionOk="0">
                        <a:moveTo>
                          <a:pt x="1" y="21"/>
                        </a:moveTo>
                        <a:lnTo>
                          <a:pt x="21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7" name="Google Shape;1247;p40"/>
                  <p:cNvSpPr/>
                  <p:nvPr/>
                </p:nvSpPr>
                <p:spPr>
                  <a:xfrm>
                    <a:off x="-5512800" y="2750025"/>
                    <a:ext cx="5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1" extrusionOk="0">
                        <a:moveTo>
                          <a:pt x="21" y="1"/>
                        </a:moveTo>
                        <a:cubicBezTo>
                          <a:pt x="21" y="1"/>
                          <a:pt x="1" y="1"/>
                          <a:pt x="21" y="1"/>
                        </a:cubicBezTo>
                        <a:cubicBezTo>
                          <a:pt x="1" y="1"/>
                          <a:pt x="1" y="1"/>
                          <a:pt x="21" y="1"/>
                        </a:cubicBezTo>
                        <a:cubicBezTo>
                          <a:pt x="1" y="1"/>
                          <a:pt x="1" y="1"/>
                          <a:pt x="21" y="1"/>
                        </a:cubicBezTo>
                        <a:cubicBezTo>
                          <a:pt x="1" y="1"/>
                          <a:pt x="1" y="1"/>
                          <a:pt x="2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8" name="Google Shape;1248;p40"/>
                  <p:cNvSpPr/>
                  <p:nvPr/>
                </p:nvSpPr>
                <p:spPr>
                  <a:xfrm>
                    <a:off x="-5644575" y="2622700"/>
                    <a:ext cx="347650" cy="413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06" h="16544" extrusionOk="0">
                        <a:moveTo>
                          <a:pt x="9064" y="5530"/>
                        </a:moveTo>
                        <a:cubicBezTo>
                          <a:pt x="9200" y="5530"/>
                          <a:pt x="9335" y="5531"/>
                          <a:pt x="9469" y="5531"/>
                        </a:cubicBezTo>
                        <a:cubicBezTo>
                          <a:pt x="9827" y="5531"/>
                          <a:pt x="9748" y="5830"/>
                          <a:pt x="9748" y="6108"/>
                        </a:cubicBezTo>
                        <a:cubicBezTo>
                          <a:pt x="9728" y="6188"/>
                          <a:pt x="9688" y="6447"/>
                          <a:pt x="9668" y="6447"/>
                        </a:cubicBezTo>
                        <a:cubicBezTo>
                          <a:pt x="9190" y="6475"/>
                          <a:pt x="8702" y="6503"/>
                          <a:pt x="8225" y="6503"/>
                        </a:cubicBezTo>
                        <a:cubicBezTo>
                          <a:pt x="8027" y="6503"/>
                          <a:pt x="7831" y="6498"/>
                          <a:pt x="7639" y="6486"/>
                        </a:cubicBezTo>
                        <a:cubicBezTo>
                          <a:pt x="7580" y="6447"/>
                          <a:pt x="7480" y="5730"/>
                          <a:pt x="7858" y="5631"/>
                        </a:cubicBezTo>
                        <a:cubicBezTo>
                          <a:pt x="8246" y="5541"/>
                          <a:pt x="8656" y="5530"/>
                          <a:pt x="9064" y="5530"/>
                        </a:cubicBezTo>
                        <a:close/>
                        <a:moveTo>
                          <a:pt x="5672" y="5969"/>
                        </a:moveTo>
                        <a:cubicBezTo>
                          <a:pt x="5909" y="5969"/>
                          <a:pt x="6088" y="6069"/>
                          <a:pt x="6088" y="6486"/>
                        </a:cubicBezTo>
                        <a:cubicBezTo>
                          <a:pt x="6088" y="6823"/>
                          <a:pt x="5921" y="6893"/>
                          <a:pt x="5718" y="6893"/>
                        </a:cubicBezTo>
                        <a:cubicBezTo>
                          <a:pt x="5572" y="6893"/>
                          <a:pt x="5407" y="6857"/>
                          <a:pt x="5271" y="6857"/>
                        </a:cubicBezTo>
                        <a:cubicBezTo>
                          <a:pt x="5181" y="6857"/>
                          <a:pt x="5104" y="6873"/>
                          <a:pt x="5053" y="6924"/>
                        </a:cubicBezTo>
                        <a:cubicBezTo>
                          <a:pt x="4973" y="6939"/>
                          <a:pt x="4902" y="6947"/>
                          <a:pt x="4839" y="6947"/>
                        </a:cubicBezTo>
                        <a:cubicBezTo>
                          <a:pt x="4495" y="6947"/>
                          <a:pt x="4391" y="6729"/>
                          <a:pt x="4357" y="6427"/>
                        </a:cubicBezTo>
                        <a:cubicBezTo>
                          <a:pt x="4277" y="6009"/>
                          <a:pt x="4596" y="6088"/>
                          <a:pt x="4854" y="6049"/>
                        </a:cubicBezTo>
                        <a:lnTo>
                          <a:pt x="4914" y="6049"/>
                        </a:lnTo>
                        <a:cubicBezTo>
                          <a:pt x="4935" y="6050"/>
                          <a:pt x="4956" y="6051"/>
                          <a:pt x="4978" y="6051"/>
                        </a:cubicBezTo>
                        <a:cubicBezTo>
                          <a:pt x="5196" y="6051"/>
                          <a:pt x="5458" y="5969"/>
                          <a:pt x="5672" y="5969"/>
                        </a:cubicBezTo>
                        <a:close/>
                        <a:moveTo>
                          <a:pt x="8873" y="7342"/>
                        </a:moveTo>
                        <a:cubicBezTo>
                          <a:pt x="8917" y="7351"/>
                          <a:pt x="8964" y="7354"/>
                          <a:pt x="9011" y="7354"/>
                        </a:cubicBezTo>
                        <a:cubicBezTo>
                          <a:pt x="9088" y="7354"/>
                          <a:pt x="9166" y="7346"/>
                          <a:pt x="9235" y="7346"/>
                        </a:cubicBezTo>
                        <a:cubicBezTo>
                          <a:pt x="9391" y="7346"/>
                          <a:pt x="9504" y="7386"/>
                          <a:pt x="9469" y="7640"/>
                        </a:cubicBezTo>
                        <a:cubicBezTo>
                          <a:pt x="9399" y="8164"/>
                          <a:pt x="9129" y="8254"/>
                          <a:pt x="8810" y="8254"/>
                        </a:cubicBezTo>
                        <a:cubicBezTo>
                          <a:pt x="8643" y="8254"/>
                          <a:pt x="8464" y="8230"/>
                          <a:pt x="8292" y="8230"/>
                        </a:cubicBezTo>
                        <a:cubicBezTo>
                          <a:pt x="8143" y="8230"/>
                          <a:pt x="8001" y="8248"/>
                          <a:pt x="7878" y="8316"/>
                        </a:cubicBezTo>
                        <a:cubicBezTo>
                          <a:pt x="7819" y="8356"/>
                          <a:pt x="7759" y="8373"/>
                          <a:pt x="7704" y="8373"/>
                        </a:cubicBezTo>
                        <a:cubicBezTo>
                          <a:pt x="7533" y="8373"/>
                          <a:pt x="7400" y="8208"/>
                          <a:pt x="7460" y="7998"/>
                        </a:cubicBezTo>
                        <a:cubicBezTo>
                          <a:pt x="7585" y="7448"/>
                          <a:pt x="7946" y="7432"/>
                          <a:pt x="8301" y="7432"/>
                        </a:cubicBezTo>
                        <a:cubicBezTo>
                          <a:pt x="8322" y="7432"/>
                          <a:pt x="8344" y="7432"/>
                          <a:pt x="8365" y="7432"/>
                        </a:cubicBezTo>
                        <a:cubicBezTo>
                          <a:pt x="8552" y="7432"/>
                          <a:pt x="8733" y="7428"/>
                          <a:pt x="8873" y="7342"/>
                        </a:cubicBezTo>
                        <a:close/>
                        <a:moveTo>
                          <a:pt x="5883" y="7654"/>
                        </a:moveTo>
                        <a:cubicBezTo>
                          <a:pt x="6103" y="7654"/>
                          <a:pt x="6167" y="7890"/>
                          <a:pt x="6167" y="8177"/>
                        </a:cubicBezTo>
                        <a:cubicBezTo>
                          <a:pt x="6167" y="8550"/>
                          <a:pt x="5996" y="8623"/>
                          <a:pt x="5835" y="8623"/>
                        </a:cubicBezTo>
                        <a:cubicBezTo>
                          <a:pt x="5732" y="8623"/>
                          <a:pt x="5634" y="8594"/>
                          <a:pt x="5585" y="8594"/>
                        </a:cubicBezTo>
                        <a:cubicBezTo>
                          <a:pt x="5580" y="8594"/>
                          <a:pt x="5575" y="8594"/>
                          <a:pt x="5570" y="8595"/>
                        </a:cubicBezTo>
                        <a:cubicBezTo>
                          <a:pt x="5434" y="8618"/>
                          <a:pt x="5310" y="8630"/>
                          <a:pt x="5200" y="8630"/>
                        </a:cubicBezTo>
                        <a:cubicBezTo>
                          <a:pt x="4831" y="8630"/>
                          <a:pt x="4629" y="8490"/>
                          <a:pt x="4675" y="8137"/>
                        </a:cubicBezTo>
                        <a:cubicBezTo>
                          <a:pt x="4719" y="7774"/>
                          <a:pt x="4922" y="7715"/>
                          <a:pt x="5152" y="7715"/>
                        </a:cubicBezTo>
                        <a:cubicBezTo>
                          <a:pt x="5260" y="7715"/>
                          <a:pt x="5375" y="7728"/>
                          <a:pt x="5481" y="7728"/>
                        </a:cubicBezTo>
                        <a:cubicBezTo>
                          <a:pt x="5556" y="7728"/>
                          <a:pt x="5627" y="7722"/>
                          <a:pt x="5690" y="7700"/>
                        </a:cubicBezTo>
                        <a:cubicBezTo>
                          <a:pt x="5764" y="7668"/>
                          <a:pt x="5828" y="7654"/>
                          <a:pt x="5883" y="7654"/>
                        </a:cubicBezTo>
                        <a:close/>
                        <a:moveTo>
                          <a:pt x="7868" y="11181"/>
                        </a:moveTo>
                        <a:cubicBezTo>
                          <a:pt x="8453" y="11181"/>
                          <a:pt x="8396" y="11762"/>
                          <a:pt x="8455" y="11997"/>
                        </a:cubicBezTo>
                        <a:cubicBezTo>
                          <a:pt x="8514" y="12190"/>
                          <a:pt x="8448" y="12234"/>
                          <a:pt x="8345" y="12234"/>
                        </a:cubicBezTo>
                        <a:cubicBezTo>
                          <a:pt x="8259" y="12234"/>
                          <a:pt x="8147" y="12203"/>
                          <a:pt x="8059" y="12203"/>
                        </a:cubicBezTo>
                        <a:cubicBezTo>
                          <a:pt x="8005" y="12203"/>
                          <a:pt x="7960" y="12215"/>
                          <a:pt x="7938" y="12255"/>
                        </a:cubicBezTo>
                        <a:cubicBezTo>
                          <a:pt x="7850" y="12273"/>
                          <a:pt x="7775" y="12282"/>
                          <a:pt x="7710" y="12282"/>
                        </a:cubicBezTo>
                        <a:cubicBezTo>
                          <a:pt x="7421" y="12282"/>
                          <a:pt x="7344" y="12106"/>
                          <a:pt x="7361" y="11798"/>
                        </a:cubicBezTo>
                        <a:cubicBezTo>
                          <a:pt x="7381" y="11459"/>
                          <a:pt x="7381" y="11201"/>
                          <a:pt x="7838" y="11181"/>
                        </a:cubicBezTo>
                        <a:cubicBezTo>
                          <a:pt x="7848" y="11181"/>
                          <a:pt x="7858" y="11181"/>
                          <a:pt x="7868" y="11181"/>
                        </a:cubicBezTo>
                        <a:close/>
                        <a:moveTo>
                          <a:pt x="9541" y="0"/>
                        </a:moveTo>
                        <a:cubicBezTo>
                          <a:pt x="9472" y="0"/>
                          <a:pt x="9402" y="13"/>
                          <a:pt x="9330" y="41"/>
                        </a:cubicBezTo>
                        <a:cubicBezTo>
                          <a:pt x="8892" y="180"/>
                          <a:pt x="9071" y="638"/>
                          <a:pt x="9091" y="1016"/>
                        </a:cubicBezTo>
                        <a:cubicBezTo>
                          <a:pt x="9171" y="1951"/>
                          <a:pt x="8853" y="2408"/>
                          <a:pt x="8156" y="2508"/>
                        </a:cubicBezTo>
                        <a:cubicBezTo>
                          <a:pt x="8134" y="2510"/>
                          <a:pt x="8110" y="2510"/>
                          <a:pt x="8087" y="2510"/>
                        </a:cubicBezTo>
                        <a:cubicBezTo>
                          <a:pt x="8008" y="2510"/>
                          <a:pt x="7926" y="2503"/>
                          <a:pt x="7848" y="2503"/>
                        </a:cubicBezTo>
                        <a:cubicBezTo>
                          <a:pt x="7682" y="2503"/>
                          <a:pt x="7537" y="2536"/>
                          <a:pt x="7500" y="2746"/>
                        </a:cubicBezTo>
                        <a:cubicBezTo>
                          <a:pt x="7440" y="3124"/>
                          <a:pt x="7838" y="3204"/>
                          <a:pt x="8057" y="3244"/>
                        </a:cubicBezTo>
                        <a:cubicBezTo>
                          <a:pt x="8634" y="3363"/>
                          <a:pt x="8574" y="3642"/>
                          <a:pt x="8435" y="4099"/>
                        </a:cubicBezTo>
                        <a:cubicBezTo>
                          <a:pt x="8276" y="4537"/>
                          <a:pt x="8057" y="4795"/>
                          <a:pt x="7560" y="4895"/>
                        </a:cubicBezTo>
                        <a:cubicBezTo>
                          <a:pt x="7460" y="4915"/>
                          <a:pt x="7361" y="4935"/>
                          <a:pt x="7261" y="4935"/>
                        </a:cubicBezTo>
                        <a:cubicBezTo>
                          <a:pt x="6784" y="5034"/>
                          <a:pt x="6306" y="5094"/>
                          <a:pt x="5809" y="5114"/>
                        </a:cubicBezTo>
                        <a:cubicBezTo>
                          <a:pt x="5749" y="4815"/>
                          <a:pt x="5511" y="4159"/>
                          <a:pt x="5471" y="4099"/>
                        </a:cubicBezTo>
                        <a:cubicBezTo>
                          <a:pt x="5212" y="3542"/>
                          <a:pt x="5550" y="3403"/>
                          <a:pt x="5988" y="3303"/>
                        </a:cubicBezTo>
                        <a:cubicBezTo>
                          <a:pt x="6247" y="3244"/>
                          <a:pt x="6545" y="3144"/>
                          <a:pt x="6505" y="2846"/>
                        </a:cubicBezTo>
                        <a:cubicBezTo>
                          <a:pt x="6490" y="2633"/>
                          <a:pt x="6300" y="2513"/>
                          <a:pt x="6087" y="2513"/>
                        </a:cubicBezTo>
                        <a:cubicBezTo>
                          <a:pt x="6022" y="2513"/>
                          <a:pt x="5954" y="2524"/>
                          <a:pt x="5889" y="2548"/>
                        </a:cubicBezTo>
                        <a:cubicBezTo>
                          <a:pt x="5733" y="2598"/>
                          <a:pt x="5604" y="2621"/>
                          <a:pt x="5499" y="2621"/>
                        </a:cubicBezTo>
                        <a:cubicBezTo>
                          <a:pt x="5066" y="2621"/>
                          <a:pt x="5021" y="2232"/>
                          <a:pt x="5053" y="1752"/>
                        </a:cubicBezTo>
                        <a:cubicBezTo>
                          <a:pt x="5073" y="1354"/>
                          <a:pt x="4954" y="1056"/>
                          <a:pt x="4556" y="976"/>
                        </a:cubicBezTo>
                        <a:cubicBezTo>
                          <a:pt x="4297" y="950"/>
                          <a:pt x="4014" y="790"/>
                          <a:pt x="3743" y="790"/>
                        </a:cubicBezTo>
                        <a:cubicBezTo>
                          <a:pt x="3597" y="790"/>
                          <a:pt x="3455" y="837"/>
                          <a:pt x="3322" y="976"/>
                        </a:cubicBezTo>
                        <a:cubicBezTo>
                          <a:pt x="2984" y="1354"/>
                          <a:pt x="3521" y="1632"/>
                          <a:pt x="3561" y="1971"/>
                        </a:cubicBezTo>
                        <a:cubicBezTo>
                          <a:pt x="3561" y="2050"/>
                          <a:pt x="3661" y="2130"/>
                          <a:pt x="3681" y="2209"/>
                        </a:cubicBezTo>
                        <a:cubicBezTo>
                          <a:pt x="3919" y="2727"/>
                          <a:pt x="3820" y="3025"/>
                          <a:pt x="3203" y="3025"/>
                        </a:cubicBezTo>
                        <a:cubicBezTo>
                          <a:pt x="2567" y="3025"/>
                          <a:pt x="1890" y="3045"/>
                          <a:pt x="1234" y="3045"/>
                        </a:cubicBezTo>
                        <a:cubicBezTo>
                          <a:pt x="1203" y="3045"/>
                          <a:pt x="1173" y="3044"/>
                          <a:pt x="1142" y="3044"/>
                        </a:cubicBezTo>
                        <a:cubicBezTo>
                          <a:pt x="976" y="3044"/>
                          <a:pt x="821" y="3059"/>
                          <a:pt x="736" y="3244"/>
                        </a:cubicBezTo>
                        <a:cubicBezTo>
                          <a:pt x="637" y="3463"/>
                          <a:pt x="816" y="3542"/>
                          <a:pt x="915" y="3701"/>
                        </a:cubicBezTo>
                        <a:cubicBezTo>
                          <a:pt x="1258" y="4208"/>
                          <a:pt x="1629" y="4423"/>
                          <a:pt x="2086" y="4423"/>
                        </a:cubicBezTo>
                        <a:cubicBezTo>
                          <a:pt x="2293" y="4423"/>
                          <a:pt x="2518" y="4379"/>
                          <a:pt x="2766" y="4298"/>
                        </a:cubicBezTo>
                        <a:cubicBezTo>
                          <a:pt x="3147" y="4157"/>
                          <a:pt x="3737" y="3854"/>
                          <a:pt x="4163" y="3854"/>
                        </a:cubicBezTo>
                        <a:cubicBezTo>
                          <a:pt x="4515" y="3854"/>
                          <a:pt x="4756" y="4061"/>
                          <a:pt x="4675" y="4736"/>
                        </a:cubicBezTo>
                        <a:cubicBezTo>
                          <a:pt x="4655" y="5034"/>
                          <a:pt x="4675" y="5193"/>
                          <a:pt x="4715" y="5313"/>
                        </a:cubicBezTo>
                        <a:cubicBezTo>
                          <a:pt x="4559" y="5353"/>
                          <a:pt x="4401" y="5371"/>
                          <a:pt x="4241" y="5371"/>
                        </a:cubicBezTo>
                        <a:cubicBezTo>
                          <a:pt x="3930" y="5371"/>
                          <a:pt x="3611" y="5305"/>
                          <a:pt x="3283" y="5213"/>
                        </a:cubicBezTo>
                        <a:cubicBezTo>
                          <a:pt x="3176" y="5180"/>
                          <a:pt x="3070" y="5158"/>
                          <a:pt x="2967" y="5158"/>
                        </a:cubicBezTo>
                        <a:cubicBezTo>
                          <a:pt x="2821" y="5158"/>
                          <a:pt x="2684" y="5204"/>
                          <a:pt x="2567" y="5333"/>
                        </a:cubicBezTo>
                        <a:cubicBezTo>
                          <a:pt x="2328" y="5631"/>
                          <a:pt x="2606" y="5790"/>
                          <a:pt x="2785" y="5949"/>
                        </a:cubicBezTo>
                        <a:cubicBezTo>
                          <a:pt x="3084" y="6248"/>
                          <a:pt x="3183" y="6626"/>
                          <a:pt x="3263" y="7023"/>
                        </a:cubicBezTo>
                        <a:cubicBezTo>
                          <a:pt x="3382" y="7720"/>
                          <a:pt x="3462" y="8436"/>
                          <a:pt x="3661" y="9112"/>
                        </a:cubicBezTo>
                        <a:cubicBezTo>
                          <a:pt x="3758" y="9474"/>
                          <a:pt x="3885" y="9905"/>
                          <a:pt x="4219" y="9905"/>
                        </a:cubicBezTo>
                        <a:cubicBezTo>
                          <a:pt x="4362" y="9905"/>
                          <a:pt x="4542" y="9826"/>
                          <a:pt x="4775" y="9629"/>
                        </a:cubicBezTo>
                        <a:cubicBezTo>
                          <a:pt x="4876" y="9551"/>
                          <a:pt x="5021" y="9542"/>
                          <a:pt x="5171" y="9542"/>
                        </a:cubicBezTo>
                        <a:cubicBezTo>
                          <a:pt x="5215" y="9542"/>
                          <a:pt x="5260" y="9543"/>
                          <a:pt x="5304" y="9543"/>
                        </a:cubicBezTo>
                        <a:cubicBezTo>
                          <a:pt x="5376" y="9543"/>
                          <a:pt x="5446" y="9541"/>
                          <a:pt x="5511" y="9530"/>
                        </a:cubicBezTo>
                        <a:cubicBezTo>
                          <a:pt x="5604" y="9523"/>
                          <a:pt x="5704" y="9505"/>
                          <a:pt x="5794" y="9505"/>
                        </a:cubicBezTo>
                        <a:cubicBezTo>
                          <a:pt x="5954" y="9505"/>
                          <a:pt x="6080" y="9561"/>
                          <a:pt x="6068" y="9828"/>
                        </a:cubicBezTo>
                        <a:cubicBezTo>
                          <a:pt x="6048" y="10107"/>
                          <a:pt x="6247" y="10584"/>
                          <a:pt x="5769" y="10584"/>
                        </a:cubicBezTo>
                        <a:cubicBezTo>
                          <a:pt x="5757" y="10584"/>
                          <a:pt x="5745" y="10584"/>
                          <a:pt x="5732" y="10584"/>
                        </a:cubicBezTo>
                        <a:cubicBezTo>
                          <a:pt x="5054" y="10584"/>
                          <a:pt x="4362" y="10910"/>
                          <a:pt x="3683" y="10910"/>
                        </a:cubicBezTo>
                        <a:cubicBezTo>
                          <a:pt x="3257" y="10910"/>
                          <a:pt x="2837" y="10782"/>
                          <a:pt x="2427" y="10365"/>
                        </a:cubicBezTo>
                        <a:cubicBezTo>
                          <a:pt x="2296" y="10223"/>
                          <a:pt x="2098" y="10165"/>
                          <a:pt x="1887" y="10165"/>
                        </a:cubicBezTo>
                        <a:cubicBezTo>
                          <a:pt x="1715" y="10165"/>
                          <a:pt x="1534" y="10203"/>
                          <a:pt x="1373" y="10266"/>
                        </a:cubicBezTo>
                        <a:cubicBezTo>
                          <a:pt x="1194" y="10306"/>
                          <a:pt x="1194" y="10485"/>
                          <a:pt x="1234" y="10604"/>
                        </a:cubicBezTo>
                        <a:cubicBezTo>
                          <a:pt x="1440" y="11062"/>
                          <a:pt x="1356" y="11178"/>
                          <a:pt x="1175" y="11178"/>
                        </a:cubicBezTo>
                        <a:cubicBezTo>
                          <a:pt x="1042" y="11178"/>
                          <a:pt x="857" y="11115"/>
                          <a:pt x="697" y="11082"/>
                        </a:cubicBezTo>
                        <a:cubicBezTo>
                          <a:pt x="613" y="11062"/>
                          <a:pt x="531" y="11049"/>
                          <a:pt x="455" y="11049"/>
                        </a:cubicBezTo>
                        <a:cubicBezTo>
                          <a:pt x="298" y="11049"/>
                          <a:pt x="167" y="11106"/>
                          <a:pt x="100" y="11280"/>
                        </a:cubicBezTo>
                        <a:cubicBezTo>
                          <a:pt x="0" y="11519"/>
                          <a:pt x="199" y="11698"/>
                          <a:pt x="398" y="11798"/>
                        </a:cubicBezTo>
                        <a:cubicBezTo>
                          <a:pt x="587" y="11892"/>
                          <a:pt x="793" y="12058"/>
                          <a:pt x="984" y="12058"/>
                        </a:cubicBezTo>
                        <a:cubicBezTo>
                          <a:pt x="994" y="12058"/>
                          <a:pt x="1005" y="12057"/>
                          <a:pt x="1015" y="12056"/>
                        </a:cubicBezTo>
                        <a:cubicBezTo>
                          <a:pt x="1046" y="12054"/>
                          <a:pt x="1076" y="12053"/>
                          <a:pt x="1105" y="12053"/>
                        </a:cubicBezTo>
                        <a:cubicBezTo>
                          <a:pt x="1646" y="12053"/>
                          <a:pt x="1773" y="12401"/>
                          <a:pt x="1811" y="12892"/>
                        </a:cubicBezTo>
                        <a:cubicBezTo>
                          <a:pt x="1870" y="13548"/>
                          <a:pt x="1870" y="14185"/>
                          <a:pt x="1811" y="14861"/>
                        </a:cubicBezTo>
                        <a:cubicBezTo>
                          <a:pt x="1771" y="15339"/>
                          <a:pt x="1910" y="15975"/>
                          <a:pt x="2427" y="15995"/>
                        </a:cubicBezTo>
                        <a:cubicBezTo>
                          <a:pt x="2453" y="15998"/>
                          <a:pt x="2479" y="15999"/>
                          <a:pt x="2502" y="15999"/>
                        </a:cubicBezTo>
                        <a:cubicBezTo>
                          <a:pt x="3006" y="15999"/>
                          <a:pt x="3024" y="15416"/>
                          <a:pt x="3024" y="14961"/>
                        </a:cubicBezTo>
                        <a:cubicBezTo>
                          <a:pt x="3024" y="14065"/>
                          <a:pt x="3004" y="13190"/>
                          <a:pt x="2984" y="12295"/>
                        </a:cubicBezTo>
                        <a:cubicBezTo>
                          <a:pt x="2984" y="11977"/>
                          <a:pt x="3004" y="11798"/>
                          <a:pt x="3402" y="11758"/>
                        </a:cubicBezTo>
                        <a:cubicBezTo>
                          <a:pt x="4277" y="11658"/>
                          <a:pt x="5153" y="11479"/>
                          <a:pt x="6008" y="11320"/>
                        </a:cubicBezTo>
                        <a:lnTo>
                          <a:pt x="6008" y="11320"/>
                        </a:lnTo>
                        <a:cubicBezTo>
                          <a:pt x="6247" y="12673"/>
                          <a:pt x="6167" y="12772"/>
                          <a:pt x="4854" y="12792"/>
                        </a:cubicBezTo>
                        <a:cubicBezTo>
                          <a:pt x="4516" y="12792"/>
                          <a:pt x="4218" y="12772"/>
                          <a:pt x="3899" y="12772"/>
                        </a:cubicBezTo>
                        <a:cubicBezTo>
                          <a:pt x="3621" y="12772"/>
                          <a:pt x="3462" y="12872"/>
                          <a:pt x="3521" y="13170"/>
                        </a:cubicBezTo>
                        <a:cubicBezTo>
                          <a:pt x="3641" y="13616"/>
                          <a:pt x="4411" y="14106"/>
                          <a:pt x="4940" y="14106"/>
                        </a:cubicBezTo>
                        <a:cubicBezTo>
                          <a:pt x="5025" y="14106"/>
                          <a:pt x="5104" y="14093"/>
                          <a:pt x="5173" y="14065"/>
                        </a:cubicBezTo>
                        <a:cubicBezTo>
                          <a:pt x="6107" y="13687"/>
                          <a:pt x="7102" y="13449"/>
                          <a:pt x="8077" y="13111"/>
                        </a:cubicBezTo>
                        <a:cubicBezTo>
                          <a:pt x="8319" y="13030"/>
                          <a:pt x="8545" y="12962"/>
                          <a:pt x="8748" y="12962"/>
                        </a:cubicBezTo>
                        <a:cubicBezTo>
                          <a:pt x="9045" y="12962"/>
                          <a:pt x="9292" y="13107"/>
                          <a:pt x="9469" y="13568"/>
                        </a:cubicBezTo>
                        <a:cubicBezTo>
                          <a:pt x="9550" y="13762"/>
                          <a:pt x="9709" y="14034"/>
                          <a:pt x="9979" y="14034"/>
                        </a:cubicBezTo>
                        <a:cubicBezTo>
                          <a:pt x="10042" y="14034"/>
                          <a:pt x="10111" y="14020"/>
                          <a:pt x="10185" y="13986"/>
                        </a:cubicBezTo>
                        <a:cubicBezTo>
                          <a:pt x="10524" y="13847"/>
                          <a:pt x="10683" y="13508"/>
                          <a:pt x="10663" y="13150"/>
                        </a:cubicBezTo>
                        <a:cubicBezTo>
                          <a:pt x="10663" y="12514"/>
                          <a:pt x="10265" y="12096"/>
                          <a:pt x="9768" y="11778"/>
                        </a:cubicBezTo>
                        <a:cubicBezTo>
                          <a:pt x="9430" y="11559"/>
                          <a:pt x="9071" y="11380"/>
                          <a:pt x="8594" y="11082"/>
                        </a:cubicBezTo>
                        <a:cubicBezTo>
                          <a:pt x="9091" y="11062"/>
                          <a:pt x="9430" y="11022"/>
                          <a:pt x="9728" y="11002"/>
                        </a:cubicBezTo>
                        <a:cubicBezTo>
                          <a:pt x="9976" y="10990"/>
                          <a:pt x="10202" y="10983"/>
                          <a:pt x="10406" y="10983"/>
                        </a:cubicBezTo>
                        <a:cubicBezTo>
                          <a:pt x="12169" y="10983"/>
                          <a:pt x="12362" y="11505"/>
                          <a:pt x="11916" y="13608"/>
                        </a:cubicBezTo>
                        <a:cubicBezTo>
                          <a:pt x="11788" y="14208"/>
                          <a:pt x="11587" y="14541"/>
                          <a:pt x="11175" y="14541"/>
                        </a:cubicBezTo>
                        <a:cubicBezTo>
                          <a:pt x="11013" y="14541"/>
                          <a:pt x="10819" y="14490"/>
                          <a:pt x="10583" y="14384"/>
                        </a:cubicBezTo>
                        <a:cubicBezTo>
                          <a:pt x="10468" y="14336"/>
                          <a:pt x="10339" y="14302"/>
                          <a:pt x="10196" y="14302"/>
                        </a:cubicBezTo>
                        <a:cubicBezTo>
                          <a:pt x="10042" y="14302"/>
                          <a:pt x="9873" y="14341"/>
                          <a:pt x="9688" y="14443"/>
                        </a:cubicBezTo>
                        <a:cubicBezTo>
                          <a:pt x="10066" y="14961"/>
                          <a:pt x="10464" y="15458"/>
                          <a:pt x="10842" y="15975"/>
                        </a:cubicBezTo>
                        <a:cubicBezTo>
                          <a:pt x="11108" y="16351"/>
                          <a:pt x="11355" y="16543"/>
                          <a:pt x="11631" y="16543"/>
                        </a:cubicBezTo>
                        <a:cubicBezTo>
                          <a:pt x="11852" y="16543"/>
                          <a:pt x="12091" y="16421"/>
                          <a:pt x="12374" y="16174"/>
                        </a:cubicBezTo>
                        <a:cubicBezTo>
                          <a:pt x="12970" y="15677"/>
                          <a:pt x="13269" y="15000"/>
                          <a:pt x="13269" y="14244"/>
                        </a:cubicBezTo>
                        <a:cubicBezTo>
                          <a:pt x="13269" y="13409"/>
                          <a:pt x="13348" y="12593"/>
                          <a:pt x="13547" y="11778"/>
                        </a:cubicBezTo>
                        <a:cubicBezTo>
                          <a:pt x="13905" y="10584"/>
                          <a:pt x="13846" y="10425"/>
                          <a:pt x="12831" y="9808"/>
                        </a:cubicBezTo>
                        <a:cubicBezTo>
                          <a:pt x="12615" y="9675"/>
                          <a:pt x="12396" y="9629"/>
                          <a:pt x="12176" y="9629"/>
                        </a:cubicBezTo>
                        <a:cubicBezTo>
                          <a:pt x="11869" y="9629"/>
                          <a:pt x="11561" y="9719"/>
                          <a:pt x="11260" y="9789"/>
                        </a:cubicBezTo>
                        <a:cubicBezTo>
                          <a:pt x="10146" y="10067"/>
                          <a:pt x="9032" y="10206"/>
                          <a:pt x="7878" y="10266"/>
                        </a:cubicBezTo>
                        <a:cubicBezTo>
                          <a:pt x="7818" y="10266"/>
                          <a:pt x="7757" y="10271"/>
                          <a:pt x="7699" y="10271"/>
                        </a:cubicBezTo>
                        <a:cubicBezTo>
                          <a:pt x="7566" y="10271"/>
                          <a:pt x="7454" y="10242"/>
                          <a:pt x="7440" y="10047"/>
                        </a:cubicBezTo>
                        <a:cubicBezTo>
                          <a:pt x="7420" y="9808"/>
                          <a:pt x="7361" y="9510"/>
                          <a:pt x="7580" y="9411"/>
                        </a:cubicBezTo>
                        <a:cubicBezTo>
                          <a:pt x="7885" y="9264"/>
                          <a:pt x="8281" y="9140"/>
                          <a:pt x="8615" y="9140"/>
                        </a:cubicBezTo>
                        <a:cubicBezTo>
                          <a:pt x="8824" y="9140"/>
                          <a:pt x="9009" y="9188"/>
                          <a:pt x="9131" y="9311"/>
                        </a:cubicBezTo>
                        <a:cubicBezTo>
                          <a:pt x="9407" y="9600"/>
                          <a:pt x="9616" y="9711"/>
                          <a:pt x="9780" y="9711"/>
                        </a:cubicBezTo>
                        <a:cubicBezTo>
                          <a:pt x="10113" y="9711"/>
                          <a:pt x="10264" y="9253"/>
                          <a:pt x="10424" y="8893"/>
                        </a:cubicBezTo>
                        <a:cubicBezTo>
                          <a:pt x="10902" y="7859"/>
                          <a:pt x="11021" y="6645"/>
                          <a:pt x="11677" y="5651"/>
                        </a:cubicBezTo>
                        <a:cubicBezTo>
                          <a:pt x="11856" y="5412"/>
                          <a:pt x="11638" y="5233"/>
                          <a:pt x="11439" y="5114"/>
                        </a:cubicBezTo>
                        <a:cubicBezTo>
                          <a:pt x="10929" y="4715"/>
                          <a:pt x="10355" y="4470"/>
                          <a:pt x="9717" y="4470"/>
                        </a:cubicBezTo>
                        <a:cubicBezTo>
                          <a:pt x="9559" y="4470"/>
                          <a:pt x="9397" y="4485"/>
                          <a:pt x="9231" y="4517"/>
                        </a:cubicBezTo>
                        <a:cubicBezTo>
                          <a:pt x="9534" y="3553"/>
                          <a:pt x="10030" y="2941"/>
                          <a:pt x="10977" y="2941"/>
                        </a:cubicBezTo>
                        <a:cubicBezTo>
                          <a:pt x="11085" y="2941"/>
                          <a:pt x="11199" y="2949"/>
                          <a:pt x="11319" y="2965"/>
                        </a:cubicBezTo>
                        <a:cubicBezTo>
                          <a:pt x="11389" y="2977"/>
                          <a:pt x="11463" y="2982"/>
                          <a:pt x="11537" y="2982"/>
                        </a:cubicBezTo>
                        <a:cubicBezTo>
                          <a:pt x="11718" y="2982"/>
                          <a:pt x="11906" y="2954"/>
                          <a:pt x="12075" y="2926"/>
                        </a:cubicBezTo>
                        <a:cubicBezTo>
                          <a:pt x="12533" y="2866"/>
                          <a:pt x="13229" y="2965"/>
                          <a:pt x="13229" y="2448"/>
                        </a:cubicBezTo>
                        <a:cubicBezTo>
                          <a:pt x="13229" y="1911"/>
                          <a:pt x="12473" y="1871"/>
                          <a:pt x="12016" y="1752"/>
                        </a:cubicBezTo>
                        <a:cubicBezTo>
                          <a:pt x="11984" y="1746"/>
                          <a:pt x="11951" y="1743"/>
                          <a:pt x="11916" y="1743"/>
                        </a:cubicBezTo>
                        <a:cubicBezTo>
                          <a:pt x="11735" y="1743"/>
                          <a:pt x="11523" y="1821"/>
                          <a:pt x="11339" y="1871"/>
                        </a:cubicBezTo>
                        <a:cubicBezTo>
                          <a:pt x="11160" y="1935"/>
                          <a:pt x="10981" y="1991"/>
                          <a:pt x="10808" y="1991"/>
                        </a:cubicBezTo>
                        <a:cubicBezTo>
                          <a:pt x="10711" y="1991"/>
                          <a:pt x="10616" y="1974"/>
                          <a:pt x="10524" y="1931"/>
                        </a:cubicBezTo>
                        <a:cubicBezTo>
                          <a:pt x="10464" y="1732"/>
                          <a:pt x="10583" y="1613"/>
                          <a:pt x="10663" y="1453"/>
                        </a:cubicBezTo>
                        <a:cubicBezTo>
                          <a:pt x="10782" y="1135"/>
                          <a:pt x="10882" y="737"/>
                          <a:pt x="10544" y="538"/>
                        </a:cubicBezTo>
                        <a:cubicBezTo>
                          <a:pt x="10225" y="354"/>
                          <a:pt x="9907" y="0"/>
                          <a:pt x="954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9" name="Google Shape;1249;p40"/>
                  <p:cNvSpPr/>
                  <p:nvPr/>
                </p:nvSpPr>
                <p:spPr>
                  <a:xfrm>
                    <a:off x="-5512800" y="2750025"/>
                    <a:ext cx="5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1" extrusionOk="0">
                        <a:moveTo>
                          <a:pt x="21" y="1"/>
                        </a:moveTo>
                        <a:lnTo>
                          <a:pt x="21" y="1"/>
                        </a:lnTo>
                        <a:cubicBezTo>
                          <a:pt x="1" y="1"/>
                          <a:pt x="1" y="1"/>
                          <a:pt x="2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0" name="Google Shape;1250;p40"/>
                  <p:cNvSpPr/>
                  <p:nvPr/>
                </p:nvSpPr>
                <p:spPr>
                  <a:xfrm>
                    <a:off x="-5512800" y="2750025"/>
                    <a:ext cx="525" cy="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21" extrusionOk="0">
                        <a:moveTo>
                          <a:pt x="1" y="21"/>
                        </a:moveTo>
                        <a:lnTo>
                          <a:pt x="1" y="21"/>
                        </a:lnTo>
                        <a:cubicBezTo>
                          <a:pt x="1" y="21"/>
                          <a:pt x="21" y="1"/>
                          <a:pt x="1" y="21"/>
                        </a:cubicBezTo>
                        <a:cubicBezTo>
                          <a:pt x="21" y="1"/>
                          <a:pt x="21" y="1"/>
                          <a:pt x="1" y="2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1" name="Google Shape;1251;p40"/>
                  <p:cNvSpPr/>
                  <p:nvPr/>
                </p:nvSpPr>
                <p:spPr>
                  <a:xfrm>
                    <a:off x="-5512800" y="2750025"/>
                    <a:ext cx="25" cy="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21" extrusionOk="0">
                        <a:moveTo>
                          <a:pt x="1" y="21"/>
                        </a:moveTo>
                        <a:lnTo>
                          <a:pt x="1" y="21"/>
                        </a:lnTo>
                        <a:lnTo>
                          <a:pt x="1" y="21"/>
                        </a:lnTo>
                        <a:cubicBezTo>
                          <a:pt x="1" y="1"/>
                          <a:pt x="1" y="1"/>
                          <a:pt x="1" y="21"/>
                        </a:cubicBezTo>
                        <a:lnTo>
                          <a:pt x="1" y="2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252" name="Google Shape;1252;p40"/>
                <p:cNvGrpSpPr/>
                <p:nvPr/>
              </p:nvGrpSpPr>
              <p:grpSpPr>
                <a:xfrm>
                  <a:off x="-6048160" y="4979665"/>
                  <a:ext cx="449122" cy="263013"/>
                  <a:chOff x="2054300" y="-1448325"/>
                  <a:chExt cx="367050" cy="214950"/>
                </a:xfrm>
              </p:grpSpPr>
              <p:sp>
                <p:nvSpPr>
                  <p:cNvPr id="1253" name="Google Shape;1253;p40"/>
                  <p:cNvSpPr/>
                  <p:nvPr/>
                </p:nvSpPr>
                <p:spPr>
                  <a:xfrm>
                    <a:off x="2176650" y="-1448325"/>
                    <a:ext cx="244700" cy="213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8549" extrusionOk="0">
                        <a:moveTo>
                          <a:pt x="442" y="0"/>
                        </a:moveTo>
                        <a:cubicBezTo>
                          <a:pt x="246" y="0"/>
                          <a:pt x="81" y="62"/>
                          <a:pt x="40" y="323"/>
                        </a:cubicBezTo>
                        <a:cubicBezTo>
                          <a:pt x="0" y="622"/>
                          <a:pt x="179" y="821"/>
                          <a:pt x="517" y="900"/>
                        </a:cubicBezTo>
                        <a:cubicBezTo>
                          <a:pt x="1213" y="1079"/>
                          <a:pt x="1731" y="1517"/>
                          <a:pt x="2109" y="2173"/>
                        </a:cubicBezTo>
                        <a:cubicBezTo>
                          <a:pt x="3004" y="3745"/>
                          <a:pt x="3879" y="5297"/>
                          <a:pt x="4834" y="6808"/>
                        </a:cubicBezTo>
                        <a:cubicBezTo>
                          <a:pt x="5382" y="7715"/>
                          <a:pt x="6032" y="8549"/>
                          <a:pt x="7140" y="8549"/>
                        </a:cubicBezTo>
                        <a:cubicBezTo>
                          <a:pt x="7320" y="8549"/>
                          <a:pt x="7513" y="8527"/>
                          <a:pt x="7718" y="8479"/>
                        </a:cubicBezTo>
                        <a:cubicBezTo>
                          <a:pt x="8156" y="8440"/>
                          <a:pt x="8594" y="8420"/>
                          <a:pt x="9071" y="8340"/>
                        </a:cubicBezTo>
                        <a:cubicBezTo>
                          <a:pt x="9330" y="8300"/>
                          <a:pt x="9648" y="8380"/>
                          <a:pt x="9728" y="8082"/>
                        </a:cubicBezTo>
                        <a:cubicBezTo>
                          <a:pt x="9787" y="7743"/>
                          <a:pt x="9449" y="7644"/>
                          <a:pt x="9190" y="7505"/>
                        </a:cubicBezTo>
                        <a:cubicBezTo>
                          <a:pt x="8355" y="7107"/>
                          <a:pt x="7500" y="6689"/>
                          <a:pt x="6704" y="6192"/>
                        </a:cubicBezTo>
                        <a:cubicBezTo>
                          <a:pt x="4814" y="5018"/>
                          <a:pt x="3879" y="3108"/>
                          <a:pt x="2765" y="1338"/>
                        </a:cubicBezTo>
                        <a:cubicBezTo>
                          <a:pt x="2268" y="582"/>
                          <a:pt x="1591" y="184"/>
                          <a:pt x="716" y="25"/>
                        </a:cubicBezTo>
                        <a:cubicBezTo>
                          <a:pt x="624" y="13"/>
                          <a:pt x="530" y="0"/>
                          <a:pt x="44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4" name="Google Shape;1254;p40"/>
                  <p:cNvSpPr/>
                  <p:nvPr/>
                </p:nvSpPr>
                <p:spPr>
                  <a:xfrm>
                    <a:off x="2054300" y="-1373825"/>
                    <a:ext cx="143250" cy="140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" h="5618" extrusionOk="0">
                        <a:moveTo>
                          <a:pt x="4373" y="0"/>
                        </a:moveTo>
                        <a:cubicBezTo>
                          <a:pt x="3987" y="0"/>
                          <a:pt x="4036" y="431"/>
                          <a:pt x="3999" y="725"/>
                        </a:cubicBezTo>
                        <a:cubicBezTo>
                          <a:pt x="3939" y="964"/>
                          <a:pt x="3840" y="1203"/>
                          <a:pt x="3720" y="1421"/>
                        </a:cubicBezTo>
                        <a:cubicBezTo>
                          <a:pt x="2905" y="2774"/>
                          <a:pt x="1890" y="3908"/>
                          <a:pt x="637" y="4863"/>
                        </a:cubicBezTo>
                        <a:cubicBezTo>
                          <a:pt x="438" y="5002"/>
                          <a:pt x="0" y="5141"/>
                          <a:pt x="199" y="5460"/>
                        </a:cubicBezTo>
                        <a:cubicBezTo>
                          <a:pt x="272" y="5575"/>
                          <a:pt x="360" y="5617"/>
                          <a:pt x="457" y="5617"/>
                        </a:cubicBezTo>
                        <a:cubicBezTo>
                          <a:pt x="627" y="5617"/>
                          <a:pt x="825" y="5489"/>
                          <a:pt x="1015" y="5400"/>
                        </a:cubicBezTo>
                        <a:cubicBezTo>
                          <a:pt x="3024" y="4564"/>
                          <a:pt x="4297" y="2893"/>
                          <a:pt x="5590" y="1282"/>
                        </a:cubicBezTo>
                        <a:cubicBezTo>
                          <a:pt x="5670" y="1203"/>
                          <a:pt x="5690" y="1083"/>
                          <a:pt x="5730" y="1004"/>
                        </a:cubicBezTo>
                        <a:cubicBezTo>
                          <a:pt x="5511" y="387"/>
                          <a:pt x="5013" y="89"/>
                          <a:pt x="4476" y="9"/>
                        </a:cubicBezTo>
                        <a:cubicBezTo>
                          <a:pt x="4439" y="3"/>
                          <a:pt x="4405" y="0"/>
                          <a:pt x="43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255" name="Google Shape;1255;p40"/>
            <p:cNvGrpSpPr/>
            <p:nvPr/>
          </p:nvGrpSpPr>
          <p:grpSpPr>
            <a:xfrm>
              <a:off x="8393175" y="1479714"/>
              <a:ext cx="1213775" cy="1593000"/>
              <a:chOff x="12450275" y="-607286"/>
              <a:chExt cx="1213775" cy="1593000"/>
            </a:xfrm>
          </p:grpSpPr>
          <p:sp>
            <p:nvSpPr>
              <p:cNvPr id="1256" name="Google Shape;1256;p40"/>
              <p:cNvSpPr/>
              <p:nvPr/>
            </p:nvSpPr>
            <p:spPr>
              <a:xfrm>
                <a:off x="12525850" y="-53108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0"/>
              <p:cNvSpPr/>
              <p:nvPr/>
            </p:nvSpPr>
            <p:spPr>
              <a:xfrm>
                <a:off x="12450275" y="-60728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8" name="Google Shape;1258;p40"/>
              <p:cNvGrpSpPr/>
              <p:nvPr/>
            </p:nvGrpSpPr>
            <p:grpSpPr>
              <a:xfrm>
                <a:off x="12543098" y="189595"/>
                <a:ext cx="439130" cy="441104"/>
                <a:chOff x="56750" y="639000"/>
                <a:chExt cx="450575" cy="452600"/>
              </a:xfrm>
            </p:grpSpPr>
            <p:sp>
              <p:nvSpPr>
                <p:cNvPr id="1259" name="Google Shape;1259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2" name="Google Shape;1262;p40"/>
              <p:cNvGrpSpPr/>
              <p:nvPr/>
            </p:nvGrpSpPr>
            <p:grpSpPr>
              <a:xfrm>
                <a:off x="12799405" y="-326746"/>
                <a:ext cx="439130" cy="441104"/>
                <a:chOff x="56750" y="639000"/>
                <a:chExt cx="450575" cy="452600"/>
              </a:xfrm>
            </p:grpSpPr>
            <p:sp>
              <p:nvSpPr>
                <p:cNvPr id="1263" name="Google Shape;1263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6" name="Google Shape;1266;p40"/>
              <p:cNvGrpSpPr/>
              <p:nvPr/>
            </p:nvGrpSpPr>
            <p:grpSpPr>
              <a:xfrm>
                <a:off x="13047974" y="189595"/>
                <a:ext cx="439130" cy="441104"/>
                <a:chOff x="56750" y="639000"/>
                <a:chExt cx="450575" cy="452600"/>
              </a:xfrm>
            </p:grpSpPr>
            <p:sp>
              <p:nvSpPr>
                <p:cNvPr id="1267" name="Google Shape;1267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70" name="Google Shape;1270;p40"/>
            <p:cNvGrpSpPr/>
            <p:nvPr/>
          </p:nvGrpSpPr>
          <p:grpSpPr>
            <a:xfrm>
              <a:off x="8393175" y="3298389"/>
              <a:ext cx="1213775" cy="1593000"/>
              <a:chOff x="15394288" y="8761339"/>
              <a:chExt cx="1213775" cy="1593000"/>
            </a:xfrm>
          </p:grpSpPr>
          <p:sp>
            <p:nvSpPr>
              <p:cNvPr id="1271" name="Google Shape;1271;p40"/>
              <p:cNvSpPr/>
              <p:nvPr/>
            </p:nvSpPr>
            <p:spPr>
              <a:xfrm>
                <a:off x="15469863" y="88375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0"/>
              <p:cNvSpPr/>
              <p:nvPr/>
            </p:nvSpPr>
            <p:spPr>
              <a:xfrm>
                <a:off x="15394288" y="87613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0"/>
              <p:cNvSpPr/>
              <p:nvPr/>
            </p:nvSpPr>
            <p:spPr>
              <a:xfrm>
                <a:off x="15493439" y="9073675"/>
                <a:ext cx="835574" cy="892135"/>
              </a:xfrm>
              <a:custGeom>
                <a:avLst/>
                <a:gdLst/>
                <a:ahLst/>
                <a:cxnLst/>
                <a:rect l="l" t="t" r="r" b="b"/>
                <a:pathLst>
                  <a:path w="19397" h="20710" extrusionOk="0">
                    <a:moveTo>
                      <a:pt x="13230" y="1493"/>
                    </a:moveTo>
                    <a:lnTo>
                      <a:pt x="15318" y="1652"/>
                    </a:lnTo>
                    <a:lnTo>
                      <a:pt x="14363" y="2308"/>
                    </a:lnTo>
                    <a:cubicBezTo>
                      <a:pt x="14363" y="2308"/>
                      <a:pt x="14105" y="1632"/>
                      <a:pt x="13230" y="1493"/>
                    </a:cubicBezTo>
                    <a:close/>
                    <a:moveTo>
                      <a:pt x="10942" y="3005"/>
                    </a:moveTo>
                    <a:lnTo>
                      <a:pt x="10942" y="3005"/>
                    </a:lnTo>
                    <a:cubicBezTo>
                      <a:pt x="9987" y="4934"/>
                      <a:pt x="10285" y="6466"/>
                      <a:pt x="10624" y="7182"/>
                    </a:cubicBezTo>
                    <a:cubicBezTo>
                      <a:pt x="10345" y="7779"/>
                      <a:pt x="9728" y="9291"/>
                      <a:pt x="9569" y="9947"/>
                    </a:cubicBezTo>
                    <a:cubicBezTo>
                      <a:pt x="9370" y="9251"/>
                      <a:pt x="9271" y="8555"/>
                      <a:pt x="9271" y="7799"/>
                    </a:cubicBezTo>
                    <a:cubicBezTo>
                      <a:pt x="9251" y="7122"/>
                      <a:pt x="9251" y="5193"/>
                      <a:pt x="10942" y="3005"/>
                    </a:cubicBezTo>
                    <a:close/>
                    <a:moveTo>
                      <a:pt x="10962" y="7580"/>
                    </a:moveTo>
                    <a:lnTo>
                      <a:pt x="10962" y="7580"/>
                    </a:lnTo>
                    <a:cubicBezTo>
                      <a:pt x="10942" y="9012"/>
                      <a:pt x="11379" y="10047"/>
                      <a:pt x="12036" y="10683"/>
                    </a:cubicBezTo>
                    <a:cubicBezTo>
                      <a:pt x="11379" y="10842"/>
                      <a:pt x="10783" y="11101"/>
                      <a:pt x="10265" y="11539"/>
                    </a:cubicBezTo>
                    <a:cubicBezTo>
                      <a:pt x="10126" y="11280"/>
                      <a:pt x="9987" y="11041"/>
                      <a:pt x="9888" y="10783"/>
                    </a:cubicBezTo>
                    <a:cubicBezTo>
                      <a:pt x="9987" y="10027"/>
                      <a:pt x="10683" y="8276"/>
                      <a:pt x="10962" y="7580"/>
                    </a:cubicBezTo>
                    <a:close/>
                    <a:moveTo>
                      <a:pt x="12394" y="11061"/>
                    </a:moveTo>
                    <a:cubicBezTo>
                      <a:pt x="12871" y="11459"/>
                      <a:pt x="13349" y="11797"/>
                      <a:pt x="13866" y="12096"/>
                    </a:cubicBezTo>
                    <a:cubicBezTo>
                      <a:pt x="12951" y="12135"/>
                      <a:pt x="12076" y="12434"/>
                      <a:pt x="11340" y="12971"/>
                    </a:cubicBezTo>
                    <a:cubicBezTo>
                      <a:pt x="11002" y="12653"/>
                      <a:pt x="10743" y="12275"/>
                      <a:pt x="10464" y="11897"/>
                    </a:cubicBezTo>
                    <a:cubicBezTo>
                      <a:pt x="11041" y="11459"/>
                      <a:pt x="11678" y="11161"/>
                      <a:pt x="12394" y="11061"/>
                    </a:cubicBezTo>
                    <a:close/>
                    <a:moveTo>
                      <a:pt x="17211" y="14349"/>
                    </a:moveTo>
                    <a:lnTo>
                      <a:pt x="17211" y="14349"/>
                    </a:lnTo>
                    <a:cubicBezTo>
                      <a:pt x="17218" y="14374"/>
                      <a:pt x="17233" y="14393"/>
                      <a:pt x="17248" y="14423"/>
                    </a:cubicBezTo>
                    <a:cubicBezTo>
                      <a:pt x="17268" y="14443"/>
                      <a:pt x="17268" y="14463"/>
                      <a:pt x="17308" y="14523"/>
                    </a:cubicBezTo>
                    <a:cubicBezTo>
                      <a:pt x="17327" y="14562"/>
                      <a:pt x="17347" y="14622"/>
                      <a:pt x="17367" y="14642"/>
                    </a:cubicBezTo>
                    <a:cubicBezTo>
                      <a:pt x="17407" y="14662"/>
                      <a:pt x="17407" y="14682"/>
                      <a:pt x="17427" y="14741"/>
                    </a:cubicBezTo>
                    <a:lnTo>
                      <a:pt x="17506" y="14900"/>
                    </a:lnTo>
                    <a:cubicBezTo>
                      <a:pt x="17506" y="14920"/>
                      <a:pt x="17526" y="14940"/>
                      <a:pt x="17526" y="14960"/>
                    </a:cubicBezTo>
                    <a:cubicBezTo>
                      <a:pt x="17546" y="15020"/>
                      <a:pt x="17566" y="15099"/>
                      <a:pt x="17606" y="15139"/>
                    </a:cubicBezTo>
                    <a:cubicBezTo>
                      <a:pt x="17606" y="15159"/>
                      <a:pt x="17626" y="15179"/>
                      <a:pt x="17626" y="15179"/>
                    </a:cubicBezTo>
                    <a:lnTo>
                      <a:pt x="17626" y="15219"/>
                    </a:lnTo>
                    <a:cubicBezTo>
                      <a:pt x="17506" y="15239"/>
                      <a:pt x="17367" y="15239"/>
                      <a:pt x="17228" y="15239"/>
                    </a:cubicBezTo>
                    <a:cubicBezTo>
                      <a:pt x="17228" y="15119"/>
                      <a:pt x="17248" y="14980"/>
                      <a:pt x="17248" y="14861"/>
                    </a:cubicBezTo>
                    <a:cubicBezTo>
                      <a:pt x="17248" y="14691"/>
                      <a:pt x="17230" y="14504"/>
                      <a:pt x="17211" y="14349"/>
                    </a:cubicBezTo>
                    <a:close/>
                    <a:moveTo>
                      <a:pt x="13886" y="12533"/>
                    </a:moveTo>
                    <a:cubicBezTo>
                      <a:pt x="14343" y="12533"/>
                      <a:pt x="14761" y="12593"/>
                      <a:pt x="15159" y="12752"/>
                    </a:cubicBezTo>
                    <a:cubicBezTo>
                      <a:pt x="15259" y="12792"/>
                      <a:pt x="15338" y="12832"/>
                      <a:pt x="15438" y="12852"/>
                    </a:cubicBezTo>
                    <a:lnTo>
                      <a:pt x="15457" y="12852"/>
                    </a:lnTo>
                    <a:cubicBezTo>
                      <a:pt x="15875" y="13031"/>
                      <a:pt x="16253" y="13269"/>
                      <a:pt x="16571" y="13588"/>
                    </a:cubicBezTo>
                    <a:cubicBezTo>
                      <a:pt x="16731" y="14025"/>
                      <a:pt x="16810" y="14443"/>
                      <a:pt x="16810" y="14881"/>
                    </a:cubicBezTo>
                    <a:cubicBezTo>
                      <a:pt x="16810" y="15020"/>
                      <a:pt x="16810" y="15139"/>
                      <a:pt x="16770" y="15259"/>
                    </a:cubicBezTo>
                    <a:cubicBezTo>
                      <a:pt x="15935" y="15259"/>
                      <a:pt x="15119" y="15139"/>
                      <a:pt x="14324" y="14861"/>
                    </a:cubicBezTo>
                    <a:cubicBezTo>
                      <a:pt x="13329" y="14542"/>
                      <a:pt x="12394" y="13966"/>
                      <a:pt x="11638" y="13269"/>
                    </a:cubicBezTo>
                    <a:cubicBezTo>
                      <a:pt x="12275" y="12792"/>
                      <a:pt x="13110" y="12533"/>
                      <a:pt x="13886" y="12533"/>
                    </a:cubicBezTo>
                    <a:close/>
                    <a:moveTo>
                      <a:pt x="15696" y="15637"/>
                    </a:moveTo>
                    <a:lnTo>
                      <a:pt x="15696" y="15637"/>
                    </a:lnTo>
                    <a:cubicBezTo>
                      <a:pt x="16034" y="15676"/>
                      <a:pt x="16392" y="15716"/>
                      <a:pt x="16731" y="15716"/>
                    </a:cubicBezTo>
                    <a:cubicBezTo>
                      <a:pt x="16651" y="15975"/>
                      <a:pt x="16552" y="16233"/>
                      <a:pt x="16452" y="16472"/>
                    </a:cubicBezTo>
                    <a:cubicBezTo>
                      <a:pt x="16233" y="16154"/>
                      <a:pt x="15955" y="15875"/>
                      <a:pt x="15696" y="15637"/>
                    </a:cubicBezTo>
                    <a:close/>
                    <a:moveTo>
                      <a:pt x="17725" y="15637"/>
                    </a:moveTo>
                    <a:cubicBezTo>
                      <a:pt x="17765" y="15895"/>
                      <a:pt x="17805" y="16134"/>
                      <a:pt x="17805" y="16412"/>
                    </a:cubicBezTo>
                    <a:cubicBezTo>
                      <a:pt x="17805" y="16936"/>
                      <a:pt x="16668" y="20061"/>
                      <a:pt x="14031" y="20061"/>
                    </a:cubicBezTo>
                    <a:cubicBezTo>
                      <a:pt x="13058" y="20061"/>
                      <a:pt x="11882" y="19637"/>
                      <a:pt x="10484" y="18501"/>
                    </a:cubicBezTo>
                    <a:lnTo>
                      <a:pt x="10484" y="18501"/>
                    </a:lnTo>
                    <a:cubicBezTo>
                      <a:pt x="11245" y="18990"/>
                      <a:pt x="12107" y="19247"/>
                      <a:pt x="12977" y="19247"/>
                    </a:cubicBezTo>
                    <a:cubicBezTo>
                      <a:pt x="13381" y="19247"/>
                      <a:pt x="13787" y="19192"/>
                      <a:pt x="14184" y="19078"/>
                    </a:cubicBezTo>
                    <a:cubicBezTo>
                      <a:pt x="15080" y="18799"/>
                      <a:pt x="16373" y="18083"/>
                      <a:pt x="16711" y="17128"/>
                    </a:cubicBezTo>
                    <a:cubicBezTo>
                      <a:pt x="16850" y="16651"/>
                      <a:pt x="17049" y="16174"/>
                      <a:pt x="17148" y="15676"/>
                    </a:cubicBezTo>
                    <a:cubicBezTo>
                      <a:pt x="17347" y="15676"/>
                      <a:pt x="17526" y="15656"/>
                      <a:pt x="17725" y="15637"/>
                    </a:cubicBezTo>
                    <a:close/>
                    <a:moveTo>
                      <a:pt x="8813" y="1"/>
                    </a:moveTo>
                    <a:lnTo>
                      <a:pt x="11439" y="1950"/>
                    </a:lnTo>
                    <a:lnTo>
                      <a:pt x="11360" y="2030"/>
                    </a:lnTo>
                    <a:lnTo>
                      <a:pt x="10544" y="2010"/>
                    </a:lnTo>
                    <a:lnTo>
                      <a:pt x="10544" y="2010"/>
                    </a:lnTo>
                    <a:cubicBezTo>
                      <a:pt x="10643" y="2189"/>
                      <a:pt x="10763" y="2368"/>
                      <a:pt x="10862" y="2507"/>
                    </a:cubicBezTo>
                    <a:cubicBezTo>
                      <a:pt x="10246" y="3184"/>
                      <a:pt x="9748" y="3979"/>
                      <a:pt x="9370" y="4855"/>
                    </a:cubicBezTo>
                    <a:lnTo>
                      <a:pt x="9370" y="4875"/>
                    </a:lnTo>
                    <a:cubicBezTo>
                      <a:pt x="9092" y="5551"/>
                      <a:pt x="8913" y="6247"/>
                      <a:pt x="8853" y="6943"/>
                    </a:cubicBezTo>
                    <a:cubicBezTo>
                      <a:pt x="7958" y="6068"/>
                      <a:pt x="8157" y="4099"/>
                      <a:pt x="10405" y="1433"/>
                    </a:cubicBezTo>
                    <a:lnTo>
                      <a:pt x="10405" y="1433"/>
                    </a:lnTo>
                    <a:cubicBezTo>
                      <a:pt x="10404" y="1433"/>
                      <a:pt x="1" y="3482"/>
                      <a:pt x="1632" y="14343"/>
                    </a:cubicBezTo>
                    <a:cubicBezTo>
                      <a:pt x="1632" y="14343"/>
                      <a:pt x="1891" y="9032"/>
                      <a:pt x="5292" y="6247"/>
                    </a:cubicBezTo>
                    <a:lnTo>
                      <a:pt x="5292" y="6247"/>
                    </a:lnTo>
                    <a:cubicBezTo>
                      <a:pt x="5292" y="6248"/>
                      <a:pt x="3681" y="9629"/>
                      <a:pt x="5690" y="14343"/>
                    </a:cubicBezTo>
                    <a:cubicBezTo>
                      <a:pt x="5690" y="14343"/>
                      <a:pt x="5233" y="10842"/>
                      <a:pt x="6506" y="8674"/>
                    </a:cubicBezTo>
                    <a:cubicBezTo>
                      <a:pt x="6506" y="8674"/>
                      <a:pt x="7083" y="10325"/>
                      <a:pt x="9788" y="11638"/>
                    </a:cubicBezTo>
                    <a:cubicBezTo>
                      <a:pt x="9868" y="11757"/>
                      <a:pt x="9907" y="11877"/>
                      <a:pt x="9987" y="12016"/>
                    </a:cubicBezTo>
                    <a:cubicBezTo>
                      <a:pt x="10305" y="12533"/>
                      <a:pt x="10703" y="13031"/>
                      <a:pt x="11161" y="13448"/>
                    </a:cubicBezTo>
                    <a:cubicBezTo>
                      <a:pt x="11996" y="14304"/>
                      <a:pt x="13050" y="14940"/>
                      <a:pt x="14184" y="15318"/>
                    </a:cubicBezTo>
                    <a:cubicBezTo>
                      <a:pt x="14284" y="15338"/>
                      <a:pt x="14423" y="15398"/>
                      <a:pt x="14523" y="15438"/>
                    </a:cubicBezTo>
                    <a:cubicBezTo>
                      <a:pt x="14542" y="15457"/>
                      <a:pt x="14582" y="15457"/>
                      <a:pt x="14622" y="15497"/>
                    </a:cubicBezTo>
                    <a:cubicBezTo>
                      <a:pt x="14682" y="15517"/>
                      <a:pt x="14761" y="15557"/>
                      <a:pt x="14821" y="15597"/>
                    </a:cubicBezTo>
                    <a:cubicBezTo>
                      <a:pt x="14861" y="15617"/>
                      <a:pt x="14881" y="15637"/>
                      <a:pt x="14940" y="15656"/>
                    </a:cubicBezTo>
                    <a:cubicBezTo>
                      <a:pt x="14980" y="15696"/>
                      <a:pt x="15060" y="15736"/>
                      <a:pt x="15119" y="15756"/>
                    </a:cubicBezTo>
                    <a:cubicBezTo>
                      <a:pt x="15159" y="15796"/>
                      <a:pt x="15179" y="15816"/>
                      <a:pt x="15239" y="15835"/>
                    </a:cubicBezTo>
                    <a:cubicBezTo>
                      <a:pt x="15278" y="15895"/>
                      <a:pt x="15338" y="15915"/>
                      <a:pt x="15378" y="15955"/>
                    </a:cubicBezTo>
                    <a:cubicBezTo>
                      <a:pt x="15438" y="15995"/>
                      <a:pt x="15457" y="16034"/>
                      <a:pt x="15477" y="16054"/>
                    </a:cubicBezTo>
                    <a:cubicBezTo>
                      <a:pt x="15537" y="16114"/>
                      <a:pt x="15597" y="16134"/>
                      <a:pt x="15637" y="16194"/>
                    </a:cubicBezTo>
                    <a:lnTo>
                      <a:pt x="15736" y="16293"/>
                    </a:lnTo>
                    <a:cubicBezTo>
                      <a:pt x="15776" y="16333"/>
                      <a:pt x="15835" y="16392"/>
                      <a:pt x="15855" y="16432"/>
                    </a:cubicBezTo>
                    <a:cubicBezTo>
                      <a:pt x="15875" y="16492"/>
                      <a:pt x="15935" y="16512"/>
                      <a:pt x="15955" y="16552"/>
                    </a:cubicBezTo>
                    <a:cubicBezTo>
                      <a:pt x="16014" y="16611"/>
                      <a:pt x="16034" y="16651"/>
                      <a:pt x="16094" y="16711"/>
                    </a:cubicBezTo>
                    <a:cubicBezTo>
                      <a:pt x="16114" y="16751"/>
                      <a:pt x="16134" y="16790"/>
                      <a:pt x="16194" y="16830"/>
                    </a:cubicBezTo>
                    <a:cubicBezTo>
                      <a:pt x="16213" y="16850"/>
                      <a:pt x="16233" y="16910"/>
                      <a:pt x="16253" y="16930"/>
                    </a:cubicBezTo>
                    <a:cubicBezTo>
                      <a:pt x="16253" y="16949"/>
                      <a:pt x="16233" y="16949"/>
                      <a:pt x="16233" y="16989"/>
                    </a:cubicBezTo>
                    <a:cubicBezTo>
                      <a:pt x="16213" y="17009"/>
                      <a:pt x="16194" y="17049"/>
                      <a:pt x="16154" y="17089"/>
                    </a:cubicBezTo>
                    <a:cubicBezTo>
                      <a:pt x="16134" y="17109"/>
                      <a:pt x="16114" y="17148"/>
                      <a:pt x="16094" y="17188"/>
                    </a:cubicBezTo>
                    <a:cubicBezTo>
                      <a:pt x="16054" y="17208"/>
                      <a:pt x="16034" y="17228"/>
                      <a:pt x="16014" y="17288"/>
                    </a:cubicBezTo>
                    <a:cubicBezTo>
                      <a:pt x="15995" y="17308"/>
                      <a:pt x="15955" y="17347"/>
                      <a:pt x="15935" y="17387"/>
                    </a:cubicBezTo>
                    <a:cubicBezTo>
                      <a:pt x="15915" y="17407"/>
                      <a:pt x="15895" y="17427"/>
                      <a:pt x="15855" y="17487"/>
                    </a:cubicBezTo>
                    <a:cubicBezTo>
                      <a:pt x="15835" y="17506"/>
                      <a:pt x="15816" y="17526"/>
                      <a:pt x="15796" y="17586"/>
                    </a:cubicBezTo>
                    <a:lnTo>
                      <a:pt x="15716" y="17646"/>
                    </a:lnTo>
                    <a:cubicBezTo>
                      <a:pt x="15696" y="17685"/>
                      <a:pt x="15656" y="17705"/>
                      <a:pt x="15617" y="17725"/>
                    </a:cubicBezTo>
                    <a:lnTo>
                      <a:pt x="15537" y="17805"/>
                    </a:lnTo>
                    <a:cubicBezTo>
                      <a:pt x="15517" y="17825"/>
                      <a:pt x="15497" y="17845"/>
                      <a:pt x="15438" y="17884"/>
                    </a:cubicBezTo>
                    <a:cubicBezTo>
                      <a:pt x="15418" y="17904"/>
                      <a:pt x="15398" y="17924"/>
                      <a:pt x="15338" y="17944"/>
                    </a:cubicBezTo>
                    <a:cubicBezTo>
                      <a:pt x="15318" y="17984"/>
                      <a:pt x="15259" y="18004"/>
                      <a:pt x="15239" y="18024"/>
                    </a:cubicBezTo>
                    <a:cubicBezTo>
                      <a:pt x="15219" y="18044"/>
                      <a:pt x="15199" y="18083"/>
                      <a:pt x="15139" y="18103"/>
                    </a:cubicBezTo>
                    <a:cubicBezTo>
                      <a:pt x="15119" y="18123"/>
                      <a:pt x="15060" y="18143"/>
                      <a:pt x="15040" y="18183"/>
                    </a:cubicBezTo>
                    <a:cubicBezTo>
                      <a:pt x="15020" y="18203"/>
                      <a:pt x="14960" y="18223"/>
                      <a:pt x="14940" y="18223"/>
                    </a:cubicBezTo>
                    <a:cubicBezTo>
                      <a:pt x="14920" y="18242"/>
                      <a:pt x="14861" y="18282"/>
                      <a:pt x="14841" y="18282"/>
                    </a:cubicBezTo>
                    <a:cubicBezTo>
                      <a:pt x="14821" y="18302"/>
                      <a:pt x="14761" y="18302"/>
                      <a:pt x="14741" y="18322"/>
                    </a:cubicBezTo>
                    <a:cubicBezTo>
                      <a:pt x="14721" y="18342"/>
                      <a:pt x="14662" y="18342"/>
                      <a:pt x="14642" y="18382"/>
                    </a:cubicBezTo>
                    <a:cubicBezTo>
                      <a:pt x="14622" y="18402"/>
                      <a:pt x="14562" y="18402"/>
                      <a:pt x="14542" y="18422"/>
                    </a:cubicBezTo>
                    <a:cubicBezTo>
                      <a:pt x="14483" y="18441"/>
                      <a:pt x="14463" y="18441"/>
                      <a:pt x="14423" y="18481"/>
                    </a:cubicBezTo>
                    <a:cubicBezTo>
                      <a:pt x="14383" y="18501"/>
                      <a:pt x="14343" y="18501"/>
                      <a:pt x="14324" y="18521"/>
                    </a:cubicBezTo>
                    <a:cubicBezTo>
                      <a:pt x="14264" y="18541"/>
                      <a:pt x="14244" y="18541"/>
                      <a:pt x="14184" y="18581"/>
                    </a:cubicBezTo>
                    <a:cubicBezTo>
                      <a:pt x="14164" y="18581"/>
                      <a:pt x="14125" y="18601"/>
                      <a:pt x="14085" y="18601"/>
                    </a:cubicBezTo>
                    <a:cubicBezTo>
                      <a:pt x="14045" y="18620"/>
                      <a:pt x="14025" y="18620"/>
                      <a:pt x="13966" y="18620"/>
                    </a:cubicBezTo>
                    <a:cubicBezTo>
                      <a:pt x="13946" y="18620"/>
                      <a:pt x="13886" y="18640"/>
                      <a:pt x="13866" y="18640"/>
                    </a:cubicBezTo>
                    <a:cubicBezTo>
                      <a:pt x="13826" y="18640"/>
                      <a:pt x="13767" y="18680"/>
                      <a:pt x="13727" y="18680"/>
                    </a:cubicBezTo>
                    <a:cubicBezTo>
                      <a:pt x="13687" y="18680"/>
                      <a:pt x="13647" y="18700"/>
                      <a:pt x="13627" y="18700"/>
                    </a:cubicBezTo>
                    <a:cubicBezTo>
                      <a:pt x="13568" y="18700"/>
                      <a:pt x="13528" y="18720"/>
                      <a:pt x="13468" y="18720"/>
                    </a:cubicBezTo>
                    <a:lnTo>
                      <a:pt x="13389" y="18720"/>
                    </a:lnTo>
                    <a:cubicBezTo>
                      <a:pt x="13329" y="18720"/>
                      <a:pt x="13249" y="18740"/>
                      <a:pt x="13150" y="18740"/>
                    </a:cubicBezTo>
                    <a:lnTo>
                      <a:pt x="12971" y="18740"/>
                    </a:lnTo>
                    <a:cubicBezTo>
                      <a:pt x="12135" y="18740"/>
                      <a:pt x="11340" y="18481"/>
                      <a:pt x="10683" y="18004"/>
                    </a:cubicBezTo>
                    <a:lnTo>
                      <a:pt x="11061" y="17705"/>
                    </a:lnTo>
                    <a:cubicBezTo>
                      <a:pt x="11348" y="17495"/>
                      <a:pt x="11175" y="17027"/>
                      <a:pt x="10825" y="17027"/>
                    </a:cubicBezTo>
                    <a:cubicBezTo>
                      <a:pt x="10811" y="17027"/>
                      <a:pt x="10797" y="17027"/>
                      <a:pt x="10783" y="17029"/>
                    </a:cubicBezTo>
                    <a:lnTo>
                      <a:pt x="9569" y="17128"/>
                    </a:lnTo>
                    <a:cubicBezTo>
                      <a:pt x="9271" y="17148"/>
                      <a:pt x="9072" y="17427"/>
                      <a:pt x="9152" y="17725"/>
                    </a:cubicBezTo>
                    <a:lnTo>
                      <a:pt x="9410" y="18879"/>
                    </a:lnTo>
                    <a:cubicBezTo>
                      <a:pt x="9462" y="19065"/>
                      <a:pt x="9632" y="19165"/>
                      <a:pt x="9800" y="19165"/>
                    </a:cubicBezTo>
                    <a:cubicBezTo>
                      <a:pt x="9955" y="19165"/>
                      <a:pt x="10109" y="19080"/>
                      <a:pt x="10166" y="18899"/>
                    </a:cubicBezTo>
                    <a:lnTo>
                      <a:pt x="10265" y="18581"/>
                    </a:lnTo>
                    <a:cubicBezTo>
                      <a:pt x="11041" y="19894"/>
                      <a:pt x="12454" y="20709"/>
                      <a:pt x="13985" y="20709"/>
                    </a:cubicBezTo>
                    <a:cubicBezTo>
                      <a:pt x="14523" y="20709"/>
                      <a:pt x="15040" y="20610"/>
                      <a:pt x="15537" y="20431"/>
                    </a:cubicBezTo>
                    <a:lnTo>
                      <a:pt x="15557" y="20431"/>
                    </a:lnTo>
                    <a:cubicBezTo>
                      <a:pt x="16213" y="20192"/>
                      <a:pt x="16810" y="19774"/>
                      <a:pt x="17268" y="19237"/>
                    </a:cubicBezTo>
                    <a:cubicBezTo>
                      <a:pt x="17944" y="18441"/>
                      <a:pt x="18322" y="17447"/>
                      <a:pt x="18322" y="16432"/>
                    </a:cubicBezTo>
                    <a:cubicBezTo>
                      <a:pt x="18322" y="16054"/>
                      <a:pt x="18262" y="15716"/>
                      <a:pt x="18203" y="15358"/>
                    </a:cubicBezTo>
                    <a:cubicBezTo>
                      <a:pt x="18004" y="14602"/>
                      <a:pt x="17606" y="13906"/>
                      <a:pt x="17029" y="13329"/>
                    </a:cubicBezTo>
                    <a:cubicBezTo>
                      <a:pt x="16651" y="12951"/>
                      <a:pt x="16213" y="12653"/>
                      <a:pt x="15716" y="12454"/>
                    </a:cubicBezTo>
                    <a:lnTo>
                      <a:pt x="15676" y="12454"/>
                    </a:lnTo>
                    <a:cubicBezTo>
                      <a:pt x="15617" y="12434"/>
                      <a:pt x="15517" y="12414"/>
                      <a:pt x="15438" y="12354"/>
                    </a:cubicBezTo>
                    <a:lnTo>
                      <a:pt x="15418" y="12354"/>
                    </a:lnTo>
                    <a:cubicBezTo>
                      <a:pt x="14443" y="11956"/>
                      <a:pt x="13548" y="11419"/>
                      <a:pt x="12752" y="10683"/>
                    </a:cubicBezTo>
                    <a:lnTo>
                      <a:pt x="12732" y="10663"/>
                    </a:lnTo>
                    <a:cubicBezTo>
                      <a:pt x="11837" y="9848"/>
                      <a:pt x="11479" y="8674"/>
                      <a:pt x="11638" y="7580"/>
                    </a:cubicBezTo>
                    <a:lnTo>
                      <a:pt x="11638" y="7580"/>
                    </a:lnTo>
                    <a:lnTo>
                      <a:pt x="12891" y="8197"/>
                    </a:lnTo>
                    <a:lnTo>
                      <a:pt x="14045" y="7301"/>
                    </a:lnTo>
                    <a:lnTo>
                      <a:pt x="14145" y="7301"/>
                    </a:lnTo>
                    <a:cubicBezTo>
                      <a:pt x="14383" y="7500"/>
                      <a:pt x="14363" y="7938"/>
                      <a:pt x="14045" y="8595"/>
                    </a:cubicBezTo>
                    <a:cubicBezTo>
                      <a:pt x="14682" y="8137"/>
                      <a:pt x="14622" y="7481"/>
                      <a:pt x="14483" y="7142"/>
                    </a:cubicBezTo>
                    <a:lnTo>
                      <a:pt x="14483" y="7142"/>
                    </a:lnTo>
                    <a:cubicBezTo>
                      <a:pt x="14721" y="7262"/>
                      <a:pt x="14881" y="7600"/>
                      <a:pt x="14960" y="8236"/>
                    </a:cubicBezTo>
                    <a:cubicBezTo>
                      <a:pt x="15239" y="7560"/>
                      <a:pt x="14920" y="7083"/>
                      <a:pt x="14642" y="6804"/>
                    </a:cubicBezTo>
                    <a:lnTo>
                      <a:pt x="14642" y="6764"/>
                    </a:lnTo>
                    <a:cubicBezTo>
                      <a:pt x="14714" y="6699"/>
                      <a:pt x="14808" y="6666"/>
                      <a:pt x="14922" y="6666"/>
                    </a:cubicBezTo>
                    <a:cubicBezTo>
                      <a:pt x="15156" y="6666"/>
                      <a:pt x="15475" y="6803"/>
                      <a:pt x="15875" y="7083"/>
                    </a:cubicBezTo>
                    <a:cubicBezTo>
                      <a:pt x="15601" y="6474"/>
                      <a:pt x="15068" y="6352"/>
                      <a:pt x="14686" y="6352"/>
                    </a:cubicBezTo>
                    <a:cubicBezTo>
                      <a:pt x="14432" y="6352"/>
                      <a:pt x="14244" y="6406"/>
                      <a:pt x="14244" y="6406"/>
                    </a:cubicBezTo>
                    <a:lnTo>
                      <a:pt x="14224" y="6665"/>
                    </a:lnTo>
                    <a:lnTo>
                      <a:pt x="12832" y="7679"/>
                    </a:lnTo>
                    <a:lnTo>
                      <a:pt x="11738" y="6963"/>
                    </a:lnTo>
                    <a:cubicBezTo>
                      <a:pt x="11936" y="6386"/>
                      <a:pt x="12255" y="5869"/>
                      <a:pt x="12732" y="5451"/>
                    </a:cubicBezTo>
                    <a:cubicBezTo>
                      <a:pt x="12852" y="5352"/>
                      <a:pt x="12951" y="5253"/>
                      <a:pt x="13070" y="5153"/>
                    </a:cubicBezTo>
                    <a:lnTo>
                      <a:pt x="13090" y="5113"/>
                    </a:lnTo>
                    <a:cubicBezTo>
                      <a:pt x="13150" y="5153"/>
                      <a:pt x="13170" y="5193"/>
                      <a:pt x="13230" y="5213"/>
                    </a:cubicBezTo>
                    <a:cubicBezTo>
                      <a:pt x="13475" y="5402"/>
                      <a:pt x="13766" y="5480"/>
                      <a:pt x="14077" y="5480"/>
                    </a:cubicBezTo>
                    <a:cubicBezTo>
                      <a:pt x="14975" y="5480"/>
                      <a:pt x="16046" y="4835"/>
                      <a:pt x="16711" y="4377"/>
                    </a:cubicBezTo>
                    <a:cubicBezTo>
                      <a:pt x="17148" y="4059"/>
                      <a:pt x="17805" y="3959"/>
                      <a:pt x="18302" y="3900"/>
                    </a:cubicBezTo>
                    <a:cubicBezTo>
                      <a:pt x="18799" y="3880"/>
                      <a:pt x="19197" y="3502"/>
                      <a:pt x="19257" y="3005"/>
                    </a:cubicBezTo>
                    <a:lnTo>
                      <a:pt x="19356" y="2368"/>
                    </a:lnTo>
                    <a:cubicBezTo>
                      <a:pt x="19396" y="1891"/>
                      <a:pt x="19078" y="1493"/>
                      <a:pt x="18620" y="1493"/>
                    </a:cubicBezTo>
                    <a:lnTo>
                      <a:pt x="17148" y="1493"/>
                    </a:lnTo>
                    <a:cubicBezTo>
                      <a:pt x="16731" y="1493"/>
                      <a:pt x="16333" y="1393"/>
                      <a:pt x="15955" y="1155"/>
                    </a:cubicBezTo>
                    <a:lnTo>
                      <a:pt x="15517" y="896"/>
                    </a:lnTo>
                    <a:cubicBezTo>
                      <a:pt x="15141" y="657"/>
                      <a:pt x="14720" y="549"/>
                      <a:pt x="14294" y="549"/>
                    </a:cubicBezTo>
                    <a:cubicBezTo>
                      <a:pt x="14224" y="549"/>
                      <a:pt x="14155" y="552"/>
                      <a:pt x="14085" y="558"/>
                    </a:cubicBezTo>
                    <a:lnTo>
                      <a:pt x="11976" y="816"/>
                    </a:lnTo>
                    <a:cubicBezTo>
                      <a:pt x="11927" y="821"/>
                      <a:pt x="11878" y="824"/>
                      <a:pt x="11830" y="824"/>
                    </a:cubicBezTo>
                    <a:cubicBezTo>
                      <a:pt x="11687" y="824"/>
                      <a:pt x="11549" y="802"/>
                      <a:pt x="11399" y="757"/>
                    </a:cubicBezTo>
                    <a:lnTo>
                      <a:pt x="881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4" name="Google Shape;1274;p40"/>
            <p:cNvGrpSpPr/>
            <p:nvPr/>
          </p:nvGrpSpPr>
          <p:grpSpPr>
            <a:xfrm>
              <a:off x="-462975" y="5117064"/>
              <a:ext cx="1213775" cy="1593000"/>
              <a:chOff x="15318725" y="6793539"/>
              <a:chExt cx="1213775" cy="1593000"/>
            </a:xfrm>
          </p:grpSpPr>
          <p:sp>
            <p:nvSpPr>
              <p:cNvPr id="1275" name="Google Shape;1275;p40"/>
              <p:cNvSpPr/>
              <p:nvPr/>
            </p:nvSpPr>
            <p:spPr>
              <a:xfrm>
                <a:off x="15394300" y="68697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0"/>
              <p:cNvSpPr/>
              <p:nvPr/>
            </p:nvSpPr>
            <p:spPr>
              <a:xfrm>
                <a:off x="15318725" y="679353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77" name="Google Shape;1277;p40"/>
              <p:cNvGrpSpPr/>
              <p:nvPr/>
            </p:nvGrpSpPr>
            <p:grpSpPr>
              <a:xfrm>
                <a:off x="15479745" y="7194024"/>
                <a:ext cx="816285" cy="792631"/>
                <a:chOff x="1045388" y="12863325"/>
                <a:chExt cx="520225" cy="505150"/>
              </a:xfrm>
            </p:grpSpPr>
            <p:sp>
              <p:nvSpPr>
                <p:cNvPr id="1278" name="Google Shape;1278;p40"/>
                <p:cNvSpPr/>
                <p:nvPr/>
              </p:nvSpPr>
              <p:spPr>
                <a:xfrm>
                  <a:off x="1045388" y="12902775"/>
                  <a:ext cx="227300" cy="4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2" h="18628" extrusionOk="0">
                      <a:moveTo>
                        <a:pt x="7492" y="0"/>
                      </a:moveTo>
                      <a:cubicBezTo>
                        <a:pt x="7386" y="0"/>
                        <a:pt x="7277" y="23"/>
                        <a:pt x="7162" y="74"/>
                      </a:cubicBezTo>
                      <a:cubicBezTo>
                        <a:pt x="6148" y="492"/>
                        <a:pt x="5073" y="631"/>
                        <a:pt x="4039" y="969"/>
                      </a:cubicBezTo>
                      <a:cubicBezTo>
                        <a:pt x="3840" y="1029"/>
                        <a:pt x="3542" y="989"/>
                        <a:pt x="3581" y="1327"/>
                      </a:cubicBezTo>
                      <a:cubicBezTo>
                        <a:pt x="3601" y="1666"/>
                        <a:pt x="3920" y="1586"/>
                        <a:pt x="4099" y="1666"/>
                      </a:cubicBezTo>
                      <a:cubicBezTo>
                        <a:pt x="4285" y="1731"/>
                        <a:pt x="4470" y="1756"/>
                        <a:pt x="4654" y="1756"/>
                      </a:cubicBezTo>
                      <a:cubicBezTo>
                        <a:pt x="5139" y="1756"/>
                        <a:pt x="5618" y="1584"/>
                        <a:pt x="6108" y="1526"/>
                      </a:cubicBezTo>
                      <a:cubicBezTo>
                        <a:pt x="6182" y="1519"/>
                        <a:pt x="6248" y="1514"/>
                        <a:pt x="6307" y="1514"/>
                      </a:cubicBezTo>
                      <a:cubicBezTo>
                        <a:pt x="6696" y="1514"/>
                        <a:pt x="6778" y="1689"/>
                        <a:pt x="6605" y="2103"/>
                      </a:cubicBezTo>
                      <a:cubicBezTo>
                        <a:pt x="6227" y="3058"/>
                        <a:pt x="5790" y="3973"/>
                        <a:pt x="5173" y="4809"/>
                      </a:cubicBezTo>
                      <a:cubicBezTo>
                        <a:pt x="4636" y="4093"/>
                        <a:pt x="3880" y="3854"/>
                        <a:pt x="3124" y="3615"/>
                      </a:cubicBezTo>
                      <a:cubicBezTo>
                        <a:pt x="3010" y="3595"/>
                        <a:pt x="2870" y="3558"/>
                        <a:pt x="2736" y="3558"/>
                      </a:cubicBezTo>
                      <a:cubicBezTo>
                        <a:pt x="2612" y="3558"/>
                        <a:pt x="2494" y="3589"/>
                        <a:pt x="2408" y="3695"/>
                      </a:cubicBezTo>
                      <a:cubicBezTo>
                        <a:pt x="2209" y="3953"/>
                        <a:pt x="2487" y="4192"/>
                        <a:pt x="2627" y="4371"/>
                      </a:cubicBezTo>
                      <a:cubicBezTo>
                        <a:pt x="3024" y="4848"/>
                        <a:pt x="3323" y="5405"/>
                        <a:pt x="3840" y="5764"/>
                      </a:cubicBezTo>
                      <a:cubicBezTo>
                        <a:pt x="4278" y="6062"/>
                        <a:pt x="4178" y="6360"/>
                        <a:pt x="3900" y="6679"/>
                      </a:cubicBezTo>
                      <a:cubicBezTo>
                        <a:pt x="2905" y="7832"/>
                        <a:pt x="1891" y="8966"/>
                        <a:pt x="598" y="9822"/>
                      </a:cubicBezTo>
                      <a:cubicBezTo>
                        <a:pt x="399" y="9961"/>
                        <a:pt x="1" y="10160"/>
                        <a:pt x="160" y="10458"/>
                      </a:cubicBezTo>
                      <a:cubicBezTo>
                        <a:pt x="225" y="10581"/>
                        <a:pt x="328" y="10623"/>
                        <a:pt x="442" y="10623"/>
                      </a:cubicBezTo>
                      <a:cubicBezTo>
                        <a:pt x="606" y="10623"/>
                        <a:pt x="795" y="10537"/>
                        <a:pt x="936" y="10478"/>
                      </a:cubicBezTo>
                      <a:cubicBezTo>
                        <a:pt x="2129" y="10040"/>
                        <a:pt x="3104" y="9285"/>
                        <a:pt x="4019" y="8449"/>
                      </a:cubicBezTo>
                      <a:cubicBezTo>
                        <a:pt x="4636" y="7892"/>
                        <a:pt x="5034" y="7156"/>
                        <a:pt x="6108" y="7096"/>
                      </a:cubicBezTo>
                      <a:cubicBezTo>
                        <a:pt x="6349" y="7088"/>
                        <a:pt x="6542" y="7077"/>
                        <a:pt x="6693" y="7077"/>
                      </a:cubicBezTo>
                      <a:cubicBezTo>
                        <a:pt x="7239" y="7077"/>
                        <a:pt x="7237" y="7214"/>
                        <a:pt x="7003" y="8071"/>
                      </a:cubicBezTo>
                      <a:cubicBezTo>
                        <a:pt x="6884" y="8469"/>
                        <a:pt x="6764" y="8747"/>
                        <a:pt x="6267" y="8847"/>
                      </a:cubicBezTo>
                      <a:cubicBezTo>
                        <a:pt x="5591" y="8966"/>
                        <a:pt x="4974" y="9285"/>
                        <a:pt x="4278" y="9285"/>
                      </a:cubicBezTo>
                      <a:cubicBezTo>
                        <a:pt x="3940" y="9285"/>
                        <a:pt x="3621" y="9483"/>
                        <a:pt x="3800" y="9782"/>
                      </a:cubicBezTo>
                      <a:cubicBezTo>
                        <a:pt x="4437" y="10876"/>
                        <a:pt x="3800" y="11612"/>
                        <a:pt x="3203" y="12368"/>
                      </a:cubicBezTo>
                      <a:cubicBezTo>
                        <a:pt x="2905" y="12726"/>
                        <a:pt x="2885" y="13203"/>
                        <a:pt x="3184" y="13542"/>
                      </a:cubicBezTo>
                      <a:cubicBezTo>
                        <a:pt x="3307" y="13696"/>
                        <a:pt x="3440" y="13758"/>
                        <a:pt x="3574" y="13758"/>
                      </a:cubicBezTo>
                      <a:cubicBezTo>
                        <a:pt x="3786" y="13758"/>
                        <a:pt x="4003" y="13605"/>
                        <a:pt x="4198" y="13422"/>
                      </a:cubicBezTo>
                      <a:cubicBezTo>
                        <a:pt x="4516" y="13124"/>
                        <a:pt x="4815" y="12766"/>
                        <a:pt x="5193" y="12527"/>
                      </a:cubicBezTo>
                      <a:cubicBezTo>
                        <a:pt x="5424" y="12353"/>
                        <a:pt x="5696" y="12308"/>
                        <a:pt x="5977" y="12308"/>
                      </a:cubicBezTo>
                      <a:cubicBezTo>
                        <a:pt x="6179" y="12308"/>
                        <a:pt x="6386" y="12331"/>
                        <a:pt x="6585" y="12348"/>
                      </a:cubicBezTo>
                      <a:cubicBezTo>
                        <a:pt x="6864" y="12408"/>
                        <a:pt x="6784" y="12666"/>
                        <a:pt x="6764" y="12845"/>
                      </a:cubicBezTo>
                      <a:cubicBezTo>
                        <a:pt x="6605" y="13840"/>
                        <a:pt x="6585" y="14815"/>
                        <a:pt x="6227" y="15789"/>
                      </a:cubicBezTo>
                      <a:cubicBezTo>
                        <a:pt x="6048" y="16313"/>
                        <a:pt x="5773" y="16512"/>
                        <a:pt x="5410" y="16512"/>
                      </a:cubicBezTo>
                      <a:cubicBezTo>
                        <a:pt x="5248" y="16512"/>
                        <a:pt x="5070" y="16473"/>
                        <a:pt x="4874" y="16406"/>
                      </a:cubicBezTo>
                      <a:cubicBezTo>
                        <a:pt x="4715" y="16346"/>
                        <a:pt x="4596" y="16247"/>
                        <a:pt x="4477" y="16227"/>
                      </a:cubicBezTo>
                      <a:cubicBezTo>
                        <a:pt x="4407" y="16217"/>
                        <a:pt x="4322" y="16207"/>
                        <a:pt x="4248" y="16207"/>
                      </a:cubicBezTo>
                      <a:cubicBezTo>
                        <a:pt x="4173" y="16207"/>
                        <a:pt x="4109" y="16217"/>
                        <a:pt x="4079" y="16247"/>
                      </a:cubicBezTo>
                      <a:cubicBezTo>
                        <a:pt x="3900" y="16386"/>
                        <a:pt x="4019" y="16545"/>
                        <a:pt x="4138" y="16685"/>
                      </a:cubicBezTo>
                      <a:cubicBezTo>
                        <a:pt x="4437" y="17003"/>
                        <a:pt x="4775" y="17321"/>
                        <a:pt x="5014" y="17699"/>
                      </a:cubicBezTo>
                      <a:cubicBezTo>
                        <a:pt x="5440" y="18319"/>
                        <a:pt x="5757" y="18627"/>
                        <a:pt x="6063" y="18627"/>
                      </a:cubicBezTo>
                      <a:cubicBezTo>
                        <a:pt x="6385" y="18627"/>
                        <a:pt x="6694" y="18284"/>
                        <a:pt x="7102" y="17600"/>
                      </a:cubicBezTo>
                      <a:cubicBezTo>
                        <a:pt x="7361" y="17182"/>
                        <a:pt x="7520" y="16744"/>
                        <a:pt x="7620" y="16287"/>
                      </a:cubicBezTo>
                      <a:cubicBezTo>
                        <a:pt x="7799" y="15252"/>
                        <a:pt x="7958" y="14218"/>
                        <a:pt x="8276" y="13223"/>
                      </a:cubicBezTo>
                      <a:cubicBezTo>
                        <a:pt x="8694" y="11970"/>
                        <a:pt x="8575" y="11711"/>
                        <a:pt x="7321" y="11274"/>
                      </a:cubicBezTo>
                      <a:cubicBezTo>
                        <a:pt x="7152" y="11220"/>
                        <a:pt x="6986" y="11199"/>
                        <a:pt x="6824" y="11199"/>
                      </a:cubicBezTo>
                      <a:cubicBezTo>
                        <a:pt x="6235" y="11199"/>
                        <a:pt x="5685" y="11475"/>
                        <a:pt x="5104" y="11475"/>
                      </a:cubicBezTo>
                      <a:cubicBezTo>
                        <a:pt x="5074" y="11475"/>
                        <a:pt x="5044" y="11474"/>
                        <a:pt x="5014" y="11473"/>
                      </a:cubicBezTo>
                      <a:cubicBezTo>
                        <a:pt x="5272" y="10438"/>
                        <a:pt x="5829" y="9842"/>
                        <a:pt x="6904" y="9822"/>
                      </a:cubicBezTo>
                      <a:cubicBezTo>
                        <a:pt x="7182" y="9782"/>
                        <a:pt x="7480" y="9762"/>
                        <a:pt x="7759" y="9762"/>
                      </a:cubicBezTo>
                      <a:cubicBezTo>
                        <a:pt x="8077" y="9762"/>
                        <a:pt x="8276" y="9563"/>
                        <a:pt x="8177" y="9364"/>
                      </a:cubicBezTo>
                      <a:cubicBezTo>
                        <a:pt x="7759" y="8429"/>
                        <a:pt x="8296" y="7693"/>
                        <a:pt x="8714" y="6997"/>
                      </a:cubicBezTo>
                      <a:cubicBezTo>
                        <a:pt x="9052" y="6480"/>
                        <a:pt x="8853" y="6181"/>
                        <a:pt x="8475" y="5943"/>
                      </a:cubicBezTo>
                      <a:cubicBezTo>
                        <a:pt x="8181" y="5739"/>
                        <a:pt x="7875" y="5619"/>
                        <a:pt x="7555" y="5619"/>
                      </a:cubicBezTo>
                      <a:cubicBezTo>
                        <a:pt x="7312" y="5619"/>
                        <a:pt x="7062" y="5688"/>
                        <a:pt x="6804" y="5843"/>
                      </a:cubicBezTo>
                      <a:cubicBezTo>
                        <a:pt x="6665" y="5927"/>
                        <a:pt x="6516" y="6098"/>
                        <a:pt x="6303" y="6098"/>
                      </a:cubicBezTo>
                      <a:cubicBezTo>
                        <a:pt x="6211" y="6098"/>
                        <a:pt x="6108" y="6066"/>
                        <a:pt x="5988" y="5982"/>
                      </a:cubicBezTo>
                      <a:cubicBezTo>
                        <a:pt x="7102" y="4669"/>
                        <a:pt x="7620" y="2979"/>
                        <a:pt x="8793" y="1686"/>
                      </a:cubicBezTo>
                      <a:cubicBezTo>
                        <a:pt x="8992" y="1487"/>
                        <a:pt x="9092" y="1288"/>
                        <a:pt x="9092" y="1009"/>
                      </a:cubicBezTo>
                      <a:lnTo>
                        <a:pt x="9092" y="1009"/>
                      </a:lnTo>
                      <a:cubicBezTo>
                        <a:pt x="9084" y="1010"/>
                        <a:pt x="9076" y="1010"/>
                        <a:pt x="9068" y="1010"/>
                      </a:cubicBezTo>
                      <a:cubicBezTo>
                        <a:pt x="8871" y="1010"/>
                        <a:pt x="8849" y="767"/>
                        <a:pt x="8754" y="671"/>
                      </a:cubicBezTo>
                      <a:cubicBezTo>
                        <a:pt x="8349" y="428"/>
                        <a:pt x="7957" y="0"/>
                        <a:pt x="74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" name="Google Shape;1279;p40"/>
                <p:cNvSpPr/>
                <p:nvPr/>
              </p:nvSpPr>
              <p:spPr>
                <a:xfrm>
                  <a:off x="1272663" y="12863325"/>
                  <a:ext cx="292950" cy="2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8" h="10441" extrusionOk="0">
                      <a:moveTo>
                        <a:pt x="31" y="2568"/>
                      </a:moveTo>
                      <a:lnTo>
                        <a:pt x="31" y="2568"/>
                      </a:lnTo>
                      <a:cubicBezTo>
                        <a:pt x="21" y="2573"/>
                        <a:pt x="11" y="2580"/>
                        <a:pt x="1" y="2587"/>
                      </a:cubicBezTo>
                      <a:lnTo>
                        <a:pt x="21" y="2607"/>
                      </a:lnTo>
                      <a:cubicBezTo>
                        <a:pt x="24" y="2594"/>
                        <a:pt x="28" y="2581"/>
                        <a:pt x="31" y="2568"/>
                      </a:cubicBezTo>
                      <a:close/>
                      <a:moveTo>
                        <a:pt x="3547" y="0"/>
                      </a:moveTo>
                      <a:cubicBezTo>
                        <a:pt x="3183" y="0"/>
                        <a:pt x="3181" y="308"/>
                        <a:pt x="3084" y="578"/>
                      </a:cubicBezTo>
                      <a:cubicBezTo>
                        <a:pt x="2965" y="956"/>
                        <a:pt x="2766" y="1274"/>
                        <a:pt x="2587" y="1632"/>
                      </a:cubicBezTo>
                      <a:cubicBezTo>
                        <a:pt x="2492" y="1863"/>
                        <a:pt x="2425" y="2029"/>
                        <a:pt x="2233" y="2029"/>
                      </a:cubicBezTo>
                      <a:cubicBezTo>
                        <a:pt x="2144" y="2029"/>
                        <a:pt x="2029" y="1993"/>
                        <a:pt x="1871" y="1911"/>
                      </a:cubicBezTo>
                      <a:cubicBezTo>
                        <a:pt x="1618" y="1781"/>
                        <a:pt x="1370" y="1722"/>
                        <a:pt x="1141" y="1722"/>
                      </a:cubicBezTo>
                      <a:cubicBezTo>
                        <a:pt x="610" y="1722"/>
                        <a:pt x="182" y="2044"/>
                        <a:pt x="31" y="2568"/>
                      </a:cubicBezTo>
                      <a:lnTo>
                        <a:pt x="31" y="2568"/>
                      </a:lnTo>
                      <a:cubicBezTo>
                        <a:pt x="76" y="2542"/>
                        <a:pt x="116" y="2532"/>
                        <a:pt x="154" y="2532"/>
                      </a:cubicBezTo>
                      <a:cubicBezTo>
                        <a:pt x="269" y="2532"/>
                        <a:pt x="359" y="2630"/>
                        <a:pt x="458" y="2687"/>
                      </a:cubicBezTo>
                      <a:cubicBezTo>
                        <a:pt x="2408" y="3681"/>
                        <a:pt x="3363" y="5591"/>
                        <a:pt x="4656" y="7222"/>
                      </a:cubicBezTo>
                      <a:cubicBezTo>
                        <a:pt x="5153" y="7819"/>
                        <a:pt x="5670" y="8436"/>
                        <a:pt x="6207" y="9072"/>
                      </a:cubicBezTo>
                      <a:cubicBezTo>
                        <a:pt x="6860" y="9889"/>
                        <a:pt x="7613" y="10441"/>
                        <a:pt x="8646" y="10441"/>
                      </a:cubicBezTo>
                      <a:cubicBezTo>
                        <a:pt x="8746" y="10441"/>
                        <a:pt x="8848" y="10435"/>
                        <a:pt x="8952" y="10425"/>
                      </a:cubicBezTo>
                      <a:cubicBezTo>
                        <a:pt x="9490" y="10345"/>
                        <a:pt x="10007" y="10365"/>
                        <a:pt x="10504" y="10266"/>
                      </a:cubicBezTo>
                      <a:cubicBezTo>
                        <a:pt x="10942" y="10206"/>
                        <a:pt x="11578" y="10067"/>
                        <a:pt x="11638" y="9570"/>
                      </a:cubicBezTo>
                      <a:cubicBezTo>
                        <a:pt x="11718" y="9052"/>
                        <a:pt x="11041" y="9132"/>
                        <a:pt x="10723" y="8873"/>
                      </a:cubicBezTo>
                      <a:cubicBezTo>
                        <a:pt x="10623" y="8834"/>
                        <a:pt x="10504" y="8834"/>
                        <a:pt x="10405" y="8774"/>
                      </a:cubicBezTo>
                      <a:cubicBezTo>
                        <a:pt x="8356" y="7978"/>
                        <a:pt x="6466" y="6983"/>
                        <a:pt x="5034" y="5253"/>
                      </a:cubicBezTo>
                      <a:cubicBezTo>
                        <a:pt x="4735" y="4895"/>
                        <a:pt x="4715" y="4835"/>
                        <a:pt x="5153" y="4656"/>
                      </a:cubicBezTo>
                      <a:cubicBezTo>
                        <a:pt x="5929" y="4338"/>
                        <a:pt x="6665" y="3900"/>
                        <a:pt x="7421" y="3502"/>
                      </a:cubicBezTo>
                      <a:cubicBezTo>
                        <a:pt x="7699" y="3363"/>
                        <a:pt x="8037" y="3204"/>
                        <a:pt x="7858" y="2806"/>
                      </a:cubicBezTo>
                      <a:cubicBezTo>
                        <a:pt x="7620" y="2249"/>
                        <a:pt x="7063" y="1891"/>
                        <a:pt x="6526" y="1712"/>
                      </a:cubicBezTo>
                      <a:cubicBezTo>
                        <a:pt x="6478" y="1698"/>
                        <a:pt x="6435" y="1692"/>
                        <a:pt x="6396" y="1692"/>
                      </a:cubicBezTo>
                      <a:cubicBezTo>
                        <a:pt x="6038" y="1692"/>
                        <a:pt x="5983" y="2217"/>
                        <a:pt x="5750" y="2468"/>
                      </a:cubicBezTo>
                      <a:cubicBezTo>
                        <a:pt x="5551" y="2707"/>
                        <a:pt x="5372" y="2985"/>
                        <a:pt x="5173" y="3204"/>
                      </a:cubicBezTo>
                      <a:cubicBezTo>
                        <a:pt x="4602" y="3855"/>
                        <a:pt x="4404" y="4199"/>
                        <a:pt x="4183" y="4199"/>
                      </a:cubicBezTo>
                      <a:cubicBezTo>
                        <a:pt x="3966" y="4199"/>
                        <a:pt x="3726" y="3865"/>
                        <a:pt x="3084" y="3164"/>
                      </a:cubicBezTo>
                      <a:cubicBezTo>
                        <a:pt x="2806" y="2846"/>
                        <a:pt x="2885" y="2687"/>
                        <a:pt x="3164" y="2488"/>
                      </a:cubicBezTo>
                      <a:cubicBezTo>
                        <a:pt x="3601" y="2169"/>
                        <a:pt x="4039" y="1831"/>
                        <a:pt x="4457" y="1513"/>
                      </a:cubicBezTo>
                      <a:cubicBezTo>
                        <a:pt x="4715" y="1314"/>
                        <a:pt x="4835" y="1016"/>
                        <a:pt x="4656" y="777"/>
                      </a:cubicBezTo>
                      <a:cubicBezTo>
                        <a:pt x="4397" y="399"/>
                        <a:pt x="4059" y="61"/>
                        <a:pt x="3581" y="1"/>
                      </a:cubicBezTo>
                      <a:cubicBezTo>
                        <a:pt x="3570" y="1"/>
                        <a:pt x="3558" y="0"/>
                        <a:pt x="35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" name="Google Shape;1280;p40"/>
                <p:cNvSpPr/>
                <p:nvPr/>
              </p:nvSpPr>
              <p:spPr>
                <a:xfrm>
                  <a:off x="1252288" y="13178150"/>
                  <a:ext cx="201425" cy="1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7" h="7576" extrusionOk="0">
                      <a:moveTo>
                        <a:pt x="4497" y="1361"/>
                      </a:moveTo>
                      <a:cubicBezTo>
                        <a:pt x="4569" y="1361"/>
                        <a:pt x="4629" y="1401"/>
                        <a:pt x="4655" y="1492"/>
                      </a:cubicBezTo>
                      <a:cubicBezTo>
                        <a:pt x="4794" y="1930"/>
                        <a:pt x="4516" y="2328"/>
                        <a:pt x="4317" y="2686"/>
                      </a:cubicBezTo>
                      <a:cubicBezTo>
                        <a:pt x="4258" y="2786"/>
                        <a:pt x="4196" y="2823"/>
                        <a:pt x="4133" y="2823"/>
                      </a:cubicBezTo>
                      <a:cubicBezTo>
                        <a:pt x="3982" y="2823"/>
                        <a:pt x="3826" y="2611"/>
                        <a:pt x="3700" y="2527"/>
                      </a:cubicBezTo>
                      <a:cubicBezTo>
                        <a:pt x="3402" y="2308"/>
                        <a:pt x="2984" y="2228"/>
                        <a:pt x="2706" y="1791"/>
                      </a:cubicBezTo>
                      <a:cubicBezTo>
                        <a:pt x="3302" y="1631"/>
                        <a:pt x="3859" y="1512"/>
                        <a:pt x="4377" y="1393"/>
                      </a:cubicBezTo>
                      <a:cubicBezTo>
                        <a:pt x="4418" y="1372"/>
                        <a:pt x="4459" y="1361"/>
                        <a:pt x="4497" y="1361"/>
                      </a:cubicBezTo>
                      <a:close/>
                      <a:moveTo>
                        <a:pt x="5091" y="0"/>
                      </a:moveTo>
                      <a:cubicBezTo>
                        <a:pt x="4985" y="0"/>
                        <a:pt x="4885" y="13"/>
                        <a:pt x="4794" y="40"/>
                      </a:cubicBezTo>
                      <a:cubicBezTo>
                        <a:pt x="3660" y="418"/>
                        <a:pt x="2487" y="756"/>
                        <a:pt x="1293" y="1015"/>
                      </a:cubicBezTo>
                      <a:cubicBezTo>
                        <a:pt x="676" y="1154"/>
                        <a:pt x="716" y="1433"/>
                        <a:pt x="1114" y="1810"/>
                      </a:cubicBezTo>
                      <a:cubicBezTo>
                        <a:pt x="1790" y="2427"/>
                        <a:pt x="2467" y="3084"/>
                        <a:pt x="3163" y="3700"/>
                      </a:cubicBezTo>
                      <a:cubicBezTo>
                        <a:pt x="3461" y="3979"/>
                        <a:pt x="3422" y="4118"/>
                        <a:pt x="3163" y="4436"/>
                      </a:cubicBezTo>
                      <a:cubicBezTo>
                        <a:pt x="2387" y="5312"/>
                        <a:pt x="1472" y="5928"/>
                        <a:pt x="438" y="6426"/>
                      </a:cubicBezTo>
                      <a:cubicBezTo>
                        <a:pt x="239" y="6525"/>
                        <a:pt x="0" y="6525"/>
                        <a:pt x="20" y="6784"/>
                      </a:cubicBezTo>
                      <a:cubicBezTo>
                        <a:pt x="52" y="6989"/>
                        <a:pt x="155" y="7036"/>
                        <a:pt x="274" y="7036"/>
                      </a:cubicBezTo>
                      <a:cubicBezTo>
                        <a:pt x="374" y="7036"/>
                        <a:pt x="486" y="7002"/>
                        <a:pt x="577" y="7002"/>
                      </a:cubicBezTo>
                      <a:cubicBezTo>
                        <a:pt x="635" y="7005"/>
                        <a:pt x="692" y="7006"/>
                        <a:pt x="750" y="7006"/>
                      </a:cubicBezTo>
                      <a:cubicBezTo>
                        <a:pt x="2003" y="7006"/>
                        <a:pt x="3024" y="6388"/>
                        <a:pt x="3899" y="5570"/>
                      </a:cubicBezTo>
                      <a:cubicBezTo>
                        <a:pt x="4110" y="5349"/>
                        <a:pt x="4301" y="5229"/>
                        <a:pt x="4489" y="5229"/>
                      </a:cubicBezTo>
                      <a:cubicBezTo>
                        <a:pt x="4674" y="5229"/>
                        <a:pt x="4856" y="5344"/>
                        <a:pt x="5053" y="5590"/>
                      </a:cubicBezTo>
                      <a:cubicBezTo>
                        <a:pt x="5451" y="6087"/>
                        <a:pt x="5968" y="6505"/>
                        <a:pt x="6366" y="7002"/>
                      </a:cubicBezTo>
                      <a:cubicBezTo>
                        <a:pt x="6606" y="7299"/>
                        <a:pt x="6876" y="7576"/>
                        <a:pt x="7184" y="7576"/>
                      </a:cubicBezTo>
                      <a:cubicBezTo>
                        <a:pt x="7309" y="7576"/>
                        <a:pt x="7441" y="7530"/>
                        <a:pt x="7579" y="7420"/>
                      </a:cubicBezTo>
                      <a:cubicBezTo>
                        <a:pt x="8057" y="7062"/>
                        <a:pt x="8017" y="6465"/>
                        <a:pt x="7699" y="5928"/>
                      </a:cubicBezTo>
                      <a:cubicBezTo>
                        <a:pt x="7241" y="5093"/>
                        <a:pt x="6485" y="4516"/>
                        <a:pt x="5769" y="3939"/>
                      </a:cubicBezTo>
                      <a:cubicBezTo>
                        <a:pt x="5451" y="3680"/>
                        <a:pt x="5391" y="3521"/>
                        <a:pt x="5590" y="3203"/>
                      </a:cubicBezTo>
                      <a:cubicBezTo>
                        <a:pt x="5908" y="2646"/>
                        <a:pt x="6087" y="2049"/>
                        <a:pt x="6545" y="1592"/>
                      </a:cubicBezTo>
                      <a:cubicBezTo>
                        <a:pt x="6684" y="1452"/>
                        <a:pt x="6863" y="1313"/>
                        <a:pt x="6843" y="1094"/>
                      </a:cubicBezTo>
                      <a:cubicBezTo>
                        <a:pt x="6843" y="624"/>
                        <a:pt x="5835" y="0"/>
                        <a:pt x="50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" name="Google Shape;1281;p40"/>
                <p:cNvSpPr/>
                <p:nvPr/>
              </p:nvSpPr>
              <p:spPr>
                <a:xfrm>
                  <a:off x="1257263" y="13032425"/>
                  <a:ext cx="197950" cy="14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8" h="5992" extrusionOk="0">
                      <a:moveTo>
                        <a:pt x="3954" y="1"/>
                      </a:moveTo>
                      <a:cubicBezTo>
                        <a:pt x="3640" y="1"/>
                        <a:pt x="3322" y="130"/>
                        <a:pt x="2984" y="379"/>
                      </a:cubicBezTo>
                      <a:cubicBezTo>
                        <a:pt x="2766" y="558"/>
                        <a:pt x="2498" y="688"/>
                        <a:pt x="2190" y="688"/>
                      </a:cubicBezTo>
                      <a:cubicBezTo>
                        <a:pt x="2022" y="688"/>
                        <a:pt x="1841" y="649"/>
                        <a:pt x="1651" y="558"/>
                      </a:cubicBezTo>
                      <a:cubicBezTo>
                        <a:pt x="1541" y="499"/>
                        <a:pt x="1417" y="464"/>
                        <a:pt x="1307" y="464"/>
                      </a:cubicBezTo>
                      <a:cubicBezTo>
                        <a:pt x="1080" y="464"/>
                        <a:pt x="907" y="613"/>
                        <a:pt x="1015" y="1015"/>
                      </a:cubicBezTo>
                      <a:cubicBezTo>
                        <a:pt x="1512" y="2686"/>
                        <a:pt x="1492" y="4258"/>
                        <a:pt x="179" y="5591"/>
                      </a:cubicBezTo>
                      <a:cubicBezTo>
                        <a:pt x="80" y="5690"/>
                        <a:pt x="60" y="5849"/>
                        <a:pt x="0" y="5988"/>
                      </a:cubicBezTo>
                      <a:cubicBezTo>
                        <a:pt x="35" y="5990"/>
                        <a:pt x="70" y="5991"/>
                        <a:pt x="105" y="5991"/>
                      </a:cubicBezTo>
                      <a:cubicBezTo>
                        <a:pt x="1080" y="5991"/>
                        <a:pt x="1978" y="5195"/>
                        <a:pt x="2208" y="4158"/>
                      </a:cubicBezTo>
                      <a:cubicBezTo>
                        <a:pt x="2367" y="3462"/>
                        <a:pt x="2487" y="2766"/>
                        <a:pt x="2447" y="2050"/>
                      </a:cubicBezTo>
                      <a:cubicBezTo>
                        <a:pt x="2407" y="1413"/>
                        <a:pt x="2964" y="1353"/>
                        <a:pt x="3302" y="1294"/>
                      </a:cubicBezTo>
                      <a:cubicBezTo>
                        <a:pt x="3322" y="1292"/>
                        <a:pt x="3341" y="1291"/>
                        <a:pt x="3358" y="1291"/>
                      </a:cubicBezTo>
                      <a:cubicBezTo>
                        <a:pt x="3755" y="1291"/>
                        <a:pt x="3700" y="1704"/>
                        <a:pt x="3700" y="1990"/>
                      </a:cubicBezTo>
                      <a:cubicBezTo>
                        <a:pt x="3700" y="2666"/>
                        <a:pt x="3700" y="3363"/>
                        <a:pt x="3740" y="4039"/>
                      </a:cubicBezTo>
                      <a:cubicBezTo>
                        <a:pt x="3760" y="4656"/>
                        <a:pt x="4078" y="5073"/>
                        <a:pt x="4635" y="5272"/>
                      </a:cubicBezTo>
                      <a:cubicBezTo>
                        <a:pt x="5086" y="5444"/>
                        <a:pt x="5549" y="5535"/>
                        <a:pt x="6018" y="5535"/>
                      </a:cubicBezTo>
                      <a:cubicBezTo>
                        <a:pt x="6416" y="5535"/>
                        <a:pt x="6819" y="5469"/>
                        <a:pt x="7221" y="5332"/>
                      </a:cubicBezTo>
                      <a:cubicBezTo>
                        <a:pt x="7539" y="5232"/>
                        <a:pt x="7917" y="5093"/>
                        <a:pt x="7838" y="4656"/>
                      </a:cubicBezTo>
                      <a:cubicBezTo>
                        <a:pt x="7758" y="4278"/>
                        <a:pt x="7480" y="4079"/>
                        <a:pt x="7122" y="3999"/>
                      </a:cubicBezTo>
                      <a:cubicBezTo>
                        <a:pt x="6972" y="3963"/>
                        <a:pt x="6825" y="3947"/>
                        <a:pt x="6681" y="3947"/>
                      </a:cubicBezTo>
                      <a:cubicBezTo>
                        <a:pt x="6346" y="3947"/>
                        <a:pt x="6023" y="4033"/>
                        <a:pt x="5689" y="4158"/>
                      </a:cubicBezTo>
                      <a:cubicBezTo>
                        <a:pt x="5545" y="4211"/>
                        <a:pt x="5417" y="4237"/>
                        <a:pt x="5306" y="4237"/>
                      </a:cubicBezTo>
                      <a:cubicBezTo>
                        <a:pt x="4957" y="4237"/>
                        <a:pt x="4774" y="3980"/>
                        <a:pt x="4774" y="3482"/>
                      </a:cubicBezTo>
                      <a:cubicBezTo>
                        <a:pt x="4774" y="3064"/>
                        <a:pt x="4834" y="2646"/>
                        <a:pt x="4973" y="2249"/>
                      </a:cubicBezTo>
                      <a:cubicBezTo>
                        <a:pt x="5192" y="1672"/>
                        <a:pt x="5371" y="1075"/>
                        <a:pt x="5252" y="418"/>
                      </a:cubicBezTo>
                      <a:lnTo>
                        <a:pt x="5252" y="418"/>
                      </a:lnTo>
                      <a:cubicBezTo>
                        <a:pt x="5195" y="484"/>
                        <a:pt x="5137" y="509"/>
                        <a:pt x="5084" y="509"/>
                      </a:cubicBezTo>
                      <a:cubicBezTo>
                        <a:pt x="5008" y="509"/>
                        <a:pt x="4941" y="457"/>
                        <a:pt x="4894" y="399"/>
                      </a:cubicBezTo>
                      <a:cubicBezTo>
                        <a:pt x="4575" y="130"/>
                        <a:pt x="4267" y="1"/>
                        <a:pt x="395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82" name="Google Shape;1282;p40"/>
            <p:cNvGrpSpPr/>
            <p:nvPr/>
          </p:nvGrpSpPr>
          <p:grpSpPr>
            <a:xfrm>
              <a:off x="1013069" y="5117064"/>
              <a:ext cx="1213775" cy="1593000"/>
              <a:chOff x="10928125" y="-2422636"/>
              <a:chExt cx="1213775" cy="1593000"/>
            </a:xfrm>
          </p:grpSpPr>
          <p:sp>
            <p:nvSpPr>
              <p:cNvPr id="1283" name="Google Shape;1283;p40"/>
              <p:cNvSpPr/>
              <p:nvPr/>
            </p:nvSpPr>
            <p:spPr>
              <a:xfrm>
                <a:off x="11003700" y="-234643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0"/>
              <p:cNvSpPr/>
              <p:nvPr/>
            </p:nvSpPr>
            <p:spPr>
              <a:xfrm>
                <a:off x="10928125" y="-242263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0"/>
              <p:cNvSpPr/>
              <p:nvPr/>
            </p:nvSpPr>
            <p:spPr>
              <a:xfrm>
                <a:off x="11383075" y="-2215800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0"/>
              <p:cNvSpPr/>
              <p:nvPr/>
            </p:nvSpPr>
            <p:spPr>
              <a:xfrm>
                <a:off x="11383075" y="-1601789"/>
                <a:ext cx="228047" cy="503315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7" name="Google Shape;1287;p40"/>
            <p:cNvGrpSpPr/>
            <p:nvPr/>
          </p:nvGrpSpPr>
          <p:grpSpPr>
            <a:xfrm>
              <a:off x="2489075" y="5117064"/>
              <a:ext cx="1213775" cy="1593000"/>
              <a:chOff x="10928125" y="4875689"/>
              <a:chExt cx="1213775" cy="1593000"/>
            </a:xfrm>
          </p:grpSpPr>
          <p:sp>
            <p:nvSpPr>
              <p:cNvPr id="1288" name="Google Shape;1288;p40"/>
              <p:cNvSpPr/>
              <p:nvPr/>
            </p:nvSpPr>
            <p:spPr>
              <a:xfrm>
                <a:off x="11003700" y="49518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0"/>
              <p:cNvSpPr/>
              <p:nvPr/>
            </p:nvSpPr>
            <p:spPr>
              <a:xfrm>
                <a:off x="10928125" y="48756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0"/>
              <p:cNvSpPr/>
              <p:nvPr/>
            </p:nvSpPr>
            <p:spPr>
              <a:xfrm>
                <a:off x="11698554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0"/>
              <p:cNvSpPr/>
              <p:nvPr/>
            </p:nvSpPr>
            <p:spPr>
              <a:xfrm>
                <a:off x="11106400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0"/>
              <p:cNvSpPr/>
              <p:nvPr/>
            </p:nvSpPr>
            <p:spPr>
              <a:xfrm>
                <a:off x="11402477" y="5701662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0"/>
              <p:cNvSpPr/>
              <p:nvPr/>
            </p:nvSpPr>
            <p:spPr>
              <a:xfrm>
                <a:off x="11698554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0"/>
              <p:cNvSpPr/>
              <p:nvPr/>
            </p:nvSpPr>
            <p:spPr>
              <a:xfrm>
                <a:off x="11106400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0"/>
              <p:cNvSpPr/>
              <p:nvPr/>
            </p:nvSpPr>
            <p:spPr>
              <a:xfrm>
                <a:off x="11402477" y="5104387"/>
                <a:ext cx="197259" cy="435310"/>
              </a:xfrm>
              <a:custGeom>
                <a:avLst/>
                <a:gdLst/>
                <a:ahLst/>
                <a:cxnLst/>
                <a:rect l="l" t="t" r="r" b="b"/>
                <a:pathLst>
                  <a:path w="11340" h="25025" extrusionOk="0">
                    <a:moveTo>
                      <a:pt x="5670" y="2007"/>
                    </a:moveTo>
                    <a:cubicBezTo>
                      <a:pt x="6426" y="2007"/>
                      <a:pt x="7023" y="3579"/>
                      <a:pt x="7023" y="5528"/>
                    </a:cubicBezTo>
                    <a:cubicBezTo>
                      <a:pt x="7023" y="7498"/>
                      <a:pt x="6426" y="9069"/>
                      <a:pt x="5670" y="9069"/>
                    </a:cubicBezTo>
                    <a:cubicBezTo>
                      <a:pt x="4934" y="9069"/>
                      <a:pt x="4337" y="7498"/>
                      <a:pt x="4337" y="5528"/>
                    </a:cubicBezTo>
                    <a:cubicBezTo>
                      <a:pt x="4337" y="3579"/>
                      <a:pt x="4934" y="2007"/>
                      <a:pt x="5670" y="2007"/>
                    </a:cubicBezTo>
                    <a:close/>
                    <a:moveTo>
                      <a:pt x="7043" y="10680"/>
                    </a:moveTo>
                    <a:cubicBezTo>
                      <a:pt x="7440" y="10680"/>
                      <a:pt x="7779" y="10999"/>
                      <a:pt x="7779" y="11416"/>
                    </a:cubicBezTo>
                    <a:cubicBezTo>
                      <a:pt x="7759" y="11854"/>
                      <a:pt x="7440" y="12172"/>
                      <a:pt x="7043" y="12172"/>
                    </a:cubicBezTo>
                    <a:lnTo>
                      <a:pt x="4297" y="12172"/>
                    </a:lnTo>
                    <a:cubicBezTo>
                      <a:pt x="3900" y="12172"/>
                      <a:pt x="3561" y="11854"/>
                      <a:pt x="3561" y="11416"/>
                    </a:cubicBezTo>
                    <a:cubicBezTo>
                      <a:pt x="3561" y="11019"/>
                      <a:pt x="3880" y="10680"/>
                      <a:pt x="4297" y="10680"/>
                    </a:cubicBezTo>
                    <a:close/>
                    <a:moveTo>
                      <a:pt x="7043" y="12789"/>
                    </a:moveTo>
                    <a:cubicBezTo>
                      <a:pt x="7440" y="12789"/>
                      <a:pt x="7779" y="13107"/>
                      <a:pt x="7779" y="13545"/>
                    </a:cubicBezTo>
                    <a:cubicBezTo>
                      <a:pt x="7759" y="13963"/>
                      <a:pt x="7440" y="14281"/>
                      <a:pt x="7043" y="14281"/>
                    </a:cubicBezTo>
                    <a:lnTo>
                      <a:pt x="4297" y="14281"/>
                    </a:lnTo>
                    <a:cubicBezTo>
                      <a:pt x="3900" y="14281"/>
                      <a:pt x="3561" y="13963"/>
                      <a:pt x="3561" y="13545"/>
                    </a:cubicBezTo>
                    <a:cubicBezTo>
                      <a:pt x="3561" y="13147"/>
                      <a:pt x="3880" y="12789"/>
                      <a:pt x="4297" y="12789"/>
                    </a:cubicBezTo>
                    <a:close/>
                    <a:moveTo>
                      <a:pt x="5670" y="15932"/>
                    </a:moveTo>
                    <a:cubicBezTo>
                      <a:pt x="6426" y="15932"/>
                      <a:pt x="7023" y="17504"/>
                      <a:pt x="7023" y="19453"/>
                    </a:cubicBezTo>
                    <a:cubicBezTo>
                      <a:pt x="7023" y="21403"/>
                      <a:pt x="6426" y="22994"/>
                      <a:pt x="5670" y="22994"/>
                    </a:cubicBezTo>
                    <a:cubicBezTo>
                      <a:pt x="4934" y="22994"/>
                      <a:pt x="4337" y="21422"/>
                      <a:pt x="4337" y="19453"/>
                    </a:cubicBezTo>
                    <a:cubicBezTo>
                      <a:pt x="4337" y="17524"/>
                      <a:pt x="4934" y="15932"/>
                      <a:pt x="5670" y="15932"/>
                    </a:cubicBezTo>
                    <a:close/>
                    <a:moveTo>
                      <a:pt x="8807" y="0"/>
                    </a:moveTo>
                    <a:cubicBezTo>
                      <a:pt x="8507" y="0"/>
                      <a:pt x="8179" y="69"/>
                      <a:pt x="7818" y="217"/>
                    </a:cubicBezTo>
                    <a:cubicBezTo>
                      <a:pt x="7142" y="495"/>
                      <a:pt x="6386" y="615"/>
                      <a:pt x="5670" y="615"/>
                    </a:cubicBezTo>
                    <a:cubicBezTo>
                      <a:pt x="4954" y="615"/>
                      <a:pt x="4218" y="495"/>
                      <a:pt x="3542" y="217"/>
                    </a:cubicBezTo>
                    <a:cubicBezTo>
                      <a:pt x="3170" y="75"/>
                      <a:pt x="2837" y="9"/>
                      <a:pt x="2534" y="9"/>
                    </a:cubicBezTo>
                    <a:cubicBezTo>
                      <a:pt x="1815" y="9"/>
                      <a:pt x="1266" y="383"/>
                      <a:pt x="776" y="1013"/>
                    </a:cubicBezTo>
                    <a:cubicBezTo>
                      <a:pt x="1" y="2007"/>
                      <a:pt x="60" y="3340"/>
                      <a:pt x="1035" y="3837"/>
                    </a:cubicBezTo>
                    <a:cubicBezTo>
                      <a:pt x="2945" y="4792"/>
                      <a:pt x="2547" y="6304"/>
                      <a:pt x="2567" y="7796"/>
                    </a:cubicBezTo>
                    <a:cubicBezTo>
                      <a:pt x="2587" y="8751"/>
                      <a:pt x="2626" y="9566"/>
                      <a:pt x="1473" y="10123"/>
                    </a:cubicBezTo>
                    <a:cubicBezTo>
                      <a:pt x="299" y="10720"/>
                      <a:pt x="398" y="13087"/>
                      <a:pt x="1453" y="13943"/>
                    </a:cubicBezTo>
                    <a:cubicBezTo>
                      <a:pt x="3164" y="15355"/>
                      <a:pt x="3084" y="18737"/>
                      <a:pt x="1333" y="19950"/>
                    </a:cubicBezTo>
                    <a:cubicBezTo>
                      <a:pt x="458" y="20547"/>
                      <a:pt x="100" y="21422"/>
                      <a:pt x="398" y="22417"/>
                    </a:cubicBezTo>
                    <a:cubicBezTo>
                      <a:pt x="689" y="23347"/>
                      <a:pt x="1262" y="24050"/>
                      <a:pt x="2357" y="24050"/>
                    </a:cubicBezTo>
                    <a:cubicBezTo>
                      <a:pt x="2387" y="24050"/>
                      <a:pt x="2417" y="24049"/>
                      <a:pt x="2447" y="24048"/>
                    </a:cubicBezTo>
                    <a:cubicBezTo>
                      <a:pt x="2698" y="24037"/>
                      <a:pt x="3021" y="23986"/>
                      <a:pt x="3288" y="23986"/>
                    </a:cubicBezTo>
                    <a:cubicBezTo>
                      <a:pt x="3487" y="23986"/>
                      <a:pt x="3655" y="24015"/>
                      <a:pt x="3740" y="24108"/>
                    </a:cubicBezTo>
                    <a:cubicBezTo>
                      <a:pt x="4389" y="24795"/>
                      <a:pt x="5001" y="25024"/>
                      <a:pt x="5595" y="25024"/>
                    </a:cubicBezTo>
                    <a:cubicBezTo>
                      <a:pt x="5620" y="25024"/>
                      <a:pt x="5645" y="25024"/>
                      <a:pt x="5670" y="25023"/>
                    </a:cubicBezTo>
                    <a:cubicBezTo>
                      <a:pt x="5698" y="25024"/>
                      <a:pt x="5726" y="25024"/>
                      <a:pt x="5754" y="25024"/>
                    </a:cubicBezTo>
                    <a:cubicBezTo>
                      <a:pt x="6363" y="25024"/>
                      <a:pt x="6973" y="24812"/>
                      <a:pt x="7620" y="24108"/>
                    </a:cubicBezTo>
                    <a:cubicBezTo>
                      <a:pt x="7701" y="24019"/>
                      <a:pt x="7854" y="23992"/>
                      <a:pt x="8039" y="23992"/>
                    </a:cubicBezTo>
                    <a:cubicBezTo>
                      <a:pt x="8307" y="23992"/>
                      <a:pt x="8641" y="24048"/>
                      <a:pt x="8913" y="24048"/>
                    </a:cubicBezTo>
                    <a:cubicBezTo>
                      <a:pt x="8955" y="24051"/>
                      <a:pt x="8996" y="24052"/>
                      <a:pt x="9037" y="24052"/>
                    </a:cubicBezTo>
                    <a:cubicBezTo>
                      <a:pt x="10090" y="24052"/>
                      <a:pt x="10654" y="23317"/>
                      <a:pt x="10942" y="22417"/>
                    </a:cubicBezTo>
                    <a:cubicBezTo>
                      <a:pt x="11240" y="21422"/>
                      <a:pt x="10902" y="20547"/>
                      <a:pt x="10027" y="19950"/>
                    </a:cubicBezTo>
                    <a:cubicBezTo>
                      <a:pt x="8276" y="18737"/>
                      <a:pt x="8216" y="15355"/>
                      <a:pt x="9907" y="13943"/>
                    </a:cubicBezTo>
                    <a:cubicBezTo>
                      <a:pt x="10942" y="13087"/>
                      <a:pt x="11041" y="10740"/>
                      <a:pt x="9867" y="10123"/>
                    </a:cubicBezTo>
                    <a:cubicBezTo>
                      <a:pt x="8734" y="9566"/>
                      <a:pt x="8753" y="8731"/>
                      <a:pt x="8773" y="7796"/>
                    </a:cubicBezTo>
                    <a:cubicBezTo>
                      <a:pt x="8813" y="6304"/>
                      <a:pt x="8415" y="4772"/>
                      <a:pt x="10325" y="3837"/>
                    </a:cubicBezTo>
                    <a:cubicBezTo>
                      <a:pt x="11300" y="3380"/>
                      <a:pt x="11339" y="2007"/>
                      <a:pt x="10564" y="1013"/>
                    </a:cubicBezTo>
                    <a:cubicBezTo>
                      <a:pt x="10074" y="384"/>
                      <a:pt x="9517" y="0"/>
                      <a:pt x="88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6" name="Google Shape;1296;p40"/>
            <p:cNvGrpSpPr/>
            <p:nvPr/>
          </p:nvGrpSpPr>
          <p:grpSpPr>
            <a:xfrm>
              <a:off x="3965100" y="5117064"/>
              <a:ext cx="1213775" cy="1593000"/>
              <a:chOff x="13884500" y="6837989"/>
              <a:chExt cx="1213775" cy="1593000"/>
            </a:xfrm>
          </p:grpSpPr>
          <p:sp>
            <p:nvSpPr>
              <p:cNvPr id="1297" name="Google Shape;1297;p40"/>
              <p:cNvSpPr/>
              <p:nvPr/>
            </p:nvSpPr>
            <p:spPr>
              <a:xfrm>
                <a:off x="13960075" y="69141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0"/>
              <p:cNvSpPr/>
              <p:nvPr/>
            </p:nvSpPr>
            <p:spPr>
              <a:xfrm>
                <a:off x="13884500" y="68379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9" name="Google Shape;1299;p40"/>
              <p:cNvGrpSpPr/>
              <p:nvPr/>
            </p:nvGrpSpPr>
            <p:grpSpPr>
              <a:xfrm>
                <a:off x="14089949" y="7289437"/>
                <a:ext cx="736299" cy="690722"/>
                <a:chOff x="907238" y="5888175"/>
                <a:chExt cx="478925" cy="449250"/>
              </a:xfrm>
            </p:grpSpPr>
            <p:sp>
              <p:nvSpPr>
                <p:cNvPr id="1300" name="Google Shape;1300;p40"/>
                <p:cNvSpPr/>
                <p:nvPr/>
              </p:nvSpPr>
              <p:spPr>
                <a:xfrm>
                  <a:off x="1142463" y="5888175"/>
                  <a:ext cx="243700" cy="4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8" h="17970" extrusionOk="0">
                      <a:moveTo>
                        <a:pt x="759" y="0"/>
                      </a:moveTo>
                      <a:cubicBezTo>
                        <a:pt x="596" y="0"/>
                        <a:pt x="433" y="36"/>
                        <a:pt x="279" y="118"/>
                      </a:cubicBezTo>
                      <a:cubicBezTo>
                        <a:pt x="60" y="217"/>
                        <a:pt x="0" y="496"/>
                        <a:pt x="120" y="715"/>
                      </a:cubicBezTo>
                      <a:cubicBezTo>
                        <a:pt x="557" y="1590"/>
                        <a:pt x="418" y="2505"/>
                        <a:pt x="418" y="3400"/>
                      </a:cubicBezTo>
                      <a:cubicBezTo>
                        <a:pt x="438" y="7061"/>
                        <a:pt x="378" y="10741"/>
                        <a:pt x="418" y="14421"/>
                      </a:cubicBezTo>
                      <a:cubicBezTo>
                        <a:pt x="438" y="15953"/>
                        <a:pt x="1194" y="17226"/>
                        <a:pt x="2746" y="17683"/>
                      </a:cubicBezTo>
                      <a:cubicBezTo>
                        <a:pt x="3479" y="17880"/>
                        <a:pt x="4213" y="17969"/>
                        <a:pt x="4953" y="17969"/>
                      </a:cubicBezTo>
                      <a:cubicBezTo>
                        <a:pt x="5558" y="17969"/>
                        <a:pt x="6167" y="17910"/>
                        <a:pt x="6784" y="17803"/>
                      </a:cubicBezTo>
                      <a:cubicBezTo>
                        <a:pt x="7560" y="17663"/>
                        <a:pt x="8336" y="17425"/>
                        <a:pt x="8972" y="16927"/>
                      </a:cubicBezTo>
                      <a:cubicBezTo>
                        <a:pt x="9290" y="16689"/>
                        <a:pt x="9748" y="16331"/>
                        <a:pt x="9549" y="15893"/>
                      </a:cubicBezTo>
                      <a:cubicBezTo>
                        <a:pt x="8972" y="14520"/>
                        <a:pt x="8634" y="13108"/>
                        <a:pt x="8156" y="11656"/>
                      </a:cubicBezTo>
                      <a:cubicBezTo>
                        <a:pt x="8077" y="11795"/>
                        <a:pt x="7977" y="11914"/>
                        <a:pt x="7997" y="12054"/>
                      </a:cubicBezTo>
                      <a:cubicBezTo>
                        <a:pt x="7878" y="12810"/>
                        <a:pt x="7878" y="13546"/>
                        <a:pt x="7639" y="14242"/>
                      </a:cubicBezTo>
                      <a:cubicBezTo>
                        <a:pt x="7361" y="14978"/>
                        <a:pt x="7062" y="15694"/>
                        <a:pt x="6207" y="15893"/>
                      </a:cubicBezTo>
                      <a:cubicBezTo>
                        <a:pt x="5722" y="16000"/>
                        <a:pt x="5231" y="16050"/>
                        <a:pt x="4743" y="16050"/>
                      </a:cubicBezTo>
                      <a:cubicBezTo>
                        <a:pt x="4231" y="16050"/>
                        <a:pt x="3722" y="15995"/>
                        <a:pt x="3223" y="15893"/>
                      </a:cubicBezTo>
                      <a:cubicBezTo>
                        <a:pt x="2567" y="15734"/>
                        <a:pt x="2069" y="15396"/>
                        <a:pt x="1910" y="14620"/>
                      </a:cubicBezTo>
                      <a:cubicBezTo>
                        <a:pt x="1532" y="12690"/>
                        <a:pt x="1791" y="10761"/>
                        <a:pt x="1890" y="8831"/>
                      </a:cubicBezTo>
                      <a:cubicBezTo>
                        <a:pt x="1904" y="8513"/>
                        <a:pt x="2058" y="8477"/>
                        <a:pt x="2237" y="8477"/>
                      </a:cubicBezTo>
                      <a:cubicBezTo>
                        <a:pt x="2288" y="8477"/>
                        <a:pt x="2340" y="8480"/>
                        <a:pt x="2392" y="8480"/>
                      </a:cubicBezTo>
                      <a:cubicBezTo>
                        <a:pt x="2431" y="8480"/>
                        <a:pt x="2470" y="8479"/>
                        <a:pt x="2507" y="8473"/>
                      </a:cubicBezTo>
                      <a:cubicBezTo>
                        <a:pt x="4019" y="8374"/>
                        <a:pt x="5451" y="7777"/>
                        <a:pt x="6943" y="7637"/>
                      </a:cubicBezTo>
                      <a:cubicBezTo>
                        <a:pt x="7142" y="7598"/>
                        <a:pt x="7381" y="7439"/>
                        <a:pt x="7440" y="7220"/>
                      </a:cubicBezTo>
                      <a:cubicBezTo>
                        <a:pt x="7480" y="6961"/>
                        <a:pt x="7241" y="6802"/>
                        <a:pt x="7082" y="6782"/>
                      </a:cubicBezTo>
                      <a:cubicBezTo>
                        <a:pt x="6614" y="6691"/>
                        <a:pt x="6168" y="6463"/>
                        <a:pt x="5676" y="6463"/>
                      </a:cubicBezTo>
                      <a:cubicBezTo>
                        <a:pt x="5520" y="6463"/>
                        <a:pt x="5360" y="6486"/>
                        <a:pt x="5192" y="6543"/>
                      </a:cubicBezTo>
                      <a:cubicBezTo>
                        <a:pt x="4158" y="6882"/>
                        <a:pt x="3104" y="7260"/>
                        <a:pt x="1970" y="7359"/>
                      </a:cubicBezTo>
                      <a:cubicBezTo>
                        <a:pt x="1890" y="5748"/>
                        <a:pt x="2089" y="4176"/>
                        <a:pt x="2388" y="2605"/>
                      </a:cubicBezTo>
                      <a:cubicBezTo>
                        <a:pt x="2686" y="1093"/>
                        <a:pt x="2587" y="794"/>
                        <a:pt x="1333" y="138"/>
                      </a:cubicBezTo>
                      <a:cubicBezTo>
                        <a:pt x="1149" y="51"/>
                        <a:pt x="954" y="0"/>
                        <a:pt x="7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>
                  <a:off x="907238" y="5933200"/>
                  <a:ext cx="198450" cy="40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" h="16002" extrusionOk="0">
                      <a:moveTo>
                        <a:pt x="5178" y="0"/>
                      </a:moveTo>
                      <a:cubicBezTo>
                        <a:pt x="4712" y="0"/>
                        <a:pt x="4400" y="290"/>
                        <a:pt x="4655" y="764"/>
                      </a:cubicBezTo>
                      <a:cubicBezTo>
                        <a:pt x="5351" y="2077"/>
                        <a:pt x="5073" y="3489"/>
                        <a:pt x="5212" y="4862"/>
                      </a:cubicBezTo>
                      <a:cubicBezTo>
                        <a:pt x="5272" y="5558"/>
                        <a:pt x="4954" y="5737"/>
                        <a:pt x="4377" y="5817"/>
                      </a:cubicBezTo>
                      <a:cubicBezTo>
                        <a:pt x="3064" y="5976"/>
                        <a:pt x="1751" y="6155"/>
                        <a:pt x="438" y="6354"/>
                      </a:cubicBezTo>
                      <a:cubicBezTo>
                        <a:pt x="299" y="6374"/>
                        <a:pt x="139" y="6314"/>
                        <a:pt x="80" y="6513"/>
                      </a:cubicBezTo>
                      <a:cubicBezTo>
                        <a:pt x="40" y="6672"/>
                        <a:pt x="100" y="6771"/>
                        <a:pt x="279" y="6911"/>
                      </a:cubicBezTo>
                      <a:cubicBezTo>
                        <a:pt x="726" y="7250"/>
                        <a:pt x="1174" y="7422"/>
                        <a:pt x="1659" y="7422"/>
                      </a:cubicBezTo>
                      <a:cubicBezTo>
                        <a:pt x="1885" y="7422"/>
                        <a:pt x="2120" y="7385"/>
                        <a:pt x="2367" y="7309"/>
                      </a:cubicBezTo>
                      <a:cubicBezTo>
                        <a:pt x="3123" y="7070"/>
                        <a:pt x="3879" y="6931"/>
                        <a:pt x="4675" y="6811"/>
                      </a:cubicBezTo>
                      <a:cubicBezTo>
                        <a:pt x="4758" y="6800"/>
                        <a:pt x="4829" y="6794"/>
                        <a:pt x="4890" y="6794"/>
                      </a:cubicBezTo>
                      <a:cubicBezTo>
                        <a:pt x="5153" y="6794"/>
                        <a:pt x="5232" y="6910"/>
                        <a:pt x="5232" y="7249"/>
                      </a:cubicBezTo>
                      <a:cubicBezTo>
                        <a:pt x="5252" y="8900"/>
                        <a:pt x="5272" y="10551"/>
                        <a:pt x="5351" y="12202"/>
                      </a:cubicBezTo>
                      <a:cubicBezTo>
                        <a:pt x="5371" y="12799"/>
                        <a:pt x="5133" y="12978"/>
                        <a:pt x="4576" y="13077"/>
                      </a:cubicBezTo>
                      <a:cubicBezTo>
                        <a:pt x="3263" y="13316"/>
                        <a:pt x="1970" y="13595"/>
                        <a:pt x="637" y="13714"/>
                      </a:cubicBezTo>
                      <a:cubicBezTo>
                        <a:pt x="438" y="13734"/>
                        <a:pt x="80" y="13674"/>
                        <a:pt x="60" y="13973"/>
                      </a:cubicBezTo>
                      <a:cubicBezTo>
                        <a:pt x="0" y="14649"/>
                        <a:pt x="358" y="15246"/>
                        <a:pt x="736" y="15743"/>
                      </a:cubicBezTo>
                      <a:cubicBezTo>
                        <a:pt x="873" y="15932"/>
                        <a:pt x="1051" y="16002"/>
                        <a:pt x="1239" y="16002"/>
                      </a:cubicBezTo>
                      <a:cubicBezTo>
                        <a:pt x="1488" y="16002"/>
                        <a:pt x="1754" y="15879"/>
                        <a:pt x="1970" y="15743"/>
                      </a:cubicBezTo>
                      <a:cubicBezTo>
                        <a:pt x="3462" y="14808"/>
                        <a:pt x="5113" y="14211"/>
                        <a:pt x="6644" y="13376"/>
                      </a:cubicBezTo>
                      <a:cubicBezTo>
                        <a:pt x="7122" y="13117"/>
                        <a:pt x="7739" y="13038"/>
                        <a:pt x="7937" y="12421"/>
                      </a:cubicBezTo>
                      <a:cubicBezTo>
                        <a:pt x="7822" y="12338"/>
                        <a:pt x="7714" y="12309"/>
                        <a:pt x="7609" y="12309"/>
                      </a:cubicBezTo>
                      <a:cubicBezTo>
                        <a:pt x="7351" y="12309"/>
                        <a:pt x="7110" y="12483"/>
                        <a:pt x="6809" y="12483"/>
                      </a:cubicBezTo>
                      <a:cubicBezTo>
                        <a:pt x="6788" y="12483"/>
                        <a:pt x="6766" y="12483"/>
                        <a:pt x="6744" y="12481"/>
                      </a:cubicBezTo>
                      <a:cubicBezTo>
                        <a:pt x="6744" y="11904"/>
                        <a:pt x="6724" y="11387"/>
                        <a:pt x="6724" y="10790"/>
                      </a:cubicBezTo>
                      <a:cubicBezTo>
                        <a:pt x="6863" y="7667"/>
                        <a:pt x="6306" y="4524"/>
                        <a:pt x="7261" y="1460"/>
                      </a:cubicBezTo>
                      <a:cubicBezTo>
                        <a:pt x="7361" y="1201"/>
                        <a:pt x="7301" y="903"/>
                        <a:pt x="7022" y="704"/>
                      </a:cubicBezTo>
                      <a:cubicBezTo>
                        <a:pt x="6505" y="366"/>
                        <a:pt x="5928" y="87"/>
                        <a:pt x="5312" y="8"/>
                      </a:cubicBezTo>
                      <a:cubicBezTo>
                        <a:pt x="5266" y="3"/>
                        <a:pt x="5222" y="0"/>
                        <a:pt x="517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02" name="Google Shape;1302;p40"/>
            <p:cNvGrpSpPr/>
            <p:nvPr/>
          </p:nvGrpSpPr>
          <p:grpSpPr>
            <a:xfrm>
              <a:off x="5441125" y="5117064"/>
              <a:ext cx="1213775" cy="1593000"/>
              <a:chOff x="12450275" y="-607286"/>
              <a:chExt cx="1213775" cy="1593000"/>
            </a:xfrm>
          </p:grpSpPr>
          <p:sp>
            <p:nvSpPr>
              <p:cNvPr id="1303" name="Google Shape;1303;p40"/>
              <p:cNvSpPr/>
              <p:nvPr/>
            </p:nvSpPr>
            <p:spPr>
              <a:xfrm>
                <a:off x="12525850" y="-53108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0"/>
              <p:cNvSpPr/>
              <p:nvPr/>
            </p:nvSpPr>
            <p:spPr>
              <a:xfrm>
                <a:off x="12450275" y="-607286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05" name="Google Shape;1305;p40"/>
              <p:cNvGrpSpPr/>
              <p:nvPr/>
            </p:nvGrpSpPr>
            <p:grpSpPr>
              <a:xfrm>
                <a:off x="12543098" y="189595"/>
                <a:ext cx="439130" cy="441104"/>
                <a:chOff x="56750" y="639000"/>
                <a:chExt cx="450575" cy="452600"/>
              </a:xfrm>
            </p:grpSpPr>
            <p:sp>
              <p:nvSpPr>
                <p:cNvPr id="1306" name="Google Shape;1306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" name="Google Shape;1307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9" name="Google Shape;1309;p40"/>
              <p:cNvGrpSpPr/>
              <p:nvPr/>
            </p:nvGrpSpPr>
            <p:grpSpPr>
              <a:xfrm>
                <a:off x="12799405" y="-326746"/>
                <a:ext cx="439130" cy="441104"/>
                <a:chOff x="56750" y="639000"/>
                <a:chExt cx="450575" cy="452600"/>
              </a:xfrm>
            </p:grpSpPr>
            <p:sp>
              <p:nvSpPr>
                <p:cNvPr id="1310" name="Google Shape;1310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" name="Google Shape;1311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" name="Google Shape;1312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3" name="Google Shape;1313;p40"/>
              <p:cNvGrpSpPr/>
              <p:nvPr/>
            </p:nvGrpSpPr>
            <p:grpSpPr>
              <a:xfrm>
                <a:off x="13047974" y="189595"/>
                <a:ext cx="439130" cy="441104"/>
                <a:chOff x="56750" y="639000"/>
                <a:chExt cx="450575" cy="452600"/>
              </a:xfrm>
            </p:grpSpPr>
            <p:sp>
              <p:nvSpPr>
                <p:cNvPr id="1314" name="Google Shape;1314;p40"/>
                <p:cNvSpPr/>
                <p:nvPr/>
              </p:nvSpPr>
              <p:spPr>
                <a:xfrm>
                  <a:off x="56750" y="639000"/>
                  <a:ext cx="450575" cy="4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" h="18104" extrusionOk="0">
                      <a:moveTo>
                        <a:pt x="8575" y="1891"/>
                      </a:moveTo>
                      <a:cubicBezTo>
                        <a:pt x="8738" y="1891"/>
                        <a:pt x="8904" y="1898"/>
                        <a:pt x="9071" y="1910"/>
                      </a:cubicBezTo>
                      <a:cubicBezTo>
                        <a:pt x="9208" y="1902"/>
                        <a:pt x="9343" y="1898"/>
                        <a:pt x="9478" y="1898"/>
                      </a:cubicBezTo>
                      <a:cubicBezTo>
                        <a:pt x="13427" y="1898"/>
                        <a:pt x="16292" y="5511"/>
                        <a:pt x="16292" y="9032"/>
                      </a:cubicBezTo>
                      <a:cubicBezTo>
                        <a:pt x="16292" y="12752"/>
                        <a:pt x="13129" y="16253"/>
                        <a:pt x="8952" y="16253"/>
                      </a:cubicBezTo>
                      <a:cubicBezTo>
                        <a:pt x="5192" y="16253"/>
                        <a:pt x="1790" y="12971"/>
                        <a:pt x="1771" y="9072"/>
                      </a:cubicBezTo>
                      <a:cubicBezTo>
                        <a:pt x="1771" y="5445"/>
                        <a:pt x="4683" y="1891"/>
                        <a:pt x="8575" y="1891"/>
                      </a:cubicBezTo>
                      <a:close/>
                      <a:moveTo>
                        <a:pt x="9051" y="1"/>
                      </a:moveTo>
                      <a:cubicBezTo>
                        <a:pt x="4058" y="1"/>
                        <a:pt x="100" y="3940"/>
                        <a:pt x="60" y="9012"/>
                      </a:cubicBezTo>
                      <a:cubicBezTo>
                        <a:pt x="0" y="13946"/>
                        <a:pt x="4078" y="18063"/>
                        <a:pt x="9011" y="18103"/>
                      </a:cubicBezTo>
                      <a:cubicBezTo>
                        <a:pt x="13925" y="18103"/>
                        <a:pt x="17983" y="14025"/>
                        <a:pt x="18003" y="9052"/>
                      </a:cubicBezTo>
                      <a:cubicBezTo>
                        <a:pt x="18023" y="4059"/>
                        <a:pt x="14005" y="1"/>
                        <a:pt x="90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5" name="Google Shape;1315;p40"/>
                <p:cNvSpPr/>
                <p:nvPr/>
              </p:nvSpPr>
              <p:spPr>
                <a:xfrm>
                  <a:off x="126850" y="709625"/>
                  <a:ext cx="310850" cy="3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4" h="12434" extrusionOk="0">
                      <a:moveTo>
                        <a:pt x="6353" y="1079"/>
                      </a:moveTo>
                      <a:cubicBezTo>
                        <a:pt x="6981" y="1079"/>
                        <a:pt x="7600" y="1247"/>
                        <a:pt x="8157" y="1672"/>
                      </a:cubicBezTo>
                      <a:cubicBezTo>
                        <a:pt x="8495" y="1910"/>
                        <a:pt x="8694" y="2308"/>
                        <a:pt x="8416" y="2686"/>
                      </a:cubicBezTo>
                      <a:cubicBezTo>
                        <a:pt x="8306" y="2855"/>
                        <a:pt x="8157" y="2920"/>
                        <a:pt x="7998" y="2920"/>
                      </a:cubicBezTo>
                      <a:cubicBezTo>
                        <a:pt x="7839" y="2920"/>
                        <a:pt x="7670" y="2855"/>
                        <a:pt x="7520" y="2766"/>
                      </a:cubicBezTo>
                      <a:cubicBezTo>
                        <a:pt x="7158" y="2563"/>
                        <a:pt x="6790" y="2463"/>
                        <a:pt x="6413" y="2463"/>
                      </a:cubicBezTo>
                      <a:cubicBezTo>
                        <a:pt x="6087" y="2463"/>
                        <a:pt x="5753" y="2538"/>
                        <a:pt x="5412" y="2686"/>
                      </a:cubicBezTo>
                      <a:cubicBezTo>
                        <a:pt x="5146" y="2807"/>
                        <a:pt x="4837" y="3044"/>
                        <a:pt x="4546" y="3044"/>
                      </a:cubicBezTo>
                      <a:cubicBezTo>
                        <a:pt x="4357" y="3044"/>
                        <a:pt x="4176" y="2944"/>
                        <a:pt x="4019" y="2646"/>
                      </a:cubicBezTo>
                      <a:cubicBezTo>
                        <a:pt x="3661" y="1970"/>
                        <a:pt x="4576" y="1473"/>
                        <a:pt x="5412" y="1194"/>
                      </a:cubicBezTo>
                      <a:cubicBezTo>
                        <a:pt x="5723" y="1121"/>
                        <a:pt x="6040" y="1079"/>
                        <a:pt x="6353" y="1079"/>
                      </a:cubicBezTo>
                      <a:close/>
                      <a:moveTo>
                        <a:pt x="2847" y="3002"/>
                      </a:moveTo>
                      <a:cubicBezTo>
                        <a:pt x="3025" y="3002"/>
                        <a:pt x="3196" y="3077"/>
                        <a:pt x="3343" y="3263"/>
                      </a:cubicBezTo>
                      <a:cubicBezTo>
                        <a:pt x="3562" y="3561"/>
                        <a:pt x="3403" y="3900"/>
                        <a:pt x="3144" y="4158"/>
                      </a:cubicBezTo>
                      <a:cubicBezTo>
                        <a:pt x="2587" y="4675"/>
                        <a:pt x="2348" y="5352"/>
                        <a:pt x="2468" y="6167"/>
                      </a:cubicBezTo>
                      <a:cubicBezTo>
                        <a:pt x="2547" y="6645"/>
                        <a:pt x="2866" y="7341"/>
                        <a:pt x="2030" y="7500"/>
                      </a:cubicBezTo>
                      <a:cubicBezTo>
                        <a:pt x="1990" y="7506"/>
                        <a:pt x="1951" y="7510"/>
                        <a:pt x="1914" y="7510"/>
                      </a:cubicBezTo>
                      <a:cubicBezTo>
                        <a:pt x="1253" y="7510"/>
                        <a:pt x="1074" y="6539"/>
                        <a:pt x="1055" y="5730"/>
                      </a:cubicBezTo>
                      <a:cubicBezTo>
                        <a:pt x="1095" y="4755"/>
                        <a:pt x="1453" y="3840"/>
                        <a:pt x="2289" y="3203"/>
                      </a:cubicBezTo>
                      <a:cubicBezTo>
                        <a:pt x="2471" y="3082"/>
                        <a:pt x="2663" y="3002"/>
                        <a:pt x="2847" y="3002"/>
                      </a:cubicBezTo>
                      <a:close/>
                      <a:moveTo>
                        <a:pt x="9512" y="3090"/>
                      </a:moveTo>
                      <a:cubicBezTo>
                        <a:pt x="9983" y="3090"/>
                        <a:pt x="10481" y="3654"/>
                        <a:pt x="10862" y="4218"/>
                      </a:cubicBezTo>
                      <a:cubicBezTo>
                        <a:pt x="11320" y="5053"/>
                        <a:pt x="11539" y="6028"/>
                        <a:pt x="11161" y="7003"/>
                      </a:cubicBezTo>
                      <a:cubicBezTo>
                        <a:pt x="11029" y="7299"/>
                        <a:pt x="10788" y="7555"/>
                        <a:pt x="10461" y="7555"/>
                      </a:cubicBezTo>
                      <a:cubicBezTo>
                        <a:pt x="10393" y="7555"/>
                        <a:pt x="10321" y="7544"/>
                        <a:pt x="10246" y="7520"/>
                      </a:cubicBezTo>
                      <a:cubicBezTo>
                        <a:pt x="9908" y="7381"/>
                        <a:pt x="9868" y="6983"/>
                        <a:pt x="9927" y="6665"/>
                      </a:cubicBezTo>
                      <a:cubicBezTo>
                        <a:pt x="10106" y="5929"/>
                        <a:pt x="9927" y="5232"/>
                        <a:pt x="9410" y="4596"/>
                      </a:cubicBezTo>
                      <a:cubicBezTo>
                        <a:pt x="9112" y="4258"/>
                        <a:pt x="8435" y="3840"/>
                        <a:pt x="9092" y="3263"/>
                      </a:cubicBezTo>
                      <a:cubicBezTo>
                        <a:pt x="9227" y="3142"/>
                        <a:pt x="9368" y="3090"/>
                        <a:pt x="9512" y="3090"/>
                      </a:cubicBezTo>
                      <a:close/>
                      <a:moveTo>
                        <a:pt x="6227" y="3800"/>
                      </a:moveTo>
                      <a:cubicBezTo>
                        <a:pt x="7560" y="3800"/>
                        <a:pt x="8634" y="4874"/>
                        <a:pt x="8634" y="6227"/>
                      </a:cubicBezTo>
                      <a:cubicBezTo>
                        <a:pt x="8634" y="7560"/>
                        <a:pt x="7560" y="8634"/>
                        <a:pt x="6227" y="8634"/>
                      </a:cubicBezTo>
                      <a:cubicBezTo>
                        <a:pt x="4875" y="8634"/>
                        <a:pt x="3820" y="7560"/>
                        <a:pt x="3820" y="6227"/>
                      </a:cubicBezTo>
                      <a:cubicBezTo>
                        <a:pt x="3820" y="4874"/>
                        <a:pt x="4875" y="3800"/>
                        <a:pt x="6227" y="3800"/>
                      </a:cubicBezTo>
                      <a:close/>
                      <a:moveTo>
                        <a:pt x="9806" y="7867"/>
                      </a:moveTo>
                      <a:cubicBezTo>
                        <a:pt x="9914" y="7867"/>
                        <a:pt x="10039" y="7900"/>
                        <a:pt x="10186" y="7978"/>
                      </a:cubicBezTo>
                      <a:cubicBezTo>
                        <a:pt x="10823" y="8336"/>
                        <a:pt x="10385" y="9251"/>
                        <a:pt x="9888" y="9967"/>
                      </a:cubicBezTo>
                      <a:cubicBezTo>
                        <a:pt x="9255" y="10695"/>
                        <a:pt x="8474" y="11202"/>
                        <a:pt x="7492" y="11202"/>
                      </a:cubicBezTo>
                      <a:cubicBezTo>
                        <a:pt x="7456" y="11202"/>
                        <a:pt x="7418" y="11202"/>
                        <a:pt x="7381" y="11200"/>
                      </a:cubicBezTo>
                      <a:cubicBezTo>
                        <a:pt x="6944" y="11160"/>
                        <a:pt x="6566" y="10961"/>
                        <a:pt x="6566" y="10524"/>
                      </a:cubicBezTo>
                      <a:cubicBezTo>
                        <a:pt x="6566" y="10146"/>
                        <a:pt x="6924" y="9987"/>
                        <a:pt x="7262" y="9947"/>
                      </a:cubicBezTo>
                      <a:cubicBezTo>
                        <a:pt x="8018" y="9867"/>
                        <a:pt x="8634" y="9469"/>
                        <a:pt x="9032" y="8753"/>
                      </a:cubicBezTo>
                      <a:cubicBezTo>
                        <a:pt x="9209" y="8433"/>
                        <a:pt x="9359" y="7867"/>
                        <a:pt x="9806" y="7867"/>
                      </a:cubicBezTo>
                      <a:close/>
                      <a:moveTo>
                        <a:pt x="2612" y="7819"/>
                      </a:moveTo>
                      <a:cubicBezTo>
                        <a:pt x="2907" y="7819"/>
                        <a:pt x="3100" y="8080"/>
                        <a:pt x="3204" y="8355"/>
                      </a:cubicBezTo>
                      <a:cubicBezTo>
                        <a:pt x="3442" y="9072"/>
                        <a:pt x="3960" y="9549"/>
                        <a:pt x="4755" y="9808"/>
                      </a:cubicBezTo>
                      <a:cubicBezTo>
                        <a:pt x="5213" y="9947"/>
                        <a:pt x="5969" y="9927"/>
                        <a:pt x="5770" y="10743"/>
                      </a:cubicBezTo>
                      <a:cubicBezTo>
                        <a:pt x="5692" y="11110"/>
                        <a:pt x="5408" y="11243"/>
                        <a:pt x="5044" y="11243"/>
                      </a:cubicBezTo>
                      <a:cubicBezTo>
                        <a:pt x="4661" y="11243"/>
                        <a:pt x="4189" y="11095"/>
                        <a:pt x="3781" y="10922"/>
                      </a:cubicBezTo>
                      <a:cubicBezTo>
                        <a:pt x="2925" y="10464"/>
                        <a:pt x="2229" y="9808"/>
                        <a:pt x="1990" y="8753"/>
                      </a:cubicBezTo>
                      <a:cubicBezTo>
                        <a:pt x="1931" y="8355"/>
                        <a:pt x="2030" y="7938"/>
                        <a:pt x="2468" y="7838"/>
                      </a:cubicBezTo>
                      <a:cubicBezTo>
                        <a:pt x="2518" y="7825"/>
                        <a:pt x="2566" y="7819"/>
                        <a:pt x="2612" y="7819"/>
                      </a:cubicBezTo>
                      <a:close/>
                      <a:moveTo>
                        <a:pt x="6227" y="1"/>
                      </a:moveTo>
                      <a:cubicBezTo>
                        <a:pt x="2786" y="1"/>
                        <a:pt x="1" y="2786"/>
                        <a:pt x="1" y="6227"/>
                      </a:cubicBezTo>
                      <a:cubicBezTo>
                        <a:pt x="1" y="9649"/>
                        <a:pt x="2786" y="12433"/>
                        <a:pt x="6227" y="12433"/>
                      </a:cubicBezTo>
                      <a:cubicBezTo>
                        <a:pt x="9649" y="12433"/>
                        <a:pt x="12434" y="9649"/>
                        <a:pt x="12434" y="6227"/>
                      </a:cubicBezTo>
                      <a:cubicBezTo>
                        <a:pt x="12434" y="2786"/>
                        <a:pt x="9649" y="1"/>
                        <a:pt x="622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6" name="Google Shape;1316;p40"/>
                <p:cNvSpPr/>
                <p:nvPr/>
              </p:nvSpPr>
              <p:spPr>
                <a:xfrm>
                  <a:off x="250700" y="833450"/>
                  <a:ext cx="63675" cy="6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2528" extrusionOk="0">
                      <a:moveTo>
                        <a:pt x="1273" y="1"/>
                      </a:moveTo>
                      <a:cubicBezTo>
                        <a:pt x="577" y="1"/>
                        <a:pt x="0" y="578"/>
                        <a:pt x="0" y="1274"/>
                      </a:cubicBezTo>
                      <a:cubicBezTo>
                        <a:pt x="0" y="1970"/>
                        <a:pt x="577" y="2527"/>
                        <a:pt x="1273" y="2527"/>
                      </a:cubicBezTo>
                      <a:cubicBezTo>
                        <a:pt x="1970" y="2527"/>
                        <a:pt x="2547" y="1970"/>
                        <a:pt x="2547" y="1274"/>
                      </a:cubicBezTo>
                      <a:cubicBezTo>
                        <a:pt x="2547" y="578"/>
                        <a:pt x="1970" y="1"/>
                        <a:pt x="127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17" name="Google Shape;1317;p40"/>
            <p:cNvGrpSpPr/>
            <p:nvPr/>
          </p:nvGrpSpPr>
          <p:grpSpPr>
            <a:xfrm>
              <a:off x="6917158" y="5117064"/>
              <a:ext cx="1213775" cy="1593000"/>
              <a:chOff x="13896850" y="-4168461"/>
              <a:chExt cx="1213775" cy="1593000"/>
            </a:xfrm>
          </p:grpSpPr>
          <p:sp>
            <p:nvSpPr>
              <p:cNvPr id="1318" name="Google Shape;1318;p40"/>
              <p:cNvSpPr/>
              <p:nvPr/>
            </p:nvSpPr>
            <p:spPr>
              <a:xfrm>
                <a:off x="13972425" y="-409226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0"/>
              <p:cNvSpPr/>
              <p:nvPr/>
            </p:nvSpPr>
            <p:spPr>
              <a:xfrm>
                <a:off x="13896850" y="-4168461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0"/>
              <p:cNvSpPr/>
              <p:nvPr/>
            </p:nvSpPr>
            <p:spPr>
              <a:xfrm>
                <a:off x="14133350" y="-3900811"/>
                <a:ext cx="696576" cy="965692"/>
              </a:xfrm>
              <a:custGeom>
                <a:avLst/>
                <a:gdLst/>
                <a:ahLst/>
                <a:cxnLst/>
                <a:rect l="l" t="t" r="r" b="b"/>
                <a:pathLst>
                  <a:path w="16532" h="22919" extrusionOk="0">
                    <a:moveTo>
                      <a:pt x="12796" y="6448"/>
                    </a:moveTo>
                    <a:cubicBezTo>
                      <a:pt x="12946" y="6448"/>
                      <a:pt x="13097" y="6453"/>
                      <a:pt x="13249" y="6465"/>
                    </a:cubicBezTo>
                    <a:cubicBezTo>
                      <a:pt x="13408" y="6484"/>
                      <a:pt x="13548" y="6484"/>
                      <a:pt x="13667" y="6564"/>
                    </a:cubicBezTo>
                    <a:cubicBezTo>
                      <a:pt x="13965" y="6723"/>
                      <a:pt x="13926" y="7101"/>
                      <a:pt x="13846" y="7380"/>
                    </a:cubicBezTo>
                    <a:cubicBezTo>
                      <a:pt x="13528" y="8414"/>
                      <a:pt x="13369" y="9508"/>
                      <a:pt x="12971" y="10562"/>
                    </a:cubicBezTo>
                    <a:cubicBezTo>
                      <a:pt x="12891" y="10761"/>
                      <a:pt x="12911" y="10980"/>
                      <a:pt x="12573" y="11000"/>
                    </a:cubicBezTo>
                    <a:cubicBezTo>
                      <a:pt x="11439" y="11139"/>
                      <a:pt x="10265" y="11279"/>
                      <a:pt x="9132" y="11438"/>
                    </a:cubicBezTo>
                    <a:cubicBezTo>
                      <a:pt x="9099" y="11441"/>
                      <a:pt x="9069" y="11443"/>
                      <a:pt x="9042" y="11443"/>
                    </a:cubicBezTo>
                    <a:cubicBezTo>
                      <a:pt x="8754" y="11443"/>
                      <a:pt x="8754" y="11258"/>
                      <a:pt x="8754" y="11040"/>
                    </a:cubicBezTo>
                    <a:lnTo>
                      <a:pt x="8754" y="8951"/>
                    </a:lnTo>
                    <a:cubicBezTo>
                      <a:pt x="8833" y="8315"/>
                      <a:pt x="8435" y="7380"/>
                      <a:pt x="8933" y="6823"/>
                    </a:cubicBezTo>
                    <a:cubicBezTo>
                      <a:pt x="9133" y="6584"/>
                      <a:pt x="9467" y="6524"/>
                      <a:pt x="9823" y="6524"/>
                    </a:cubicBezTo>
                    <a:cubicBezTo>
                      <a:pt x="10183" y="6524"/>
                      <a:pt x="10566" y="6585"/>
                      <a:pt x="10859" y="6585"/>
                    </a:cubicBezTo>
                    <a:cubicBezTo>
                      <a:pt x="10880" y="6585"/>
                      <a:pt x="10901" y="6585"/>
                      <a:pt x="10922" y="6584"/>
                    </a:cubicBezTo>
                    <a:cubicBezTo>
                      <a:pt x="11533" y="6536"/>
                      <a:pt x="12158" y="6448"/>
                      <a:pt x="12796" y="6448"/>
                    </a:cubicBezTo>
                    <a:close/>
                    <a:moveTo>
                      <a:pt x="6663" y="7011"/>
                    </a:moveTo>
                    <a:cubicBezTo>
                      <a:pt x="6922" y="7011"/>
                      <a:pt x="6983" y="7197"/>
                      <a:pt x="6983" y="7459"/>
                    </a:cubicBezTo>
                    <a:lnTo>
                      <a:pt x="6983" y="9309"/>
                    </a:lnTo>
                    <a:cubicBezTo>
                      <a:pt x="6983" y="9946"/>
                      <a:pt x="6983" y="10562"/>
                      <a:pt x="6963" y="11239"/>
                    </a:cubicBezTo>
                    <a:cubicBezTo>
                      <a:pt x="6963" y="11577"/>
                      <a:pt x="6884" y="11796"/>
                      <a:pt x="6446" y="11836"/>
                    </a:cubicBezTo>
                    <a:cubicBezTo>
                      <a:pt x="5551" y="11875"/>
                      <a:pt x="4616" y="11935"/>
                      <a:pt x="3721" y="12034"/>
                    </a:cubicBezTo>
                    <a:cubicBezTo>
                      <a:pt x="3682" y="12038"/>
                      <a:pt x="3647" y="12039"/>
                      <a:pt x="3614" y="12039"/>
                    </a:cubicBezTo>
                    <a:cubicBezTo>
                      <a:pt x="3250" y="12039"/>
                      <a:pt x="3179" y="11840"/>
                      <a:pt x="3124" y="11458"/>
                    </a:cubicBezTo>
                    <a:cubicBezTo>
                      <a:pt x="3025" y="10403"/>
                      <a:pt x="2905" y="9369"/>
                      <a:pt x="2726" y="8315"/>
                    </a:cubicBezTo>
                    <a:cubicBezTo>
                      <a:pt x="2686" y="7897"/>
                      <a:pt x="2766" y="7758"/>
                      <a:pt x="3184" y="7618"/>
                    </a:cubicBezTo>
                    <a:cubicBezTo>
                      <a:pt x="4298" y="7280"/>
                      <a:pt x="5412" y="7260"/>
                      <a:pt x="6546" y="7022"/>
                    </a:cubicBezTo>
                    <a:cubicBezTo>
                      <a:pt x="6588" y="7014"/>
                      <a:pt x="6627" y="7011"/>
                      <a:pt x="6663" y="7011"/>
                    </a:cubicBezTo>
                    <a:close/>
                    <a:moveTo>
                      <a:pt x="7080" y="1"/>
                    </a:moveTo>
                    <a:cubicBezTo>
                      <a:pt x="6990" y="1"/>
                      <a:pt x="6898" y="7"/>
                      <a:pt x="6804" y="19"/>
                    </a:cubicBezTo>
                    <a:cubicBezTo>
                      <a:pt x="6347" y="59"/>
                      <a:pt x="6108" y="298"/>
                      <a:pt x="6347" y="755"/>
                    </a:cubicBezTo>
                    <a:cubicBezTo>
                      <a:pt x="6864" y="1830"/>
                      <a:pt x="6923" y="2944"/>
                      <a:pt x="6943" y="4097"/>
                    </a:cubicBezTo>
                    <a:cubicBezTo>
                      <a:pt x="6943" y="4714"/>
                      <a:pt x="7162" y="5470"/>
                      <a:pt x="6804" y="5927"/>
                    </a:cubicBezTo>
                    <a:cubicBezTo>
                      <a:pt x="6648" y="6148"/>
                      <a:pt x="6399" y="6194"/>
                      <a:pt x="6119" y="6194"/>
                    </a:cubicBezTo>
                    <a:cubicBezTo>
                      <a:pt x="5913" y="6194"/>
                      <a:pt x="5692" y="6169"/>
                      <a:pt x="5478" y="6169"/>
                    </a:cubicBezTo>
                    <a:cubicBezTo>
                      <a:pt x="5352" y="6169"/>
                      <a:pt x="5229" y="6178"/>
                      <a:pt x="5113" y="6206"/>
                    </a:cubicBezTo>
                    <a:cubicBezTo>
                      <a:pt x="5073" y="6206"/>
                      <a:pt x="4994" y="6226"/>
                      <a:pt x="4954" y="6226"/>
                    </a:cubicBezTo>
                    <a:cubicBezTo>
                      <a:pt x="4130" y="6289"/>
                      <a:pt x="3289" y="6571"/>
                      <a:pt x="2453" y="6571"/>
                    </a:cubicBezTo>
                    <a:cubicBezTo>
                      <a:pt x="1978" y="6571"/>
                      <a:pt x="1504" y="6480"/>
                      <a:pt x="1035" y="6206"/>
                    </a:cubicBezTo>
                    <a:cubicBezTo>
                      <a:pt x="986" y="6186"/>
                      <a:pt x="931" y="6181"/>
                      <a:pt x="874" y="6181"/>
                    </a:cubicBezTo>
                    <a:cubicBezTo>
                      <a:pt x="816" y="6181"/>
                      <a:pt x="757" y="6186"/>
                      <a:pt x="697" y="6186"/>
                    </a:cubicBezTo>
                    <a:cubicBezTo>
                      <a:pt x="678" y="6185"/>
                      <a:pt x="660" y="6184"/>
                      <a:pt x="642" y="6184"/>
                    </a:cubicBezTo>
                    <a:cubicBezTo>
                      <a:pt x="410" y="6184"/>
                      <a:pt x="231" y="6300"/>
                      <a:pt x="120" y="6484"/>
                    </a:cubicBezTo>
                    <a:cubicBezTo>
                      <a:pt x="1" y="6703"/>
                      <a:pt x="220" y="6823"/>
                      <a:pt x="339" y="6982"/>
                    </a:cubicBezTo>
                    <a:cubicBezTo>
                      <a:pt x="697" y="7360"/>
                      <a:pt x="995" y="7718"/>
                      <a:pt x="1075" y="8215"/>
                    </a:cubicBezTo>
                    <a:cubicBezTo>
                      <a:pt x="1274" y="9448"/>
                      <a:pt x="1572" y="10642"/>
                      <a:pt x="1632" y="11855"/>
                    </a:cubicBezTo>
                    <a:cubicBezTo>
                      <a:pt x="1672" y="12452"/>
                      <a:pt x="1831" y="13029"/>
                      <a:pt x="2169" y="13546"/>
                    </a:cubicBezTo>
                    <a:cubicBezTo>
                      <a:pt x="2310" y="13763"/>
                      <a:pt x="2474" y="13897"/>
                      <a:pt x="2637" y="13897"/>
                    </a:cubicBezTo>
                    <a:cubicBezTo>
                      <a:pt x="2773" y="13897"/>
                      <a:pt x="2907" y="13803"/>
                      <a:pt x="3025" y="13586"/>
                    </a:cubicBezTo>
                    <a:cubicBezTo>
                      <a:pt x="3204" y="13268"/>
                      <a:pt x="3422" y="13248"/>
                      <a:pt x="3721" y="13228"/>
                    </a:cubicBezTo>
                    <a:cubicBezTo>
                      <a:pt x="4596" y="13148"/>
                      <a:pt x="5451" y="13129"/>
                      <a:pt x="6287" y="12989"/>
                    </a:cubicBezTo>
                    <a:cubicBezTo>
                      <a:pt x="6353" y="12983"/>
                      <a:pt x="6412" y="12979"/>
                      <a:pt x="6467" y="12979"/>
                    </a:cubicBezTo>
                    <a:cubicBezTo>
                      <a:pt x="6889" y="12979"/>
                      <a:pt x="6983" y="13187"/>
                      <a:pt x="6983" y="13646"/>
                    </a:cubicBezTo>
                    <a:cubicBezTo>
                      <a:pt x="6963" y="14959"/>
                      <a:pt x="6983" y="16252"/>
                      <a:pt x="6983" y="17565"/>
                    </a:cubicBezTo>
                    <a:lnTo>
                      <a:pt x="6943" y="17565"/>
                    </a:lnTo>
                    <a:cubicBezTo>
                      <a:pt x="6943" y="18818"/>
                      <a:pt x="6923" y="20091"/>
                      <a:pt x="6943" y="21324"/>
                    </a:cubicBezTo>
                    <a:cubicBezTo>
                      <a:pt x="6963" y="21924"/>
                      <a:pt x="7001" y="22918"/>
                      <a:pt x="7423" y="22918"/>
                    </a:cubicBezTo>
                    <a:cubicBezTo>
                      <a:pt x="7435" y="22918"/>
                      <a:pt x="7448" y="22917"/>
                      <a:pt x="7461" y="22916"/>
                    </a:cubicBezTo>
                    <a:cubicBezTo>
                      <a:pt x="8057" y="22876"/>
                      <a:pt x="8157" y="21921"/>
                      <a:pt x="8256" y="21245"/>
                    </a:cubicBezTo>
                    <a:cubicBezTo>
                      <a:pt x="8654" y="18659"/>
                      <a:pt x="8694" y="16033"/>
                      <a:pt x="8654" y="13427"/>
                    </a:cubicBezTo>
                    <a:cubicBezTo>
                      <a:pt x="8654" y="12930"/>
                      <a:pt x="8793" y="12830"/>
                      <a:pt x="9271" y="12771"/>
                    </a:cubicBezTo>
                    <a:cubicBezTo>
                      <a:pt x="10862" y="12631"/>
                      <a:pt x="12454" y="12492"/>
                      <a:pt x="14045" y="12432"/>
                    </a:cubicBezTo>
                    <a:cubicBezTo>
                      <a:pt x="14113" y="12432"/>
                      <a:pt x="14236" y="12443"/>
                      <a:pt x="14362" y="12443"/>
                    </a:cubicBezTo>
                    <a:cubicBezTo>
                      <a:pt x="14531" y="12443"/>
                      <a:pt x="14704" y="12424"/>
                      <a:pt x="14761" y="12333"/>
                    </a:cubicBezTo>
                    <a:cubicBezTo>
                      <a:pt x="15000" y="11975"/>
                      <a:pt x="14264" y="11696"/>
                      <a:pt x="14503" y="11239"/>
                    </a:cubicBezTo>
                    <a:cubicBezTo>
                      <a:pt x="15139" y="9886"/>
                      <a:pt x="15099" y="8195"/>
                      <a:pt x="16174" y="7121"/>
                    </a:cubicBezTo>
                    <a:cubicBezTo>
                      <a:pt x="16492" y="6803"/>
                      <a:pt x="16532" y="6425"/>
                      <a:pt x="16213" y="6166"/>
                    </a:cubicBezTo>
                    <a:cubicBezTo>
                      <a:pt x="15420" y="5482"/>
                      <a:pt x="15113" y="5101"/>
                      <a:pt x="14360" y="5101"/>
                    </a:cubicBezTo>
                    <a:cubicBezTo>
                      <a:pt x="14151" y="5101"/>
                      <a:pt x="13906" y="5131"/>
                      <a:pt x="13607" y="5191"/>
                    </a:cubicBezTo>
                    <a:cubicBezTo>
                      <a:pt x="12553" y="5390"/>
                      <a:pt x="11519" y="5530"/>
                      <a:pt x="10444" y="5629"/>
                    </a:cubicBezTo>
                    <a:cubicBezTo>
                      <a:pt x="10202" y="5661"/>
                      <a:pt x="9721" y="5787"/>
                      <a:pt x="9330" y="5787"/>
                    </a:cubicBezTo>
                    <a:cubicBezTo>
                      <a:pt x="8982" y="5787"/>
                      <a:pt x="8706" y="5687"/>
                      <a:pt x="8734" y="5331"/>
                    </a:cubicBezTo>
                    <a:cubicBezTo>
                      <a:pt x="8793" y="4018"/>
                      <a:pt x="8575" y="2685"/>
                      <a:pt x="8992" y="1352"/>
                    </a:cubicBezTo>
                    <a:cubicBezTo>
                      <a:pt x="9132" y="1034"/>
                      <a:pt x="9072" y="696"/>
                      <a:pt x="8754" y="536"/>
                    </a:cubicBezTo>
                    <a:cubicBezTo>
                      <a:pt x="8233" y="276"/>
                      <a:pt x="7697" y="1"/>
                      <a:pt x="70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1" name="Google Shape;1321;p40"/>
            <p:cNvGrpSpPr/>
            <p:nvPr/>
          </p:nvGrpSpPr>
          <p:grpSpPr>
            <a:xfrm>
              <a:off x="8393175" y="5117052"/>
              <a:ext cx="1213775" cy="1593000"/>
              <a:chOff x="10928125" y="8639989"/>
              <a:chExt cx="1213775" cy="1593000"/>
            </a:xfrm>
          </p:grpSpPr>
          <p:sp>
            <p:nvSpPr>
              <p:cNvPr id="1322" name="Google Shape;1322;p40"/>
              <p:cNvSpPr/>
              <p:nvPr/>
            </p:nvSpPr>
            <p:spPr>
              <a:xfrm>
                <a:off x="11003700" y="87161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0"/>
              <p:cNvSpPr/>
              <p:nvPr/>
            </p:nvSpPr>
            <p:spPr>
              <a:xfrm>
                <a:off x="10928125" y="8639989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24" name="Google Shape;1324;p40"/>
              <p:cNvGrpSpPr/>
              <p:nvPr/>
            </p:nvGrpSpPr>
            <p:grpSpPr>
              <a:xfrm>
                <a:off x="11065062" y="8935948"/>
                <a:ext cx="864076" cy="403836"/>
                <a:chOff x="-4644525" y="8653023"/>
                <a:chExt cx="864076" cy="403836"/>
              </a:xfrm>
            </p:grpSpPr>
            <p:sp>
              <p:nvSpPr>
                <p:cNvPr id="1325" name="Google Shape;1325;p40"/>
                <p:cNvSpPr/>
                <p:nvPr/>
              </p:nvSpPr>
              <p:spPr>
                <a:xfrm>
                  <a:off x="-3958544" y="8658435"/>
                  <a:ext cx="178095" cy="393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" name="Google Shape;1326;p40"/>
                <p:cNvSpPr/>
                <p:nvPr/>
              </p:nvSpPr>
              <p:spPr>
                <a:xfrm>
                  <a:off x="-4644525" y="8658435"/>
                  <a:ext cx="178095" cy="393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40"/>
                <p:cNvSpPr/>
                <p:nvPr/>
              </p:nvSpPr>
              <p:spPr>
                <a:xfrm rot="2700000">
                  <a:off x="-4455145" y="8658435"/>
                  <a:ext cx="178093" cy="39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" name="Google Shape;1328;p40"/>
                <p:cNvSpPr/>
                <p:nvPr/>
              </p:nvSpPr>
              <p:spPr>
                <a:xfrm rot="-2700000">
                  <a:off x="-4150300" y="8658432"/>
                  <a:ext cx="178093" cy="39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29" name="Google Shape;1329;p40"/>
              <p:cNvGrpSpPr/>
              <p:nvPr/>
            </p:nvGrpSpPr>
            <p:grpSpPr>
              <a:xfrm>
                <a:off x="11065062" y="9503723"/>
                <a:ext cx="864076" cy="403836"/>
                <a:chOff x="-4644525" y="8653023"/>
                <a:chExt cx="864076" cy="403836"/>
              </a:xfrm>
            </p:grpSpPr>
            <p:sp>
              <p:nvSpPr>
                <p:cNvPr id="1330" name="Google Shape;1330;p40"/>
                <p:cNvSpPr/>
                <p:nvPr/>
              </p:nvSpPr>
              <p:spPr>
                <a:xfrm>
                  <a:off x="-3958544" y="8658435"/>
                  <a:ext cx="178095" cy="393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40"/>
                <p:cNvSpPr/>
                <p:nvPr/>
              </p:nvSpPr>
              <p:spPr>
                <a:xfrm>
                  <a:off x="-4644525" y="8658435"/>
                  <a:ext cx="178095" cy="393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40"/>
                <p:cNvSpPr/>
                <p:nvPr/>
              </p:nvSpPr>
              <p:spPr>
                <a:xfrm rot="2700000">
                  <a:off x="-4455145" y="8658435"/>
                  <a:ext cx="178093" cy="39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40"/>
                <p:cNvSpPr/>
                <p:nvPr/>
              </p:nvSpPr>
              <p:spPr>
                <a:xfrm rot="-2700000">
                  <a:off x="-4150300" y="8658432"/>
                  <a:ext cx="178093" cy="39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" h="25025" extrusionOk="0">
                      <a:moveTo>
                        <a:pt x="5670" y="2007"/>
                      </a:moveTo>
                      <a:cubicBezTo>
                        <a:pt x="6426" y="2007"/>
                        <a:pt x="7023" y="3579"/>
                        <a:pt x="7023" y="5528"/>
                      </a:cubicBezTo>
                      <a:cubicBezTo>
                        <a:pt x="7023" y="7498"/>
                        <a:pt x="6426" y="9069"/>
                        <a:pt x="5670" y="9069"/>
                      </a:cubicBezTo>
                      <a:cubicBezTo>
                        <a:pt x="4934" y="9069"/>
                        <a:pt x="4337" y="7498"/>
                        <a:pt x="4337" y="5528"/>
                      </a:cubicBezTo>
                      <a:cubicBezTo>
                        <a:pt x="4337" y="3579"/>
                        <a:pt x="4934" y="2007"/>
                        <a:pt x="5670" y="2007"/>
                      </a:cubicBezTo>
                      <a:close/>
                      <a:moveTo>
                        <a:pt x="7043" y="10680"/>
                      </a:moveTo>
                      <a:cubicBezTo>
                        <a:pt x="7440" y="10680"/>
                        <a:pt x="7779" y="10999"/>
                        <a:pt x="7779" y="11416"/>
                      </a:cubicBezTo>
                      <a:cubicBezTo>
                        <a:pt x="7759" y="11854"/>
                        <a:pt x="7440" y="12172"/>
                        <a:pt x="7043" y="12172"/>
                      </a:cubicBezTo>
                      <a:lnTo>
                        <a:pt x="4297" y="12172"/>
                      </a:lnTo>
                      <a:cubicBezTo>
                        <a:pt x="3900" y="12172"/>
                        <a:pt x="3561" y="11854"/>
                        <a:pt x="3561" y="11416"/>
                      </a:cubicBezTo>
                      <a:cubicBezTo>
                        <a:pt x="3561" y="11019"/>
                        <a:pt x="3880" y="10680"/>
                        <a:pt x="4297" y="10680"/>
                      </a:cubicBezTo>
                      <a:close/>
                      <a:moveTo>
                        <a:pt x="7043" y="12789"/>
                      </a:moveTo>
                      <a:cubicBezTo>
                        <a:pt x="7440" y="12789"/>
                        <a:pt x="7779" y="13107"/>
                        <a:pt x="7779" y="13545"/>
                      </a:cubicBezTo>
                      <a:cubicBezTo>
                        <a:pt x="7759" y="13963"/>
                        <a:pt x="7440" y="14281"/>
                        <a:pt x="7043" y="14281"/>
                      </a:cubicBezTo>
                      <a:lnTo>
                        <a:pt x="4297" y="14281"/>
                      </a:lnTo>
                      <a:cubicBezTo>
                        <a:pt x="3900" y="14281"/>
                        <a:pt x="3561" y="13963"/>
                        <a:pt x="3561" y="13545"/>
                      </a:cubicBezTo>
                      <a:cubicBezTo>
                        <a:pt x="3561" y="13147"/>
                        <a:pt x="3880" y="12789"/>
                        <a:pt x="4297" y="12789"/>
                      </a:cubicBezTo>
                      <a:close/>
                      <a:moveTo>
                        <a:pt x="5670" y="15932"/>
                      </a:moveTo>
                      <a:cubicBezTo>
                        <a:pt x="6426" y="15932"/>
                        <a:pt x="7023" y="17504"/>
                        <a:pt x="7023" y="19453"/>
                      </a:cubicBezTo>
                      <a:cubicBezTo>
                        <a:pt x="7023" y="21403"/>
                        <a:pt x="6426" y="22994"/>
                        <a:pt x="5670" y="22994"/>
                      </a:cubicBezTo>
                      <a:cubicBezTo>
                        <a:pt x="4934" y="22994"/>
                        <a:pt x="4337" y="21422"/>
                        <a:pt x="4337" y="19453"/>
                      </a:cubicBezTo>
                      <a:cubicBezTo>
                        <a:pt x="4337" y="17524"/>
                        <a:pt x="4934" y="15932"/>
                        <a:pt x="5670" y="15932"/>
                      </a:cubicBezTo>
                      <a:close/>
                      <a:moveTo>
                        <a:pt x="8807" y="0"/>
                      </a:moveTo>
                      <a:cubicBezTo>
                        <a:pt x="8507" y="0"/>
                        <a:pt x="8179" y="69"/>
                        <a:pt x="7818" y="217"/>
                      </a:cubicBezTo>
                      <a:cubicBezTo>
                        <a:pt x="7142" y="495"/>
                        <a:pt x="6386" y="615"/>
                        <a:pt x="5670" y="615"/>
                      </a:cubicBezTo>
                      <a:cubicBezTo>
                        <a:pt x="4954" y="615"/>
                        <a:pt x="4218" y="495"/>
                        <a:pt x="3542" y="217"/>
                      </a:cubicBezTo>
                      <a:cubicBezTo>
                        <a:pt x="3170" y="75"/>
                        <a:pt x="2837" y="9"/>
                        <a:pt x="2534" y="9"/>
                      </a:cubicBezTo>
                      <a:cubicBezTo>
                        <a:pt x="1815" y="9"/>
                        <a:pt x="1266" y="383"/>
                        <a:pt x="776" y="1013"/>
                      </a:cubicBezTo>
                      <a:cubicBezTo>
                        <a:pt x="1" y="2007"/>
                        <a:pt x="60" y="3340"/>
                        <a:pt x="1035" y="3837"/>
                      </a:cubicBezTo>
                      <a:cubicBezTo>
                        <a:pt x="2945" y="4792"/>
                        <a:pt x="2547" y="6304"/>
                        <a:pt x="2567" y="7796"/>
                      </a:cubicBezTo>
                      <a:cubicBezTo>
                        <a:pt x="2587" y="8751"/>
                        <a:pt x="2626" y="9566"/>
                        <a:pt x="1473" y="10123"/>
                      </a:cubicBezTo>
                      <a:cubicBezTo>
                        <a:pt x="299" y="10720"/>
                        <a:pt x="398" y="13087"/>
                        <a:pt x="1453" y="13943"/>
                      </a:cubicBezTo>
                      <a:cubicBezTo>
                        <a:pt x="3164" y="15355"/>
                        <a:pt x="3084" y="18737"/>
                        <a:pt x="1333" y="19950"/>
                      </a:cubicBezTo>
                      <a:cubicBezTo>
                        <a:pt x="458" y="20547"/>
                        <a:pt x="100" y="21422"/>
                        <a:pt x="398" y="22417"/>
                      </a:cubicBezTo>
                      <a:cubicBezTo>
                        <a:pt x="689" y="23347"/>
                        <a:pt x="1262" y="24050"/>
                        <a:pt x="2357" y="24050"/>
                      </a:cubicBezTo>
                      <a:cubicBezTo>
                        <a:pt x="2387" y="24050"/>
                        <a:pt x="2417" y="24049"/>
                        <a:pt x="2447" y="24048"/>
                      </a:cubicBezTo>
                      <a:cubicBezTo>
                        <a:pt x="2698" y="24037"/>
                        <a:pt x="3021" y="23986"/>
                        <a:pt x="3288" y="23986"/>
                      </a:cubicBezTo>
                      <a:cubicBezTo>
                        <a:pt x="3487" y="23986"/>
                        <a:pt x="3655" y="24015"/>
                        <a:pt x="3740" y="24108"/>
                      </a:cubicBezTo>
                      <a:cubicBezTo>
                        <a:pt x="4389" y="24795"/>
                        <a:pt x="5001" y="25024"/>
                        <a:pt x="5595" y="25024"/>
                      </a:cubicBezTo>
                      <a:cubicBezTo>
                        <a:pt x="5620" y="25024"/>
                        <a:pt x="5645" y="25024"/>
                        <a:pt x="5670" y="25023"/>
                      </a:cubicBezTo>
                      <a:cubicBezTo>
                        <a:pt x="5698" y="25024"/>
                        <a:pt x="5726" y="25024"/>
                        <a:pt x="5754" y="25024"/>
                      </a:cubicBezTo>
                      <a:cubicBezTo>
                        <a:pt x="6363" y="25024"/>
                        <a:pt x="6973" y="24812"/>
                        <a:pt x="7620" y="24108"/>
                      </a:cubicBezTo>
                      <a:cubicBezTo>
                        <a:pt x="7701" y="24019"/>
                        <a:pt x="7854" y="23992"/>
                        <a:pt x="8039" y="23992"/>
                      </a:cubicBezTo>
                      <a:cubicBezTo>
                        <a:pt x="8307" y="23992"/>
                        <a:pt x="8641" y="24048"/>
                        <a:pt x="8913" y="24048"/>
                      </a:cubicBezTo>
                      <a:cubicBezTo>
                        <a:pt x="8955" y="24051"/>
                        <a:pt x="8996" y="24052"/>
                        <a:pt x="9037" y="24052"/>
                      </a:cubicBezTo>
                      <a:cubicBezTo>
                        <a:pt x="10090" y="24052"/>
                        <a:pt x="10654" y="23317"/>
                        <a:pt x="10942" y="22417"/>
                      </a:cubicBezTo>
                      <a:cubicBezTo>
                        <a:pt x="11240" y="21422"/>
                        <a:pt x="10902" y="20547"/>
                        <a:pt x="10027" y="19950"/>
                      </a:cubicBezTo>
                      <a:cubicBezTo>
                        <a:pt x="8276" y="18737"/>
                        <a:pt x="8216" y="15355"/>
                        <a:pt x="9907" y="13943"/>
                      </a:cubicBezTo>
                      <a:cubicBezTo>
                        <a:pt x="10942" y="13087"/>
                        <a:pt x="11041" y="10740"/>
                        <a:pt x="9867" y="10123"/>
                      </a:cubicBezTo>
                      <a:cubicBezTo>
                        <a:pt x="8734" y="9566"/>
                        <a:pt x="8753" y="8731"/>
                        <a:pt x="8773" y="7796"/>
                      </a:cubicBezTo>
                      <a:cubicBezTo>
                        <a:pt x="8813" y="6304"/>
                        <a:pt x="8415" y="4772"/>
                        <a:pt x="10325" y="3837"/>
                      </a:cubicBezTo>
                      <a:cubicBezTo>
                        <a:pt x="11300" y="3380"/>
                        <a:pt x="11339" y="2007"/>
                        <a:pt x="10564" y="1013"/>
                      </a:cubicBezTo>
                      <a:cubicBezTo>
                        <a:pt x="10074" y="384"/>
                        <a:pt x="9517" y="0"/>
                        <a:pt x="88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334" name="Google Shape;1334;p40"/>
          <p:cNvGrpSpPr/>
          <p:nvPr/>
        </p:nvGrpSpPr>
        <p:grpSpPr>
          <a:xfrm>
            <a:off x="12126701" y="-119325"/>
            <a:ext cx="10006826" cy="5381925"/>
            <a:chOff x="-431474" y="-119325"/>
            <a:chExt cx="10006826" cy="5381925"/>
          </a:xfrm>
        </p:grpSpPr>
        <p:grpSp>
          <p:nvGrpSpPr>
            <p:cNvPr id="1335" name="Google Shape;1335;p40"/>
            <p:cNvGrpSpPr/>
            <p:nvPr/>
          </p:nvGrpSpPr>
          <p:grpSpPr>
            <a:xfrm>
              <a:off x="-431474" y="-119325"/>
              <a:ext cx="742952" cy="975235"/>
              <a:chOff x="1230850" y="1610225"/>
              <a:chExt cx="1213775" cy="1593000"/>
            </a:xfrm>
          </p:grpSpPr>
          <p:sp>
            <p:nvSpPr>
              <p:cNvPr id="1336" name="Google Shape;1336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8" name="Google Shape;1338;p40"/>
            <p:cNvGrpSpPr/>
            <p:nvPr/>
          </p:nvGrpSpPr>
          <p:grpSpPr>
            <a:xfrm>
              <a:off x="494914" y="-119325"/>
              <a:ext cx="742952" cy="975235"/>
              <a:chOff x="1230850" y="1610225"/>
              <a:chExt cx="1213775" cy="1593000"/>
            </a:xfrm>
          </p:grpSpPr>
          <p:sp>
            <p:nvSpPr>
              <p:cNvPr id="1339" name="Google Shape;1339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1" name="Google Shape;1341;p40"/>
            <p:cNvGrpSpPr/>
            <p:nvPr/>
          </p:nvGrpSpPr>
          <p:grpSpPr>
            <a:xfrm>
              <a:off x="1421301" y="-119325"/>
              <a:ext cx="742952" cy="975235"/>
              <a:chOff x="1230850" y="1610225"/>
              <a:chExt cx="1213775" cy="1593000"/>
            </a:xfrm>
          </p:grpSpPr>
          <p:sp>
            <p:nvSpPr>
              <p:cNvPr id="1342" name="Google Shape;1342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4" name="Google Shape;1344;p40"/>
            <p:cNvGrpSpPr/>
            <p:nvPr/>
          </p:nvGrpSpPr>
          <p:grpSpPr>
            <a:xfrm>
              <a:off x="2347689" y="-119325"/>
              <a:ext cx="742952" cy="975235"/>
              <a:chOff x="1230850" y="1610225"/>
              <a:chExt cx="1213775" cy="1593000"/>
            </a:xfrm>
          </p:grpSpPr>
          <p:sp>
            <p:nvSpPr>
              <p:cNvPr id="1345" name="Google Shape;1345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7" name="Google Shape;1347;p40"/>
            <p:cNvGrpSpPr/>
            <p:nvPr/>
          </p:nvGrpSpPr>
          <p:grpSpPr>
            <a:xfrm>
              <a:off x="3274076" y="-119325"/>
              <a:ext cx="742952" cy="975235"/>
              <a:chOff x="1230850" y="1610225"/>
              <a:chExt cx="1213775" cy="1593000"/>
            </a:xfrm>
          </p:grpSpPr>
          <p:sp>
            <p:nvSpPr>
              <p:cNvPr id="1348" name="Google Shape;1348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0" name="Google Shape;1350;p40"/>
            <p:cNvGrpSpPr/>
            <p:nvPr/>
          </p:nvGrpSpPr>
          <p:grpSpPr>
            <a:xfrm>
              <a:off x="4200464" y="-119325"/>
              <a:ext cx="742952" cy="975235"/>
              <a:chOff x="1230850" y="1610225"/>
              <a:chExt cx="1213775" cy="1593000"/>
            </a:xfrm>
          </p:grpSpPr>
          <p:sp>
            <p:nvSpPr>
              <p:cNvPr id="1351" name="Google Shape;1351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3" name="Google Shape;1353;p40"/>
            <p:cNvGrpSpPr/>
            <p:nvPr/>
          </p:nvGrpSpPr>
          <p:grpSpPr>
            <a:xfrm>
              <a:off x="5126851" y="-119325"/>
              <a:ext cx="742952" cy="975235"/>
              <a:chOff x="1230850" y="1610225"/>
              <a:chExt cx="1213775" cy="1593000"/>
            </a:xfrm>
          </p:grpSpPr>
          <p:sp>
            <p:nvSpPr>
              <p:cNvPr id="1354" name="Google Shape;1354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6" name="Google Shape;1356;p40"/>
            <p:cNvGrpSpPr/>
            <p:nvPr/>
          </p:nvGrpSpPr>
          <p:grpSpPr>
            <a:xfrm>
              <a:off x="6053239" y="-119325"/>
              <a:ext cx="742952" cy="975235"/>
              <a:chOff x="1230850" y="1610225"/>
              <a:chExt cx="1213775" cy="1593000"/>
            </a:xfrm>
          </p:grpSpPr>
          <p:sp>
            <p:nvSpPr>
              <p:cNvPr id="1357" name="Google Shape;1357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9" name="Google Shape;1359;p40"/>
            <p:cNvGrpSpPr/>
            <p:nvPr/>
          </p:nvGrpSpPr>
          <p:grpSpPr>
            <a:xfrm>
              <a:off x="6979626" y="-119325"/>
              <a:ext cx="742952" cy="975235"/>
              <a:chOff x="1230850" y="1610225"/>
              <a:chExt cx="1213775" cy="1593000"/>
            </a:xfrm>
          </p:grpSpPr>
          <p:sp>
            <p:nvSpPr>
              <p:cNvPr id="1360" name="Google Shape;1360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2" name="Google Shape;1362;p40"/>
            <p:cNvGrpSpPr/>
            <p:nvPr/>
          </p:nvGrpSpPr>
          <p:grpSpPr>
            <a:xfrm>
              <a:off x="-431474" y="982347"/>
              <a:ext cx="742952" cy="975235"/>
              <a:chOff x="1230850" y="1610225"/>
              <a:chExt cx="1213775" cy="1593000"/>
            </a:xfrm>
          </p:grpSpPr>
          <p:sp>
            <p:nvSpPr>
              <p:cNvPr id="1363" name="Google Shape;1363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5" name="Google Shape;1365;p40"/>
            <p:cNvGrpSpPr/>
            <p:nvPr/>
          </p:nvGrpSpPr>
          <p:grpSpPr>
            <a:xfrm>
              <a:off x="494914" y="982347"/>
              <a:ext cx="742952" cy="975235"/>
              <a:chOff x="1230850" y="1610225"/>
              <a:chExt cx="1213775" cy="1593000"/>
            </a:xfrm>
          </p:grpSpPr>
          <p:sp>
            <p:nvSpPr>
              <p:cNvPr id="1366" name="Google Shape;1366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8" name="Google Shape;1368;p40"/>
            <p:cNvGrpSpPr/>
            <p:nvPr/>
          </p:nvGrpSpPr>
          <p:grpSpPr>
            <a:xfrm>
              <a:off x="1421301" y="982347"/>
              <a:ext cx="742952" cy="975235"/>
              <a:chOff x="1230850" y="1610225"/>
              <a:chExt cx="1213775" cy="1593000"/>
            </a:xfrm>
          </p:grpSpPr>
          <p:sp>
            <p:nvSpPr>
              <p:cNvPr id="1369" name="Google Shape;1369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1" name="Google Shape;1371;p40"/>
            <p:cNvGrpSpPr/>
            <p:nvPr/>
          </p:nvGrpSpPr>
          <p:grpSpPr>
            <a:xfrm>
              <a:off x="2347689" y="982347"/>
              <a:ext cx="742952" cy="975235"/>
              <a:chOff x="1230850" y="1610225"/>
              <a:chExt cx="1213775" cy="1593000"/>
            </a:xfrm>
          </p:grpSpPr>
          <p:sp>
            <p:nvSpPr>
              <p:cNvPr id="1372" name="Google Shape;1372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4" name="Google Shape;1374;p40"/>
            <p:cNvGrpSpPr/>
            <p:nvPr/>
          </p:nvGrpSpPr>
          <p:grpSpPr>
            <a:xfrm>
              <a:off x="3274076" y="982347"/>
              <a:ext cx="742952" cy="975235"/>
              <a:chOff x="1230850" y="1610225"/>
              <a:chExt cx="1213775" cy="1593000"/>
            </a:xfrm>
          </p:grpSpPr>
          <p:sp>
            <p:nvSpPr>
              <p:cNvPr id="1375" name="Google Shape;1375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7" name="Google Shape;1377;p40"/>
            <p:cNvGrpSpPr/>
            <p:nvPr/>
          </p:nvGrpSpPr>
          <p:grpSpPr>
            <a:xfrm>
              <a:off x="4200464" y="982347"/>
              <a:ext cx="742952" cy="975235"/>
              <a:chOff x="1230850" y="1610225"/>
              <a:chExt cx="1213775" cy="1593000"/>
            </a:xfrm>
          </p:grpSpPr>
          <p:sp>
            <p:nvSpPr>
              <p:cNvPr id="1378" name="Google Shape;1378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0" name="Google Shape;1380;p40"/>
            <p:cNvGrpSpPr/>
            <p:nvPr/>
          </p:nvGrpSpPr>
          <p:grpSpPr>
            <a:xfrm>
              <a:off x="5126851" y="982347"/>
              <a:ext cx="742952" cy="975235"/>
              <a:chOff x="1230850" y="1610225"/>
              <a:chExt cx="1213775" cy="1593000"/>
            </a:xfrm>
          </p:grpSpPr>
          <p:sp>
            <p:nvSpPr>
              <p:cNvPr id="1381" name="Google Shape;1381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3" name="Google Shape;1383;p40"/>
            <p:cNvGrpSpPr/>
            <p:nvPr/>
          </p:nvGrpSpPr>
          <p:grpSpPr>
            <a:xfrm>
              <a:off x="6053239" y="982347"/>
              <a:ext cx="742952" cy="975235"/>
              <a:chOff x="1230850" y="1610225"/>
              <a:chExt cx="1213775" cy="1593000"/>
            </a:xfrm>
          </p:grpSpPr>
          <p:sp>
            <p:nvSpPr>
              <p:cNvPr id="1384" name="Google Shape;1384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6" name="Google Shape;1386;p40"/>
            <p:cNvGrpSpPr/>
            <p:nvPr/>
          </p:nvGrpSpPr>
          <p:grpSpPr>
            <a:xfrm>
              <a:off x="6979626" y="982347"/>
              <a:ext cx="742952" cy="975235"/>
              <a:chOff x="1230850" y="1610225"/>
              <a:chExt cx="1213775" cy="1593000"/>
            </a:xfrm>
          </p:grpSpPr>
          <p:sp>
            <p:nvSpPr>
              <p:cNvPr id="1387" name="Google Shape;1387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9" name="Google Shape;1389;p40"/>
            <p:cNvGrpSpPr/>
            <p:nvPr/>
          </p:nvGrpSpPr>
          <p:grpSpPr>
            <a:xfrm>
              <a:off x="-431474" y="2084020"/>
              <a:ext cx="742952" cy="975235"/>
              <a:chOff x="1230850" y="1610225"/>
              <a:chExt cx="1213775" cy="1593000"/>
            </a:xfrm>
          </p:grpSpPr>
          <p:sp>
            <p:nvSpPr>
              <p:cNvPr id="1390" name="Google Shape;1390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2" name="Google Shape;1392;p40"/>
            <p:cNvGrpSpPr/>
            <p:nvPr/>
          </p:nvGrpSpPr>
          <p:grpSpPr>
            <a:xfrm>
              <a:off x="494914" y="2084020"/>
              <a:ext cx="742952" cy="975235"/>
              <a:chOff x="1230850" y="1610225"/>
              <a:chExt cx="1213775" cy="1593000"/>
            </a:xfrm>
          </p:grpSpPr>
          <p:sp>
            <p:nvSpPr>
              <p:cNvPr id="1393" name="Google Shape;1393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5" name="Google Shape;1395;p40"/>
            <p:cNvGrpSpPr/>
            <p:nvPr/>
          </p:nvGrpSpPr>
          <p:grpSpPr>
            <a:xfrm>
              <a:off x="1421301" y="2084020"/>
              <a:ext cx="742952" cy="975235"/>
              <a:chOff x="1230850" y="1610225"/>
              <a:chExt cx="1213775" cy="1593000"/>
            </a:xfrm>
          </p:grpSpPr>
          <p:sp>
            <p:nvSpPr>
              <p:cNvPr id="1396" name="Google Shape;1396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8" name="Google Shape;1398;p40"/>
            <p:cNvGrpSpPr/>
            <p:nvPr/>
          </p:nvGrpSpPr>
          <p:grpSpPr>
            <a:xfrm>
              <a:off x="2347689" y="2084020"/>
              <a:ext cx="742952" cy="975235"/>
              <a:chOff x="1230850" y="1610225"/>
              <a:chExt cx="1213775" cy="1593000"/>
            </a:xfrm>
          </p:grpSpPr>
          <p:sp>
            <p:nvSpPr>
              <p:cNvPr id="1399" name="Google Shape;1399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1" name="Google Shape;1401;p40"/>
            <p:cNvGrpSpPr/>
            <p:nvPr/>
          </p:nvGrpSpPr>
          <p:grpSpPr>
            <a:xfrm>
              <a:off x="3274076" y="2084020"/>
              <a:ext cx="742952" cy="975235"/>
              <a:chOff x="1230850" y="1610225"/>
              <a:chExt cx="1213775" cy="1593000"/>
            </a:xfrm>
          </p:grpSpPr>
          <p:sp>
            <p:nvSpPr>
              <p:cNvPr id="1402" name="Google Shape;1402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4" name="Google Shape;1404;p40"/>
            <p:cNvGrpSpPr/>
            <p:nvPr/>
          </p:nvGrpSpPr>
          <p:grpSpPr>
            <a:xfrm>
              <a:off x="4200464" y="2084020"/>
              <a:ext cx="742952" cy="975235"/>
              <a:chOff x="1230850" y="1610225"/>
              <a:chExt cx="1213775" cy="1593000"/>
            </a:xfrm>
          </p:grpSpPr>
          <p:sp>
            <p:nvSpPr>
              <p:cNvPr id="1405" name="Google Shape;1405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7" name="Google Shape;1407;p40"/>
            <p:cNvGrpSpPr/>
            <p:nvPr/>
          </p:nvGrpSpPr>
          <p:grpSpPr>
            <a:xfrm>
              <a:off x="5126851" y="2084020"/>
              <a:ext cx="742952" cy="975235"/>
              <a:chOff x="1230850" y="1610225"/>
              <a:chExt cx="1213775" cy="1593000"/>
            </a:xfrm>
          </p:grpSpPr>
          <p:sp>
            <p:nvSpPr>
              <p:cNvPr id="1408" name="Google Shape;1408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0" name="Google Shape;1410;p40"/>
            <p:cNvGrpSpPr/>
            <p:nvPr/>
          </p:nvGrpSpPr>
          <p:grpSpPr>
            <a:xfrm>
              <a:off x="6053239" y="2084020"/>
              <a:ext cx="742952" cy="975235"/>
              <a:chOff x="1230850" y="1610225"/>
              <a:chExt cx="1213775" cy="1593000"/>
            </a:xfrm>
          </p:grpSpPr>
          <p:sp>
            <p:nvSpPr>
              <p:cNvPr id="1411" name="Google Shape;1411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3" name="Google Shape;1413;p40"/>
            <p:cNvGrpSpPr/>
            <p:nvPr/>
          </p:nvGrpSpPr>
          <p:grpSpPr>
            <a:xfrm>
              <a:off x="6979626" y="2084020"/>
              <a:ext cx="742952" cy="975235"/>
              <a:chOff x="1230850" y="1610225"/>
              <a:chExt cx="1213775" cy="1593000"/>
            </a:xfrm>
          </p:grpSpPr>
          <p:sp>
            <p:nvSpPr>
              <p:cNvPr id="1414" name="Google Shape;1414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6" name="Google Shape;1416;p40"/>
            <p:cNvGrpSpPr/>
            <p:nvPr/>
          </p:nvGrpSpPr>
          <p:grpSpPr>
            <a:xfrm>
              <a:off x="-431474" y="3185693"/>
              <a:ext cx="742952" cy="975235"/>
              <a:chOff x="1230850" y="1610225"/>
              <a:chExt cx="1213775" cy="1593000"/>
            </a:xfrm>
          </p:grpSpPr>
          <p:sp>
            <p:nvSpPr>
              <p:cNvPr id="1417" name="Google Shape;1417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9" name="Google Shape;1419;p40"/>
            <p:cNvGrpSpPr/>
            <p:nvPr/>
          </p:nvGrpSpPr>
          <p:grpSpPr>
            <a:xfrm>
              <a:off x="494914" y="3185693"/>
              <a:ext cx="742952" cy="975235"/>
              <a:chOff x="1230850" y="1610225"/>
              <a:chExt cx="1213775" cy="1593000"/>
            </a:xfrm>
          </p:grpSpPr>
          <p:sp>
            <p:nvSpPr>
              <p:cNvPr id="1420" name="Google Shape;1420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2" name="Google Shape;1422;p40"/>
            <p:cNvGrpSpPr/>
            <p:nvPr/>
          </p:nvGrpSpPr>
          <p:grpSpPr>
            <a:xfrm>
              <a:off x="1421301" y="3185693"/>
              <a:ext cx="742952" cy="975235"/>
              <a:chOff x="1230850" y="1610225"/>
              <a:chExt cx="1213775" cy="1593000"/>
            </a:xfrm>
          </p:grpSpPr>
          <p:sp>
            <p:nvSpPr>
              <p:cNvPr id="1423" name="Google Shape;1423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5" name="Google Shape;1425;p40"/>
            <p:cNvGrpSpPr/>
            <p:nvPr/>
          </p:nvGrpSpPr>
          <p:grpSpPr>
            <a:xfrm>
              <a:off x="2347689" y="3185693"/>
              <a:ext cx="742952" cy="975235"/>
              <a:chOff x="1230850" y="1610225"/>
              <a:chExt cx="1213775" cy="1593000"/>
            </a:xfrm>
          </p:grpSpPr>
          <p:sp>
            <p:nvSpPr>
              <p:cNvPr id="1426" name="Google Shape;1426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8" name="Google Shape;1428;p40"/>
            <p:cNvGrpSpPr/>
            <p:nvPr/>
          </p:nvGrpSpPr>
          <p:grpSpPr>
            <a:xfrm>
              <a:off x="3274076" y="3185693"/>
              <a:ext cx="742952" cy="975235"/>
              <a:chOff x="1230850" y="1610225"/>
              <a:chExt cx="1213775" cy="1593000"/>
            </a:xfrm>
          </p:grpSpPr>
          <p:sp>
            <p:nvSpPr>
              <p:cNvPr id="1429" name="Google Shape;1429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1" name="Google Shape;1431;p40"/>
            <p:cNvGrpSpPr/>
            <p:nvPr/>
          </p:nvGrpSpPr>
          <p:grpSpPr>
            <a:xfrm>
              <a:off x="4200464" y="3185693"/>
              <a:ext cx="742952" cy="975235"/>
              <a:chOff x="1230850" y="1610225"/>
              <a:chExt cx="1213775" cy="1593000"/>
            </a:xfrm>
          </p:grpSpPr>
          <p:sp>
            <p:nvSpPr>
              <p:cNvPr id="1432" name="Google Shape;1432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4" name="Google Shape;1434;p40"/>
            <p:cNvGrpSpPr/>
            <p:nvPr/>
          </p:nvGrpSpPr>
          <p:grpSpPr>
            <a:xfrm>
              <a:off x="5126851" y="3185693"/>
              <a:ext cx="742952" cy="975235"/>
              <a:chOff x="1230850" y="1610225"/>
              <a:chExt cx="1213775" cy="1593000"/>
            </a:xfrm>
          </p:grpSpPr>
          <p:sp>
            <p:nvSpPr>
              <p:cNvPr id="1435" name="Google Shape;1435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7" name="Google Shape;1437;p40"/>
            <p:cNvGrpSpPr/>
            <p:nvPr/>
          </p:nvGrpSpPr>
          <p:grpSpPr>
            <a:xfrm>
              <a:off x="6053239" y="3185693"/>
              <a:ext cx="742952" cy="975235"/>
              <a:chOff x="1230850" y="1610225"/>
              <a:chExt cx="1213775" cy="1593000"/>
            </a:xfrm>
          </p:grpSpPr>
          <p:sp>
            <p:nvSpPr>
              <p:cNvPr id="1438" name="Google Shape;1438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0" name="Google Shape;1440;p40"/>
            <p:cNvGrpSpPr/>
            <p:nvPr/>
          </p:nvGrpSpPr>
          <p:grpSpPr>
            <a:xfrm>
              <a:off x="6979626" y="3185693"/>
              <a:ext cx="742952" cy="975235"/>
              <a:chOff x="1230850" y="1610225"/>
              <a:chExt cx="1213775" cy="1593000"/>
            </a:xfrm>
          </p:grpSpPr>
          <p:sp>
            <p:nvSpPr>
              <p:cNvPr id="1441" name="Google Shape;1441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3" name="Google Shape;1443;p40"/>
            <p:cNvGrpSpPr/>
            <p:nvPr/>
          </p:nvGrpSpPr>
          <p:grpSpPr>
            <a:xfrm>
              <a:off x="-431474" y="4287365"/>
              <a:ext cx="742952" cy="975235"/>
              <a:chOff x="1230850" y="1610225"/>
              <a:chExt cx="1213775" cy="1593000"/>
            </a:xfrm>
          </p:grpSpPr>
          <p:sp>
            <p:nvSpPr>
              <p:cNvPr id="1444" name="Google Shape;1444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6" name="Google Shape;1446;p40"/>
            <p:cNvGrpSpPr/>
            <p:nvPr/>
          </p:nvGrpSpPr>
          <p:grpSpPr>
            <a:xfrm>
              <a:off x="494914" y="4287365"/>
              <a:ext cx="742952" cy="975235"/>
              <a:chOff x="1230850" y="1610225"/>
              <a:chExt cx="1213775" cy="1593000"/>
            </a:xfrm>
          </p:grpSpPr>
          <p:sp>
            <p:nvSpPr>
              <p:cNvPr id="1447" name="Google Shape;1447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9" name="Google Shape;1449;p40"/>
            <p:cNvGrpSpPr/>
            <p:nvPr/>
          </p:nvGrpSpPr>
          <p:grpSpPr>
            <a:xfrm>
              <a:off x="1421301" y="4287365"/>
              <a:ext cx="742952" cy="975235"/>
              <a:chOff x="1230850" y="1610225"/>
              <a:chExt cx="1213775" cy="1593000"/>
            </a:xfrm>
          </p:grpSpPr>
          <p:sp>
            <p:nvSpPr>
              <p:cNvPr id="1450" name="Google Shape;1450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2" name="Google Shape;1452;p40"/>
            <p:cNvGrpSpPr/>
            <p:nvPr/>
          </p:nvGrpSpPr>
          <p:grpSpPr>
            <a:xfrm>
              <a:off x="2347689" y="4287365"/>
              <a:ext cx="742952" cy="975235"/>
              <a:chOff x="1230850" y="1610225"/>
              <a:chExt cx="1213775" cy="1593000"/>
            </a:xfrm>
          </p:grpSpPr>
          <p:sp>
            <p:nvSpPr>
              <p:cNvPr id="1453" name="Google Shape;1453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5" name="Google Shape;1455;p40"/>
            <p:cNvGrpSpPr/>
            <p:nvPr/>
          </p:nvGrpSpPr>
          <p:grpSpPr>
            <a:xfrm>
              <a:off x="3274076" y="4287365"/>
              <a:ext cx="742952" cy="975235"/>
              <a:chOff x="1230850" y="1610225"/>
              <a:chExt cx="1213775" cy="1593000"/>
            </a:xfrm>
          </p:grpSpPr>
          <p:sp>
            <p:nvSpPr>
              <p:cNvPr id="1456" name="Google Shape;1456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8" name="Google Shape;1458;p40"/>
            <p:cNvGrpSpPr/>
            <p:nvPr/>
          </p:nvGrpSpPr>
          <p:grpSpPr>
            <a:xfrm>
              <a:off x="4200464" y="4287365"/>
              <a:ext cx="742952" cy="975235"/>
              <a:chOff x="1230850" y="1610225"/>
              <a:chExt cx="1213775" cy="1593000"/>
            </a:xfrm>
          </p:grpSpPr>
          <p:sp>
            <p:nvSpPr>
              <p:cNvPr id="1459" name="Google Shape;1459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1" name="Google Shape;1461;p40"/>
            <p:cNvGrpSpPr/>
            <p:nvPr/>
          </p:nvGrpSpPr>
          <p:grpSpPr>
            <a:xfrm>
              <a:off x="5126851" y="4287365"/>
              <a:ext cx="742952" cy="975235"/>
              <a:chOff x="1230850" y="1610225"/>
              <a:chExt cx="1213775" cy="1593000"/>
            </a:xfrm>
          </p:grpSpPr>
          <p:sp>
            <p:nvSpPr>
              <p:cNvPr id="1462" name="Google Shape;1462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4" name="Google Shape;1464;p40"/>
            <p:cNvGrpSpPr/>
            <p:nvPr/>
          </p:nvGrpSpPr>
          <p:grpSpPr>
            <a:xfrm>
              <a:off x="6053239" y="4287365"/>
              <a:ext cx="742952" cy="975235"/>
              <a:chOff x="1230850" y="1610225"/>
              <a:chExt cx="1213775" cy="1593000"/>
            </a:xfrm>
          </p:grpSpPr>
          <p:sp>
            <p:nvSpPr>
              <p:cNvPr id="1465" name="Google Shape;1465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7" name="Google Shape;1467;p40"/>
            <p:cNvGrpSpPr/>
            <p:nvPr/>
          </p:nvGrpSpPr>
          <p:grpSpPr>
            <a:xfrm>
              <a:off x="6979626" y="4287365"/>
              <a:ext cx="742952" cy="975235"/>
              <a:chOff x="1230850" y="1610225"/>
              <a:chExt cx="1213775" cy="1593000"/>
            </a:xfrm>
          </p:grpSpPr>
          <p:sp>
            <p:nvSpPr>
              <p:cNvPr id="1468" name="Google Shape;1468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0" name="Google Shape;1470;p40"/>
            <p:cNvGrpSpPr/>
            <p:nvPr/>
          </p:nvGrpSpPr>
          <p:grpSpPr>
            <a:xfrm>
              <a:off x="7906014" y="-119325"/>
              <a:ext cx="742952" cy="975235"/>
              <a:chOff x="1230850" y="1610225"/>
              <a:chExt cx="1213775" cy="1593000"/>
            </a:xfrm>
          </p:grpSpPr>
          <p:sp>
            <p:nvSpPr>
              <p:cNvPr id="1471" name="Google Shape;1471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3" name="Google Shape;1473;p40"/>
            <p:cNvGrpSpPr/>
            <p:nvPr/>
          </p:nvGrpSpPr>
          <p:grpSpPr>
            <a:xfrm>
              <a:off x="8832401" y="-119325"/>
              <a:ext cx="742952" cy="975235"/>
              <a:chOff x="1230850" y="1610225"/>
              <a:chExt cx="1213775" cy="1593000"/>
            </a:xfrm>
          </p:grpSpPr>
          <p:sp>
            <p:nvSpPr>
              <p:cNvPr id="1474" name="Google Shape;1474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6" name="Google Shape;1476;p40"/>
            <p:cNvGrpSpPr/>
            <p:nvPr/>
          </p:nvGrpSpPr>
          <p:grpSpPr>
            <a:xfrm>
              <a:off x="7906014" y="982347"/>
              <a:ext cx="742952" cy="975235"/>
              <a:chOff x="1230850" y="1610225"/>
              <a:chExt cx="1213775" cy="1593000"/>
            </a:xfrm>
          </p:grpSpPr>
          <p:sp>
            <p:nvSpPr>
              <p:cNvPr id="1477" name="Google Shape;1477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9" name="Google Shape;1479;p40"/>
            <p:cNvGrpSpPr/>
            <p:nvPr/>
          </p:nvGrpSpPr>
          <p:grpSpPr>
            <a:xfrm>
              <a:off x="8832401" y="982347"/>
              <a:ext cx="742952" cy="975235"/>
              <a:chOff x="1230850" y="1610225"/>
              <a:chExt cx="1213775" cy="1593000"/>
            </a:xfrm>
          </p:grpSpPr>
          <p:sp>
            <p:nvSpPr>
              <p:cNvPr id="1480" name="Google Shape;1480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2" name="Google Shape;1482;p40"/>
            <p:cNvGrpSpPr/>
            <p:nvPr/>
          </p:nvGrpSpPr>
          <p:grpSpPr>
            <a:xfrm>
              <a:off x="7906014" y="2084020"/>
              <a:ext cx="742952" cy="975235"/>
              <a:chOff x="1230850" y="1610225"/>
              <a:chExt cx="1213775" cy="1593000"/>
            </a:xfrm>
          </p:grpSpPr>
          <p:sp>
            <p:nvSpPr>
              <p:cNvPr id="1483" name="Google Shape;1483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5" name="Google Shape;1485;p40"/>
            <p:cNvGrpSpPr/>
            <p:nvPr/>
          </p:nvGrpSpPr>
          <p:grpSpPr>
            <a:xfrm>
              <a:off x="8832401" y="2084020"/>
              <a:ext cx="742952" cy="975235"/>
              <a:chOff x="1230850" y="1610225"/>
              <a:chExt cx="1213775" cy="1593000"/>
            </a:xfrm>
          </p:grpSpPr>
          <p:sp>
            <p:nvSpPr>
              <p:cNvPr id="1486" name="Google Shape;1486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8" name="Google Shape;1488;p40"/>
            <p:cNvGrpSpPr/>
            <p:nvPr/>
          </p:nvGrpSpPr>
          <p:grpSpPr>
            <a:xfrm>
              <a:off x="7906014" y="3185693"/>
              <a:ext cx="742952" cy="975235"/>
              <a:chOff x="1230850" y="1610225"/>
              <a:chExt cx="1213775" cy="1593000"/>
            </a:xfrm>
          </p:grpSpPr>
          <p:sp>
            <p:nvSpPr>
              <p:cNvPr id="1489" name="Google Shape;1489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1" name="Google Shape;1491;p40"/>
            <p:cNvGrpSpPr/>
            <p:nvPr/>
          </p:nvGrpSpPr>
          <p:grpSpPr>
            <a:xfrm>
              <a:off x="8832401" y="3185693"/>
              <a:ext cx="742952" cy="975235"/>
              <a:chOff x="1230850" y="1610225"/>
              <a:chExt cx="1213775" cy="1593000"/>
            </a:xfrm>
          </p:grpSpPr>
          <p:sp>
            <p:nvSpPr>
              <p:cNvPr id="1492" name="Google Shape;1492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4" name="Google Shape;1494;p40"/>
            <p:cNvGrpSpPr/>
            <p:nvPr/>
          </p:nvGrpSpPr>
          <p:grpSpPr>
            <a:xfrm>
              <a:off x="7906014" y="4287365"/>
              <a:ext cx="742952" cy="975235"/>
              <a:chOff x="1230850" y="1610225"/>
              <a:chExt cx="1213775" cy="1593000"/>
            </a:xfrm>
          </p:grpSpPr>
          <p:sp>
            <p:nvSpPr>
              <p:cNvPr id="1495" name="Google Shape;1495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7" name="Google Shape;1497;p40"/>
            <p:cNvGrpSpPr/>
            <p:nvPr/>
          </p:nvGrpSpPr>
          <p:grpSpPr>
            <a:xfrm>
              <a:off x="8832401" y="4287365"/>
              <a:ext cx="742952" cy="975235"/>
              <a:chOff x="1230850" y="1610225"/>
              <a:chExt cx="1213775" cy="1593000"/>
            </a:xfrm>
          </p:grpSpPr>
          <p:sp>
            <p:nvSpPr>
              <p:cNvPr id="1498" name="Google Shape;1498;p40"/>
              <p:cNvSpPr/>
              <p:nvPr/>
            </p:nvSpPr>
            <p:spPr>
              <a:xfrm>
                <a:off x="1306425" y="16864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40"/>
              <p:cNvSpPr/>
              <p:nvPr/>
            </p:nvSpPr>
            <p:spPr>
              <a:xfrm>
                <a:off x="1230850" y="1610225"/>
                <a:ext cx="1138200" cy="1516800"/>
              </a:xfrm>
              <a:prstGeom prst="roundRect">
                <a:avLst>
                  <a:gd name="adj" fmla="val 870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00" name="Google Shape;1500;p40"/>
          <p:cNvSpPr/>
          <p:nvPr/>
        </p:nvSpPr>
        <p:spPr>
          <a:xfrm rot="5400000">
            <a:off x="2881775" y="-1125594"/>
            <a:ext cx="3532200" cy="7538400"/>
          </a:xfrm>
          <a:prstGeom prst="roundRect">
            <a:avLst>
              <a:gd name="adj" fmla="val 6421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40"/>
          <p:cNvSpPr/>
          <p:nvPr/>
        </p:nvSpPr>
        <p:spPr>
          <a:xfrm rot="5400000">
            <a:off x="2732293" y="-1271725"/>
            <a:ext cx="3532200" cy="7538400"/>
          </a:xfrm>
          <a:prstGeom prst="roundRect">
            <a:avLst>
              <a:gd name="adj" fmla="val 5441"/>
            </a:avLst>
          </a:prstGeom>
          <a:solidFill>
            <a:schemeClr val="l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38" y="772214"/>
            <a:ext cx="5719122" cy="3462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1"/>
          <p:cNvSpPr/>
          <p:nvPr/>
        </p:nvSpPr>
        <p:spPr>
          <a:xfrm rot="-5400000">
            <a:off x="1518565" y="1601062"/>
            <a:ext cx="649800" cy="865800"/>
          </a:xfrm>
          <a:prstGeom prst="roundRect">
            <a:avLst>
              <a:gd name="adj" fmla="val 8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1"/>
          <p:cNvSpPr/>
          <p:nvPr/>
        </p:nvSpPr>
        <p:spPr>
          <a:xfrm rot="-5400000">
            <a:off x="1518565" y="2358187"/>
            <a:ext cx="649800" cy="865800"/>
          </a:xfrm>
          <a:prstGeom prst="roundRect">
            <a:avLst>
              <a:gd name="adj" fmla="val 8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1"/>
          <p:cNvSpPr/>
          <p:nvPr/>
        </p:nvSpPr>
        <p:spPr>
          <a:xfrm rot="-5400000">
            <a:off x="1518565" y="3115312"/>
            <a:ext cx="649800" cy="865800"/>
          </a:xfrm>
          <a:prstGeom prst="roundRect">
            <a:avLst>
              <a:gd name="adj" fmla="val 8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1"/>
          <p:cNvSpPr/>
          <p:nvPr/>
        </p:nvSpPr>
        <p:spPr>
          <a:xfrm rot="-5400000">
            <a:off x="1518565" y="3872412"/>
            <a:ext cx="649800" cy="865800"/>
          </a:xfrm>
          <a:prstGeom prst="roundRect">
            <a:avLst>
              <a:gd name="adj" fmla="val 8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1"/>
          <p:cNvSpPr/>
          <p:nvPr/>
        </p:nvSpPr>
        <p:spPr>
          <a:xfrm rot="-5400000">
            <a:off x="1474674" y="1557170"/>
            <a:ext cx="649800" cy="865800"/>
          </a:xfrm>
          <a:prstGeom prst="roundRect">
            <a:avLst>
              <a:gd name="adj" fmla="val 8702"/>
            </a:avLst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1"/>
          <p:cNvSpPr/>
          <p:nvPr/>
        </p:nvSpPr>
        <p:spPr>
          <a:xfrm rot="-5400000">
            <a:off x="1474674" y="2314295"/>
            <a:ext cx="649800" cy="865800"/>
          </a:xfrm>
          <a:prstGeom prst="roundRect">
            <a:avLst>
              <a:gd name="adj" fmla="val 8702"/>
            </a:avLst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1"/>
          <p:cNvSpPr/>
          <p:nvPr/>
        </p:nvSpPr>
        <p:spPr>
          <a:xfrm rot="-5400000">
            <a:off x="1474674" y="3071420"/>
            <a:ext cx="649800" cy="865800"/>
          </a:xfrm>
          <a:prstGeom prst="roundRect">
            <a:avLst>
              <a:gd name="adj" fmla="val 8702"/>
            </a:avLst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1"/>
          <p:cNvSpPr/>
          <p:nvPr/>
        </p:nvSpPr>
        <p:spPr>
          <a:xfrm rot="-5400000">
            <a:off x="1474674" y="3828520"/>
            <a:ext cx="649800" cy="865800"/>
          </a:xfrm>
          <a:prstGeom prst="roundRect">
            <a:avLst>
              <a:gd name="adj" fmla="val 8702"/>
            </a:avLst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1"/>
          <p:cNvSpPr txBox="1">
            <a:spLocks noGrp="1"/>
          </p:cNvSpPr>
          <p:nvPr>
            <p:ph type="title"/>
          </p:nvPr>
        </p:nvSpPr>
        <p:spPr>
          <a:xfrm>
            <a:off x="2507125" y="1759250"/>
            <a:ext cx="20649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THEORY</a:t>
            </a:r>
            <a:endParaRPr dirty="0"/>
          </a:p>
        </p:txBody>
      </p:sp>
      <p:sp>
        <p:nvSpPr>
          <p:cNvPr id="698" name="Google Shape;698;p31"/>
          <p:cNvSpPr txBox="1">
            <a:spLocks noGrp="1"/>
          </p:cNvSpPr>
          <p:nvPr>
            <p:ph type="subTitle" idx="1"/>
          </p:nvPr>
        </p:nvSpPr>
        <p:spPr>
          <a:xfrm>
            <a:off x="4572000" y="1815152"/>
            <a:ext cx="3257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Gây hậu quả nghiêm trọng</a:t>
            </a:r>
            <a:endParaRPr dirty="0"/>
          </a:p>
        </p:txBody>
      </p:sp>
      <p:sp>
        <p:nvSpPr>
          <p:cNvPr id="699" name="Google Shape;699;p31"/>
          <p:cNvSpPr txBox="1">
            <a:spLocks noGrp="1"/>
          </p:cNvSpPr>
          <p:nvPr>
            <p:ph type="subTitle" idx="4"/>
          </p:nvPr>
        </p:nvSpPr>
        <p:spPr>
          <a:xfrm>
            <a:off x="4572012" y="2572126"/>
            <a:ext cx="3257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tổn</a:t>
            </a:r>
            <a:r>
              <a:rPr lang="en-US" dirty="0" smtClean="0"/>
              <a:t> </a:t>
            </a:r>
            <a:r>
              <a:rPr lang="en-US" dirty="0" err="1" smtClean="0"/>
              <a:t>hại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mạng</a:t>
            </a:r>
            <a:endParaRPr dirty="0"/>
          </a:p>
        </p:txBody>
      </p:sp>
      <p:sp>
        <p:nvSpPr>
          <p:cNvPr id="700" name="Google Shape;700;p31"/>
          <p:cNvSpPr txBox="1">
            <a:spLocks noGrp="1"/>
          </p:cNvSpPr>
          <p:nvPr>
            <p:ph type="title" idx="5"/>
          </p:nvPr>
        </p:nvSpPr>
        <p:spPr>
          <a:xfrm>
            <a:off x="1326325" y="2471788"/>
            <a:ext cx="9465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01" name="Google Shape;701;p31"/>
          <p:cNvSpPr txBox="1">
            <a:spLocks noGrp="1"/>
          </p:cNvSpPr>
          <p:nvPr>
            <p:ph type="subTitle" idx="7"/>
          </p:nvPr>
        </p:nvSpPr>
        <p:spPr>
          <a:xfrm>
            <a:off x="4572000" y="3329100"/>
            <a:ext cx="3257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tổn</a:t>
            </a:r>
            <a:r>
              <a:rPr lang="en-US" dirty="0" smtClean="0"/>
              <a:t> </a:t>
            </a:r>
            <a:r>
              <a:rPr lang="en-US" dirty="0" err="1" smtClean="0"/>
              <a:t>hại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tinh</a:t>
            </a:r>
            <a:r>
              <a:rPr lang="en-US" dirty="0" smtClean="0"/>
              <a:t> </a:t>
            </a:r>
            <a:r>
              <a:rPr lang="en-US" dirty="0" err="1" smtClean="0"/>
              <a:t>thần</a:t>
            </a:r>
            <a:endParaRPr dirty="0"/>
          </a:p>
        </p:txBody>
      </p:sp>
      <p:sp>
        <p:nvSpPr>
          <p:cNvPr id="702" name="Google Shape;702;p31"/>
          <p:cNvSpPr txBox="1">
            <a:spLocks noGrp="1"/>
          </p:cNvSpPr>
          <p:nvPr>
            <p:ph type="title" idx="8"/>
          </p:nvPr>
        </p:nvSpPr>
        <p:spPr>
          <a:xfrm>
            <a:off x="1326325" y="3256636"/>
            <a:ext cx="9465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703" name="Google Shape;703;p31"/>
          <p:cNvSpPr txBox="1">
            <a:spLocks noGrp="1"/>
          </p:cNvSpPr>
          <p:nvPr>
            <p:ph type="title" idx="2"/>
          </p:nvPr>
        </p:nvSpPr>
        <p:spPr>
          <a:xfrm>
            <a:off x="1326325" y="1714696"/>
            <a:ext cx="9465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04" name="Google Shape;704;p31"/>
          <p:cNvSpPr txBox="1">
            <a:spLocks noGrp="1"/>
          </p:cNvSpPr>
          <p:nvPr>
            <p:ph type="title" idx="3"/>
          </p:nvPr>
        </p:nvSpPr>
        <p:spPr>
          <a:xfrm>
            <a:off x="2507125" y="2516358"/>
            <a:ext cx="20649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 </a:t>
            </a:r>
            <a:endParaRPr/>
          </a:p>
        </p:txBody>
      </p:sp>
      <p:sp>
        <p:nvSpPr>
          <p:cNvPr id="705" name="Google Shape;705;p31"/>
          <p:cNvSpPr txBox="1">
            <a:spLocks noGrp="1"/>
          </p:cNvSpPr>
          <p:nvPr>
            <p:ph type="subTitle" idx="13"/>
          </p:nvPr>
        </p:nvSpPr>
        <p:spPr>
          <a:xfrm>
            <a:off x="4572000" y="4086073"/>
            <a:ext cx="3257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Huỷ hoại tài sản của con người và xã hội</a:t>
            </a:r>
            <a:endParaRPr dirty="0"/>
          </a:p>
        </p:txBody>
      </p:sp>
      <p:sp>
        <p:nvSpPr>
          <p:cNvPr id="706" name="Google Shape;706;p31"/>
          <p:cNvSpPr txBox="1">
            <a:spLocks noGrp="1"/>
          </p:cNvSpPr>
          <p:nvPr>
            <p:ph type="title" idx="14"/>
          </p:nvPr>
        </p:nvSpPr>
        <p:spPr>
          <a:xfrm>
            <a:off x="1326325" y="3986024"/>
            <a:ext cx="9465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07" name="Google Shape;707;p31"/>
          <p:cNvSpPr txBox="1">
            <a:spLocks noGrp="1"/>
          </p:cNvSpPr>
          <p:nvPr>
            <p:ph type="title" idx="15"/>
          </p:nvPr>
        </p:nvSpPr>
        <p:spPr>
          <a:xfrm>
            <a:off x="732060" y="637929"/>
            <a:ext cx="7691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/>
              <a:t>02. HẬU QUẢ</a:t>
            </a:r>
            <a:endParaRPr dirty="0"/>
          </a:p>
        </p:txBody>
      </p:sp>
      <p:sp>
        <p:nvSpPr>
          <p:cNvPr id="708" name="Google Shape;708;p31"/>
          <p:cNvSpPr txBox="1">
            <a:spLocks noGrp="1"/>
          </p:cNvSpPr>
          <p:nvPr>
            <p:ph type="title" idx="6"/>
          </p:nvPr>
        </p:nvSpPr>
        <p:spPr>
          <a:xfrm>
            <a:off x="2507125" y="3273467"/>
            <a:ext cx="20649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TIPS</a:t>
            </a:r>
            <a:endParaRPr/>
          </a:p>
        </p:txBody>
      </p:sp>
      <p:sp>
        <p:nvSpPr>
          <p:cNvPr id="709" name="Google Shape;709;p31"/>
          <p:cNvSpPr txBox="1">
            <a:spLocks noGrp="1"/>
          </p:cNvSpPr>
          <p:nvPr>
            <p:ph type="title" idx="9"/>
          </p:nvPr>
        </p:nvSpPr>
        <p:spPr>
          <a:xfrm>
            <a:off x="2507125" y="4030575"/>
            <a:ext cx="20649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" grpId="0" animBg="1"/>
      <p:bldP spid="690" grpId="0" animBg="1"/>
      <p:bldP spid="691" grpId="0" animBg="1"/>
      <p:bldP spid="692" grpId="0" animBg="1"/>
      <p:bldP spid="693" grpId="0" animBg="1"/>
      <p:bldP spid="694" grpId="0" animBg="1"/>
      <p:bldP spid="695" grpId="0" animBg="1"/>
      <p:bldP spid="696" grpId="0" animBg="1"/>
      <p:bldP spid="697" grpId="0"/>
      <p:bldP spid="698" grpId="0" build="p"/>
      <p:bldP spid="699" grpId="0" build="p"/>
      <p:bldP spid="700" grpId="0"/>
      <p:bldP spid="701" grpId="0" build="p"/>
      <p:bldP spid="702" grpId="0"/>
      <p:bldP spid="703" grpId="0"/>
      <p:bldP spid="704" grpId="0"/>
      <p:bldP spid="705" grpId="0" build="p"/>
      <p:bldP spid="706" grpId="0"/>
      <p:bldP spid="708" grpId="0"/>
      <p:bldP spid="7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EBF4D5"/>
              </a:clrFrom>
              <a:clrTo>
                <a:srgbClr val="EBF4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381000"/>
            <a:ext cx="6553200" cy="4676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33"/>
          <p:cNvSpPr txBox="1">
            <a:spLocks noGrp="1"/>
          </p:cNvSpPr>
          <p:nvPr>
            <p:ph type="subTitle" idx="1"/>
          </p:nvPr>
        </p:nvSpPr>
        <p:spPr>
          <a:xfrm>
            <a:off x="732060" y="3945238"/>
            <a:ext cx="2430240" cy="9696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/>
              <a:t>Nhận diện, đánh giá tình huống nguy hiểm</a:t>
            </a:r>
            <a:endParaRPr sz="1800" dirty="0"/>
          </a:p>
        </p:txBody>
      </p:sp>
      <p:sp>
        <p:nvSpPr>
          <p:cNvPr id="723" name="Google Shape;723;p33"/>
          <p:cNvSpPr txBox="1">
            <a:spLocks noGrp="1"/>
          </p:cNvSpPr>
          <p:nvPr>
            <p:ph type="subTitle" idx="2"/>
          </p:nvPr>
        </p:nvSpPr>
        <p:spPr>
          <a:xfrm>
            <a:off x="3357517" y="3945238"/>
            <a:ext cx="2430240" cy="9696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/>
              <a:t>Tìm kiếm phương án thoát khỏi tình huống nguy hiểm</a:t>
            </a:r>
            <a:endParaRPr sz="1800" dirty="0"/>
          </a:p>
        </p:txBody>
      </p:sp>
      <p:sp>
        <p:nvSpPr>
          <p:cNvPr id="724" name="Google Shape;724;p33"/>
          <p:cNvSpPr txBox="1">
            <a:spLocks noGrp="1"/>
          </p:cNvSpPr>
          <p:nvPr>
            <p:ph type="subTitle" idx="3"/>
          </p:nvPr>
        </p:nvSpPr>
        <p:spPr>
          <a:xfrm>
            <a:off x="5970210" y="3945238"/>
            <a:ext cx="2430240" cy="9696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 smtClean="0"/>
              <a:t>Lựa chọn và tìm kiếm phương án thoát khỏi</a:t>
            </a:r>
            <a:endParaRPr sz="1800" dirty="0"/>
          </a:p>
        </p:txBody>
      </p:sp>
      <p:sp>
        <p:nvSpPr>
          <p:cNvPr id="725" name="Google Shape;725;p33"/>
          <p:cNvSpPr txBox="1">
            <a:spLocks noGrp="1"/>
          </p:cNvSpPr>
          <p:nvPr>
            <p:ph type="title" idx="6"/>
          </p:nvPr>
        </p:nvSpPr>
        <p:spPr>
          <a:xfrm>
            <a:off x="732060" y="637929"/>
            <a:ext cx="7691400" cy="5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03. CÁCH ỨNG PHÓ</a:t>
            </a:r>
            <a:endParaRPr dirty="0"/>
          </a:p>
        </p:txBody>
      </p:sp>
      <p:sp>
        <p:nvSpPr>
          <p:cNvPr id="726" name="Google Shape;726;p33"/>
          <p:cNvSpPr txBox="1">
            <a:spLocks noGrp="1"/>
          </p:cNvSpPr>
          <p:nvPr>
            <p:ph type="title"/>
          </p:nvPr>
        </p:nvSpPr>
        <p:spPr>
          <a:xfrm>
            <a:off x="878100" y="3516074"/>
            <a:ext cx="21483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BƯỚC 1</a:t>
            </a:r>
            <a:endParaRPr dirty="0"/>
          </a:p>
        </p:txBody>
      </p:sp>
      <p:sp>
        <p:nvSpPr>
          <p:cNvPr id="727" name="Google Shape;727;p33"/>
          <p:cNvSpPr txBox="1">
            <a:spLocks noGrp="1"/>
          </p:cNvSpPr>
          <p:nvPr>
            <p:ph type="title" idx="4"/>
          </p:nvPr>
        </p:nvSpPr>
        <p:spPr>
          <a:xfrm>
            <a:off x="3503681" y="3516074"/>
            <a:ext cx="21483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BƯỚC 2</a:t>
            </a:r>
            <a:endParaRPr dirty="0"/>
          </a:p>
        </p:txBody>
      </p:sp>
      <p:sp>
        <p:nvSpPr>
          <p:cNvPr id="728" name="Google Shape;728;p33"/>
          <p:cNvSpPr txBox="1">
            <a:spLocks noGrp="1"/>
          </p:cNvSpPr>
          <p:nvPr>
            <p:ph type="title" idx="5"/>
          </p:nvPr>
        </p:nvSpPr>
        <p:spPr>
          <a:xfrm>
            <a:off x="6116376" y="3516074"/>
            <a:ext cx="21483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BƯỚC 3</a:t>
            </a:r>
            <a:endParaRPr dirty="0"/>
          </a:p>
        </p:txBody>
      </p:sp>
      <p:grpSp>
        <p:nvGrpSpPr>
          <p:cNvPr id="729" name="Google Shape;729;p33"/>
          <p:cNvGrpSpPr/>
          <p:nvPr/>
        </p:nvGrpSpPr>
        <p:grpSpPr>
          <a:xfrm rot="900107">
            <a:off x="6617520" y="1766543"/>
            <a:ext cx="1146022" cy="1504078"/>
            <a:chOff x="6774950" y="1721789"/>
            <a:chExt cx="1213775" cy="1593000"/>
          </a:xfrm>
        </p:grpSpPr>
        <p:sp>
          <p:nvSpPr>
            <p:cNvPr id="730" name="Google Shape;730;p33"/>
            <p:cNvSpPr/>
            <p:nvPr/>
          </p:nvSpPr>
          <p:spPr>
            <a:xfrm>
              <a:off x="6850525" y="1797989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3"/>
            <p:cNvSpPr/>
            <p:nvPr/>
          </p:nvSpPr>
          <p:spPr>
            <a:xfrm>
              <a:off x="6774950" y="1721789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3"/>
            <p:cNvSpPr/>
            <p:nvPr/>
          </p:nvSpPr>
          <p:spPr>
            <a:xfrm>
              <a:off x="6995763" y="1989439"/>
              <a:ext cx="696576" cy="965692"/>
            </a:xfrm>
            <a:custGeom>
              <a:avLst/>
              <a:gdLst/>
              <a:ahLst/>
              <a:cxnLst/>
              <a:rect l="l" t="t" r="r" b="b"/>
              <a:pathLst>
                <a:path w="16532" h="22919" extrusionOk="0">
                  <a:moveTo>
                    <a:pt x="12796" y="6448"/>
                  </a:moveTo>
                  <a:cubicBezTo>
                    <a:pt x="12946" y="6448"/>
                    <a:pt x="13097" y="6453"/>
                    <a:pt x="13249" y="6465"/>
                  </a:cubicBezTo>
                  <a:cubicBezTo>
                    <a:pt x="13408" y="6484"/>
                    <a:pt x="13548" y="6484"/>
                    <a:pt x="13667" y="6564"/>
                  </a:cubicBezTo>
                  <a:cubicBezTo>
                    <a:pt x="13965" y="6723"/>
                    <a:pt x="13926" y="7101"/>
                    <a:pt x="13846" y="7380"/>
                  </a:cubicBezTo>
                  <a:cubicBezTo>
                    <a:pt x="13528" y="8414"/>
                    <a:pt x="13369" y="9508"/>
                    <a:pt x="12971" y="10562"/>
                  </a:cubicBezTo>
                  <a:cubicBezTo>
                    <a:pt x="12891" y="10761"/>
                    <a:pt x="12911" y="10980"/>
                    <a:pt x="12573" y="11000"/>
                  </a:cubicBezTo>
                  <a:cubicBezTo>
                    <a:pt x="11439" y="11139"/>
                    <a:pt x="10265" y="11279"/>
                    <a:pt x="9132" y="11438"/>
                  </a:cubicBezTo>
                  <a:cubicBezTo>
                    <a:pt x="9099" y="11441"/>
                    <a:pt x="9069" y="11443"/>
                    <a:pt x="9042" y="11443"/>
                  </a:cubicBezTo>
                  <a:cubicBezTo>
                    <a:pt x="8754" y="11443"/>
                    <a:pt x="8754" y="11258"/>
                    <a:pt x="8754" y="11040"/>
                  </a:cubicBezTo>
                  <a:lnTo>
                    <a:pt x="8754" y="8951"/>
                  </a:lnTo>
                  <a:cubicBezTo>
                    <a:pt x="8833" y="8315"/>
                    <a:pt x="8435" y="7380"/>
                    <a:pt x="8933" y="6823"/>
                  </a:cubicBezTo>
                  <a:cubicBezTo>
                    <a:pt x="9133" y="6584"/>
                    <a:pt x="9467" y="6524"/>
                    <a:pt x="9823" y="6524"/>
                  </a:cubicBezTo>
                  <a:cubicBezTo>
                    <a:pt x="10183" y="6524"/>
                    <a:pt x="10566" y="6585"/>
                    <a:pt x="10859" y="6585"/>
                  </a:cubicBezTo>
                  <a:cubicBezTo>
                    <a:pt x="10880" y="6585"/>
                    <a:pt x="10901" y="6585"/>
                    <a:pt x="10922" y="6584"/>
                  </a:cubicBezTo>
                  <a:cubicBezTo>
                    <a:pt x="11533" y="6536"/>
                    <a:pt x="12158" y="6448"/>
                    <a:pt x="12796" y="6448"/>
                  </a:cubicBezTo>
                  <a:close/>
                  <a:moveTo>
                    <a:pt x="6663" y="7011"/>
                  </a:moveTo>
                  <a:cubicBezTo>
                    <a:pt x="6922" y="7011"/>
                    <a:pt x="6983" y="7197"/>
                    <a:pt x="6983" y="7459"/>
                  </a:cubicBezTo>
                  <a:lnTo>
                    <a:pt x="6983" y="9309"/>
                  </a:lnTo>
                  <a:cubicBezTo>
                    <a:pt x="6983" y="9946"/>
                    <a:pt x="6983" y="10562"/>
                    <a:pt x="6963" y="11239"/>
                  </a:cubicBezTo>
                  <a:cubicBezTo>
                    <a:pt x="6963" y="11577"/>
                    <a:pt x="6884" y="11796"/>
                    <a:pt x="6446" y="11836"/>
                  </a:cubicBezTo>
                  <a:cubicBezTo>
                    <a:pt x="5551" y="11875"/>
                    <a:pt x="4616" y="11935"/>
                    <a:pt x="3721" y="12034"/>
                  </a:cubicBezTo>
                  <a:cubicBezTo>
                    <a:pt x="3682" y="12038"/>
                    <a:pt x="3647" y="12039"/>
                    <a:pt x="3614" y="12039"/>
                  </a:cubicBezTo>
                  <a:cubicBezTo>
                    <a:pt x="3250" y="12039"/>
                    <a:pt x="3179" y="11840"/>
                    <a:pt x="3124" y="11458"/>
                  </a:cubicBezTo>
                  <a:cubicBezTo>
                    <a:pt x="3025" y="10403"/>
                    <a:pt x="2905" y="9369"/>
                    <a:pt x="2726" y="8315"/>
                  </a:cubicBezTo>
                  <a:cubicBezTo>
                    <a:pt x="2686" y="7897"/>
                    <a:pt x="2766" y="7758"/>
                    <a:pt x="3184" y="7618"/>
                  </a:cubicBezTo>
                  <a:cubicBezTo>
                    <a:pt x="4298" y="7280"/>
                    <a:pt x="5412" y="7260"/>
                    <a:pt x="6546" y="7022"/>
                  </a:cubicBezTo>
                  <a:cubicBezTo>
                    <a:pt x="6588" y="7014"/>
                    <a:pt x="6627" y="7011"/>
                    <a:pt x="6663" y="7011"/>
                  </a:cubicBezTo>
                  <a:close/>
                  <a:moveTo>
                    <a:pt x="7080" y="1"/>
                  </a:moveTo>
                  <a:cubicBezTo>
                    <a:pt x="6990" y="1"/>
                    <a:pt x="6898" y="7"/>
                    <a:pt x="6804" y="19"/>
                  </a:cubicBezTo>
                  <a:cubicBezTo>
                    <a:pt x="6347" y="59"/>
                    <a:pt x="6108" y="298"/>
                    <a:pt x="6347" y="755"/>
                  </a:cubicBezTo>
                  <a:cubicBezTo>
                    <a:pt x="6864" y="1830"/>
                    <a:pt x="6923" y="2944"/>
                    <a:pt x="6943" y="4097"/>
                  </a:cubicBezTo>
                  <a:cubicBezTo>
                    <a:pt x="6943" y="4714"/>
                    <a:pt x="7162" y="5470"/>
                    <a:pt x="6804" y="5927"/>
                  </a:cubicBezTo>
                  <a:cubicBezTo>
                    <a:pt x="6648" y="6148"/>
                    <a:pt x="6399" y="6194"/>
                    <a:pt x="6119" y="6194"/>
                  </a:cubicBezTo>
                  <a:cubicBezTo>
                    <a:pt x="5913" y="6194"/>
                    <a:pt x="5692" y="6169"/>
                    <a:pt x="5478" y="6169"/>
                  </a:cubicBezTo>
                  <a:cubicBezTo>
                    <a:pt x="5352" y="6169"/>
                    <a:pt x="5229" y="6178"/>
                    <a:pt x="5113" y="6206"/>
                  </a:cubicBezTo>
                  <a:cubicBezTo>
                    <a:pt x="5073" y="6206"/>
                    <a:pt x="4994" y="6226"/>
                    <a:pt x="4954" y="6226"/>
                  </a:cubicBezTo>
                  <a:cubicBezTo>
                    <a:pt x="4130" y="6289"/>
                    <a:pt x="3289" y="6571"/>
                    <a:pt x="2453" y="6571"/>
                  </a:cubicBezTo>
                  <a:cubicBezTo>
                    <a:pt x="1978" y="6571"/>
                    <a:pt x="1504" y="6480"/>
                    <a:pt x="1035" y="6206"/>
                  </a:cubicBezTo>
                  <a:cubicBezTo>
                    <a:pt x="986" y="6186"/>
                    <a:pt x="931" y="6181"/>
                    <a:pt x="874" y="6181"/>
                  </a:cubicBezTo>
                  <a:cubicBezTo>
                    <a:pt x="816" y="6181"/>
                    <a:pt x="757" y="6186"/>
                    <a:pt x="697" y="6186"/>
                  </a:cubicBezTo>
                  <a:cubicBezTo>
                    <a:pt x="678" y="6185"/>
                    <a:pt x="660" y="6184"/>
                    <a:pt x="642" y="6184"/>
                  </a:cubicBezTo>
                  <a:cubicBezTo>
                    <a:pt x="410" y="6184"/>
                    <a:pt x="231" y="6300"/>
                    <a:pt x="120" y="6484"/>
                  </a:cubicBezTo>
                  <a:cubicBezTo>
                    <a:pt x="1" y="6703"/>
                    <a:pt x="220" y="6823"/>
                    <a:pt x="339" y="6982"/>
                  </a:cubicBezTo>
                  <a:cubicBezTo>
                    <a:pt x="697" y="7360"/>
                    <a:pt x="995" y="7718"/>
                    <a:pt x="1075" y="8215"/>
                  </a:cubicBezTo>
                  <a:cubicBezTo>
                    <a:pt x="1274" y="9448"/>
                    <a:pt x="1572" y="10642"/>
                    <a:pt x="1632" y="11855"/>
                  </a:cubicBezTo>
                  <a:cubicBezTo>
                    <a:pt x="1672" y="12452"/>
                    <a:pt x="1831" y="13029"/>
                    <a:pt x="2169" y="13546"/>
                  </a:cubicBezTo>
                  <a:cubicBezTo>
                    <a:pt x="2310" y="13763"/>
                    <a:pt x="2474" y="13897"/>
                    <a:pt x="2637" y="13897"/>
                  </a:cubicBezTo>
                  <a:cubicBezTo>
                    <a:pt x="2773" y="13897"/>
                    <a:pt x="2907" y="13803"/>
                    <a:pt x="3025" y="13586"/>
                  </a:cubicBezTo>
                  <a:cubicBezTo>
                    <a:pt x="3204" y="13268"/>
                    <a:pt x="3422" y="13248"/>
                    <a:pt x="3721" y="13228"/>
                  </a:cubicBezTo>
                  <a:cubicBezTo>
                    <a:pt x="4596" y="13148"/>
                    <a:pt x="5451" y="13129"/>
                    <a:pt x="6287" y="12989"/>
                  </a:cubicBezTo>
                  <a:cubicBezTo>
                    <a:pt x="6353" y="12983"/>
                    <a:pt x="6412" y="12979"/>
                    <a:pt x="6467" y="12979"/>
                  </a:cubicBezTo>
                  <a:cubicBezTo>
                    <a:pt x="6889" y="12979"/>
                    <a:pt x="6983" y="13187"/>
                    <a:pt x="6983" y="13646"/>
                  </a:cubicBezTo>
                  <a:cubicBezTo>
                    <a:pt x="6963" y="14959"/>
                    <a:pt x="6983" y="16252"/>
                    <a:pt x="6983" y="17565"/>
                  </a:cubicBezTo>
                  <a:lnTo>
                    <a:pt x="6943" y="17565"/>
                  </a:lnTo>
                  <a:cubicBezTo>
                    <a:pt x="6943" y="18818"/>
                    <a:pt x="6923" y="20091"/>
                    <a:pt x="6943" y="21324"/>
                  </a:cubicBezTo>
                  <a:cubicBezTo>
                    <a:pt x="6963" y="21924"/>
                    <a:pt x="7001" y="22918"/>
                    <a:pt x="7423" y="22918"/>
                  </a:cubicBezTo>
                  <a:cubicBezTo>
                    <a:pt x="7435" y="22918"/>
                    <a:pt x="7448" y="22917"/>
                    <a:pt x="7461" y="22916"/>
                  </a:cubicBezTo>
                  <a:cubicBezTo>
                    <a:pt x="8057" y="22876"/>
                    <a:pt x="8157" y="21921"/>
                    <a:pt x="8256" y="21245"/>
                  </a:cubicBezTo>
                  <a:cubicBezTo>
                    <a:pt x="8654" y="18659"/>
                    <a:pt x="8694" y="16033"/>
                    <a:pt x="8654" y="13427"/>
                  </a:cubicBezTo>
                  <a:cubicBezTo>
                    <a:pt x="8654" y="12930"/>
                    <a:pt x="8793" y="12830"/>
                    <a:pt x="9271" y="12771"/>
                  </a:cubicBezTo>
                  <a:cubicBezTo>
                    <a:pt x="10862" y="12631"/>
                    <a:pt x="12454" y="12492"/>
                    <a:pt x="14045" y="12432"/>
                  </a:cubicBezTo>
                  <a:cubicBezTo>
                    <a:pt x="14113" y="12432"/>
                    <a:pt x="14236" y="12443"/>
                    <a:pt x="14362" y="12443"/>
                  </a:cubicBezTo>
                  <a:cubicBezTo>
                    <a:pt x="14531" y="12443"/>
                    <a:pt x="14704" y="12424"/>
                    <a:pt x="14761" y="12333"/>
                  </a:cubicBezTo>
                  <a:cubicBezTo>
                    <a:pt x="15000" y="11975"/>
                    <a:pt x="14264" y="11696"/>
                    <a:pt x="14503" y="11239"/>
                  </a:cubicBezTo>
                  <a:cubicBezTo>
                    <a:pt x="15139" y="9886"/>
                    <a:pt x="15099" y="8195"/>
                    <a:pt x="16174" y="7121"/>
                  </a:cubicBezTo>
                  <a:cubicBezTo>
                    <a:pt x="16492" y="6803"/>
                    <a:pt x="16532" y="6425"/>
                    <a:pt x="16213" y="6166"/>
                  </a:cubicBezTo>
                  <a:cubicBezTo>
                    <a:pt x="15420" y="5482"/>
                    <a:pt x="15113" y="5101"/>
                    <a:pt x="14360" y="5101"/>
                  </a:cubicBezTo>
                  <a:cubicBezTo>
                    <a:pt x="14151" y="5101"/>
                    <a:pt x="13906" y="5131"/>
                    <a:pt x="13607" y="5191"/>
                  </a:cubicBezTo>
                  <a:cubicBezTo>
                    <a:pt x="12553" y="5390"/>
                    <a:pt x="11519" y="5530"/>
                    <a:pt x="10444" y="5629"/>
                  </a:cubicBezTo>
                  <a:cubicBezTo>
                    <a:pt x="10202" y="5661"/>
                    <a:pt x="9721" y="5787"/>
                    <a:pt x="9330" y="5787"/>
                  </a:cubicBezTo>
                  <a:cubicBezTo>
                    <a:pt x="8982" y="5787"/>
                    <a:pt x="8706" y="5687"/>
                    <a:pt x="8734" y="5331"/>
                  </a:cubicBezTo>
                  <a:cubicBezTo>
                    <a:pt x="8793" y="4018"/>
                    <a:pt x="8575" y="2685"/>
                    <a:pt x="8992" y="1352"/>
                  </a:cubicBezTo>
                  <a:cubicBezTo>
                    <a:pt x="9132" y="1034"/>
                    <a:pt x="9072" y="696"/>
                    <a:pt x="8754" y="536"/>
                  </a:cubicBezTo>
                  <a:cubicBezTo>
                    <a:pt x="8233" y="276"/>
                    <a:pt x="7697" y="1"/>
                    <a:pt x="7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33"/>
          <p:cNvGrpSpPr/>
          <p:nvPr/>
        </p:nvGrpSpPr>
        <p:grpSpPr>
          <a:xfrm>
            <a:off x="3992959" y="1643503"/>
            <a:ext cx="1146046" cy="1504111"/>
            <a:chOff x="4002900" y="1721789"/>
            <a:chExt cx="1213775" cy="1593000"/>
          </a:xfrm>
        </p:grpSpPr>
        <p:sp>
          <p:nvSpPr>
            <p:cNvPr id="734" name="Google Shape;734;p33"/>
            <p:cNvSpPr/>
            <p:nvPr/>
          </p:nvSpPr>
          <p:spPr>
            <a:xfrm>
              <a:off x="4078475" y="1797989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3"/>
            <p:cNvSpPr/>
            <p:nvPr/>
          </p:nvSpPr>
          <p:spPr>
            <a:xfrm>
              <a:off x="4002900" y="1721789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6" name="Google Shape;736;p33"/>
            <p:cNvGrpSpPr/>
            <p:nvPr/>
          </p:nvGrpSpPr>
          <p:grpSpPr>
            <a:xfrm>
              <a:off x="4168603" y="2067089"/>
              <a:ext cx="806845" cy="810426"/>
              <a:chOff x="56750" y="639000"/>
              <a:chExt cx="450575" cy="452600"/>
            </a:xfrm>
          </p:grpSpPr>
          <p:sp>
            <p:nvSpPr>
              <p:cNvPr id="737" name="Google Shape;737;p33"/>
              <p:cNvSpPr/>
              <p:nvPr/>
            </p:nvSpPr>
            <p:spPr>
              <a:xfrm>
                <a:off x="56750" y="639000"/>
                <a:ext cx="450575" cy="452600"/>
              </a:xfrm>
              <a:custGeom>
                <a:avLst/>
                <a:gdLst/>
                <a:ahLst/>
                <a:cxnLst/>
                <a:rect l="l" t="t" r="r" b="b"/>
                <a:pathLst>
                  <a:path w="18023" h="18104" extrusionOk="0">
                    <a:moveTo>
                      <a:pt x="8575" y="1891"/>
                    </a:moveTo>
                    <a:cubicBezTo>
                      <a:pt x="8738" y="1891"/>
                      <a:pt x="8904" y="1898"/>
                      <a:pt x="9071" y="1910"/>
                    </a:cubicBezTo>
                    <a:cubicBezTo>
                      <a:pt x="9208" y="1902"/>
                      <a:pt x="9343" y="1898"/>
                      <a:pt x="9478" y="1898"/>
                    </a:cubicBezTo>
                    <a:cubicBezTo>
                      <a:pt x="13427" y="1898"/>
                      <a:pt x="16292" y="5511"/>
                      <a:pt x="16292" y="9032"/>
                    </a:cubicBezTo>
                    <a:cubicBezTo>
                      <a:pt x="16292" y="12752"/>
                      <a:pt x="13129" y="16253"/>
                      <a:pt x="8952" y="16253"/>
                    </a:cubicBezTo>
                    <a:cubicBezTo>
                      <a:pt x="5192" y="16253"/>
                      <a:pt x="1790" y="12971"/>
                      <a:pt x="1771" y="9072"/>
                    </a:cubicBezTo>
                    <a:cubicBezTo>
                      <a:pt x="1771" y="5445"/>
                      <a:pt x="4683" y="1891"/>
                      <a:pt x="8575" y="1891"/>
                    </a:cubicBezTo>
                    <a:close/>
                    <a:moveTo>
                      <a:pt x="9051" y="1"/>
                    </a:moveTo>
                    <a:cubicBezTo>
                      <a:pt x="4058" y="1"/>
                      <a:pt x="100" y="3940"/>
                      <a:pt x="60" y="9012"/>
                    </a:cubicBezTo>
                    <a:cubicBezTo>
                      <a:pt x="0" y="13946"/>
                      <a:pt x="4078" y="18063"/>
                      <a:pt x="9011" y="18103"/>
                    </a:cubicBezTo>
                    <a:cubicBezTo>
                      <a:pt x="13925" y="18103"/>
                      <a:pt x="17983" y="14025"/>
                      <a:pt x="18003" y="9052"/>
                    </a:cubicBezTo>
                    <a:cubicBezTo>
                      <a:pt x="18023" y="4059"/>
                      <a:pt x="14005" y="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3"/>
              <p:cNvSpPr/>
              <p:nvPr/>
            </p:nvSpPr>
            <p:spPr>
              <a:xfrm>
                <a:off x="126850" y="709625"/>
                <a:ext cx="310850" cy="310850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2434" extrusionOk="0">
                    <a:moveTo>
                      <a:pt x="6353" y="1079"/>
                    </a:moveTo>
                    <a:cubicBezTo>
                      <a:pt x="6981" y="1079"/>
                      <a:pt x="7600" y="1247"/>
                      <a:pt x="8157" y="1672"/>
                    </a:cubicBezTo>
                    <a:cubicBezTo>
                      <a:pt x="8495" y="1910"/>
                      <a:pt x="8694" y="2308"/>
                      <a:pt x="8416" y="2686"/>
                    </a:cubicBezTo>
                    <a:cubicBezTo>
                      <a:pt x="8306" y="2855"/>
                      <a:pt x="8157" y="2920"/>
                      <a:pt x="7998" y="2920"/>
                    </a:cubicBezTo>
                    <a:cubicBezTo>
                      <a:pt x="7839" y="2920"/>
                      <a:pt x="7670" y="2855"/>
                      <a:pt x="7520" y="2766"/>
                    </a:cubicBezTo>
                    <a:cubicBezTo>
                      <a:pt x="7158" y="2563"/>
                      <a:pt x="6790" y="2463"/>
                      <a:pt x="6413" y="2463"/>
                    </a:cubicBezTo>
                    <a:cubicBezTo>
                      <a:pt x="6087" y="2463"/>
                      <a:pt x="5753" y="2538"/>
                      <a:pt x="5412" y="2686"/>
                    </a:cubicBezTo>
                    <a:cubicBezTo>
                      <a:pt x="5146" y="2807"/>
                      <a:pt x="4837" y="3044"/>
                      <a:pt x="4546" y="3044"/>
                    </a:cubicBezTo>
                    <a:cubicBezTo>
                      <a:pt x="4357" y="3044"/>
                      <a:pt x="4176" y="2944"/>
                      <a:pt x="4019" y="2646"/>
                    </a:cubicBezTo>
                    <a:cubicBezTo>
                      <a:pt x="3661" y="1970"/>
                      <a:pt x="4576" y="1473"/>
                      <a:pt x="5412" y="1194"/>
                    </a:cubicBezTo>
                    <a:cubicBezTo>
                      <a:pt x="5723" y="1121"/>
                      <a:pt x="6040" y="1079"/>
                      <a:pt x="6353" y="1079"/>
                    </a:cubicBezTo>
                    <a:close/>
                    <a:moveTo>
                      <a:pt x="2847" y="3002"/>
                    </a:moveTo>
                    <a:cubicBezTo>
                      <a:pt x="3025" y="3002"/>
                      <a:pt x="3196" y="3077"/>
                      <a:pt x="3343" y="3263"/>
                    </a:cubicBezTo>
                    <a:cubicBezTo>
                      <a:pt x="3562" y="3561"/>
                      <a:pt x="3403" y="3900"/>
                      <a:pt x="3144" y="4158"/>
                    </a:cubicBezTo>
                    <a:cubicBezTo>
                      <a:pt x="2587" y="4675"/>
                      <a:pt x="2348" y="5352"/>
                      <a:pt x="2468" y="6167"/>
                    </a:cubicBezTo>
                    <a:cubicBezTo>
                      <a:pt x="2547" y="6645"/>
                      <a:pt x="2866" y="7341"/>
                      <a:pt x="2030" y="7500"/>
                    </a:cubicBezTo>
                    <a:cubicBezTo>
                      <a:pt x="1990" y="7506"/>
                      <a:pt x="1951" y="7510"/>
                      <a:pt x="1914" y="7510"/>
                    </a:cubicBezTo>
                    <a:cubicBezTo>
                      <a:pt x="1253" y="7510"/>
                      <a:pt x="1074" y="6539"/>
                      <a:pt x="1055" y="5730"/>
                    </a:cubicBezTo>
                    <a:cubicBezTo>
                      <a:pt x="1095" y="4755"/>
                      <a:pt x="1453" y="3840"/>
                      <a:pt x="2289" y="3203"/>
                    </a:cubicBezTo>
                    <a:cubicBezTo>
                      <a:pt x="2471" y="3082"/>
                      <a:pt x="2663" y="3002"/>
                      <a:pt x="2847" y="3002"/>
                    </a:cubicBezTo>
                    <a:close/>
                    <a:moveTo>
                      <a:pt x="9512" y="3090"/>
                    </a:moveTo>
                    <a:cubicBezTo>
                      <a:pt x="9983" y="3090"/>
                      <a:pt x="10481" y="3654"/>
                      <a:pt x="10862" y="4218"/>
                    </a:cubicBezTo>
                    <a:cubicBezTo>
                      <a:pt x="11320" y="5053"/>
                      <a:pt x="11539" y="6028"/>
                      <a:pt x="11161" y="7003"/>
                    </a:cubicBezTo>
                    <a:cubicBezTo>
                      <a:pt x="11029" y="7299"/>
                      <a:pt x="10788" y="7555"/>
                      <a:pt x="10461" y="7555"/>
                    </a:cubicBezTo>
                    <a:cubicBezTo>
                      <a:pt x="10393" y="7555"/>
                      <a:pt x="10321" y="7544"/>
                      <a:pt x="10246" y="7520"/>
                    </a:cubicBezTo>
                    <a:cubicBezTo>
                      <a:pt x="9908" y="7381"/>
                      <a:pt x="9868" y="6983"/>
                      <a:pt x="9927" y="6665"/>
                    </a:cubicBezTo>
                    <a:cubicBezTo>
                      <a:pt x="10106" y="5929"/>
                      <a:pt x="9927" y="5232"/>
                      <a:pt x="9410" y="4596"/>
                    </a:cubicBezTo>
                    <a:cubicBezTo>
                      <a:pt x="9112" y="4258"/>
                      <a:pt x="8435" y="3840"/>
                      <a:pt x="9092" y="3263"/>
                    </a:cubicBezTo>
                    <a:cubicBezTo>
                      <a:pt x="9227" y="3142"/>
                      <a:pt x="9368" y="3090"/>
                      <a:pt x="9512" y="3090"/>
                    </a:cubicBezTo>
                    <a:close/>
                    <a:moveTo>
                      <a:pt x="6227" y="3800"/>
                    </a:moveTo>
                    <a:cubicBezTo>
                      <a:pt x="7560" y="3800"/>
                      <a:pt x="8634" y="4874"/>
                      <a:pt x="8634" y="6227"/>
                    </a:cubicBezTo>
                    <a:cubicBezTo>
                      <a:pt x="8634" y="7560"/>
                      <a:pt x="7560" y="8634"/>
                      <a:pt x="6227" y="8634"/>
                    </a:cubicBezTo>
                    <a:cubicBezTo>
                      <a:pt x="4875" y="8634"/>
                      <a:pt x="3820" y="7560"/>
                      <a:pt x="3820" y="6227"/>
                    </a:cubicBezTo>
                    <a:cubicBezTo>
                      <a:pt x="3820" y="4874"/>
                      <a:pt x="4875" y="3800"/>
                      <a:pt x="6227" y="3800"/>
                    </a:cubicBezTo>
                    <a:close/>
                    <a:moveTo>
                      <a:pt x="9806" y="7867"/>
                    </a:moveTo>
                    <a:cubicBezTo>
                      <a:pt x="9914" y="7867"/>
                      <a:pt x="10039" y="7900"/>
                      <a:pt x="10186" y="7978"/>
                    </a:cubicBezTo>
                    <a:cubicBezTo>
                      <a:pt x="10823" y="8336"/>
                      <a:pt x="10385" y="9251"/>
                      <a:pt x="9888" y="9967"/>
                    </a:cubicBezTo>
                    <a:cubicBezTo>
                      <a:pt x="9255" y="10695"/>
                      <a:pt x="8474" y="11202"/>
                      <a:pt x="7492" y="11202"/>
                    </a:cubicBezTo>
                    <a:cubicBezTo>
                      <a:pt x="7456" y="11202"/>
                      <a:pt x="7418" y="11202"/>
                      <a:pt x="7381" y="11200"/>
                    </a:cubicBezTo>
                    <a:cubicBezTo>
                      <a:pt x="6944" y="11160"/>
                      <a:pt x="6566" y="10961"/>
                      <a:pt x="6566" y="10524"/>
                    </a:cubicBezTo>
                    <a:cubicBezTo>
                      <a:pt x="6566" y="10146"/>
                      <a:pt x="6924" y="9987"/>
                      <a:pt x="7262" y="9947"/>
                    </a:cubicBezTo>
                    <a:cubicBezTo>
                      <a:pt x="8018" y="9867"/>
                      <a:pt x="8634" y="9469"/>
                      <a:pt x="9032" y="8753"/>
                    </a:cubicBezTo>
                    <a:cubicBezTo>
                      <a:pt x="9209" y="8433"/>
                      <a:pt x="9359" y="7867"/>
                      <a:pt x="9806" y="7867"/>
                    </a:cubicBezTo>
                    <a:close/>
                    <a:moveTo>
                      <a:pt x="2612" y="7819"/>
                    </a:moveTo>
                    <a:cubicBezTo>
                      <a:pt x="2907" y="7819"/>
                      <a:pt x="3100" y="8080"/>
                      <a:pt x="3204" y="8355"/>
                    </a:cubicBezTo>
                    <a:cubicBezTo>
                      <a:pt x="3442" y="9072"/>
                      <a:pt x="3960" y="9549"/>
                      <a:pt x="4755" y="9808"/>
                    </a:cubicBezTo>
                    <a:cubicBezTo>
                      <a:pt x="5213" y="9947"/>
                      <a:pt x="5969" y="9927"/>
                      <a:pt x="5770" y="10743"/>
                    </a:cubicBezTo>
                    <a:cubicBezTo>
                      <a:pt x="5692" y="11110"/>
                      <a:pt x="5408" y="11243"/>
                      <a:pt x="5044" y="11243"/>
                    </a:cubicBezTo>
                    <a:cubicBezTo>
                      <a:pt x="4661" y="11243"/>
                      <a:pt x="4189" y="11095"/>
                      <a:pt x="3781" y="10922"/>
                    </a:cubicBezTo>
                    <a:cubicBezTo>
                      <a:pt x="2925" y="10464"/>
                      <a:pt x="2229" y="9808"/>
                      <a:pt x="1990" y="8753"/>
                    </a:cubicBezTo>
                    <a:cubicBezTo>
                      <a:pt x="1931" y="8355"/>
                      <a:pt x="2030" y="7938"/>
                      <a:pt x="2468" y="7838"/>
                    </a:cubicBezTo>
                    <a:cubicBezTo>
                      <a:pt x="2518" y="7825"/>
                      <a:pt x="2566" y="7819"/>
                      <a:pt x="2612" y="7819"/>
                    </a:cubicBezTo>
                    <a:close/>
                    <a:moveTo>
                      <a:pt x="6227" y="1"/>
                    </a:moveTo>
                    <a:cubicBezTo>
                      <a:pt x="2786" y="1"/>
                      <a:pt x="1" y="2786"/>
                      <a:pt x="1" y="6227"/>
                    </a:cubicBezTo>
                    <a:cubicBezTo>
                      <a:pt x="1" y="9649"/>
                      <a:pt x="2786" y="12433"/>
                      <a:pt x="6227" y="12433"/>
                    </a:cubicBezTo>
                    <a:cubicBezTo>
                      <a:pt x="9649" y="12433"/>
                      <a:pt x="12434" y="9649"/>
                      <a:pt x="12434" y="6227"/>
                    </a:cubicBezTo>
                    <a:cubicBezTo>
                      <a:pt x="12434" y="2786"/>
                      <a:pt x="9649" y="1"/>
                      <a:pt x="62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3"/>
              <p:cNvSpPr/>
              <p:nvPr/>
            </p:nvSpPr>
            <p:spPr>
              <a:xfrm>
                <a:off x="250700" y="833450"/>
                <a:ext cx="6367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28" extrusionOk="0">
                    <a:moveTo>
                      <a:pt x="1273" y="1"/>
                    </a:moveTo>
                    <a:cubicBezTo>
                      <a:pt x="577" y="1"/>
                      <a:pt x="0" y="578"/>
                      <a:pt x="0" y="1274"/>
                    </a:cubicBezTo>
                    <a:cubicBezTo>
                      <a:pt x="0" y="1970"/>
                      <a:pt x="577" y="2527"/>
                      <a:pt x="1273" y="2527"/>
                    </a:cubicBezTo>
                    <a:cubicBezTo>
                      <a:pt x="1970" y="2527"/>
                      <a:pt x="2547" y="1970"/>
                      <a:pt x="2547" y="1274"/>
                    </a:cubicBezTo>
                    <a:cubicBezTo>
                      <a:pt x="2547" y="578"/>
                      <a:pt x="1970" y="1"/>
                      <a:pt x="1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0" name="Google Shape;740;p33"/>
          <p:cNvGrpSpPr/>
          <p:nvPr/>
        </p:nvGrpSpPr>
        <p:grpSpPr>
          <a:xfrm rot="-900107">
            <a:off x="1368416" y="1766220"/>
            <a:ext cx="1146022" cy="1504078"/>
            <a:chOff x="1230850" y="1721789"/>
            <a:chExt cx="1213775" cy="1593000"/>
          </a:xfrm>
        </p:grpSpPr>
        <p:sp>
          <p:nvSpPr>
            <p:cNvPr id="741" name="Google Shape;741;p33"/>
            <p:cNvSpPr/>
            <p:nvPr/>
          </p:nvSpPr>
          <p:spPr>
            <a:xfrm>
              <a:off x="1306425" y="1797989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3"/>
            <p:cNvSpPr/>
            <p:nvPr/>
          </p:nvSpPr>
          <p:spPr>
            <a:xfrm>
              <a:off x="1230850" y="1721789"/>
              <a:ext cx="1138200" cy="1516800"/>
            </a:xfrm>
            <a:prstGeom prst="roundRect">
              <a:avLst>
                <a:gd name="adj" fmla="val 8702"/>
              </a:avLst>
            </a:pr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3"/>
            <p:cNvSpPr/>
            <p:nvPr/>
          </p:nvSpPr>
          <p:spPr>
            <a:xfrm>
              <a:off x="1615125" y="2064689"/>
              <a:ext cx="369401" cy="815189"/>
            </a:xfrm>
            <a:custGeom>
              <a:avLst/>
              <a:gdLst/>
              <a:ahLst/>
              <a:cxnLst/>
              <a:rect l="l" t="t" r="r" b="b"/>
              <a:pathLst>
                <a:path w="11340" h="25025" extrusionOk="0">
                  <a:moveTo>
                    <a:pt x="5670" y="2007"/>
                  </a:moveTo>
                  <a:cubicBezTo>
                    <a:pt x="6426" y="2007"/>
                    <a:pt x="7023" y="3579"/>
                    <a:pt x="7023" y="5528"/>
                  </a:cubicBezTo>
                  <a:cubicBezTo>
                    <a:pt x="7023" y="7498"/>
                    <a:pt x="6426" y="9069"/>
                    <a:pt x="5670" y="9069"/>
                  </a:cubicBezTo>
                  <a:cubicBezTo>
                    <a:pt x="4934" y="9069"/>
                    <a:pt x="4337" y="7498"/>
                    <a:pt x="4337" y="5528"/>
                  </a:cubicBezTo>
                  <a:cubicBezTo>
                    <a:pt x="4337" y="3579"/>
                    <a:pt x="4934" y="2007"/>
                    <a:pt x="5670" y="2007"/>
                  </a:cubicBezTo>
                  <a:close/>
                  <a:moveTo>
                    <a:pt x="7043" y="10680"/>
                  </a:moveTo>
                  <a:cubicBezTo>
                    <a:pt x="7440" y="10680"/>
                    <a:pt x="7779" y="10999"/>
                    <a:pt x="7779" y="11416"/>
                  </a:cubicBezTo>
                  <a:cubicBezTo>
                    <a:pt x="7759" y="11854"/>
                    <a:pt x="7440" y="12172"/>
                    <a:pt x="7043" y="12172"/>
                  </a:cubicBezTo>
                  <a:lnTo>
                    <a:pt x="4297" y="12172"/>
                  </a:lnTo>
                  <a:cubicBezTo>
                    <a:pt x="3900" y="12172"/>
                    <a:pt x="3561" y="11854"/>
                    <a:pt x="3561" y="11416"/>
                  </a:cubicBezTo>
                  <a:cubicBezTo>
                    <a:pt x="3561" y="11019"/>
                    <a:pt x="3880" y="10680"/>
                    <a:pt x="4297" y="10680"/>
                  </a:cubicBezTo>
                  <a:close/>
                  <a:moveTo>
                    <a:pt x="7043" y="12789"/>
                  </a:moveTo>
                  <a:cubicBezTo>
                    <a:pt x="7440" y="12789"/>
                    <a:pt x="7779" y="13107"/>
                    <a:pt x="7779" y="13545"/>
                  </a:cubicBezTo>
                  <a:cubicBezTo>
                    <a:pt x="7759" y="13963"/>
                    <a:pt x="7440" y="14281"/>
                    <a:pt x="7043" y="14281"/>
                  </a:cubicBezTo>
                  <a:lnTo>
                    <a:pt x="4297" y="14281"/>
                  </a:lnTo>
                  <a:cubicBezTo>
                    <a:pt x="3900" y="14281"/>
                    <a:pt x="3561" y="13963"/>
                    <a:pt x="3561" y="13545"/>
                  </a:cubicBezTo>
                  <a:cubicBezTo>
                    <a:pt x="3561" y="13147"/>
                    <a:pt x="3880" y="12789"/>
                    <a:pt x="4297" y="12789"/>
                  </a:cubicBezTo>
                  <a:close/>
                  <a:moveTo>
                    <a:pt x="5670" y="15932"/>
                  </a:moveTo>
                  <a:cubicBezTo>
                    <a:pt x="6426" y="15932"/>
                    <a:pt x="7023" y="17504"/>
                    <a:pt x="7023" y="19453"/>
                  </a:cubicBezTo>
                  <a:cubicBezTo>
                    <a:pt x="7023" y="21403"/>
                    <a:pt x="6426" y="22994"/>
                    <a:pt x="5670" y="22994"/>
                  </a:cubicBezTo>
                  <a:cubicBezTo>
                    <a:pt x="4934" y="22994"/>
                    <a:pt x="4337" y="21422"/>
                    <a:pt x="4337" y="19453"/>
                  </a:cubicBezTo>
                  <a:cubicBezTo>
                    <a:pt x="4337" y="17524"/>
                    <a:pt x="4934" y="15932"/>
                    <a:pt x="5670" y="15932"/>
                  </a:cubicBezTo>
                  <a:close/>
                  <a:moveTo>
                    <a:pt x="8807" y="0"/>
                  </a:moveTo>
                  <a:cubicBezTo>
                    <a:pt x="8507" y="0"/>
                    <a:pt x="8179" y="69"/>
                    <a:pt x="7818" y="217"/>
                  </a:cubicBezTo>
                  <a:cubicBezTo>
                    <a:pt x="7142" y="495"/>
                    <a:pt x="6386" y="615"/>
                    <a:pt x="5670" y="615"/>
                  </a:cubicBezTo>
                  <a:cubicBezTo>
                    <a:pt x="4954" y="615"/>
                    <a:pt x="4218" y="495"/>
                    <a:pt x="3542" y="217"/>
                  </a:cubicBezTo>
                  <a:cubicBezTo>
                    <a:pt x="3170" y="75"/>
                    <a:pt x="2837" y="9"/>
                    <a:pt x="2534" y="9"/>
                  </a:cubicBezTo>
                  <a:cubicBezTo>
                    <a:pt x="1815" y="9"/>
                    <a:pt x="1266" y="383"/>
                    <a:pt x="776" y="1013"/>
                  </a:cubicBezTo>
                  <a:cubicBezTo>
                    <a:pt x="1" y="2007"/>
                    <a:pt x="60" y="3340"/>
                    <a:pt x="1035" y="3837"/>
                  </a:cubicBezTo>
                  <a:cubicBezTo>
                    <a:pt x="2945" y="4792"/>
                    <a:pt x="2547" y="6304"/>
                    <a:pt x="2567" y="7796"/>
                  </a:cubicBezTo>
                  <a:cubicBezTo>
                    <a:pt x="2587" y="8751"/>
                    <a:pt x="2626" y="9566"/>
                    <a:pt x="1473" y="10123"/>
                  </a:cubicBezTo>
                  <a:cubicBezTo>
                    <a:pt x="299" y="10720"/>
                    <a:pt x="398" y="13087"/>
                    <a:pt x="1453" y="13943"/>
                  </a:cubicBezTo>
                  <a:cubicBezTo>
                    <a:pt x="3164" y="15355"/>
                    <a:pt x="3084" y="18737"/>
                    <a:pt x="1333" y="19950"/>
                  </a:cubicBezTo>
                  <a:cubicBezTo>
                    <a:pt x="458" y="20547"/>
                    <a:pt x="100" y="21422"/>
                    <a:pt x="398" y="22417"/>
                  </a:cubicBezTo>
                  <a:cubicBezTo>
                    <a:pt x="689" y="23347"/>
                    <a:pt x="1262" y="24050"/>
                    <a:pt x="2357" y="24050"/>
                  </a:cubicBezTo>
                  <a:cubicBezTo>
                    <a:pt x="2387" y="24050"/>
                    <a:pt x="2417" y="24049"/>
                    <a:pt x="2447" y="24048"/>
                  </a:cubicBezTo>
                  <a:cubicBezTo>
                    <a:pt x="2698" y="24037"/>
                    <a:pt x="3021" y="23986"/>
                    <a:pt x="3288" y="23986"/>
                  </a:cubicBezTo>
                  <a:cubicBezTo>
                    <a:pt x="3487" y="23986"/>
                    <a:pt x="3655" y="24015"/>
                    <a:pt x="3740" y="24108"/>
                  </a:cubicBezTo>
                  <a:cubicBezTo>
                    <a:pt x="4389" y="24795"/>
                    <a:pt x="5001" y="25024"/>
                    <a:pt x="5595" y="25024"/>
                  </a:cubicBezTo>
                  <a:cubicBezTo>
                    <a:pt x="5620" y="25024"/>
                    <a:pt x="5645" y="25024"/>
                    <a:pt x="5670" y="25023"/>
                  </a:cubicBezTo>
                  <a:cubicBezTo>
                    <a:pt x="5698" y="25024"/>
                    <a:pt x="5726" y="25024"/>
                    <a:pt x="5754" y="25024"/>
                  </a:cubicBezTo>
                  <a:cubicBezTo>
                    <a:pt x="6363" y="25024"/>
                    <a:pt x="6973" y="24812"/>
                    <a:pt x="7620" y="24108"/>
                  </a:cubicBezTo>
                  <a:cubicBezTo>
                    <a:pt x="7701" y="24019"/>
                    <a:pt x="7854" y="23992"/>
                    <a:pt x="8039" y="23992"/>
                  </a:cubicBezTo>
                  <a:cubicBezTo>
                    <a:pt x="8307" y="23992"/>
                    <a:pt x="8641" y="24048"/>
                    <a:pt x="8913" y="24048"/>
                  </a:cubicBezTo>
                  <a:cubicBezTo>
                    <a:pt x="8955" y="24051"/>
                    <a:pt x="8996" y="24052"/>
                    <a:pt x="9037" y="24052"/>
                  </a:cubicBezTo>
                  <a:cubicBezTo>
                    <a:pt x="10090" y="24052"/>
                    <a:pt x="10654" y="23317"/>
                    <a:pt x="10942" y="22417"/>
                  </a:cubicBezTo>
                  <a:cubicBezTo>
                    <a:pt x="11240" y="21422"/>
                    <a:pt x="10902" y="20547"/>
                    <a:pt x="10027" y="19950"/>
                  </a:cubicBezTo>
                  <a:cubicBezTo>
                    <a:pt x="8276" y="18737"/>
                    <a:pt x="8216" y="15355"/>
                    <a:pt x="9907" y="13943"/>
                  </a:cubicBezTo>
                  <a:cubicBezTo>
                    <a:pt x="10942" y="13087"/>
                    <a:pt x="11041" y="10740"/>
                    <a:pt x="9867" y="10123"/>
                  </a:cubicBezTo>
                  <a:cubicBezTo>
                    <a:pt x="8734" y="9566"/>
                    <a:pt x="8753" y="8731"/>
                    <a:pt x="8773" y="7796"/>
                  </a:cubicBezTo>
                  <a:cubicBezTo>
                    <a:pt x="8813" y="6304"/>
                    <a:pt x="8415" y="4772"/>
                    <a:pt x="10325" y="3837"/>
                  </a:cubicBezTo>
                  <a:cubicBezTo>
                    <a:pt x="11300" y="3380"/>
                    <a:pt x="11339" y="2007"/>
                    <a:pt x="10564" y="1013"/>
                  </a:cubicBezTo>
                  <a:cubicBezTo>
                    <a:pt x="10074" y="384"/>
                    <a:pt x="9517" y="0"/>
                    <a:pt x="8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" grpId="0" build="p"/>
      <p:bldP spid="723" grpId="0" build="p"/>
      <p:bldP spid="724" grpId="0" build="p"/>
      <p:bldP spid="726" grpId="0"/>
      <p:bldP spid="727" grpId="0"/>
      <p:bldP spid="728" grpId="0"/>
    </p:bldLst>
  </p:timing>
</p:sld>
</file>

<file path=ppt/theme/theme1.xml><?xml version="1.0" encoding="utf-8"?>
<a:theme xmlns:a="http://schemas.openxmlformats.org/drawingml/2006/main" name="Learn to Play Mahjong by Slidesgo">
  <a:themeElements>
    <a:clrScheme name="Simple Light">
      <a:dk1>
        <a:srgbClr val="FF4B01"/>
      </a:dk1>
      <a:lt1>
        <a:srgbClr val="FF4B01"/>
      </a:lt1>
      <a:dk2>
        <a:srgbClr val="FFFFFF"/>
      </a:dk2>
      <a:lt2>
        <a:srgbClr val="FFFFFF"/>
      </a:lt2>
      <a:accent1>
        <a:srgbClr val="FF4B01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4B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264</Words>
  <Application>Microsoft Office PowerPoint</Application>
  <PresentationFormat>On-screen Show (16:9)</PresentationFormat>
  <Paragraphs>43</Paragraphs>
  <Slides>15</Slides>
  <Notes>13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Lato</vt:lpstr>
      <vt:lpstr>Josefin Slab SemiBold</vt:lpstr>
      <vt:lpstr>Arial</vt:lpstr>
      <vt:lpstr>Krona One</vt:lpstr>
      <vt:lpstr>Lora SemiBold</vt:lpstr>
      <vt:lpstr>Times New Roman</vt:lpstr>
      <vt:lpstr>Georgia</vt:lpstr>
      <vt:lpstr>Lora</vt:lpstr>
      <vt:lpstr>Learn to Play Mahjong by Slidesgo</vt:lpstr>
      <vt:lpstr>Microsoft PowerPoint Slide</vt:lpstr>
      <vt:lpstr>CHỦ ĐỀ Ứng phó với những tình huống nguy hiểm</vt:lpstr>
      <vt:lpstr>Bài 7. Những tình huống nguy hiểm từ con người</vt:lpstr>
      <vt:lpstr>PowerPoint Presentation</vt:lpstr>
      <vt:lpstr>KHÁM PHÁ</vt:lpstr>
      <vt:lpstr>PowerPoint Presentation</vt:lpstr>
      <vt:lpstr>PowerPoint Presentation</vt:lpstr>
      <vt:lpstr>THEORY</vt:lpstr>
      <vt:lpstr>PowerPoint Presentation</vt:lpstr>
      <vt:lpstr>03. CÁCH ỨNG PHÓ</vt:lpstr>
      <vt:lpstr>PowerPoint Presentation</vt:lpstr>
      <vt:lpstr>PowerPoint Presentation</vt:lpstr>
      <vt:lpstr>PowerPoint Presentation</vt:lpstr>
      <vt:lpstr>VẼ SƠ ĐỒ TƯ DUY TÓM TẮT NỘI DUNG BÀI 7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Ứng phó với những tình huống nguy hiểm</dc:title>
  <cp:lastModifiedBy>Admin</cp:lastModifiedBy>
  <cp:revision>19</cp:revision>
  <dcterms:modified xsi:type="dcterms:W3CDTF">2022-01-19T06:44:28Z</dcterms:modified>
</cp:coreProperties>
</file>