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7" r:id="rId2"/>
    <p:sldId id="258" r:id="rId3"/>
    <p:sldId id="259" r:id="rId4"/>
    <p:sldId id="261" r:id="rId5"/>
    <p:sldId id="278" r:id="rId6"/>
    <p:sldId id="263" r:id="rId7"/>
    <p:sldId id="264" r:id="rId8"/>
    <p:sldId id="286" r:id="rId9"/>
    <p:sldId id="265" r:id="rId10"/>
    <p:sldId id="280" r:id="rId11"/>
    <p:sldId id="287" r:id="rId12"/>
    <p:sldId id="325" r:id="rId13"/>
    <p:sldId id="295" r:id="rId14"/>
    <p:sldId id="269" r:id="rId15"/>
    <p:sldId id="270" r:id="rId16"/>
    <p:sldId id="272" r:id="rId17"/>
    <p:sldId id="274" r:id="rId18"/>
    <p:sldId id="29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4CE"/>
    <a:srgbClr val="F8E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4660"/>
  </p:normalViewPr>
  <p:slideViewPr>
    <p:cSldViewPr snapToGrid="0">
      <p:cViewPr varScale="1">
        <p:scale>
          <a:sx n="75" d="100"/>
          <a:sy n="75" d="100"/>
        </p:scale>
        <p:origin x="4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B362F-3481-48B7-B0E4-0D61782CC0A2}"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39297-2F63-4F25-99A1-04A4277EECA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p:spPr>
      </p:sp>
      <p:sp>
        <p:nvSpPr>
          <p:cNvPr id="12390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lstStyle/>
          <a:p>
            <a:pPr>
              <a:spcBef>
                <a:spcPct val="0"/>
              </a:spcBef>
            </a:pPr>
            <a:endParaRPr lang="en-US" altLang="en-US"/>
          </a:p>
        </p:txBody>
      </p:sp>
      <p:sp>
        <p:nvSpPr>
          <p:cNvPr id="4" name="Slide Number Placeholder 3"/>
          <p:cNvSpPr>
            <a:spLocks noGrp="1"/>
          </p:cNvSpPr>
          <p:nvPr>
            <p:ph type="sldNum" sz="quarter" idx="4294967295"/>
          </p:nvPr>
        </p:nvSpPr>
        <p:spPr>
          <a:xfrm>
            <a:off x="0" y="0"/>
            <a:ext cx="0" cy="0"/>
          </a:xfrm>
        </p:spPr>
        <p:txBody>
          <a:bodyPr/>
          <a:lstStyle/>
          <a:p>
            <a:pPr algn="r" eaLnBrk="1" fontAlgn="auto" hangingPunct="1">
              <a:spcBef>
                <a:spcPts val="0"/>
              </a:spcBef>
              <a:spcAft>
                <a:spcPts val="0"/>
              </a:spcAft>
              <a:defRPr/>
            </a:pPr>
            <a:fld id="{92069EA4-62B8-4AAF-B3E4-3084503E03F1}" type="slidenum">
              <a:rPr lang="en-US" sz="1200">
                <a:solidFill>
                  <a:prstClr val="black"/>
                </a:solidFill>
                <a:latin typeface="Calibri" panose="020F0502020204030204"/>
                <a:cs typeface="+mn-cs"/>
              </a:rPr>
              <a:t>20</a:t>
            </a:fld>
            <a:endParaRPr lang="en-US" sz="1200">
              <a:solidFill>
                <a:prstClr val="black"/>
              </a:solidFill>
              <a:latin typeface="Calibri"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F1FEF3-2FC1-4A93-B521-21A3969EF63D}"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F1FEF3-2FC1-4A93-B521-21A3969EF63D}"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F1FEF3-2FC1-4A93-B521-21A3969EF63D}"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F1FEF3-2FC1-4A93-B521-21A3969EF63D}"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F1FEF3-2FC1-4A93-B521-21A3969EF63D}"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F1FEF3-2FC1-4A93-B521-21A3969EF63D}"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F1FEF3-2FC1-4A93-B521-21A3969EF63D}"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F1FEF3-2FC1-4A93-B521-21A3969EF63D}" type="datetimeFigureOut">
              <a:rPr lang="en-US" smtClean="0"/>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1FEF3-2FC1-4A93-B521-21A3969EF63D}"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F1FEF3-2FC1-4A93-B521-21A3969EF63D}"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F1FEF3-2FC1-4A93-B521-21A3969EF63D}"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7420C-3729-423F-88D7-B1A328EFE0A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1FEF3-2FC1-4A93-B521-21A3969EF63D}" type="datetimeFigureOut">
              <a:rPr lang="en-US" smtClean="0"/>
              <a:t>6/3/2023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7420C-3729-423F-88D7-B1A328EFE0A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1553">
            <a:off x="6482139" y="4420592"/>
            <a:ext cx="4736372" cy="3046541"/>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09272" y="3046890"/>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sp>
        <p:nvSpPr>
          <p:cNvPr id="10" name="Text Box 9"/>
          <p:cNvSpPr txBox="1"/>
          <p:nvPr/>
        </p:nvSpPr>
        <p:spPr>
          <a:xfrm>
            <a:off x="2779395" y="1890395"/>
            <a:ext cx="7698740" cy="2749550"/>
          </a:xfrm>
          <a:prstGeom prst="rect">
            <a:avLst/>
          </a:prstGeom>
          <a:noFill/>
        </p:spPr>
        <p:txBody>
          <a:bodyPr wrap="square" rtlCol="0">
            <a:spAutoFit/>
          </a:bodyPr>
          <a:lstStyle/>
          <a:p>
            <a:pPr algn="ctr">
              <a:lnSpc>
                <a:spcPct val="120000"/>
              </a:lnSpc>
            </a:pPr>
            <a:r>
              <a:rPr lang="en-US" altLang="en-US" sz="4800" b="1" smtClean="0">
                <a:solidFill>
                  <a:schemeClr val="bg1"/>
                </a:solidFill>
              </a:rPr>
              <a:t>BÀI 11</a:t>
            </a:r>
            <a:r>
              <a:rPr lang="vi-VN" altLang="en-US" sz="4800" b="1" smtClean="0">
                <a:solidFill>
                  <a:schemeClr val="bg1"/>
                </a:solidFill>
              </a:rPr>
              <a:t>: </a:t>
            </a:r>
            <a:endParaRPr lang="vi-VN" altLang="en-US" sz="4800" b="1" dirty="0">
              <a:solidFill>
                <a:schemeClr val="bg1"/>
              </a:solidFill>
            </a:endParaRPr>
          </a:p>
          <a:p>
            <a:pPr algn="ctr">
              <a:lnSpc>
                <a:spcPct val="120000"/>
              </a:lnSpc>
            </a:pPr>
            <a:r>
              <a:rPr lang="vi-VN" altLang="en-US" sz="4800" b="1" dirty="0">
                <a:solidFill>
                  <a:schemeClr val="bg1"/>
                </a:solidFill>
              </a:rPr>
              <a:t>QUYỀN CƠ BẢN CỦA TRẺ EM </a:t>
            </a:r>
          </a:p>
        </p:txBody>
      </p:sp>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withEffect" p14:presetBounceEnd="4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1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8" dur="175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anim calcmode="lin" valueType="num">
                                          <p:cBhvr>
                                            <p:cTn id="12" dur="1500" fill="hold"/>
                                            <p:tgtEl>
                                              <p:spTgt spid="5"/>
                                            </p:tgtEl>
                                            <p:attrNameLst>
                                              <p:attrName>ppt_x</p:attrName>
                                            </p:attrNameLst>
                                          </p:cBhvr>
                                          <p:tavLst>
                                            <p:tav tm="0">
                                              <p:val>
                                                <p:strVal val="#ppt_x"/>
                                              </p:val>
                                            </p:tav>
                                            <p:tav tm="100000">
                                              <p:val>
                                                <p:strVal val="#ppt_x"/>
                                              </p:val>
                                            </p:tav>
                                          </p:tavLst>
                                        </p:anim>
                                        <p:anim calcmode="lin" valueType="num">
                                          <p:cBhvr>
                                            <p:cTn id="13" dur="1500" fill="hold"/>
                                            <p:tgtEl>
                                              <p:spTgt spid="5"/>
                                            </p:tgtEl>
                                            <p:attrNameLst>
                                              <p:attrName>ppt_y</p:attrName>
                                            </p:attrNameLst>
                                          </p:cBhvr>
                                          <p:tavLst>
                                            <p:tav tm="0">
                                              <p:val>
                                                <p:strVal val="#ppt_y+.1"/>
                                              </p:val>
                                            </p:tav>
                                            <p:tav tm="100000">
                                              <p:val>
                                                <p:strVal val="#ppt_y"/>
                                              </p:val>
                                            </p:tav>
                                          </p:tavLst>
                                        </p:anim>
                                      </p:childTnLst>
                                    </p:cTn>
                                  </p:par>
                                  <p:par>
                                    <p:cTn id="14"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5" dur="3500" fill="hold"/>
                                            <p:tgtEl>
                                              <p:spTgt spid="8"/>
                                            </p:tgtEl>
                                            <p:attrNameLst>
                                              <p:attrName>ppt_x</p:attrName>
                                              <p:attrName>ppt_y</p:attrName>
                                            </p:attrNameLst>
                                          </p:cBhvr>
                                          <p:rCtr x="19115" y="4167"/>
                                        </p:animMotion>
                                      </p:childTnLst>
                                    </p:cTn>
                                  </p:par>
                                  <p:par>
                                    <p:cTn id="16"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7" dur="2250" fill="hold"/>
                                            <p:tgtEl>
                                              <p:spTgt spid="9"/>
                                            </p:tgtEl>
                                            <p:attrNameLst>
                                              <p:attrName>ppt_x</p:attrName>
                                              <p:attrName>ppt_y</p:attrName>
                                            </p:attrNameLst>
                                          </p:cBhvr>
                                          <p:rCtr x="-9792" y="856"/>
                                        </p:animMotion>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anim calcmode="lin" valueType="num">
                                          <p:cBhvr>
                                            <p:cTn id="22" dur="1500" fill="hold"/>
                                            <p:tgtEl>
                                              <p:spTgt spid="6"/>
                                            </p:tgtEl>
                                            <p:attrNameLst>
                                              <p:attrName>ppt_x</p:attrName>
                                            </p:attrNameLst>
                                          </p:cBhvr>
                                          <p:tavLst>
                                            <p:tav tm="0">
                                              <p:val>
                                                <p:strVal val="#ppt_x"/>
                                              </p:val>
                                            </p:tav>
                                            <p:tav tm="100000">
                                              <p:val>
                                                <p:strVal val="#ppt_x"/>
                                              </p:val>
                                            </p:tav>
                                          </p:tavLst>
                                        </p:anim>
                                        <p:anim calcmode="lin" valueType="num">
                                          <p:cBhvr>
                                            <p:cTn id="23" dur="1500" fill="hold"/>
                                            <p:tgtEl>
                                              <p:spTgt spid="6"/>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ppt_x"/>
                                              </p:val>
                                            </p:tav>
                                            <p:tav tm="100000">
                                              <p:val>
                                                <p:strVal val="#ppt_x"/>
                                              </p:val>
                                            </p:tav>
                                          </p:tavLst>
                                        </p:anim>
                                        <p:anim calcmode="lin" valueType="num">
                                          <p:cBhvr additive="base">
                                            <p:cTn id="8" dur="175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anim calcmode="lin" valueType="num">
                                          <p:cBhvr>
                                            <p:cTn id="12" dur="1500" fill="hold"/>
                                            <p:tgtEl>
                                              <p:spTgt spid="5"/>
                                            </p:tgtEl>
                                            <p:attrNameLst>
                                              <p:attrName>ppt_x</p:attrName>
                                            </p:attrNameLst>
                                          </p:cBhvr>
                                          <p:tavLst>
                                            <p:tav tm="0">
                                              <p:val>
                                                <p:strVal val="#ppt_x"/>
                                              </p:val>
                                            </p:tav>
                                            <p:tav tm="100000">
                                              <p:val>
                                                <p:strVal val="#ppt_x"/>
                                              </p:val>
                                            </p:tav>
                                          </p:tavLst>
                                        </p:anim>
                                        <p:anim calcmode="lin" valueType="num">
                                          <p:cBhvr>
                                            <p:cTn id="13" dur="1500" fill="hold"/>
                                            <p:tgtEl>
                                              <p:spTgt spid="5"/>
                                            </p:tgtEl>
                                            <p:attrNameLst>
                                              <p:attrName>ppt_y</p:attrName>
                                            </p:attrNameLst>
                                          </p:cBhvr>
                                          <p:tavLst>
                                            <p:tav tm="0">
                                              <p:val>
                                                <p:strVal val="#ppt_y+.1"/>
                                              </p:val>
                                            </p:tav>
                                            <p:tav tm="100000">
                                              <p:val>
                                                <p:strVal val="#ppt_y"/>
                                              </p:val>
                                            </p:tav>
                                          </p:tavLst>
                                        </p:anim>
                                      </p:childTnLst>
                                    </p:cTn>
                                  </p:par>
                                  <p:par>
                                    <p:cTn id="14"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5" dur="3500" fill="hold"/>
                                            <p:tgtEl>
                                              <p:spTgt spid="8"/>
                                            </p:tgtEl>
                                            <p:attrNameLst>
                                              <p:attrName>ppt_x</p:attrName>
                                              <p:attrName>ppt_y</p:attrName>
                                            </p:attrNameLst>
                                          </p:cBhvr>
                                          <p:rCtr x="19115" y="4167"/>
                                        </p:animMotion>
                                      </p:childTnLst>
                                    </p:cTn>
                                  </p:par>
                                  <p:par>
                                    <p:cTn id="16"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7" dur="2250" fill="hold"/>
                                            <p:tgtEl>
                                              <p:spTgt spid="9"/>
                                            </p:tgtEl>
                                            <p:attrNameLst>
                                              <p:attrName>ppt_x</p:attrName>
                                              <p:attrName>ppt_y</p:attrName>
                                            </p:attrNameLst>
                                          </p:cBhvr>
                                          <p:rCtr x="-9792" y="856"/>
                                        </p:animMotion>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anim calcmode="lin" valueType="num">
                                          <p:cBhvr>
                                            <p:cTn id="22" dur="1500" fill="hold"/>
                                            <p:tgtEl>
                                              <p:spTgt spid="6"/>
                                            </p:tgtEl>
                                            <p:attrNameLst>
                                              <p:attrName>ppt_x</p:attrName>
                                            </p:attrNameLst>
                                          </p:cBhvr>
                                          <p:tavLst>
                                            <p:tav tm="0">
                                              <p:val>
                                                <p:strVal val="#ppt_x"/>
                                              </p:val>
                                            </p:tav>
                                            <p:tav tm="100000">
                                              <p:val>
                                                <p:strVal val="#ppt_x"/>
                                              </p:val>
                                            </p:tav>
                                          </p:tavLst>
                                        </p:anim>
                                        <p:anim calcmode="lin" valueType="num">
                                          <p:cBhvr>
                                            <p:cTn id="23" dur="1500" fill="hold"/>
                                            <p:tgtEl>
                                              <p:spTgt spid="6"/>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15900" y="1529715"/>
            <a:ext cx="11759565" cy="2675255"/>
          </a:xfrm>
          <a:prstGeom prst="rect">
            <a:avLst/>
          </a:prstGeom>
          <a:solidFill>
            <a:schemeClr val="accent1">
              <a:lumMod val="40000"/>
              <a:lumOff val="60000"/>
            </a:schemeClr>
          </a:solidFill>
          <a:ln w="28575">
            <a:prstDash val="dash"/>
          </a:ln>
        </p:spPr>
        <p:style>
          <a:lnRef idx="2">
            <a:schemeClr val="dk1"/>
          </a:lnRef>
          <a:fillRef idx="1">
            <a:schemeClr val="lt1"/>
          </a:fillRef>
          <a:effectRef idx="0">
            <a:schemeClr val="dk1"/>
          </a:effectRef>
          <a:fontRef idx="minor">
            <a:schemeClr val="dk1"/>
          </a:fontRef>
        </p:style>
        <p:txBody>
          <a:bodyPr wrap="square" rtlCol="0" anchor="t">
            <a:spAutoFit/>
          </a:bodyPr>
          <a:lstStyle/>
          <a:p>
            <a:pPr algn="just">
              <a:lnSpc>
                <a:spcPct val="120000"/>
              </a:lnSpc>
            </a:pPr>
            <a:r>
              <a:rPr lang="en-US" sz="2800">
                <a:latin typeface="Arial" panose="020B0604020202020204" pitchFamily="34" charset="0"/>
                <a:cs typeface="Arial" panose="020B0604020202020204" pitchFamily="34" charset="0"/>
              </a:rPr>
              <a:t>Công ước Liên hợp quốc về quyền trẻ em đã thể hiện sự quan tâm của cộng đồng quốc tế đối với trẻ em. Công ước đảm bảo cho trẻ em được sống, được phát triển trong bầu không khí hạnh phúc, yêu thương, an toàn, lành mạnh, bình đẳng; được tham gia vào các hoạt động xã hội; được phát triển đầy đủ, toàn diện về thể chất và tinh thần.</a:t>
            </a:r>
          </a:p>
        </p:txBody>
      </p:sp>
      <p:sp>
        <p:nvSpPr>
          <p:cNvPr id="6" name="Text Box 5"/>
          <p:cNvSpPr txBox="1"/>
          <p:nvPr/>
        </p:nvSpPr>
        <p:spPr>
          <a:xfrm>
            <a:off x="215900" y="73660"/>
            <a:ext cx="11759565" cy="1272540"/>
          </a:xfrm>
          <a:prstGeom prst="rect">
            <a:avLst/>
          </a:prstGeom>
          <a:noFill/>
        </p:spPr>
        <p:txBody>
          <a:bodyPr wrap="square" rtlCol="0" anchor="t">
            <a:spAutoFit/>
          </a:bodyPr>
          <a:lstStyle/>
          <a:p>
            <a:pPr algn="just">
              <a:lnSpc>
                <a:spcPct val="120000"/>
              </a:lnSpc>
            </a:pPr>
            <a:r>
              <a:rPr lang="en-US" sz="3600" b="1">
                <a:sym typeface="+mn-ea"/>
              </a:rPr>
              <a:t>2. Ý nghĩa của quyền trẻ em và thực hiện quyền trẻ em</a:t>
            </a:r>
            <a:endParaRPr lang="en-US" sz="3600" b="1"/>
          </a:p>
          <a:p>
            <a:pPr algn="just">
              <a:lnSpc>
                <a:spcPct val="120000"/>
              </a:lnSpc>
            </a:pPr>
            <a:r>
              <a:rPr lang="en-US" sz="2800" i="1">
                <a:sym typeface="+mn-ea"/>
              </a:rPr>
              <a:t>Em hãy đọc thông tin sau và trả lời câu hỏi</a:t>
            </a:r>
          </a:p>
        </p:txBody>
      </p:sp>
      <p:sp>
        <p:nvSpPr>
          <p:cNvPr id="11" name="Text Box 10"/>
          <p:cNvSpPr txBox="1"/>
          <p:nvPr/>
        </p:nvSpPr>
        <p:spPr>
          <a:xfrm>
            <a:off x="215265" y="4518660"/>
            <a:ext cx="11760200" cy="1863090"/>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nchor="t">
            <a:spAutoFit/>
          </a:bodyPr>
          <a:lstStyle/>
          <a:p>
            <a:pPr algn="just">
              <a:lnSpc>
                <a:spcPct val="120000"/>
              </a:lnSpc>
            </a:pPr>
            <a:r>
              <a:rPr lang="vi-VN" altLang="en-US" sz="3200">
                <a:latin typeface="Arial" panose="020B0604020202020204" pitchFamily="34" charset="0"/>
                <a:cs typeface="Arial" panose="020B0604020202020204" pitchFamily="34" charset="0"/>
                <a:sym typeface="+mn-ea"/>
              </a:rPr>
              <a:t>a) Em hãy cho quyền trẻ em có ý nghĩa như thế nào?</a:t>
            </a:r>
            <a:endParaRPr lang="vi-VN" altLang="en-US" sz="3200">
              <a:solidFill>
                <a:schemeClr val="tx1"/>
              </a:solidFill>
              <a:latin typeface="Arial" panose="020B0604020202020204" pitchFamily="34" charset="0"/>
              <a:cs typeface="Arial" panose="020B0604020202020204" pitchFamily="34" charset="0"/>
            </a:endParaRPr>
          </a:p>
          <a:p>
            <a:pPr algn="just">
              <a:lnSpc>
                <a:spcPct val="120000"/>
              </a:lnSpc>
            </a:pPr>
            <a:r>
              <a:rPr lang="vi-VN" altLang="en-US" sz="3200">
                <a:latin typeface="Arial" panose="020B0604020202020204" pitchFamily="34" charset="0"/>
                <a:cs typeface="Arial" panose="020B0604020202020204" pitchFamily="34" charset="0"/>
                <a:sym typeface="+mn-ea"/>
              </a:rPr>
              <a:t>b) Theo em, điều gì sẽ xảy ra nếu quyền trẻ em không được thực hiện?</a:t>
            </a:r>
          </a:p>
        </p:txBody>
      </p:sp>
      <p:sp>
        <p:nvSpPr>
          <p:cNvPr id="10" name="Rounded Rectangle 9"/>
          <p:cNvSpPr/>
          <p:nvPr/>
        </p:nvSpPr>
        <p:spPr>
          <a:xfrm>
            <a:off x="139065" y="1346200"/>
            <a:ext cx="11836400" cy="5215255"/>
          </a:xfrm>
          <a:prstGeom prst="roundRect">
            <a:avLst/>
          </a:prstGeom>
          <a:solidFill>
            <a:schemeClr val="accent4">
              <a:lumMod val="40000"/>
              <a:lumOff val="60000"/>
            </a:schemeClr>
          </a:solidFill>
          <a:ln w="317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altLang="en-US" sz="2400" b="1">
                <a:solidFill>
                  <a:schemeClr val="tx1"/>
                </a:solidFill>
              </a:rPr>
              <a:t>a, Theo em quyền trẻ em có ý nghĩa rất quan trọng</a:t>
            </a:r>
            <a:r>
              <a:rPr lang="vi-VN" altLang="en-US" sz="2400">
                <a:solidFill>
                  <a:schemeClr val="tx1"/>
                </a:solidFill>
              </a:rPr>
              <a:t>, là điều kiện cần thiết để cho trẻ em được sống, được phát triển trong bầu không khí hạnh phúc, yêu thương, an toàn, lành mạnh, bình đẳng; được tham gia vào các hoạt động xã hội; được phát triển đầy đủ, toàn diện về thể chất và tinh thần.</a:t>
            </a:r>
          </a:p>
          <a:p>
            <a:pPr algn="just">
              <a:lnSpc>
                <a:spcPct val="110000"/>
              </a:lnSpc>
            </a:pPr>
            <a:r>
              <a:rPr lang="vi-VN" altLang="en-US" sz="2400" b="1">
                <a:solidFill>
                  <a:schemeClr val="tx1"/>
                </a:solidFill>
                <a:sym typeface="+mn-ea"/>
              </a:rPr>
              <a:t>b, Theo em, nếu quyền trẻ em không được thực hiện thì dẫn đến:</a:t>
            </a:r>
            <a:endParaRPr lang="vi-VN" altLang="en-US" sz="2400">
              <a:solidFill>
                <a:schemeClr val="tx1"/>
              </a:solidFill>
            </a:endParaRPr>
          </a:p>
          <a:p>
            <a:pPr algn="just">
              <a:lnSpc>
                <a:spcPct val="110000"/>
              </a:lnSpc>
            </a:pPr>
            <a:r>
              <a:rPr lang="vi-VN" altLang="en-US" sz="2400">
                <a:solidFill>
                  <a:schemeClr val="tx1"/>
                </a:solidFill>
                <a:sym typeface="+mn-ea"/>
              </a:rPr>
              <a:t>+ Trẻ em sẽ phải đối diện với nguy cơ mất an toàn, ảnh hưởng đến quyền được sống, được phát triển của bản thân</a:t>
            </a:r>
            <a:endParaRPr lang="vi-VN" altLang="en-US" sz="2400">
              <a:solidFill>
                <a:schemeClr val="tx1"/>
              </a:solidFill>
            </a:endParaRPr>
          </a:p>
          <a:p>
            <a:pPr algn="just">
              <a:lnSpc>
                <a:spcPct val="110000"/>
              </a:lnSpc>
            </a:pPr>
            <a:r>
              <a:rPr lang="vi-VN" altLang="en-US" sz="2400">
                <a:solidFill>
                  <a:schemeClr val="tx1"/>
                </a:solidFill>
                <a:sym typeface="+mn-ea"/>
              </a:rPr>
              <a:t>+ Tình trạng bất bình đẳng và tệ nạn xã hội không ngừng gia tăng, gây ảnh hưởng nghiệm trọng đến sự phát triển của các quốc gia và toàn thế giới.</a:t>
            </a:r>
            <a:endParaRPr lang="vi-VN" altLang="en-US" sz="2400">
              <a:solidFill>
                <a:schemeClr val="tx1"/>
              </a:solidFill>
            </a:endParaRPr>
          </a:p>
          <a:p>
            <a:pPr algn="just">
              <a:lnSpc>
                <a:spcPct val="120000"/>
              </a:lnSpc>
            </a:pPr>
            <a:r>
              <a:rPr lang="vi-VN" altLang="en-US" sz="2400">
                <a:solidFill>
                  <a:schemeClr val="tx1"/>
                </a:solidFill>
                <a:sym typeface="+mn-ea"/>
              </a:rPr>
              <a:t>=&gt; Do đó các quốc gia và toàn thế giới cần có sự quan tâm và quán triệt việc thực hiện quyền trẻ em.</a:t>
            </a:r>
            <a:endParaRPr lang="vi-VN" altLang="en-US" sz="2400">
              <a:solidFill>
                <a:schemeClr val="tx1"/>
              </a:solidFill>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77800" y="466725"/>
            <a:ext cx="11441430" cy="645160"/>
          </a:xfrm>
          <a:prstGeom prst="rect">
            <a:avLst/>
          </a:prstGeom>
          <a:noFill/>
        </p:spPr>
        <p:txBody>
          <a:bodyPr wrap="square" rtlCol="0">
            <a:spAutoFit/>
          </a:bodyPr>
          <a:lstStyle/>
          <a:p>
            <a:r>
              <a:rPr lang="vi-VN" altLang="en-US" sz="3600" b="1"/>
              <a:t>2. </a:t>
            </a:r>
            <a:r>
              <a:rPr lang="en-US" sz="3600" b="1">
                <a:sym typeface="+mn-ea"/>
              </a:rPr>
              <a:t>Ý nghĩa của quyền trẻ em và thực hiện quyền trẻ em</a:t>
            </a:r>
            <a:r>
              <a:rPr lang="vi-VN" altLang="en-US" sz="3600" b="1"/>
              <a:t> </a:t>
            </a:r>
          </a:p>
        </p:txBody>
      </p:sp>
      <p:sp>
        <p:nvSpPr>
          <p:cNvPr id="8" name="Rounded Rectangle 7"/>
          <p:cNvSpPr/>
          <p:nvPr/>
        </p:nvSpPr>
        <p:spPr>
          <a:xfrm>
            <a:off x="177800" y="1790065"/>
            <a:ext cx="11836400" cy="4083685"/>
          </a:xfrm>
          <a:prstGeom prst="roundRect">
            <a:avLst/>
          </a:prstGeom>
          <a:solidFill>
            <a:schemeClr val="accent6">
              <a:lumMod val="40000"/>
              <a:lumOff val="60000"/>
            </a:schemeClr>
          </a:solidFill>
          <a:ln w="34925"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altLang="en-US" sz="3600">
                <a:solidFill>
                  <a:schemeClr val="tx1"/>
                </a:solidFill>
              </a:rPr>
              <a:t>- Quyền trẻ em là </a:t>
            </a:r>
            <a:r>
              <a:rPr lang="vi-VN" altLang="en-US" sz="3600" b="1">
                <a:solidFill>
                  <a:schemeClr val="tx1"/>
                </a:solidFill>
              </a:rPr>
              <a:t>điều kiện cần thiết</a:t>
            </a:r>
            <a:r>
              <a:rPr lang="vi-VN" altLang="en-US" sz="3600">
                <a:solidFill>
                  <a:schemeClr val="tx1"/>
                </a:solidFill>
              </a:rPr>
              <a:t> để trẻ em được phát triển đầy đủ, toàn diện về thể chất và tinh thần. </a:t>
            </a:r>
          </a:p>
          <a:p>
            <a:pPr algn="just">
              <a:lnSpc>
                <a:spcPct val="140000"/>
              </a:lnSpc>
            </a:pPr>
            <a:r>
              <a:rPr lang="vi-VN" altLang="en-US" sz="3600">
                <a:solidFill>
                  <a:schemeClr val="tx1"/>
                </a:solidFill>
              </a:rPr>
              <a:t>- Thực hiện quyền trẻ em đảm bảo cho trẻ em được sống, được phát triển trong bầu không khí hạnh phúc, yêu thương, an toàn, lành mạnh, bình đẳng.</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77800" y="466725"/>
            <a:ext cx="11441430" cy="645160"/>
          </a:xfrm>
          <a:prstGeom prst="rect">
            <a:avLst/>
          </a:prstGeom>
          <a:noFill/>
        </p:spPr>
        <p:txBody>
          <a:bodyPr wrap="square" rtlCol="0">
            <a:spAutoFit/>
          </a:bodyPr>
          <a:lstStyle/>
          <a:p>
            <a:r>
              <a:rPr lang="vi-VN" altLang="en-US" sz="3600" b="1"/>
              <a:t>2. </a:t>
            </a:r>
            <a:r>
              <a:rPr lang="en-US" sz="3600" b="1">
                <a:sym typeface="+mn-ea"/>
              </a:rPr>
              <a:t>Ý nghĩa của quyền trẻ em và thực hiện quyền trẻ em</a:t>
            </a:r>
            <a:r>
              <a:rPr lang="vi-VN" altLang="en-US" sz="3600" b="1"/>
              <a:t> </a:t>
            </a:r>
          </a:p>
        </p:txBody>
      </p:sp>
      <p:graphicFrame>
        <p:nvGraphicFramePr>
          <p:cNvPr id="2" name="Table 1"/>
          <p:cNvGraphicFramePr/>
          <p:nvPr/>
        </p:nvGraphicFramePr>
        <p:xfrm>
          <a:off x="177800" y="2350135"/>
          <a:ext cx="11838940" cy="4157345"/>
        </p:xfrm>
        <a:graphic>
          <a:graphicData uri="http://schemas.openxmlformats.org/drawingml/2006/table">
            <a:tbl>
              <a:tblPr firstRow="1" bandRow="1">
                <a:tableStyleId>{5C22544A-7EE6-4342-B048-85BDC9FD1C3A}</a:tableStyleId>
              </a:tblPr>
              <a:tblGrid>
                <a:gridCol w="2959735">
                  <a:extLst>
                    <a:ext uri="{9D8B030D-6E8A-4147-A177-3AD203B41FA5}">
                      <a16:colId xmlns:a16="http://schemas.microsoft.com/office/drawing/2014/main" val="20000"/>
                    </a:ext>
                  </a:extLst>
                </a:gridCol>
                <a:gridCol w="2959735">
                  <a:extLst>
                    <a:ext uri="{9D8B030D-6E8A-4147-A177-3AD203B41FA5}">
                      <a16:colId xmlns:a16="http://schemas.microsoft.com/office/drawing/2014/main" val="20001"/>
                    </a:ext>
                  </a:extLst>
                </a:gridCol>
                <a:gridCol w="2959735">
                  <a:extLst>
                    <a:ext uri="{9D8B030D-6E8A-4147-A177-3AD203B41FA5}">
                      <a16:colId xmlns:a16="http://schemas.microsoft.com/office/drawing/2014/main" val="20002"/>
                    </a:ext>
                  </a:extLst>
                </a:gridCol>
                <a:gridCol w="2959735">
                  <a:extLst>
                    <a:ext uri="{9D8B030D-6E8A-4147-A177-3AD203B41FA5}">
                      <a16:colId xmlns:a16="http://schemas.microsoft.com/office/drawing/2014/main" val="20003"/>
                    </a:ext>
                  </a:extLst>
                </a:gridCol>
              </a:tblGrid>
              <a:tr h="887095">
                <a:tc gridSpan="4">
                  <a:txBody>
                    <a:bodyPr/>
                    <a:lstStyle/>
                    <a:p>
                      <a:pPr algn="ctr">
                        <a:lnSpc>
                          <a:spcPct val="130000"/>
                        </a:lnSpc>
                        <a:buNone/>
                      </a:pPr>
                      <a:r>
                        <a:rPr lang="vi-VN" altLang="en-US" sz="3200" b="1">
                          <a:solidFill>
                            <a:schemeClr val="tx1"/>
                          </a:solidFill>
                        </a:rPr>
                        <a:t>PHIẾU HỌC TẬP </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chemeClr val="accent6">
                        <a:lumMod val="40000"/>
                        <a:lumOff val="60000"/>
                      </a:schemeClr>
                    </a:solidFill>
                  </a:tcPr>
                </a:tc>
                <a:tc hMerge="1">
                  <a:txBody>
                    <a:bodyPr/>
                    <a:lstStyle/>
                    <a:p>
                      <a:endParaRPr lang="en-US"/>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tcPr>
                </a:tc>
                <a:tc hMerge="1">
                  <a:txBody>
                    <a:bodyPr/>
                    <a:lstStyle/>
                    <a:p>
                      <a:endParaRPr lang="en-US"/>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tcPr>
                </a:tc>
                <a:tc hMerge="1">
                  <a:txBody>
                    <a:bodyPr/>
                    <a:lstStyle/>
                    <a:p>
                      <a:endParaRPr lang="en-US"/>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tcPr>
                </a:tc>
                <a:extLst>
                  <a:ext uri="{0D108BD9-81ED-4DB2-BD59-A6C34878D82A}">
                    <a16:rowId xmlns:a16="http://schemas.microsoft.com/office/drawing/2014/main" val="10000"/>
                  </a:ext>
                </a:extLst>
              </a:tr>
              <a:tr h="1550035">
                <a:tc>
                  <a:txBody>
                    <a:bodyPr/>
                    <a:lstStyle/>
                    <a:p>
                      <a:pPr algn="ctr">
                        <a:lnSpc>
                          <a:spcPct val="120000"/>
                        </a:lnSpc>
                        <a:buNone/>
                      </a:pPr>
                      <a:r>
                        <a:rPr lang="vi-VN" altLang="en-US" sz="2400" b="1">
                          <a:solidFill>
                            <a:schemeClr val="tx1"/>
                          </a:solidFill>
                          <a:sym typeface="+mn-ea"/>
                        </a:rPr>
                        <a:t>Bổn phận của trẻ em đối với đất nước</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6C4CE"/>
                    </a:solidFill>
                  </a:tcPr>
                </a:tc>
                <a:tc>
                  <a:txBody>
                    <a:bodyPr/>
                    <a:lstStyle/>
                    <a:p>
                      <a:pPr algn="ctr">
                        <a:lnSpc>
                          <a:spcPct val="120000"/>
                        </a:lnSpc>
                        <a:buNone/>
                      </a:pPr>
                      <a:r>
                        <a:rPr lang="vi-VN" altLang="en-US" sz="2400" b="1">
                          <a:solidFill>
                            <a:schemeClr val="tx1"/>
                          </a:solidFill>
                          <a:sym typeface="+mn-ea"/>
                        </a:rPr>
                        <a:t>Bổn phận của trẻ em đối với gia đình</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6C4CE"/>
                    </a:solidFill>
                  </a:tcPr>
                </a:tc>
                <a:tc>
                  <a:txBody>
                    <a:bodyPr/>
                    <a:lstStyle/>
                    <a:p>
                      <a:pPr algn="ctr">
                        <a:lnSpc>
                          <a:spcPct val="120000"/>
                        </a:lnSpc>
                        <a:buNone/>
                      </a:pPr>
                      <a:r>
                        <a:rPr lang="vi-VN" altLang="en-US" sz="2400" b="1">
                          <a:solidFill>
                            <a:schemeClr val="tx1"/>
                          </a:solidFill>
                          <a:sym typeface="+mn-ea"/>
                        </a:rPr>
                        <a:t>Bổn phận của trẻ em đối với nhà trường</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6C4CE"/>
                    </a:solidFill>
                  </a:tcPr>
                </a:tc>
                <a:tc>
                  <a:txBody>
                    <a:bodyPr/>
                    <a:lstStyle/>
                    <a:p>
                      <a:pPr algn="ctr">
                        <a:lnSpc>
                          <a:spcPct val="120000"/>
                        </a:lnSpc>
                        <a:buNone/>
                      </a:pPr>
                      <a:r>
                        <a:rPr lang="vi-VN" altLang="en-US" sz="2400" b="1">
                          <a:solidFill>
                            <a:schemeClr val="tx1"/>
                          </a:solidFill>
                          <a:sym typeface="+mn-ea"/>
                        </a:rPr>
                        <a:t>Bổn phận của trẻ em đối với bản thân</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6C4CE"/>
                    </a:solidFill>
                  </a:tcPr>
                </a:tc>
                <a:extLst>
                  <a:ext uri="{0D108BD9-81ED-4DB2-BD59-A6C34878D82A}">
                    <a16:rowId xmlns:a16="http://schemas.microsoft.com/office/drawing/2014/main" val="10001"/>
                  </a:ext>
                </a:extLst>
              </a:tr>
              <a:tr h="1720215">
                <a:tc>
                  <a:txBody>
                    <a:bodyPr/>
                    <a:lstStyle/>
                    <a:p>
                      <a:pPr algn="ctr">
                        <a:lnSpc>
                          <a:spcPct val="170000"/>
                        </a:lnSpc>
                        <a:buNone/>
                      </a:pPr>
                      <a:r>
                        <a:rPr lang="vi-VN" altLang="en-US" sz="2400" b="1"/>
                        <a:t>..........</a:t>
                      </a:r>
                    </a:p>
                    <a:p>
                      <a:pPr algn="ctr">
                        <a:lnSpc>
                          <a:spcPct val="170000"/>
                        </a:lnSpc>
                        <a:buNone/>
                      </a:pPr>
                      <a:r>
                        <a:rPr lang="vi-VN" altLang="en-US" sz="2400" b="1"/>
                        <a:t>................</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8E5CC"/>
                    </a:solidFill>
                  </a:tcPr>
                </a:tc>
                <a:tc>
                  <a:txBody>
                    <a:bodyPr/>
                    <a:lstStyle/>
                    <a:p>
                      <a:pPr algn="ctr">
                        <a:lnSpc>
                          <a:spcPct val="170000"/>
                        </a:lnSpc>
                        <a:buNone/>
                      </a:pPr>
                      <a:r>
                        <a:rPr lang="vi-VN" altLang="en-US" sz="2400" b="1"/>
                        <a:t>.........</a:t>
                      </a:r>
                    </a:p>
                    <a:p>
                      <a:pPr algn="ctr">
                        <a:lnSpc>
                          <a:spcPct val="170000"/>
                        </a:lnSpc>
                        <a:buNone/>
                      </a:pPr>
                      <a:r>
                        <a:rPr lang="vi-VN" altLang="en-US" sz="2400" b="1"/>
                        <a:t>...............</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8E5CC"/>
                    </a:solidFill>
                  </a:tcPr>
                </a:tc>
                <a:tc>
                  <a:txBody>
                    <a:bodyPr/>
                    <a:lstStyle/>
                    <a:p>
                      <a:pPr algn="ctr">
                        <a:lnSpc>
                          <a:spcPct val="170000"/>
                        </a:lnSpc>
                        <a:buNone/>
                      </a:pPr>
                      <a:r>
                        <a:rPr lang="vi-VN" altLang="en-US" sz="2400" b="1"/>
                        <a:t>.........</a:t>
                      </a:r>
                    </a:p>
                    <a:p>
                      <a:pPr algn="ctr">
                        <a:lnSpc>
                          <a:spcPct val="170000"/>
                        </a:lnSpc>
                        <a:buNone/>
                      </a:pPr>
                      <a:r>
                        <a:rPr lang="vi-VN" altLang="en-US" sz="2400" b="1"/>
                        <a:t>.................</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8E5CC"/>
                    </a:solidFill>
                  </a:tcPr>
                </a:tc>
                <a:tc>
                  <a:txBody>
                    <a:bodyPr/>
                    <a:lstStyle/>
                    <a:p>
                      <a:pPr algn="ctr">
                        <a:lnSpc>
                          <a:spcPct val="170000"/>
                        </a:lnSpc>
                        <a:buNone/>
                      </a:pPr>
                      <a:r>
                        <a:rPr lang="vi-VN" altLang="en-US" sz="2400" b="1"/>
                        <a:t>..........</a:t>
                      </a:r>
                    </a:p>
                    <a:p>
                      <a:pPr algn="ctr">
                        <a:lnSpc>
                          <a:spcPct val="170000"/>
                        </a:lnSpc>
                        <a:buNone/>
                      </a:pPr>
                      <a:r>
                        <a:rPr lang="vi-VN" altLang="en-US" sz="2400" b="1"/>
                        <a:t>..................</a:t>
                      </a:r>
                    </a:p>
                  </a:txBody>
                  <a:tcPr>
                    <a:lnL w="38100" cmpd="sng">
                      <a:solidFill>
                        <a:schemeClr val="tx1"/>
                      </a:solidFill>
                      <a:prstDash val="sysDash"/>
                    </a:lnL>
                    <a:lnR w="38100" cmpd="sng">
                      <a:solidFill>
                        <a:schemeClr val="tx1"/>
                      </a:solidFill>
                      <a:prstDash val="sysDash"/>
                    </a:lnR>
                    <a:lnT w="38100" cmpd="sng">
                      <a:solidFill>
                        <a:schemeClr val="tx1"/>
                      </a:solidFill>
                      <a:prstDash val="sysDash"/>
                    </a:lnT>
                    <a:lnB w="38100" cmpd="sng">
                      <a:solidFill>
                        <a:schemeClr val="tx1"/>
                      </a:solidFill>
                      <a:prstDash val="sysDash"/>
                    </a:lnB>
                    <a:solidFill>
                      <a:srgbClr val="F8E5CC"/>
                    </a:solidFill>
                  </a:tcPr>
                </a:tc>
                <a:extLst>
                  <a:ext uri="{0D108BD9-81ED-4DB2-BD59-A6C34878D82A}">
                    <a16:rowId xmlns:a16="http://schemas.microsoft.com/office/drawing/2014/main" val="10002"/>
                  </a:ext>
                </a:extLst>
              </a:tr>
            </a:tbl>
          </a:graphicData>
        </a:graphic>
      </p:graphicFrame>
      <p:sp>
        <p:nvSpPr>
          <p:cNvPr id="3" name="Text Box 2"/>
          <p:cNvSpPr txBox="1"/>
          <p:nvPr/>
        </p:nvSpPr>
        <p:spPr>
          <a:xfrm>
            <a:off x="229870" y="1111885"/>
            <a:ext cx="11735435" cy="1124585"/>
          </a:xfrm>
          <a:prstGeom prst="rect">
            <a:avLst/>
          </a:prstGeom>
          <a:noFill/>
        </p:spPr>
        <p:txBody>
          <a:bodyPr wrap="square" rtlCol="0">
            <a:spAutoFit/>
          </a:bodyPr>
          <a:lstStyle/>
          <a:p>
            <a:pPr algn="just">
              <a:lnSpc>
                <a:spcPct val="120000"/>
              </a:lnSpc>
            </a:pPr>
            <a:r>
              <a:rPr lang="vi-VN" altLang="en-US" sz="2800" i="1"/>
              <a:t>Em hãy thảo luận nhóm và liệt kê các việc làm thể hiện bổn phận của trẻ em theo bảng dưới đây </a:t>
            </a:r>
          </a:p>
        </p:txBody>
      </p:sp>
    </p:spTree>
  </p:cSld>
  <p:clrMapOvr>
    <a:masterClrMapping/>
  </p:clrMapOvr>
  <p:transition>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
          <p:cNvPicPr>
            <a:picLocks noGrp="1" noChangeAspect="1"/>
          </p:cNvPicPr>
          <p:nvPr>
            <p:ph sz="half" idx="1"/>
          </p:nvPr>
        </p:nvPicPr>
        <p:blipFill>
          <a:blip r:embed="rId2"/>
          <a:stretch>
            <a:fillRect/>
          </a:stretch>
        </p:blipFill>
        <p:spPr>
          <a:xfrm>
            <a:off x="114300" y="91440"/>
            <a:ext cx="3302000" cy="3298825"/>
          </a:xfrm>
          <a:prstGeom prst="rect">
            <a:avLst/>
          </a:prstGeom>
        </p:spPr>
      </p:pic>
      <p:pic>
        <p:nvPicPr>
          <p:cNvPr id="6" name="Content Placeholder 5" descr="2"/>
          <p:cNvPicPr>
            <a:picLocks noGrp="1" noChangeAspect="1"/>
          </p:cNvPicPr>
          <p:nvPr>
            <p:ph sz="half" idx="2"/>
          </p:nvPr>
        </p:nvPicPr>
        <p:blipFill>
          <a:blip r:embed="rId3"/>
          <a:stretch>
            <a:fillRect/>
          </a:stretch>
        </p:blipFill>
        <p:spPr>
          <a:xfrm>
            <a:off x="3589020" y="91440"/>
            <a:ext cx="3610610" cy="3298825"/>
          </a:xfrm>
          <a:prstGeom prst="rect">
            <a:avLst/>
          </a:prstGeom>
        </p:spPr>
      </p:pic>
      <p:pic>
        <p:nvPicPr>
          <p:cNvPr id="8" name="Picture 7" descr="4"/>
          <p:cNvPicPr>
            <a:picLocks noChangeAspect="1"/>
          </p:cNvPicPr>
          <p:nvPr/>
        </p:nvPicPr>
        <p:blipFill>
          <a:blip r:embed="rId4"/>
          <a:stretch>
            <a:fillRect/>
          </a:stretch>
        </p:blipFill>
        <p:spPr>
          <a:xfrm>
            <a:off x="114300" y="3486150"/>
            <a:ext cx="3301365" cy="3172460"/>
          </a:xfrm>
          <a:prstGeom prst="rect">
            <a:avLst/>
          </a:prstGeom>
        </p:spPr>
      </p:pic>
      <p:pic>
        <p:nvPicPr>
          <p:cNvPr id="9" name="Picture 8" descr="6"/>
          <p:cNvPicPr>
            <a:picLocks noChangeAspect="1"/>
          </p:cNvPicPr>
          <p:nvPr/>
        </p:nvPicPr>
        <p:blipFill>
          <a:blip r:embed="rId5"/>
          <a:stretch>
            <a:fillRect/>
          </a:stretch>
        </p:blipFill>
        <p:spPr>
          <a:xfrm>
            <a:off x="3589020" y="3485515"/>
            <a:ext cx="3611245" cy="3173095"/>
          </a:xfrm>
          <a:prstGeom prst="rect">
            <a:avLst/>
          </a:prstGeom>
        </p:spPr>
      </p:pic>
      <p:pic>
        <p:nvPicPr>
          <p:cNvPr id="10" name="Picture 9" descr="7"/>
          <p:cNvPicPr>
            <a:picLocks noChangeAspect="1"/>
          </p:cNvPicPr>
          <p:nvPr/>
        </p:nvPicPr>
        <p:blipFill>
          <a:blip r:embed="rId6"/>
          <a:srcRect t="31398"/>
          <a:stretch>
            <a:fillRect/>
          </a:stretch>
        </p:blipFill>
        <p:spPr>
          <a:xfrm>
            <a:off x="7291705" y="111760"/>
            <a:ext cx="4779010" cy="3278505"/>
          </a:xfrm>
          <a:prstGeom prst="rect">
            <a:avLst/>
          </a:prstGeom>
        </p:spPr>
      </p:pic>
      <p:pic>
        <p:nvPicPr>
          <p:cNvPr id="11" name="Picture 10" descr="8"/>
          <p:cNvPicPr>
            <a:picLocks noChangeAspect="1"/>
          </p:cNvPicPr>
          <p:nvPr/>
        </p:nvPicPr>
        <p:blipFill>
          <a:blip r:embed="rId7"/>
          <a:srcRect t="20582" b="13367"/>
          <a:stretch>
            <a:fillRect/>
          </a:stretch>
        </p:blipFill>
        <p:spPr>
          <a:xfrm>
            <a:off x="7291705" y="3485515"/>
            <a:ext cx="4779010" cy="3173095"/>
          </a:xfrm>
          <a:prstGeom prst="rect">
            <a:avLst/>
          </a:prstGeom>
        </p:spPr>
      </p:pic>
    </p:spTree>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780" y="502285"/>
            <a:ext cx="7545705" cy="5153025"/>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3912870" y="3339465"/>
            <a:ext cx="4890135" cy="10147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dirty="0">
                <a:solidFill>
                  <a:srgbClr val="2C3A37"/>
                </a:solidFill>
                <a:latin typeface="Arial" panose="020B0604020202020204" pitchFamily="34" charset="0"/>
                <a:ea typeface="方正少儿简体" panose="03000509000000000000" pitchFamily="65" charset="-122"/>
                <a:cs typeface="Arial" panose="020B0604020202020204" pitchFamily="34" charset="0"/>
              </a:rPr>
              <a:t>3</a:t>
            </a:r>
            <a:r>
              <a:rPr lang="vi-VN" altLang="en-US" sz="6000" b="1" dirty="0">
                <a:solidFill>
                  <a:srgbClr val="2C3A37"/>
                </a:solidFill>
                <a:latin typeface="Arial" panose="020B0604020202020204" pitchFamily="34" charset="0"/>
                <a:ea typeface="方正少儿简体" panose="03000509000000000000" pitchFamily="65" charset="-122"/>
                <a:cs typeface="Arial" panose="020B0604020202020204" pitchFamily="34" charset="0"/>
              </a:rPr>
              <a:t>. </a:t>
            </a:r>
            <a:r>
              <a:rPr lang="en-US" altLang="zh-CN" sz="6000" b="1" dirty="0" err="1">
                <a:solidFill>
                  <a:srgbClr val="2C3A37"/>
                </a:solidFill>
                <a:latin typeface="Arial" panose="020B0604020202020204" pitchFamily="34" charset="0"/>
                <a:ea typeface="方正少儿简体" panose="03000509000000000000" pitchFamily="65" charset="-122"/>
                <a:cs typeface="Arial" panose="020B0604020202020204" pitchFamily="34" charset="0"/>
              </a:rPr>
              <a:t>Luyện</a:t>
            </a:r>
            <a:r>
              <a:rPr lang="en-US" altLang="zh-CN" sz="6000" b="1" dirty="0">
                <a:solidFill>
                  <a:srgbClr val="2C3A37"/>
                </a:solidFill>
                <a:latin typeface="Arial" panose="020B0604020202020204" pitchFamily="34" charset="0"/>
                <a:ea typeface="方正少儿简体" panose="03000509000000000000" pitchFamily="65" charset="-122"/>
                <a:cs typeface="Arial" panose="020B0604020202020204" pitchFamily="34" charset="0"/>
              </a:rPr>
              <a:t> </a:t>
            </a:r>
            <a:r>
              <a:rPr lang="en-US" altLang="zh-CN" sz="6000" b="1" dirty="0" err="1">
                <a:solidFill>
                  <a:srgbClr val="2C3A37"/>
                </a:solidFill>
                <a:latin typeface="Arial" panose="020B0604020202020204" pitchFamily="34" charset="0"/>
                <a:ea typeface="方正少儿简体" panose="03000509000000000000" pitchFamily="65" charset="-122"/>
                <a:cs typeface="Arial" panose="020B0604020202020204" pitchFamily="34" charset="0"/>
              </a:rPr>
              <a:t>tập</a:t>
            </a:r>
          </a:p>
        </p:txBody>
      </p:sp>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304" y="2548992"/>
            <a:ext cx="2469476" cy="3624038"/>
          </a:xfrm>
          <a:prstGeom prst="rect">
            <a:avLst/>
          </a:prstGeom>
        </p:spPr>
      </p:pic>
      <p:pic>
        <p:nvPicPr>
          <p:cNvPr id="55" name="图片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434" y="3730255"/>
            <a:ext cx="2489913" cy="2674974"/>
          </a:xfrm>
          <a:prstGeom prst="rect">
            <a:avLst/>
          </a:prstGeom>
        </p:spPr>
      </p:pic>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13" name="WordArt 5"/>
          <p:cNvSpPr>
            <a:spLocks noChangeArrowheads="1" noChangeShapeType="1" noTextEdit="1"/>
          </p:cNvSpPr>
          <p:nvPr/>
        </p:nvSpPr>
        <p:spPr bwMode="auto">
          <a:xfrm>
            <a:off x="3514707" y="724532"/>
            <a:ext cx="5229153"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pPr>
            <a:r>
              <a:rPr lang="en-US" sz="3600" b="1" kern="10" dirty="0">
                <a:ln w="9525">
                  <a:solidFill>
                    <a:srgbClr val="000000"/>
                  </a:solidFill>
                  <a:rou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HOẠT ĐỘNG CÁ NHÂN</a:t>
            </a:r>
          </a:p>
        </p:txBody>
      </p:sp>
      <p:pic>
        <p:nvPicPr>
          <p:cNvPr id="14"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858608" y="217385"/>
            <a:ext cx="1195521" cy="1174721"/>
          </a:xfrm>
          <a:prstGeom prst="rect">
            <a:avLst/>
          </a:prstGeom>
        </p:spPr>
      </p:pic>
      <p:pic>
        <p:nvPicPr>
          <p:cNvPr id="15" name="Picture 14"/>
          <p:cNvPicPr>
            <a:picLocks noChangeAspect="1"/>
          </p:cNvPicPr>
          <p:nvPr/>
        </p:nvPicPr>
        <p:blipFill>
          <a:blip r:embed="rId7"/>
          <a:stretch>
            <a:fillRect/>
          </a:stretch>
        </p:blipFill>
        <p:spPr>
          <a:xfrm>
            <a:off x="10213140" y="3223600"/>
            <a:ext cx="2098419" cy="3634353"/>
          </a:xfrm>
          <a:prstGeom prst="rect">
            <a:avLst/>
          </a:prstGeom>
        </p:spPr>
      </p:pic>
      <p:grpSp>
        <p:nvGrpSpPr>
          <p:cNvPr id="16" name="组合 11"/>
          <p:cNvGrpSpPr/>
          <p:nvPr/>
        </p:nvGrpSpPr>
        <p:grpSpPr>
          <a:xfrm>
            <a:off x="1115883" y="1401630"/>
            <a:ext cx="9345473" cy="4721695"/>
            <a:chOff x="5261" y="3406"/>
            <a:chExt cx="8762" cy="4034"/>
          </a:xfrm>
        </p:grpSpPr>
        <p:grpSp>
          <p:nvGrpSpPr>
            <p:cNvPr id="17" name="组合 8"/>
            <p:cNvGrpSpPr/>
            <p:nvPr/>
          </p:nvGrpSpPr>
          <p:grpSpPr>
            <a:xfrm>
              <a:off x="5261" y="3406"/>
              <a:ext cx="8762" cy="4035"/>
              <a:chOff x="5219" y="2121"/>
              <a:chExt cx="8762" cy="4035"/>
            </a:xfrm>
          </p:grpSpPr>
          <p:cxnSp>
            <p:nvCxnSpPr>
              <p:cNvPr id="19"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21"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22"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23" name="直接连接符 6"/>
              <p:cNvCxnSpPr/>
              <p:nvPr/>
            </p:nvCxnSpPr>
            <p:spPr>
              <a:xfrm>
                <a:off x="5219" y="2124"/>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sp>
        <p:nvSpPr>
          <p:cNvPr id="26" name="文本框 21"/>
          <p:cNvSpPr txBox="1"/>
          <p:nvPr/>
        </p:nvSpPr>
        <p:spPr>
          <a:xfrm>
            <a:off x="1673817" y="1660732"/>
            <a:ext cx="8713693" cy="583565"/>
          </a:xfrm>
          <a:prstGeom prst="rect">
            <a:avLst/>
          </a:prstGeom>
          <a:noFill/>
        </p:spPr>
        <p:txBody>
          <a:bodyPr wrap="square" rtlCol="0">
            <a:spAutoFit/>
          </a:bodyPr>
          <a:lstStyle/>
          <a:p>
            <a:pPr algn="ctr"/>
            <a:r>
              <a:rPr lang="en-US" sz="3200" b="1" dirty="0" err="1">
                <a:solidFill>
                  <a:srgbClr val="F6DD00"/>
                </a:solidFill>
              </a:rPr>
              <a:t>Thời</a:t>
            </a:r>
            <a:r>
              <a:rPr lang="en-US" sz="3200" b="1" dirty="0">
                <a:solidFill>
                  <a:srgbClr val="F6DD00"/>
                </a:solidFill>
              </a:rPr>
              <a:t> </a:t>
            </a:r>
            <a:r>
              <a:rPr lang="en-US" sz="3200" b="1" dirty="0" err="1">
                <a:solidFill>
                  <a:srgbClr val="F6DD00"/>
                </a:solidFill>
              </a:rPr>
              <a:t>gian</a:t>
            </a:r>
            <a:r>
              <a:rPr lang="en-US" sz="3200" b="1" dirty="0">
                <a:solidFill>
                  <a:srgbClr val="F6DD00"/>
                </a:solidFill>
              </a:rPr>
              <a:t>: </a:t>
            </a:r>
            <a:r>
              <a:rPr lang="vi-VN" altLang="en-US" sz="3200" b="1" dirty="0">
                <a:solidFill>
                  <a:srgbClr val="F6DD00"/>
                </a:solidFill>
              </a:rPr>
              <a:t>5</a:t>
            </a:r>
            <a:r>
              <a:rPr lang="en-US" sz="3200" b="1" dirty="0">
                <a:solidFill>
                  <a:srgbClr val="F6DD00"/>
                </a:solidFill>
              </a:rPr>
              <a:t> </a:t>
            </a:r>
            <a:r>
              <a:rPr lang="en-US" sz="3200" b="1" dirty="0" err="1">
                <a:solidFill>
                  <a:srgbClr val="F6DD00"/>
                </a:solidFill>
              </a:rPr>
              <a:t>phút</a:t>
            </a:r>
            <a:endParaRPr lang="en-US" sz="3200" b="1" dirty="0">
              <a:solidFill>
                <a:srgbClr val="F6DD00"/>
              </a:solidFill>
            </a:endParaRPr>
          </a:p>
        </p:txBody>
      </p:sp>
      <p:graphicFrame>
        <p:nvGraphicFramePr>
          <p:cNvPr id="2" name="Table 1"/>
          <p:cNvGraphicFramePr>
            <a:graphicFrameLocks noGrp="1"/>
          </p:cNvGraphicFramePr>
          <p:nvPr/>
        </p:nvGraphicFramePr>
        <p:xfrm>
          <a:off x="1275080" y="2404745"/>
          <a:ext cx="9170035" cy="2769870"/>
        </p:xfrm>
        <a:graphic>
          <a:graphicData uri="http://schemas.openxmlformats.org/drawingml/2006/table">
            <a:tbl>
              <a:tblPr firstRow="1" firstCol="1" bandRow="1">
                <a:tableStyleId>{5C22544A-7EE6-4342-B048-85BDC9FD1C3A}</a:tableStyleId>
              </a:tblPr>
              <a:tblGrid>
                <a:gridCol w="2291715">
                  <a:extLst>
                    <a:ext uri="{9D8B030D-6E8A-4147-A177-3AD203B41FA5}">
                      <a16:colId xmlns:a16="http://schemas.microsoft.com/office/drawing/2014/main" val="20000"/>
                    </a:ext>
                  </a:extLst>
                </a:gridCol>
                <a:gridCol w="2292985">
                  <a:extLst>
                    <a:ext uri="{9D8B030D-6E8A-4147-A177-3AD203B41FA5}">
                      <a16:colId xmlns:a16="http://schemas.microsoft.com/office/drawing/2014/main" val="20001"/>
                    </a:ext>
                  </a:extLst>
                </a:gridCol>
                <a:gridCol w="2292350">
                  <a:extLst>
                    <a:ext uri="{9D8B030D-6E8A-4147-A177-3AD203B41FA5}">
                      <a16:colId xmlns:a16="http://schemas.microsoft.com/office/drawing/2014/main" val="20002"/>
                    </a:ext>
                  </a:extLst>
                </a:gridCol>
                <a:gridCol w="2292985">
                  <a:extLst>
                    <a:ext uri="{9D8B030D-6E8A-4147-A177-3AD203B41FA5}">
                      <a16:colId xmlns:a16="http://schemas.microsoft.com/office/drawing/2014/main" val="20003"/>
                    </a:ext>
                  </a:extLst>
                </a:gridCol>
              </a:tblGrid>
              <a:tr h="1416685">
                <a:tc>
                  <a:txBody>
                    <a:bodyPr/>
                    <a:lstStyle/>
                    <a:p>
                      <a:pPr indent="19685" algn="ctr">
                        <a:spcAft>
                          <a:spcPts val="0"/>
                        </a:spcAft>
                        <a:tabLst>
                          <a:tab pos="514985" algn="l"/>
                        </a:tabLst>
                      </a:pPr>
                      <a:r>
                        <a:rPr lang="en-US" sz="2800" dirty="0" err="1">
                          <a:solidFill>
                            <a:schemeClr val="tx1"/>
                          </a:solidFill>
                          <a:effectLst/>
                          <a:latin typeface="Arial" panose="020B0604020202020204" pitchFamily="34" charset="0"/>
                          <a:cs typeface="Arial" panose="020B0604020202020204" pitchFamily="34" charset="0"/>
                        </a:rPr>
                        <a:t>Nhóm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quyền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được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sống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còn</a:t>
                      </a: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2">
                        <a:lumMod val="40000"/>
                        <a:lumOff val="60000"/>
                      </a:schemeClr>
                    </a:solidFill>
                  </a:tcPr>
                </a:tc>
                <a:tc>
                  <a:txBody>
                    <a:bodyPr/>
                    <a:lstStyle/>
                    <a:p>
                      <a:pPr indent="19685" algn="ctr">
                        <a:spcAft>
                          <a:spcPts val="0"/>
                        </a:spcAft>
                        <a:tabLst>
                          <a:tab pos="514985" algn="l"/>
                        </a:tabLst>
                      </a:pPr>
                      <a:r>
                        <a:rPr lang="en-US" sz="2800" dirty="0" err="1">
                          <a:solidFill>
                            <a:schemeClr val="tx1"/>
                          </a:solidFill>
                          <a:effectLst/>
                          <a:latin typeface="Arial" panose="020B0604020202020204" pitchFamily="34" charset="0"/>
                          <a:cs typeface="Arial" panose="020B0604020202020204" pitchFamily="34" charset="0"/>
                        </a:rPr>
                        <a:t>Nhóm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quyền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được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2">
                        <a:lumMod val="40000"/>
                        <a:lumOff val="60000"/>
                      </a:schemeClr>
                    </a:solidFill>
                  </a:tcPr>
                </a:tc>
                <a:tc>
                  <a:txBody>
                    <a:bodyPr/>
                    <a:lstStyle/>
                    <a:p>
                      <a:pPr indent="19685" algn="ctr">
                        <a:spcAft>
                          <a:spcPts val="0"/>
                        </a:spcAft>
                        <a:tabLst>
                          <a:tab pos="514985" algn="l"/>
                        </a:tabLst>
                      </a:pPr>
                      <a:r>
                        <a:rPr lang="en-US" sz="2800" dirty="0" err="1">
                          <a:solidFill>
                            <a:schemeClr val="tx1"/>
                          </a:solidFill>
                          <a:effectLst/>
                          <a:latin typeface="Arial" panose="020B0604020202020204" pitchFamily="34" charset="0"/>
                          <a:cs typeface="Arial" panose="020B0604020202020204" pitchFamily="34" charset="0"/>
                        </a:rPr>
                        <a:t>Nhóm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quyền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được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phát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triển</a:t>
                      </a:r>
                      <a:r>
                        <a:rPr lang="en-US" sz="2800" dirty="0">
                          <a:solidFill>
                            <a:schemeClr val="tx1"/>
                          </a:solidFill>
                          <a:effectLst/>
                          <a:latin typeface="Arial" panose="020B0604020202020204" pitchFamily="34" charset="0"/>
                          <a:cs typeface="Arial" panose="020B0604020202020204" pitchFamily="34" charset="0"/>
                        </a:rPr>
                        <a:t>.</a:t>
                      </a: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2">
                        <a:lumMod val="40000"/>
                        <a:lumOff val="60000"/>
                      </a:schemeClr>
                    </a:solidFill>
                  </a:tcPr>
                </a:tc>
                <a:tc>
                  <a:txBody>
                    <a:bodyPr/>
                    <a:lstStyle/>
                    <a:p>
                      <a:pPr indent="19685" algn="ctr">
                        <a:spcAft>
                          <a:spcPts val="0"/>
                        </a:spcAft>
                        <a:tabLst>
                          <a:tab pos="514985" algn="l"/>
                        </a:tabLst>
                      </a:pPr>
                      <a:r>
                        <a:rPr lang="en-US" sz="2800" dirty="0" err="1">
                          <a:solidFill>
                            <a:schemeClr val="tx1"/>
                          </a:solidFill>
                          <a:effectLst/>
                          <a:latin typeface="Arial" panose="020B0604020202020204" pitchFamily="34" charset="0"/>
                          <a:cs typeface="Arial" panose="020B0604020202020204" pitchFamily="34" charset="0"/>
                        </a:rPr>
                        <a:t>Nhóm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quyền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được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tham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gia</a:t>
                      </a: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2">
                        <a:lumMod val="40000"/>
                        <a:lumOff val="60000"/>
                      </a:schemeClr>
                    </a:solidFill>
                  </a:tcPr>
                </a:tc>
                <a:extLst>
                  <a:ext uri="{0D108BD9-81ED-4DB2-BD59-A6C34878D82A}">
                    <a16:rowId xmlns:a16="http://schemas.microsoft.com/office/drawing/2014/main" val="10000"/>
                  </a:ext>
                </a:extLst>
              </a:tr>
              <a:tr h="1353185">
                <a:tc>
                  <a:txBody>
                    <a:bodyPr/>
                    <a:lstStyle/>
                    <a:p>
                      <a:pPr indent="19685" algn="just">
                        <a:spcAft>
                          <a:spcPts val="0"/>
                        </a:spcAft>
                        <a:tabLst>
                          <a:tab pos="514985" algn="l"/>
                        </a:tabLst>
                      </a:pPr>
                      <a:r>
                        <a:rPr lang="en-US" sz="1400" dirty="0">
                          <a:effectLst/>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6">
                        <a:lumMod val="40000"/>
                        <a:lumOff val="60000"/>
                      </a:schemeClr>
                    </a:solidFill>
                  </a:tcPr>
                </a:tc>
                <a:tc>
                  <a:txBody>
                    <a:bodyPr/>
                    <a:lstStyle/>
                    <a:p>
                      <a:pPr indent="19685" algn="just">
                        <a:spcAft>
                          <a:spcPts val="0"/>
                        </a:spcAft>
                        <a:tabLst>
                          <a:tab pos="514985" algn="l"/>
                        </a:tabLst>
                      </a:pPr>
                      <a:r>
                        <a:rPr lang="en-US" sz="1400" dirty="0">
                          <a:effectLst/>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6">
                        <a:lumMod val="40000"/>
                        <a:lumOff val="60000"/>
                      </a:schemeClr>
                    </a:solidFill>
                  </a:tcPr>
                </a:tc>
                <a:tc>
                  <a:txBody>
                    <a:bodyPr/>
                    <a:lstStyle/>
                    <a:p>
                      <a:pPr indent="19685" algn="just">
                        <a:spcAft>
                          <a:spcPts val="0"/>
                        </a:spcAft>
                        <a:tabLst>
                          <a:tab pos="514985" algn="l"/>
                        </a:tabLst>
                      </a:pPr>
                      <a:r>
                        <a:rPr lang="en-US" sz="1400" dirty="0">
                          <a:effectLst/>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6">
                        <a:lumMod val="40000"/>
                        <a:lumOff val="60000"/>
                      </a:schemeClr>
                    </a:solidFill>
                  </a:tcPr>
                </a:tc>
                <a:tc>
                  <a:txBody>
                    <a:bodyPr/>
                    <a:lstStyle/>
                    <a:p>
                      <a:pPr indent="19685" algn="just">
                        <a:spcAft>
                          <a:spcPts val="0"/>
                        </a:spcAft>
                        <a:tabLst>
                          <a:tab pos="514985" algn="l"/>
                        </a:tabLst>
                      </a:pPr>
                      <a:r>
                        <a:rPr lang="en-US" sz="1400" dirty="0">
                          <a:effectLst/>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38100">
                      <a:solidFill>
                        <a:schemeClr val="tx1"/>
                      </a:solidFill>
                      <a:prstDash val="sysDash"/>
                    </a:lnL>
                    <a:lnR w="38100">
                      <a:solidFill>
                        <a:schemeClr val="tx1"/>
                      </a:solidFill>
                      <a:prstDash val="sysDash"/>
                    </a:lnR>
                    <a:lnT w="38100">
                      <a:solidFill>
                        <a:schemeClr val="tx1"/>
                      </a:solidFill>
                      <a:prstDash val="sysDash"/>
                    </a:lnT>
                    <a:lnB w="38100">
                      <a:solidFill>
                        <a:schemeClr val="tx1"/>
                      </a:solidFill>
                      <a:prstDash val="sysDash"/>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3" name="Text Box 2"/>
          <p:cNvSpPr txBox="1"/>
          <p:nvPr/>
        </p:nvSpPr>
        <p:spPr>
          <a:xfrm>
            <a:off x="1115695" y="5435600"/>
            <a:ext cx="9589135" cy="429895"/>
          </a:xfrm>
          <a:prstGeom prst="rect">
            <a:avLst/>
          </a:prstGeom>
          <a:noFill/>
        </p:spPr>
        <p:txBody>
          <a:bodyPr wrap="square" rtlCol="0">
            <a:spAutoFit/>
          </a:bodyPr>
          <a:lstStyle/>
          <a:p>
            <a:pPr algn="ctr"/>
            <a:r>
              <a:rPr lang="vi-VN" altLang="en-US" sz="2200" b="1" i="1">
                <a:solidFill>
                  <a:schemeClr val="bg1"/>
                </a:solidFill>
              </a:rPr>
              <a:t>Quan sát SGK 54 và sắp xếp các quyền cụ thể theo 4 nhóm quyền </a:t>
            </a:r>
          </a:p>
        </p:txBody>
      </p:sp>
      <p:sp>
        <p:nvSpPr>
          <p:cNvPr id="6" name="Text Box 5"/>
          <p:cNvSpPr txBox="1"/>
          <p:nvPr/>
        </p:nvSpPr>
        <p:spPr>
          <a:xfrm>
            <a:off x="1480185" y="4170045"/>
            <a:ext cx="1784985" cy="706755"/>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sym typeface="+mn-ea"/>
              </a:rPr>
              <a:t>b, g, h</a:t>
            </a:r>
          </a:p>
        </p:txBody>
      </p:sp>
      <p:sp>
        <p:nvSpPr>
          <p:cNvPr id="8" name="Text Box 7"/>
          <p:cNvSpPr txBox="1"/>
          <p:nvPr/>
        </p:nvSpPr>
        <p:spPr>
          <a:xfrm>
            <a:off x="3820795" y="4170045"/>
            <a:ext cx="1784985" cy="706755"/>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sym typeface="+mn-ea"/>
              </a:rPr>
              <a:t>e, l</a:t>
            </a:r>
          </a:p>
        </p:txBody>
      </p:sp>
      <p:sp>
        <p:nvSpPr>
          <p:cNvPr id="9" name="Text Box 8"/>
          <p:cNvSpPr txBox="1"/>
          <p:nvPr/>
        </p:nvSpPr>
        <p:spPr>
          <a:xfrm>
            <a:off x="6161405" y="4170045"/>
            <a:ext cx="1784985" cy="706755"/>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sym typeface="+mn-ea"/>
              </a:rPr>
              <a:t>a, c, </a:t>
            </a:r>
            <a:r>
              <a:rPr lang="en-US" sz="4000" b="1" dirty="0" err="1">
                <a:effectLst/>
                <a:latin typeface="Arial" panose="020B0604020202020204" pitchFamily="34" charset="0"/>
                <a:cs typeface="Arial" panose="020B0604020202020204" pitchFamily="34" charset="0"/>
                <a:sym typeface="+mn-ea"/>
              </a:rPr>
              <a:t>i</a:t>
            </a:r>
            <a:endParaRPr lang="en-US" sz="4000" b="1" dirty="0">
              <a:effectLst/>
              <a:latin typeface="Arial" panose="020B0604020202020204" pitchFamily="34" charset="0"/>
              <a:cs typeface="Arial" panose="020B0604020202020204" pitchFamily="34" charset="0"/>
              <a:sym typeface="+mn-ea"/>
            </a:endParaRPr>
          </a:p>
        </p:txBody>
      </p:sp>
      <p:sp>
        <p:nvSpPr>
          <p:cNvPr id="10" name="Text Box 9"/>
          <p:cNvSpPr txBox="1"/>
          <p:nvPr/>
        </p:nvSpPr>
        <p:spPr>
          <a:xfrm>
            <a:off x="8428355" y="4170045"/>
            <a:ext cx="1784985" cy="706755"/>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sym typeface="+mn-ea"/>
              </a:rPr>
              <a:t>d, k</a:t>
            </a:r>
          </a:p>
        </p:txBody>
      </p:sp>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Scale>
                                      <p:cBhvr>
                                        <p:cTn id="18"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6"/>
                                        </p:tgtEl>
                                        <p:attrNameLst>
                                          <p:attrName>ppt_x</p:attrName>
                                          <p:attrName>ppt_y</p:attrName>
                                        </p:attrNameLst>
                                      </p:cBhvr>
                                    </p:animMotion>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6" grpId="0"/>
      <p:bldP spid="6" grpId="1"/>
      <p:bldP spid="8" grpId="0"/>
      <p:bldP spid="8" grpId="1"/>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90" y="993140"/>
            <a:ext cx="3319780" cy="4871720"/>
          </a:xfrm>
          <a:prstGeom prst="rect">
            <a:avLst/>
          </a:prstGeom>
        </p:spPr>
      </p:pic>
      <p:sp>
        <p:nvSpPr>
          <p:cNvPr id="52" name="矩形 51"/>
          <p:cNvSpPr/>
          <p:nvPr/>
        </p:nvSpPr>
        <p:spPr>
          <a:xfrm>
            <a:off x="3359150" y="2367280"/>
            <a:ext cx="7398385" cy="2122805"/>
          </a:xfrm>
          <a:prstGeom prst="rect">
            <a:avLst/>
          </a:prstGeom>
        </p:spPr>
        <p:txBody>
          <a:bodyPr wrap="square">
            <a:spAutoFit/>
          </a:bodyPr>
          <a:lstStyle/>
          <a:p>
            <a:pPr algn="just"/>
            <a:r>
              <a:rPr lang="en-US" sz="4400" b="1" dirty="0" err="1">
                <a:solidFill>
                  <a:srgbClr val="F6DD00"/>
                </a:solidFill>
              </a:rPr>
              <a:t>Kể</a:t>
            </a:r>
            <a:r>
              <a:rPr lang="en-US" sz="4400" b="1" dirty="0">
                <a:solidFill>
                  <a:srgbClr val="F6DD00"/>
                </a:solidFill>
              </a:rPr>
              <a:t> </a:t>
            </a:r>
            <a:r>
              <a:rPr lang="en-US" sz="4400" b="1" dirty="0" err="1">
                <a:solidFill>
                  <a:srgbClr val="F6DD00"/>
                </a:solidFill>
              </a:rPr>
              <a:t>về</a:t>
            </a:r>
            <a:r>
              <a:rPr lang="en-US" sz="4400" b="1" dirty="0">
                <a:solidFill>
                  <a:srgbClr val="F6DD00"/>
                </a:solidFill>
              </a:rPr>
              <a:t> </a:t>
            </a:r>
            <a:r>
              <a:rPr lang="en-US" sz="4400" b="1" dirty="0" err="1">
                <a:solidFill>
                  <a:srgbClr val="F6DD00"/>
                </a:solidFill>
              </a:rPr>
              <a:t>một</a:t>
            </a:r>
            <a:r>
              <a:rPr lang="en-US" sz="4400" b="1" dirty="0">
                <a:solidFill>
                  <a:srgbClr val="F6DD00"/>
                </a:solidFill>
              </a:rPr>
              <a:t> </a:t>
            </a:r>
            <a:r>
              <a:rPr lang="en-US" sz="4400" b="1" dirty="0" err="1">
                <a:solidFill>
                  <a:srgbClr val="F6DD00"/>
                </a:solidFill>
              </a:rPr>
              <a:t>tấm</a:t>
            </a:r>
            <a:r>
              <a:rPr lang="en-US" sz="4400" b="1" dirty="0">
                <a:solidFill>
                  <a:srgbClr val="F6DD00"/>
                </a:solidFill>
              </a:rPr>
              <a:t> </a:t>
            </a:r>
            <a:r>
              <a:rPr lang="en-US" sz="4400" b="1" dirty="0" err="1">
                <a:solidFill>
                  <a:srgbClr val="F6DD00"/>
                </a:solidFill>
              </a:rPr>
              <a:t>gương</a:t>
            </a:r>
            <a:r>
              <a:rPr lang="en-US" sz="4400" b="1" dirty="0">
                <a:solidFill>
                  <a:srgbClr val="F6DD00"/>
                </a:solidFill>
              </a:rPr>
              <a:t> </a:t>
            </a:r>
            <a:r>
              <a:rPr lang="en-US" sz="4400" b="1" dirty="0" err="1">
                <a:solidFill>
                  <a:srgbClr val="F6DD00"/>
                </a:solidFill>
              </a:rPr>
              <a:t>thực</a:t>
            </a:r>
            <a:r>
              <a:rPr lang="en-US" sz="4400" b="1" dirty="0">
                <a:solidFill>
                  <a:srgbClr val="F6DD00"/>
                </a:solidFill>
              </a:rPr>
              <a:t> </a:t>
            </a:r>
            <a:r>
              <a:rPr lang="en-US" sz="4400" b="1" dirty="0" err="1">
                <a:solidFill>
                  <a:srgbClr val="F6DD00"/>
                </a:solidFill>
              </a:rPr>
              <a:t>hiện</a:t>
            </a:r>
            <a:r>
              <a:rPr lang="en-US" sz="4400" b="1" dirty="0">
                <a:solidFill>
                  <a:srgbClr val="F6DD00"/>
                </a:solidFill>
              </a:rPr>
              <a:t> </a:t>
            </a:r>
            <a:r>
              <a:rPr lang="en-US" sz="4400" b="1" dirty="0" err="1">
                <a:solidFill>
                  <a:srgbClr val="F6DD00"/>
                </a:solidFill>
              </a:rPr>
              <a:t>tốt</a:t>
            </a:r>
            <a:r>
              <a:rPr lang="en-US" sz="4400" b="1" dirty="0">
                <a:solidFill>
                  <a:srgbClr val="F6DD00"/>
                </a:solidFill>
              </a:rPr>
              <a:t> </a:t>
            </a:r>
            <a:r>
              <a:rPr lang="en-US" sz="4400" b="1" dirty="0" err="1">
                <a:solidFill>
                  <a:srgbClr val="F6DD00"/>
                </a:solidFill>
              </a:rPr>
              <a:t>quyền</a:t>
            </a:r>
            <a:r>
              <a:rPr lang="en-US" sz="4400" b="1" dirty="0">
                <a:solidFill>
                  <a:srgbClr val="F6DD00"/>
                </a:solidFill>
              </a:rPr>
              <a:t> </a:t>
            </a:r>
            <a:r>
              <a:rPr lang="en-US" sz="4400" b="1" dirty="0" err="1">
                <a:solidFill>
                  <a:srgbClr val="F6DD00"/>
                </a:solidFill>
              </a:rPr>
              <a:t>của</a:t>
            </a:r>
            <a:r>
              <a:rPr lang="en-US" sz="4400" b="1" dirty="0">
                <a:solidFill>
                  <a:srgbClr val="F6DD00"/>
                </a:solidFill>
              </a:rPr>
              <a:t> </a:t>
            </a:r>
            <a:r>
              <a:rPr lang="en-US" sz="4400" b="1" dirty="0" err="1">
                <a:solidFill>
                  <a:srgbClr val="F6DD00"/>
                </a:solidFill>
              </a:rPr>
              <a:t>trẻ</a:t>
            </a:r>
            <a:r>
              <a:rPr lang="en-US" sz="4400" b="1" dirty="0">
                <a:solidFill>
                  <a:srgbClr val="F6DD00"/>
                </a:solidFill>
              </a:rPr>
              <a:t> </a:t>
            </a:r>
            <a:r>
              <a:rPr lang="en-US" sz="4400" b="1" dirty="0" err="1">
                <a:solidFill>
                  <a:srgbClr val="F6DD00"/>
                </a:solidFill>
              </a:rPr>
              <a:t>em</a:t>
            </a:r>
            <a:r>
              <a:rPr lang="en-US" sz="4400" b="1" dirty="0">
                <a:solidFill>
                  <a:srgbClr val="F6DD00"/>
                </a:solidFill>
              </a:rPr>
              <a:t> </a:t>
            </a:r>
            <a:r>
              <a:rPr lang="en-US" sz="4400" b="1" dirty="0" err="1">
                <a:solidFill>
                  <a:srgbClr val="F6DD00"/>
                </a:solidFill>
              </a:rPr>
              <a:t>và</a:t>
            </a:r>
            <a:r>
              <a:rPr lang="en-US" sz="4400" b="1" dirty="0">
                <a:solidFill>
                  <a:srgbClr val="F6DD00"/>
                </a:solidFill>
              </a:rPr>
              <a:t> </a:t>
            </a:r>
            <a:r>
              <a:rPr lang="en-US" sz="4400" b="1" dirty="0" err="1">
                <a:solidFill>
                  <a:srgbClr val="F6DD00"/>
                </a:solidFill>
              </a:rPr>
              <a:t>rút</a:t>
            </a:r>
            <a:r>
              <a:rPr lang="en-US" sz="4400" b="1" dirty="0">
                <a:solidFill>
                  <a:srgbClr val="F6DD00"/>
                </a:solidFill>
              </a:rPr>
              <a:t> </a:t>
            </a:r>
            <a:r>
              <a:rPr lang="en-US" sz="4400" b="1" dirty="0" err="1">
                <a:solidFill>
                  <a:srgbClr val="F6DD00"/>
                </a:solidFill>
              </a:rPr>
              <a:t>ra</a:t>
            </a:r>
            <a:r>
              <a:rPr lang="en-US" sz="4400" b="1" dirty="0">
                <a:solidFill>
                  <a:srgbClr val="F6DD00"/>
                </a:solidFill>
              </a:rPr>
              <a:t> </a:t>
            </a:r>
            <a:r>
              <a:rPr lang="en-US" sz="4400" b="1" dirty="0" err="1">
                <a:solidFill>
                  <a:srgbClr val="F6DD00"/>
                </a:solidFill>
              </a:rPr>
              <a:t>bài</a:t>
            </a:r>
            <a:r>
              <a:rPr lang="en-US" sz="4400" b="1" dirty="0">
                <a:solidFill>
                  <a:srgbClr val="F6DD00"/>
                </a:solidFill>
              </a:rPr>
              <a:t> </a:t>
            </a:r>
            <a:r>
              <a:rPr lang="en-US" sz="4400" b="1" dirty="0" err="1">
                <a:solidFill>
                  <a:srgbClr val="F6DD00"/>
                </a:solidFill>
              </a:rPr>
              <a:t>học</a:t>
            </a:r>
            <a:r>
              <a:rPr lang="en-US" sz="4400" b="1" dirty="0">
                <a:solidFill>
                  <a:srgbClr val="F6DD00"/>
                </a:solidFill>
              </a:rPr>
              <a:t> </a:t>
            </a:r>
            <a:r>
              <a:rPr lang="en-US" sz="4400" b="1" dirty="0" err="1">
                <a:solidFill>
                  <a:srgbClr val="F6DD00"/>
                </a:solidFill>
              </a:rPr>
              <a:t>cho</a:t>
            </a:r>
            <a:r>
              <a:rPr lang="en-US" sz="4400" b="1" dirty="0">
                <a:solidFill>
                  <a:srgbClr val="F6DD00"/>
                </a:solidFill>
              </a:rPr>
              <a:t> </a:t>
            </a:r>
            <a:r>
              <a:rPr lang="en-US" sz="4400" b="1" dirty="0" err="1">
                <a:solidFill>
                  <a:srgbClr val="F6DD00"/>
                </a:solidFill>
              </a:rPr>
              <a:t>bản</a:t>
            </a:r>
            <a:r>
              <a:rPr lang="en-US" sz="4400" b="1" dirty="0">
                <a:solidFill>
                  <a:srgbClr val="F6DD00"/>
                </a:solidFill>
              </a:rPr>
              <a:t> </a:t>
            </a:r>
            <a:r>
              <a:rPr lang="en-US" sz="4400" b="1" dirty="0" err="1">
                <a:solidFill>
                  <a:srgbClr val="F6DD00"/>
                </a:solidFill>
              </a:rPr>
              <a:t>thân</a:t>
            </a:r>
          </a:p>
        </p:txBody>
      </p:sp>
      <p:pic>
        <p:nvPicPr>
          <p:cNvPr id="55" name="图片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3434" y="3730255"/>
            <a:ext cx="2489913" cy="2674974"/>
          </a:xfrm>
          <a:prstGeom prst="rect">
            <a:avLst/>
          </a:prstGeom>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70" y="4283075"/>
            <a:ext cx="1840230" cy="2700655"/>
          </a:xfrm>
          <a:prstGeom prst="rect">
            <a:avLst/>
          </a:prstGeom>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14" name="文本框 21"/>
          <p:cNvSpPr txBox="1"/>
          <p:nvPr/>
        </p:nvSpPr>
        <p:spPr>
          <a:xfrm>
            <a:off x="1042035" y="1033145"/>
            <a:ext cx="9915525" cy="3340735"/>
          </a:xfrm>
          <a:prstGeom prst="rect">
            <a:avLst/>
          </a:prstGeom>
          <a:noFill/>
        </p:spPr>
        <p:txBody>
          <a:bodyPr wrap="square" rtlCol="0">
            <a:spAutoFit/>
          </a:bodyPr>
          <a:lstStyle/>
          <a:p>
            <a:pPr algn="just">
              <a:lnSpc>
                <a:spcPct val="130000"/>
              </a:lnSpc>
            </a:pPr>
            <a:r>
              <a:rPr lang="en-US" altLang="zh-CN" sz="3600" b="1" dirty="0">
                <a:solidFill>
                  <a:srgbClr val="F6DD00"/>
                </a:solidFill>
              </a:rPr>
              <a:t>XỬ LÝ TÌNH HUỐNG</a:t>
            </a:r>
          </a:p>
          <a:p>
            <a:pPr algn="just"/>
            <a:r>
              <a:rPr lang="en-US" sz="3600" b="1" i="1" dirty="0" err="1">
                <a:solidFill>
                  <a:schemeClr val="bg1"/>
                </a:solidFill>
              </a:rPr>
              <a:t>Đọc</a:t>
            </a:r>
            <a:r>
              <a:rPr lang="en-US" sz="3600" b="1" i="1" dirty="0">
                <a:solidFill>
                  <a:schemeClr val="bg1"/>
                </a:solidFill>
              </a:rPr>
              <a:t> </a:t>
            </a:r>
            <a:r>
              <a:rPr lang="en-US" sz="3600" b="1" i="1" dirty="0" err="1">
                <a:solidFill>
                  <a:schemeClr val="bg1"/>
                </a:solidFill>
              </a:rPr>
              <a:t>tình</a:t>
            </a:r>
            <a:r>
              <a:rPr lang="en-US" sz="3600" b="1" i="1" dirty="0">
                <a:solidFill>
                  <a:schemeClr val="bg1"/>
                </a:solidFill>
              </a:rPr>
              <a:t> </a:t>
            </a:r>
            <a:r>
              <a:rPr lang="en-US" sz="3600" b="1" i="1" dirty="0" err="1">
                <a:solidFill>
                  <a:schemeClr val="bg1"/>
                </a:solidFill>
              </a:rPr>
              <a:t>huống</a:t>
            </a:r>
            <a:r>
              <a:rPr lang="en-US" sz="3600" b="1" i="1" dirty="0">
                <a:solidFill>
                  <a:schemeClr val="bg1"/>
                </a:solidFill>
              </a:rPr>
              <a:t> </a:t>
            </a:r>
            <a:r>
              <a:rPr lang="en-US" sz="3600" b="1" i="1" dirty="0" err="1">
                <a:solidFill>
                  <a:schemeClr val="bg1"/>
                </a:solidFill>
              </a:rPr>
              <a:t>trong</a:t>
            </a:r>
            <a:r>
              <a:rPr lang="en-US" sz="3600" b="1" i="1" dirty="0">
                <a:solidFill>
                  <a:schemeClr val="bg1"/>
                </a:solidFill>
              </a:rPr>
              <a:t> SGK</a:t>
            </a:r>
            <a:r>
              <a:rPr lang="vi-VN" altLang="en-US" sz="3600" b="1" i="1" dirty="0">
                <a:solidFill>
                  <a:schemeClr val="bg1"/>
                </a:solidFill>
              </a:rPr>
              <a:t> 54</a:t>
            </a:r>
            <a:r>
              <a:rPr lang="en-US" sz="3600" b="1" i="1" dirty="0">
                <a:solidFill>
                  <a:schemeClr val="bg1"/>
                </a:solidFill>
              </a:rPr>
              <a:t>, </a:t>
            </a:r>
            <a:r>
              <a:rPr lang="en-US" sz="3600" b="1" i="1" dirty="0" err="1">
                <a:solidFill>
                  <a:schemeClr val="bg1"/>
                </a:solidFill>
              </a:rPr>
              <a:t>suy</a:t>
            </a:r>
            <a:r>
              <a:rPr lang="en-US" sz="3600" b="1" i="1" dirty="0">
                <a:solidFill>
                  <a:schemeClr val="bg1"/>
                </a:solidFill>
              </a:rPr>
              <a:t> </a:t>
            </a:r>
            <a:r>
              <a:rPr lang="en-US" sz="3600" b="1" i="1" dirty="0" err="1">
                <a:solidFill>
                  <a:schemeClr val="bg1"/>
                </a:solidFill>
              </a:rPr>
              <a:t>nghĩ</a:t>
            </a:r>
            <a:r>
              <a:rPr lang="en-US" sz="3600" b="1" i="1" dirty="0">
                <a:solidFill>
                  <a:schemeClr val="bg1"/>
                </a:solidFill>
              </a:rPr>
              <a:t> </a:t>
            </a:r>
            <a:r>
              <a:rPr lang="en-US" sz="3600" b="1" i="1" dirty="0" err="1">
                <a:solidFill>
                  <a:schemeClr val="bg1"/>
                </a:solidFill>
              </a:rPr>
              <a:t>độc</a:t>
            </a:r>
            <a:r>
              <a:rPr lang="en-US" sz="3600" b="1" i="1" dirty="0">
                <a:solidFill>
                  <a:schemeClr val="bg1"/>
                </a:solidFill>
              </a:rPr>
              <a:t> </a:t>
            </a:r>
            <a:r>
              <a:rPr lang="en-US" sz="3600" b="1" i="1" dirty="0" err="1">
                <a:solidFill>
                  <a:schemeClr val="bg1"/>
                </a:solidFill>
              </a:rPr>
              <a:t>lập</a:t>
            </a:r>
            <a:r>
              <a:rPr lang="en-US" sz="3600" b="1" i="1" dirty="0">
                <a:solidFill>
                  <a:schemeClr val="bg1"/>
                </a:solidFill>
              </a:rPr>
              <a:t> </a:t>
            </a:r>
            <a:r>
              <a:rPr lang="en-US" sz="3600" b="1" i="1" dirty="0" err="1">
                <a:solidFill>
                  <a:schemeClr val="bg1"/>
                </a:solidFill>
              </a:rPr>
              <a:t>và</a:t>
            </a:r>
            <a:r>
              <a:rPr lang="en-US" sz="3600" b="1" i="1" dirty="0">
                <a:solidFill>
                  <a:schemeClr val="bg1"/>
                </a:solidFill>
              </a:rPr>
              <a:t> </a:t>
            </a:r>
            <a:r>
              <a:rPr lang="en-US" sz="3600" b="1" i="1" dirty="0" err="1">
                <a:solidFill>
                  <a:schemeClr val="bg1"/>
                </a:solidFill>
              </a:rPr>
              <a:t>thực</a:t>
            </a:r>
            <a:r>
              <a:rPr lang="en-US" sz="3600" b="1" i="1" dirty="0">
                <a:solidFill>
                  <a:schemeClr val="bg1"/>
                </a:solidFill>
              </a:rPr>
              <a:t> </a:t>
            </a:r>
            <a:r>
              <a:rPr lang="en-US" sz="3600" b="1" i="1" dirty="0" err="1">
                <a:solidFill>
                  <a:schemeClr val="bg1"/>
                </a:solidFill>
              </a:rPr>
              <a:t>hiện</a:t>
            </a:r>
            <a:r>
              <a:rPr lang="en-US" sz="3600" b="1" i="1" dirty="0">
                <a:solidFill>
                  <a:schemeClr val="bg1"/>
                </a:solidFill>
              </a:rPr>
              <a:t> </a:t>
            </a:r>
            <a:r>
              <a:rPr lang="en-US" sz="3600" b="1" i="1" dirty="0" err="1">
                <a:solidFill>
                  <a:schemeClr val="bg1"/>
                </a:solidFill>
              </a:rPr>
              <a:t>các</a:t>
            </a:r>
            <a:r>
              <a:rPr lang="en-US" sz="3600" b="1" i="1" dirty="0">
                <a:solidFill>
                  <a:schemeClr val="bg1"/>
                </a:solidFill>
              </a:rPr>
              <a:t> </a:t>
            </a:r>
            <a:r>
              <a:rPr lang="en-US" sz="3600" b="1" i="1" dirty="0" err="1">
                <a:solidFill>
                  <a:schemeClr val="bg1"/>
                </a:solidFill>
              </a:rPr>
              <a:t>yêu</a:t>
            </a:r>
            <a:r>
              <a:rPr lang="en-US" sz="3600" b="1" i="1" dirty="0">
                <a:solidFill>
                  <a:schemeClr val="bg1"/>
                </a:solidFill>
              </a:rPr>
              <a:t> </a:t>
            </a:r>
            <a:r>
              <a:rPr lang="en-US" sz="3600" b="1" i="1" dirty="0" err="1">
                <a:solidFill>
                  <a:schemeClr val="bg1"/>
                </a:solidFill>
              </a:rPr>
              <a:t>cầu</a:t>
            </a:r>
            <a:r>
              <a:rPr lang="en-US" sz="3600" b="1" i="1" dirty="0">
                <a:solidFill>
                  <a:schemeClr val="bg1"/>
                </a:solidFill>
              </a:rPr>
              <a:t> </a:t>
            </a:r>
            <a:r>
              <a:rPr lang="en-US" sz="3600" b="1" i="1" dirty="0" err="1">
                <a:solidFill>
                  <a:schemeClr val="bg1"/>
                </a:solidFill>
              </a:rPr>
              <a:t>sau</a:t>
            </a:r>
            <a:r>
              <a:rPr lang="en-US" sz="3600" b="1" i="1" dirty="0">
                <a:solidFill>
                  <a:schemeClr val="bg1"/>
                </a:solidFill>
              </a:rPr>
              <a:t>:</a:t>
            </a:r>
            <a:endParaRPr lang="en-US" sz="3600" dirty="0">
              <a:solidFill>
                <a:schemeClr val="bg1"/>
              </a:solidFill>
            </a:endParaRPr>
          </a:p>
          <a:p>
            <a:pPr algn="just">
              <a:lnSpc>
                <a:spcPct val="110000"/>
              </a:lnSpc>
            </a:pPr>
            <a:r>
              <a:rPr lang="en-US" sz="2800" dirty="0">
                <a:solidFill>
                  <a:schemeClr val="bg1"/>
                </a:solidFill>
              </a:rPr>
              <a:t>-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a:t>
            </a: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Quân</a:t>
            </a:r>
            <a:r>
              <a:rPr lang="en-US" sz="2800" dirty="0">
                <a:solidFill>
                  <a:schemeClr val="bg1"/>
                </a:solidFill>
              </a:rPr>
              <a:t> </a:t>
            </a:r>
            <a:r>
              <a:rPr lang="en-US" sz="2800" dirty="0" err="1">
                <a:solidFill>
                  <a:schemeClr val="bg1"/>
                </a:solidFill>
              </a:rPr>
              <a:t>hiểu</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quyền</a:t>
            </a:r>
            <a:r>
              <a:rPr lang="en-US" sz="2800" dirty="0">
                <a:solidFill>
                  <a:schemeClr val="bg1"/>
                </a:solidFill>
              </a:rPr>
              <a:t> </a:t>
            </a:r>
            <a:r>
              <a:rPr lang="en-US" sz="2800" dirty="0" err="1">
                <a:solidFill>
                  <a:schemeClr val="bg1"/>
                </a:solidFill>
              </a:rPr>
              <a:t>trẻ</a:t>
            </a:r>
            <a:r>
              <a:rPr lang="en-US" sz="2800" dirty="0">
                <a:solidFill>
                  <a:schemeClr val="bg1"/>
                </a:solidFill>
              </a:rPr>
              <a:t> </a:t>
            </a:r>
            <a:r>
              <a:rPr lang="en-US" sz="2800" dirty="0" err="1">
                <a:solidFill>
                  <a:schemeClr val="bg1"/>
                </a:solidFill>
              </a:rPr>
              <a:t>em</a:t>
            </a:r>
            <a:r>
              <a:rPr lang="en-US" sz="2800" dirty="0">
                <a:solidFill>
                  <a:schemeClr val="bg1"/>
                </a:solidFill>
              </a:rPr>
              <a:t> </a:t>
            </a:r>
            <a:r>
              <a:rPr lang="en-US" sz="2800" dirty="0" err="1">
                <a:solidFill>
                  <a:schemeClr val="bg1"/>
                </a:solidFill>
              </a:rPr>
              <a:t>trong</a:t>
            </a:r>
            <a:r>
              <a:rPr lang="en-US" sz="2800" dirty="0">
                <a:solidFill>
                  <a:schemeClr val="bg1"/>
                </a:solidFill>
              </a:rPr>
              <a:t> </a:t>
            </a:r>
            <a:r>
              <a:rPr lang="en-US" sz="2800" dirty="0" err="1">
                <a:solidFill>
                  <a:schemeClr val="bg1"/>
                </a:solidFill>
              </a:rPr>
              <a:t>tình</a:t>
            </a:r>
            <a:r>
              <a:rPr lang="en-US" sz="2800" dirty="0">
                <a:solidFill>
                  <a:schemeClr val="bg1"/>
                </a:solidFill>
              </a:rPr>
              <a:t> </a:t>
            </a:r>
            <a:r>
              <a:rPr lang="en-US" sz="2800" dirty="0" err="1">
                <a:solidFill>
                  <a:schemeClr val="bg1"/>
                </a:solidFill>
              </a:rPr>
              <a:t>huống</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đúng</a:t>
            </a:r>
            <a:r>
              <a:rPr lang="en-US" sz="2800" dirty="0">
                <a:solidFill>
                  <a:schemeClr val="bg1"/>
                </a:solidFill>
              </a:rPr>
              <a:t> hay </a:t>
            </a:r>
            <a:r>
              <a:rPr lang="en-US" sz="2800" dirty="0" err="1">
                <a:solidFill>
                  <a:schemeClr val="bg1"/>
                </a:solidFill>
              </a:rPr>
              <a:t>sai</a:t>
            </a:r>
            <a:r>
              <a:rPr lang="en-US" sz="2800" dirty="0">
                <a:solidFill>
                  <a:schemeClr val="bg1"/>
                </a:solidFill>
              </a:rPr>
              <a:t>? </a:t>
            </a:r>
            <a:r>
              <a:rPr lang="en-US" sz="2800" dirty="0" err="1">
                <a:solidFill>
                  <a:schemeClr val="bg1"/>
                </a:solidFill>
              </a:rPr>
              <a:t>Vì</a:t>
            </a:r>
            <a:r>
              <a:rPr lang="en-US" sz="2800" dirty="0">
                <a:solidFill>
                  <a:schemeClr val="bg1"/>
                </a:solidFill>
              </a:rPr>
              <a:t> </a:t>
            </a:r>
            <a:r>
              <a:rPr lang="en-US" sz="2800" dirty="0" err="1">
                <a:solidFill>
                  <a:schemeClr val="bg1"/>
                </a:solidFill>
              </a:rPr>
              <a:t>sao</a:t>
            </a:r>
            <a:r>
              <a:rPr lang="en-US" sz="2800" dirty="0">
                <a:solidFill>
                  <a:schemeClr val="bg1"/>
                </a:solidFill>
              </a:rPr>
              <a:t>?</a:t>
            </a:r>
          </a:p>
          <a:p>
            <a:pPr algn="just">
              <a:lnSpc>
                <a:spcPct val="110000"/>
              </a:lnSpc>
            </a:pPr>
            <a:r>
              <a:rPr lang="en-US" sz="2800" dirty="0">
                <a:solidFill>
                  <a:schemeClr val="bg1"/>
                </a:solidFill>
              </a:rPr>
              <a:t>- </a:t>
            </a:r>
            <a:r>
              <a:rPr lang="en-US" sz="2800" dirty="0" err="1">
                <a:solidFill>
                  <a:schemeClr val="bg1"/>
                </a:solidFill>
              </a:rPr>
              <a:t>Đưa</a:t>
            </a:r>
            <a:r>
              <a:rPr lang="en-US" sz="2800" dirty="0">
                <a:solidFill>
                  <a:schemeClr val="bg1"/>
                </a:solidFill>
              </a:rPr>
              <a:t> </a:t>
            </a:r>
            <a:r>
              <a:rPr lang="en-US" sz="2800" dirty="0" err="1">
                <a:solidFill>
                  <a:schemeClr val="bg1"/>
                </a:solidFill>
              </a:rPr>
              <a:t>ra</a:t>
            </a:r>
            <a:r>
              <a:rPr lang="en-US" sz="2800" dirty="0">
                <a:solidFill>
                  <a:schemeClr val="bg1"/>
                </a:solidFill>
              </a:rPr>
              <a:t> </a:t>
            </a:r>
            <a:r>
              <a:rPr lang="en-US" sz="2800" dirty="0" err="1">
                <a:solidFill>
                  <a:schemeClr val="bg1"/>
                </a:solidFill>
              </a:rPr>
              <a:t>cách</a:t>
            </a:r>
            <a:r>
              <a:rPr lang="en-US" sz="2800" dirty="0">
                <a:solidFill>
                  <a:schemeClr val="bg1"/>
                </a:solidFill>
              </a:rPr>
              <a:t> </a:t>
            </a:r>
            <a:r>
              <a:rPr lang="en-US" sz="2800" dirty="0" err="1">
                <a:solidFill>
                  <a:schemeClr val="bg1"/>
                </a:solidFill>
              </a:rPr>
              <a:t>xử</a:t>
            </a:r>
            <a:r>
              <a:rPr lang="en-US" sz="2800" dirty="0">
                <a:solidFill>
                  <a:schemeClr val="bg1"/>
                </a:solidFill>
              </a:rPr>
              <a:t> </a:t>
            </a:r>
            <a:r>
              <a:rPr lang="en-US" sz="2800" dirty="0" err="1">
                <a:solidFill>
                  <a:schemeClr val="bg1"/>
                </a:solidFill>
              </a:rPr>
              <a:t>lí</a:t>
            </a:r>
            <a:r>
              <a:rPr lang="en-US" sz="2800" dirty="0">
                <a:solidFill>
                  <a:schemeClr val="bg1"/>
                </a:solidFill>
              </a:rPr>
              <a:t> </a:t>
            </a:r>
            <a:r>
              <a:rPr lang="en-US" sz="2800" dirty="0" err="1">
                <a:solidFill>
                  <a:schemeClr val="bg1"/>
                </a:solidFill>
              </a:rPr>
              <a:t>tích</a:t>
            </a:r>
            <a:r>
              <a:rPr lang="en-US" sz="2800" dirty="0">
                <a:solidFill>
                  <a:schemeClr val="bg1"/>
                </a:solidFill>
              </a:rPr>
              <a:t> </a:t>
            </a:r>
            <a:r>
              <a:rPr lang="en-US" sz="2800" dirty="0" err="1">
                <a:solidFill>
                  <a:schemeClr val="bg1"/>
                </a:solidFill>
              </a:rPr>
              <a:t>cực</a:t>
            </a:r>
            <a:r>
              <a:rPr lang="en-US" sz="2800" dirty="0">
                <a:solidFill>
                  <a:schemeClr val="bg1"/>
                </a:solidFill>
              </a:rPr>
              <a:t>, </a:t>
            </a:r>
            <a:r>
              <a:rPr lang="en-US" sz="2800" dirty="0" err="1">
                <a:solidFill>
                  <a:schemeClr val="bg1"/>
                </a:solidFill>
              </a:rPr>
              <a:t>phù</a:t>
            </a:r>
            <a:r>
              <a:rPr lang="en-US" sz="2800" dirty="0">
                <a:solidFill>
                  <a:schemeClr val="bg1"/>
                </a:solidFill>
              </a:rPr>
              <a:t> </a:t>
            </a:r>
            <a:r>
              <a:rPr lang="en-US" sz="2800" dirty="0" err="1">
                <a:solidFill>
                  <a:schemeClr val="bg1"/>
                </a:solidFill>
              </a:rPr>
              <a:t>hợp</a:t>
            </a:r>
            <a:r>
              <a:rPr lang="en-US" sz="2800" dirty="0">
                <a:solidFill>
                  <a:schemeClr val="bg1"/>
                </a:solidFill>
              </a:rPr>
              <a:t> </a:t>
            </a:r>
            <a:r>
              <a:rPr lang="en-US" sz="2800" dirty="0" err="1">
                <a:solidFill>
                  <a:schemeClr val="bg1"/>
                </a:solidFill>
              </a:rPr>
              <a:t>cho</a:t>
            </a:r>
            <a:r>
              <a:rPr lang="en-US" sz="2800" dirty="0">
                <a:solidFill>
                  <a:schemeClr val="bg1"/>
                </a:solidFill>
              </a:rPr>
              <a:t> </a:t>
            </a:r>
            <a:r>
              <a:rPr lang="en-US" sz="2800" dirty="0" err="1">
                <a:solidFill>
                  <a:schemeClr val="bg1"/>
                </a:solidFill>
              </a:rPr>
              <a:t>Quân</a:t>
            </a:r>
            <a:r>
              <a:rPr lang="en-US" sz="2800" dirty="0">
                <a:solidFill>
                  <a:schemeClr val="bg1"/>
                </a:solidFill>
              </a:rPr>
              <a:t> </a:t>
            </a:r>
            <a:r>
              <a:rPr lang="en-US" sz="2800" dirty="0" err="1">
                <a:solidFill>
                  <a:schemeClr val="bg1"/>
                </a:solidFill>
              </a:rPr>
              <a:t>khi</a:t>
            </a:r>
            <a:r>
              <a:rPr lang="en-US" sz="2800" dirty="0">
                <a:solidFill>
                  <a:schemeClr val="bg1"/>
                </a:solidFill>
              </a:rPr>
              <a:t> </a:t>
            </a:r>
            <a:r>
              <a:rPr lang="en-US" sz="2800" dirty="0" err="1">
                <a:solidFill>
                  <a:schemeClr val="bg1"/>
                </a:solidFill>
              </a:rPr>
              <a:t>bị</a:t>
            </a:r>
            <a:r>
              <a:rPr lang="en-US" sz="2800" dirty="0">
                <a:solidFill>
                  <a:schemeClr val="bg1"/>
                </a:solidFill>
              </a:rPr>
              <a:t> </a:t>
            </a:r>
            <a:r>
              <a:rPr lang="en-US" sz="2800" dirty="0" err="1">
                <a:solidFill>
                  <a:schemeClr val="bg1"/>
                </a:solidFill>
              </a:rPr>
              <a:t>bố</a:t>
            </a:r>
            <a:r>
              <a:rPr lang="en-US" sz="2800" dirty="0">
                <a:solidFill>
                  <a:schemeClr val="bg1"/>
                </a:solidFill>
              </a:rPr>
              <a:t> </a:t>
            </a:r>
            <a:r>
              <a:rPr lang="en-US" sz="2800" dirty="0" err="1">
                <a:solidFill>
                  <a:schemeClr val="bg1"/>
                </a:solidFill>
              </a:rPr>
              <a:t>mẹ</a:t>
            </a:r>
            <a:r>
              <a:rPr lang="en-US" sz="2800" dirty="0">
                <a:solidFill>
                  <a:schemeClr val="bg1"/>
                </a:solidFill>
              </a:rPr>
              <a:t> </a:t>
            </a:r>
            <a:r>
              <a:rPr lang="en-US" sz="2800" dirty="0" err="1">
                <a:solidFill>
                  <a:schemeClr val="bg1"/>
                </a:solidFill>
              </a:rPr>
              <a:t>mắng</a:t>
            </a:r>
            <a:endParaRPr lang="en-US" altLang="zh-CN" sz="2800" dirty="0" err="1">
              <a:solidFill>
                <a:schemeClr val="bg1"/>
              </a:solidFill>
            </a:endParaRPr>
          </a:p>
        </p:txBody>
      </p:sp>
      <p:pic>
        <p:nvPicPr>
          <p:cNvPr id="15"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2522" y="4965059"/>
            <a:ext cx="2332707" cy="11862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780" y="502285"/>
            <a:ext cx="7545705" cy="5153025"/>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3912870" y="3339465"/>
            <a:ext cx="4890135" cy="10147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altLang="en-US" sz="6000" b="1" dirty="0">
                <a:solidFill>
                  <a:srgbClr val="2C3A37"/>
                </a:solidFill>
                <a:latin typeface="Arial" panose="020B0604020202020204" pitchFamily="34" charset="0"/>
                <a:ea typeface="方正少儿简体" panose="03000509000000000000" pitchFamily="65" charset="-122"/>
                <a:cs typeface="Arial" panose="020B0604020202020204" pitchFamily="34" charset="0"/>
              </a:rPr>
              <a:t>4. Vận dụng </a:t>
            </a:r>
          </a:p>
        </p:txBody>
      </p:sp>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304" y="2548992"/>
            <a:ext cx="2469476" cy="3624038"/>
          </a:xfrm>
          <a:prstGeom prst="rect">
            <a:avLst/>
          </a:prstGeom>
        </p:spPr>
      </p:pic>
      <p:pic>
        <p:nvPicPr>
          <p:cNvPr id="55" name="图片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434" y="3730255"/>
            <a:ext cx="2489913" cy="2674974"/>
          </a:xfrm>
          <a:prstGeom prst="rect">
            <a:avLst/>
          </a:prstGeom>
        </p:spPr>
      </p:pic>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59" y="4165545"/>
            <a:ext cx="1608310" cy="2360248"/>
          </a:xfrm>
          <a:prstGeom prst="rect">
            <a:avLst/>
          </a:prstGeom>
        </p:spPr>
      </p:pic>
      <p:sp>
        <p:nvSpPr>
          <p:cNvPr id="52" name="矩形 51"/>
          <p:cNvSpPr/>
          <p:nvPr/>
        </p:nvSpPr>
        <p:spPr>
          <a:xfrm>
            <a:off x="1231900" y="2059940"/>
            <a:ext cx="9727565" cy="2738120"/>
          </a:xfrm>
          <a:prstGeom prst="rect">
            <a:avLst/>
          </a:prstGeom>
        </p:spPr>
        <p:txBody>
          <a:bodyPr wrap="square">
            <a:spAutoFit/>
          </a:bodyPr>
          <a:lstStyle/>
          <a:p>
            <a:pPr algn="ctr">
              <a:lnSpc>
                <a:spcPct val="110000"/>
              </a:lnSpc>
            </a:pPr>
            <a:r>
              <a:rPr lang="en-US" sz="4000" b="1" dirty="0" err="1">
                <a:solidFill>
                  <a:srgbClr val="F6DD00"/>
                </a:solidFill>
              </a:rPr>
              <a:t>Em</a:t>
            </a:r>
            <a:r>
              <a:rPr lang="en-US" sz="4000" b="1" dirty="0">
                <a:solidFill>
                  <a:srgbClr val="F6DD00"/>
                </a:solidFill>
              </a:rPr>
              <a:t> </a:t>
            </a:r>
            <a:r>
              <a:rPr lang="en-US" sz="4000" b="1" dirty="0" err="1">
                <a:solidFill>
                  <a:srgbClr val="F6DD00"/>
                </a:solidFill>
              </a:rPr>
              <a:t>hãy</a:t>
            </a:r>
            <a:r>
              <a:rPr lang="en-US" sz="4000" b="1" dirty="0">
                <a:solidFill>
                  <a:srgbClr val="F6DD00"/>
                </a:solidFill>
              </a:rPr>
              <a:t> </a:t>
            </a:r>
            <a:r>
              <a:rPr lang="en-US" sz="4000" b="1" dirty="0" err="1">
                <a:solidFill>
                  <a:srgbClr val="F6DD00"/>
                </a:solidFill>
              </a:rPr>
              <a:t>viết</a:t>
            </a:r>
            <a:r>
              <a:rPr lang="en-US" sz="4000" b="1" dirty="0">
                <a:solidFill>
                  <a:srgbClr val="F6DD00"/>
                </a:solidFill>
              </a:rPr>
              <a:t> </a:t>
            </a:r>
            <a:r>
              <a:rPr lang="en-US" sz="4000" b="1" dirty="0" err="1">
                <a:solidFill>
                  <a:srgbClr val="F6DD00"/>
                </a:solidFill>
              </a:rPr>
              <a:t>thư</a:t>
            </a:r>
            <a:r>
              <a:rPr lang="en-US" sz="4000" b="1" dirty="0">
                <a:solidFill>
                  <a:srgbClr val="F6DD00"/>
                </a:solidFill>
              </a:rPr>
              <a:t> </a:t>
            </a:r>
            <a:r>
              <a:rPr lang="en-US" sz="4000" b="1" dirty="0" err="1">
                <a:solidFill>
                  <a:srgbClr val="F6DD00"/>
                </a:solidFill>
              </a:rPr>
              <a:t>tư</a:t>
            </a:r>
            <a:r>
              <a:rPr lang="en-US" sz="4000" b="1" dirty="0">
                <a:solidFill>
                  <a:srgbClr val="F6DD00"/>
                </a:solidFill>
              </a:rPr>
              <a:t> </a:t>
            </a:r>
            <a:r>
              <a:rPr lang="en-US" sz="4000" b="1" dirty="0" err="1">
                <a:solidFill>
                  <a:srgbClr val="F6DD00"/>
                </a:solidFill>
              </a:rPr>
              <a:t>vấn</a:t>
            </a:r>
            <a:r>
              <a:rPr lang="en-US" sz="4000" b="1" dirty="0">
                <a:solidFill>
                  <a:srgbClr val="F6DD00"/>
                </a:solidFill>
              </a:rPr>
              <a:t> </a:t>
            </a:r>
            <a:r>
              <a:rPr lang="en-US" sz="4000" b="1" dirty="0" err="1">
                <a:solidFill>
                  <a:srgbClr val="F6DD00"/>
                </a:solidFill>
              </a:rPr>
              <a:t>cho</a:t>
            </a:r>
            <a:r>
              <a:rPr lang="en-US" sz="4000" b="1" dirty="0">
                <a:solidFill>
                  <a:srgbClr val="F6DD00"/>
                </a:solidFill>
              </a:rPr>
              <a:t> </a:t>
            </a:r>
            <a:r>
              <a:rPr lang="en-US" sz="4000" b="1" dirty="0" err="1">
                <a:solidFill>
                  <a:srgbClr val="F6DD00"/>
                </a:solidFill>
              </a:rPr>
              <a:t>một</a:t>
            </a:r>
            <a:r>
              <a:rPr lang="en-US" sz="4000" b="1" dirty="0">
                <a:solidFill>
                  <a:srgbClr val="F6DD00"/>
                </a:solidFill>
              </a:rPr>
              <a:t> </a:t>
            </a:r>
            <a:r>
              <a:rPr lang="en-US" sz="4000" b="1" dirty="0" err="1">
                <a:solidFill>
                  <a:srgbClr val="F6DD00"/>
                </a:solidFill>
              </a:rPr>
              <a:t>bạn</a:t>
            </a:r>
            <a:r>
              <a:rPr lang="en-US" sz="4000" b="1" dirty="0">
                <a:solidFill>
                  <a:srgbClr val="F6DD00"/>
                </a:solidFill>
              </a:rPr>
              <a:t> hay </a:t>
            </a:r>
            <a:r>
              <a:rPr lang="en-US" sz="4000" b="1" dirty="0" err="1">
                <a:solidFill>
                  <a:srgbClr val="F6DD00"/>
                </a:solidFill>
              </a:rPr>
              <a:t>bị</a:t>
            </a:r>
            <a:r>
              <a:rPr lang="en-US" sz="4000" b="1" dirty="0">
                <a:solidFill>
                  <a:srgbClr val="F6DD00"/>
                </a:solidFill>
              </a:rPr>
              <a:t> </a:t>
            </a:r>
            <a:r>
              <a:rPr lang="en-US" sz="4000" b="1" dirty="0" err="1">
                <a:solidFill>
                  <a:srgbClr val="F6DD00"/>
                </a:solidFill>
              </a:rPr>
              <a:t>bố</a:t>
            </a:r>
            <a:r>
              <a:rPr lang="en-US" sz="4000" b="1" dirty="0">
                <a:solidFill>
                  <a:srgbClr val="F6DD00"/>
                </a:solidFill>
              </a:rPr>
              <a:t> </a:t>
            </a:r>
            <a:r>
              <a:rPr lang="en-US" sz="4000" b="1" dirty="0" err="1">
                <a:solidFill>
                  <a:srgbClr val="F6DD00"/>
                </a:solidFill>
              </a:rPr>
              <a:t>đánh</a:t>
            </a:r>
            <a:r>
              <a:rPr lang="en-US" sz="4000" b="1" dirty="0">
                <a:solidFill>
                  <a:srgbClr val="F6DD00"/>
                </a:solidFill>
              </a:rPr>
              <a:t> </a:t>
            </a:r>
            <a:r>
              <a:rPr lang="en-US" sz="4000" b="1" dirty="0" err="1">
                <a:solidFill>
                  <a:srgbClr val="F6DD00"/>
                </a:solidFill>
              </a:rPr>
              <a:t>và</a:t>
            </a:r>
            <a:r>
              <a:rPr lang="en-US" sz="4000" b="1" dirty="0">
                <a:solidFill>
                  <a:srgbClr val="F6DD00"/>
                </a:solidFill>
              </a:rPr>
              <a:t> </a:t>
            </a:r>
            <a:r>
              <a:rPr lang="en-US" sz="4000" b="1" dirty="0" err="1">
                <a:solidFill>
                  <a:srgbClr val="F6DD00"/>
                </a:solidFill>
              </a:rPr>
              <a:t>doạ</a:t>
            </a:r>
            <a:r>
              <a:rPr lang="en-US" sz="4000" b="1" dirty="0">
                <a:solidFill>
                  <a:srgbClr val="F6DD00"/>
                </a:solidFill>
              </a:rPr>
              <a:t> </a:t>
            </a:r>
            <a:r>
              <a:rPr lang="en-US" sz="4000" b="1" dirty="0" err="1">
                <a:solidFill>
                  <a:srgbClr val="F6DD00"/>
                </a:solidFill>
              </a:rPr>
              <a:t>cho</a:t>
            </a:r>
            <a:r>
              <a:rPr lang="en-US" sz="4000" b="1" dirty="0">
                <a:solidFill>
                  <a:srgbClr val="F6DD00"/>
                </a:solidFill>
              </a:rPr>
              <a:t> </a:t>
            </a:r>
            <a:r>
              <a:rPr lang="en-US" sz="4000" b="1" dirty="0" err="1">
                <a:solidFill>
                  <a:srgbClr val="F6DD00"/>
                </a:solidFill>
              </a:rPr>
              <a:t>nghỉ</a:t>
            </a:r>
            <a:r>
              <a:rPr lang="en-US" sz="4000" b="1" dirty="0">
                <a:solidFill>
                  <a:srgbClr val="F6DD00"/>
                </a:solidFill>
              </a:rPr>
              <a:t> </a:t>
            </a:r>
            <a:r>
              <a:rPr lang="en-US" sz="4000" b="1" dirty="0" err="1">
                <a:solidFill>
                  <a:srgbClr val="F6DD00"/>
                </a:solidFill>
              </a:rPr>
              <a:t>học</a:t>
            </a:r>
            <a:r>
              <a:rPr lang="en-US" sz="4000" b="1" dirty="0">
                <a:solidFill>
                  <a:srgbClr val="F6DD00"/>
                </a:solidFill>
              </a:rPr>
              <a:t> </a:t>
            </a:r>
            <a:r>
              <a:rPr lang="en-US" sz="4000" b="1" dirty="0" err="1">
                <a:solidFill>
                  <a:srgbClr val="F6DD00"/>
                </a:solidFill>
              </a:rPr>
              <a:t>để</a:t>
            </a:r>
            <a:r>
              <a:rPr lang="en-US" sz="4000" b="1" dirty="0">
                <a:solidFill>
                  <a:srgbClr val="F6DD00"/>
                </a:solidFill>
              </a:rPr>
              <a:t> </a:t>
            </a:r>
            <a:r>
              <a:rPr lang="en-US" sz="4000" b="1" dirty="0" err="1">
                <a:solidFill>
                  <a:srgbClr val="F6DD00"/>
                </a:solidFill>
              </a:rPr>
              <a:t>giúp</a:t>
            </a:r>
            <a:r>
              <a:rPr lang="en-US" sz="4000" b="1" dirty="0">
                <a:solidFill>
                  <a:srgbClr val="F6DD00"/>
                </a:solidFill>
              </a:rPr>
              <a:t> </a:t>
            </a:r>
            <a:r>
              <a:rPr lang="en-US" sz="4000" b="1" dirty="0" err="1">
                <a:solidFill>
                  <a:srgbClr val="F6DD00"/>
                </a:solidFill>
              </a:rPr>
              <a:t>bạn</a:t>
            </a:r>
            <a:r>
              <a:rPr lang="en-US" sz="4000" b="1" dirty="0">
                <a:solidFill>
                  <a:srgbClr val="F6DD00"/>
                </a:solidFill>
              </a:rPr>
              <a:t> </a:t>
            </a:r>
            <a:r>
              <a:rPr lang="en-US" sz="4000" b="1" dirty="0" err="1">
                <a:solidFill>
                  <a:srgbClr val="F6DD00"/>
                </a:solidFill>
              </a:rPr>
              <a:t>được</a:t>
            </a:r>
            <a:r>
              <a:rPr lang="en-US" sz="4000" b="1" dirty="0">
                <a:solidFill>
                  <a:srgbClr val="F6DD00"/>
                </a:solidFill>
              </a:rPr>
              <a:t> </a:t>
            </a:r>
            <a:r>
              <a:rPr lang="en-US" sz="4000" b="1" dirty="0" err="1">
                <a:solidFill>
                  <a:srgbClr val="F6DD00"/>
                </a:solidFill>
              </a:rPr>
              <a:t>hưởng</a:t>
            </a:r>
            <a:r>
              <a:rPr lang="en-US" sz="4000" b="1" dirty="0">
                <a:solidFill>
                  <a:srgbClr val="F6DD00"/>
                </a:solidFill>
              </a:rPr>
              <a:t> </a:t>
            </a:r>
            <a:r>
              <a:rPr lang="en-US" sz="4000" b="1" dirty="0" err="1">
                <a:solidFill>
                  <a:srgbClr val="F6DD00"/>
                </a:solidFill>
              </a:rPr>
              <a:t>các</a:t>
            </a:r>
            <a:r>
              <a:rPr lang="en-US" sz="4000" b="1" dirty="0">
                <a:solidFill>
                  <a:srgbClr val="F6DD00"/>
                </a:solidFill>
              </a:rPr>
              <a:t> </a:t>
            </a:r>
            <a:r>
              <a:rPr lang="en-US" sz="4000" b="1" dirty="0" err="1">
                <a:solidFill>
                  <a:srgbClr val="F6DD00"/>
                </a:solidFill>
              </a:rPr>
              <a:t>quyền</a:t>
            </a:r>
            <a:r>
              <a:rPr lang="en-US" sz="4000" b="1" dirty="0">
                <a:solidFill>
                  <a:srgbClr val="F6DD00"/>
                </a:solidFill>
              </a:rPr>
              <a:t> </a:t>
            </a:r>
            <a:r>
              <a:rPr lang="en-US" sz="4000" b="1" dirty="0" err="1">
                <a:solidFill>
                  <a:srgbClr val="F6DD00"/>
                </a:solidFill>
              </a:rPr>
              <a:t>cơ</a:t>
            </a:r>
            <a:r>
              <a:rPr lang="en-US" sz="4000" b="1" dirty="0">
                <a:solidFill>
                  <a:srgbClr val="F6DD00"/>
                </a:solidFill>
              </a:rPr>
              <a:t> </a:t>
            </a:r>
            <a:r>
              <a:rPr lang="en-US" sz="4000" b="1" dirty="0" err="1">
                <a:solidFill>
                  <a:srgbClr val="F6DD00"/>
                </a:solidFill>
              </a:rPr>
              <a:t>bản</a:t>
            </a:r>
            <a:r>
              <a:rPr lang="en-US" sz="4000" b="1" dirty="0">
                <a:solidFill>
                  <a:srgbClr val="F6DD00"/>
                </a:solidFill>
              </a:rPr>
              <a:t> </a:t>
            </a:r>
            <a:r>
              <a:rPr lang="en-US" sz="4000" b="1" dirty="0" err="1">
                <a:solidFill>
                  <a:srgbClr val="F6DD00"/>
                </a:solidFill>
              </a:rPr>
              <a:t>của</a:t>
            </a:r>
            <a:r>
              <a:rPr lang="en-US" sz="4000" b="1" dirty="0">
                <a:solidFill>
                  <a:srgbClr val="F6DD00"/>
                </a:solidFill>
              </a:rPr>
              <a:t> </a:t>
            </a:r>
            <a:r>
              <a:rPr lang="en-US" sz="4000" b="1" dirty="0" err="1">
                <a:solidFill>
                  <a:srgbClr val="F6DD00"/>
                </a:solidFill>
              </a:rPr>
              <a:t>trẻ</a:t>
            </a:r>
            <a:r>
              <a:rPr lang="en-US" sz="4000" b="1" dirty="0">
                <a:solidFill>
                  <a:srgbClr val="F6DD00"/>
                </a:solidFill>
              </a:rPr>
              <a:t> </a:t>
            </a:r>
            <a:r>
              <a:rPr lang="en-US" sz="4000" b="1" dirty="0" err="1">
                <a:solidFill>
                  <a:srgbClr val="F6DD00"/>
                </a:solidFill>
              </a:rPr>
              <a:t>em</a:t>
            </a:r>
            <a:r>
              <a:rPr lang="en-US" sz="4000" b="1" dirty="0">
                <a:solidFill>
                  <a:srgbClr val="F6DD00"/>
                </a:solidFill>
              </a:rPr>
              <a:t>. </a:t>
            </a:r>
          </a:p>
          <a:p>
            <a:pPr algn="ctr"/>
            <a:endParaRPr lang="en-US" sz="4000" b="1" dirty="0">
              <a:solidFill>
                <a:srgbClr val="F6DD00"/>
              </a:solidFill>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strips(down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409104" y="1469363"/>
            <a:ext cx="1718945" cy="4603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CN" sz="2400" b="1" dirty="0" err="1">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Khởi</a:t>
            </a:r>
            <a:r>
              <a:rPr lang="en-US" altLang="zh-CN" sz="2400" b="1" dirty="0">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 </a:t>
            </a:r>
            <a:r>
              <a:rPr lang="en-US" altLang="zh-CN" sz="2400" b="1" dirty="0" err="1">
                <a:solidFill>
                  <a:schemeClr val="tx1">
                    <a:lumMod val="95000"/>
                    <a:lumOff val="5000"/>
                  </a:schemeClr>
                </a:solidFill>
                <a:latin typeface="Arial" panose="020B0604020202020204" pitchFamily="34" charset="0"/>
                <a:ea typeface="方正少儿简体" panose="03000509000000000000" pitchFamily="65" charset="-122"/>
                <a:cs typeface="Arial" panose="020B0604020202020204" pitchFamily="34" charset="0"/>
              </a:rPr>
              <a:t>động</a:t>
            </a:r>
          </a:p>
        </p:txBody>
      </p:sp>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14" name="Rectangle 13"/>
          <p:cNvSpPr/>
          <p:nvPr/>
        </p:nvSpPr>
        <p:spPr>
          <a:xfrm>
            <a:off x="3841928" y="1228860"/>
            <a:ext cx="6614967" cy="946942"/>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E803"/>
                </a:solidFill>
                <a:effectLst>
                  <a:outerShdw blurRad="12700" dist="38100" dir="2700000" algn="tl" rotWithShape="0">
                    <a:schemeClr val="accent5">
                      <a:lumMod val="60000"/>
                      <a:lumOff val="40000"/>
                    </a:schemeClr>
                  </a:outerShdw>
                </a:effectLst>
              </a:rPr>
              <a:t>HOẠT ĐỘNG CÁ NHÂN</a:t>
            </a:r>
          </a:p>
        </p:txBody>
      </p:sp>
      <p:sp>
        <p:nvSpPr>
          <p:cNvPr id="15" name="TextBox 14"/>
          <p:cNvSpPr txBox="1"/>
          <p:nvPr/>
        </p:nvSpPr>
        <p:spPr>
          <a:xfrm>
            <a:off x="1022985" y="2259330"/>
            <a:ext cx="9900920" cy="3322955"/>
          </a:xfrm>
          <a:prstGeom prst="rect">
            <a:avLst/>
          </a:prstGeom>
          <a:noFill/>
        </p:spPr>
        <p:txBody>
          <a:bodyPr wrap="square" rtlCol="0">
            <a:spAutoFit/>
          </a:bodyPr>
          <a:lstStyle/>
          <a:p>
            <a:pPr marL="571500" indent="-571500" algn="just">
              <a:lnSpc>
                <a:spcPct val="140000"/>
              </a:lnSpc>
              <a:buFontTx/>
              <a:buChar char="-"/>
            </a:pPr>
            <a:r>
              <a:rPr lang="en-US" sz="3000" dirty="0" err="1">
                <a:solidFill>
                  <a:schemeClr val="bg1"/>
                </a:solidFill>
                <a:latin typeface="Arial" panose="020B0604020202020204" pitchFamily="34" charset="0"/>
                <a:cs typeface="Arial" panose="020B0604020202020204" pitchFamily="34" charset="0"/>
              </a:rPr>
              <a:t>Lắng</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nghe</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bài</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hát</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Quyền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trẻ</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em</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Trịnh</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Vĩnh</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Thành</a:t>
            </a:r>
            <a:r>
              <a:rPr lang="en-US" sz="3000" dirty="0">
                <a:solidFill>
                  <a:schemeClr val="bg1"/>
                </a:solidFill>
                <a:latin typeface="Arial" panose="020B0604020202020204" pitchFamily="34" charset="0"/>
                <a:cs typeface="Arial" panose="020B0604020202020204" pitchFamily="34" charset="0"/>
              </a:rPr>
              <a:t>) </a:t>
            </a:r>
          </a:p>
          <a:p>
            <a:pPr marL="571500" indent="-571500" algn="just">
              <a:lnSpc>
                <a:spcPct val="140000"/>
              </a:lnSpc>
              <a:buFontTx/>
              <a:buChar char="-"/>
            </a:pPr>
            <a:r>
              <a:rPr lang="en-US" sz="3000" dirty="0" err="1">
                <a:solidFill>
                  <a:schemeClr val="bg1"/>
                </a:solidFill>
                <a:latin typeface="Arial" panose="020B0604020202020204" pitchFamily="34" charset="0"/>
                <a:cs typeface="Arial" panose="020B0604020202020204" pitchFamily="34" charset="0"/>
              </a:rPr>
              <a:t>Liệt</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kê</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các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quyền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trẻ</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em</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được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nhắc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tới</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trong</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bài</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hát</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vào</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phiếu</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học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tập</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cá</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nhân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giấy</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nhớ</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trong</a:t>
            </a:r>
            <a:r>
              <a:rPr lang="en-US" sz="3000" dirty="0">
                <a:solidFill>
                  <a:schemeClr val="bg1"/>
                </a:solidFill>
                <a:latin typeface="Arial" panose="020B0604020202020204" pitchFamily="34" charset="0"/>
                <a:cs typeface="Arial" panose="020B0604020202020204" pitchFamily="34" charset="0"/>
              </a:rPr>
              <a:t> 1 </a:t>
            </a:r>
            <a:r>
              <a:rPr lang="en-US" sz="3000" dirty="0" err="1">
                <a:solidFill>
                  <a:schemeClr val="bg1"/>
                </a:solidFill>
                <a:latin typeface="Arial" panose="020B0604020202020204" pitchFamily="34" charset="0"/>
                <a:cs typeface="Arial" panose="020B0604020202020204" pitchFamily="34" charset="0"/>
              </a:rPr>
              <a:t>phút</a:t>
            </a:r>
            <a:r>
              <a:rPr lang="en-US" sz="3000" dirty="0">
                <a:solidFill>
                  <a:schemeClr val="bg1"/>
                </a:solidFill>
                <a:latin typeface="Arial" panose="020B0604020202020204" pitchFamily="34" charset="0"/>
                <a:cs typeface="Arial" panose="020B0604020202020204" pitchFamily="34" charset="0"/>
              </a:rPr>
              <a:t>. </a:t>
            </a:r>
          </a:p>
          <a:p>
            <a:pPr marL="571500" indent="-571500" algn="just">
              <a:lnSpc>
                <a:spcPct val="140000"/>
              </a:lnSpc>
              <a:buFontTx/>
              <a:buChar char="-"/>
            </a:pPr>
            <a:r>
              <a:rPr lang="en-US" sz="3000" dirty="0" err="1">
                <a:solidFill>
                  <a:schemeClr val="bg1"/>
                </a:solidFill>
                <a:latin typeface="Arial" panose="020B0604020202020204" pitchFamily="34" charset="0"/>
                <a:cs typeface="Arial" panose="020B0604020202020204" pitchFamily="34" charset="0"/>
              </a:rPr>
              <a:t>Hết</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thời</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gian</a:t>
            </a:r>
            <a:r>
              <a:rPr lang="en-US" sz="3000" dirty="0">
                <a:solidFill>
                  <a:schemeClr val="bg1"/>
                </a:solidFill>
                <a:latin typeface="Arial" panose="020B0604020202020204" pitchFamily="34" charset="0"/>
                <a:cs typeface="Arial" panose="020B0604020202020204" pitchFamily="34" charset="0"/>
              </a:rPr>
              <a:t> 1 </a:t>
            </a:r>
            <a:r>
              <a:rPr lang="en-US" sz="3000" dirty="0" err="1">
                <a:solidFill>
                  <a:schemeClr val="bg1"/>
                </a:solidFill>
                <a:latin typeface="Arial" panose="020B0604020202020204" pitchFamily="34" charset="0"/>
                <a:cs typeface="Arial" panose="020B0604020202020204" pitchFamily="34" charset="0"/>
              </a:rPr>
              <a:t>phút</a:t>
            </a:r>
            <a:r>
              <a:rPr lang="en-US" sz="3000" dirty="0">
                <a:solidFill>
                  <a:schemeClr val="bg1"/>
                </a:solidFill>
                <a:latin typeface="Arial" panose="020B0604020202020204" pitchFamily="34" charset="0"/>
                <a:cs typeface="Arial" panose="020B0604020202020204" pitchFamily="34" charset="0"/>
              </a:rPr>
              <a:t>, </a:t>
            </a:r>
            <a:r>
              <a:rPr lang="vi-VN" altLang="en-US" sz="3000" dirty="0">
                <a:solidFill>
                  <a:schemeClr val="bg1"/>
                </a:solidFill>
                <a:latin typeface="Arial" panose="020B0604020202020204" pitchFamily="34" charset="0"/>
                <a:cs typeface="Arial" panose="020B0604020202020204" pitchFamily="34" charset="0"/>
              </a:rPr>
              <a:t>giáo viên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sẽ</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thu</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phiếu</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xác</a:t>
            </a:r>
            <a:r>
              <a:rPr lang="en-US" sz="3000" dirty="0">
                <a:solidFill>
                  <a:schemeClr val="bg1"/>
                </a:solidFill>
                <a:latin typeface="Arial" panose="020B0604020202020204" pitchFamily="34" charset="0"/>
                <a:cs typeface="Arial" panose="020B0604020202020204" pitchFamily="34" charset="0"/>
              </a:rPr>
              <a:t> </a:t>
            </a:r>
            <a:r>
              <a:rPr lang="en-US" sz="3000" dirty="0" err="1" smtClean="0">
                <a:solidFill>
                  <a:schemeClr val="bg1"/>
                </a:solidFill>
                <a:latin typeface="Arial" panose="020B0604020202020204" pitchFamily="34" charset="0"/>
                <a:cs typeface="Arial" panose="020B0604020202020204" pitchFamily="34" charset="0"/>
              </a:rPr>
              <a:t>suất</a:t>
            </a:r>
            <a:r>
              <a:rPr lang="en-US" sz="3000" dirty="0" smtClean="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mời</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h</a:t>
            </a:r>
            <a:r>
              <a:rPr lang="vi-VN" altLang="en-US" sz="3000" dirty="0" err="1">
                <a:solidFill>
                  <a:schemeClr val="bg1"/>
                </a:solidFill>
                <a:latin typeface="Arial" panose="020B0604020202020204" pitchFamily="34" charset="0"/>
                <a:cs typeface="Arial" panose="020B0604020202020204" pitchFamily="34" charset="0"/>
              </a:rPr>
              <a:t>ọc sinh</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trình</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bày</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cả</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lớp</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nhận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xét</a:t>
            </a:r>
            <a:r>
              <a:rPr lang="en-US" sz="3000" dirty="0">
                <a:solidFill>
                  <a:schemeClr val="bg1"/>
                </a:solidFill>
                <a:latin typeface="Arial" panose="020B0604020202020204" pitchFamily="34" charset="0"/>
                <a:cs typeface="Arial" panose="020B0604020202020204" pitchFamily="34" charset="0"/>
              </a:rPr>
              <a:t>.</a:t>
            </a:r>
          </a:p>
        </p:txBody>
      </p:sp>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0565" y="524539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Box 5"/>
          <p:cNvSpPr txBox="1">
            <a:spLocks noChangeArrowheads="1"/>
          </p:cNvSpPr>
          <p:nvPr/>
        </p:nvSpPr>
        <p:spPr bwMode="auto">
          <a:xfrm>
            <a:off x="102235" y="3441065"/>
            <a:ext cx="3242945" cy="141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r>
              <a:rPr lang="en-US" altLang="en-US" sz="3600" b="1" dirty="0">
                <a:latin typeface="Times New Roman" panose="02020603050405020304" pitchFamily="18" charset="0"/>
                <a:cs typeface="Times New Roman" panose="02020603050405020304" pitchFamily="18" charset="0"/>
              </a:rPr>
              <a:t>HOẠT ĐỘNG DỰ ÁN</a:t>
            </a:r>
            <a:endParaRPr lang="en-US" altLang="en-US" sz="4000" b="1" i="1" dirty="0">
              <a:solidFill>
                <a:srgbClr val="7030A0"/>
              </a:solidFill>
              <a:latin typeface="Times New Roman" panose="02020603050405020304" pitchFamily="18" charset="0"/>
              <a:cs typeface="Times New Roman" panose="02020603050405020304" pitchFamily="18" charset="0"/>
            </a:endParaRPr>
          </a:p>
        </p:txBody>
      </p:sp>
      <p:pic>
        <p:nvPicPr>
          <p:cNvPr id="12288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06" y="-369955"/>
            <a:ext cx="365283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txBox="1"/>
          <p:nvPr/>
        </p:nvSpPr>
        <p:spPr bwMode="auto">
          <a:xfrm>
            <a:off x="5638800" y="3839257"/>
            <a:ext cx="39036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eaLnBrk="1" hangingPunct="1">
              <a:spcBef>
                <a:spcPct val="0"/>
              </a:spcBef>
              <a:buFontTx/>
              <a:buNone/>
            </a:pPr>
            <a:endParaRPr lang="en-US" altLang="en-US">
              <a:solidFill>
                <a:srgbClr val="000000"/>
              </a:solidFill>
            </a:endParaRPr>
          </a:p>
          <a:p>
            <a:pPr eaLnBrk="1" hangingPunct="1">
              <a:spcBef>
                <a:spcPct val="0"/>
              </a:spcBef>
              <a:buFontTx/>
              <a:buNone/>
            </a:pPr>
            <a:r>
              <a:rPr lang="en-US" altLang="en-US">
                <a:solidFill>
                  <a:srgbClr val="000000"/>
                </a:solidFill>
              </a:rPr>
              <a:t> </a:t>
            </a:r>
          </a:p>
        </p:txBody>
      </p:sp>
      <p:sp>
        <p:nvSpPr>
          <p:cNvPr id="10" name="Rectangle 19"/>
          <p:cNvSpPr/>
          <p:nvPr/>
        </p:nvSpPr>
        <p:spPr>
          <a:xfrm rot="21420000">
            <a:off x="2335267" y="543647"/>
            <a:ext cx="1147763" cy="99853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1" fmla="*/ 0 w 1339596"/>
              <a:gd name="connsiteY0-2" fmla="*/ 11733 h 1230933"/>
              <a:gd name="connsiteX1-3" fmla="*/ 1306342 w 1339596"/>
              <a:gd name="connsiteY1-4" fmla="*/ 0 h 1230933"/>
              <a:gd name="connsiteX2-5" fmla="*/ 1339596 w 1339596"/>
              <a:gd name="connsiteY2-6" fmla="*/ 1230933 h 1230933"/>
              <a:gd name="connsiteX3-7" fmla="*/ 0 w 1339596"/>
              <a:gd name="connsiteY3-8" fmla="*/ 1230933 h 1230933"/>
              <a:gd name="connsiteX4-9" fmla="*/ 0 w 1339596"/>
              <a:gd name="connsiteY4-10" fmla="*/ 11733 h 1230933"/>
              <a:gd name="connsiteX0-11" fmla="*/ 55747 w 1339596"/>
              <a:gd name="connsiteY0-12" fmla="*/ 12706 h 1230933"/>
              <a:gd name="connsiteX1-13" fmla="*/ 1306342 w 1339596"/>
              <a:gd name="connsiteY1-14" fmla="*/ 0 h 1230933"/>
              <a:gd name="connsiteX2-15" fmla="*/ 1339596 w 1339596"/>
              <a:gd name="connsiteY2-16" fmla="*/ 1230933 h 1230933"/>
              <a:gd name="connsiteX3-17" fmla="*/ 0 w 1339596"/>
              <a:gd name="connsiteY3-18" fmla="*/ 1230933 h 1230933"/>
              <a:gd name="connsiteX4-19" fmla="*/ 55747 w 1339596"/>
              <a:gd name="connsiteY4-20" fmla="*/ 12706 h 1230933"/>
              <a:gd name="connsiteX0-21" fmla="*/ 28195 w 1339596"/>
              <a:gd name="connsiteY0-22" fmla="*/ 12225 h 1230933"/>
              <a:gd name="connsiteX1-23" fmla="*/ 1306342 w 1339596"/>
              <a:gd name="connsiteY1-24" fmla="*/ 0 h 1230933"/>
              <a:gd name="connsiteX2-25" fmla="*/ 1339596 w 1339596"/>
              <a:gd name="connsiteY2-26" fmla="*/ 1230933 h 1230933"/>
              <a:gd name="connsiteX3-27" fmla="*/ 0 w 1339596"/>
              <a:gd name="connsiteY3-28" fmla="*/ 1230933 h 1230933"/>
              <a:gd name="connsiteX4-29" fmla="*/ 28195 w 1339596"/>
              <a:gd name="connsiteY4-30" fmla="*/ 12225 h 1230933"/>
              <a:gd name="connsiteX0-31" fmla="*/ 28195 w 1353846"/>
              <a:gd name="connsiteY0-32" fmla="*/ 6385 h 1225093"/>
              <a:gd name="connsiteX1-33" fmla="*/ 1353846 w 1353846"/>
              <a:gd name="connsiteY1-34" fmla="*/ 0 h 1225093"/>
              <a:gd name="connsiteX2-35" fmla="*/ 1339596 w 1353846"/>
              <a:gd name="connsiteY2-36" fmla="*/ 1225093 h 1225093"/>
              <a:gd name="connsiteX3-37" fmla="*/ 0 w 1353846"/>
              <a:gd name="connsiteY3-38" fmla="*/ 1225093 h 1225093"/>
              <a:gd name="connsiteX4-39" fmla="*/ 28195 w 1353846"/>
              <a:gd name="connsiteY4-40" fmla="*/ 6385 h 1225093"/>
              <a:gd name="connsiteX0-41" fmla="*/ 20681 w 1353846"/>
              <a:gd name="connsiteY0-42" fmla="*/ 6253 h 1225093"/>
              <a:gd name="connsiteX1-43" fmla="*/ 1353846 w 1353846"/>
              <a:gd name="connsiteY1-44" fmla="*/ 0 h 1225093"/>
              <a:gd name="connsiteX2-45" fmla="*/ 1339596 w 1353846"/>
              <a:gd name="connsiteY2-46" fmla="*/ 1225093 h 1225093"/>
              <a:gd name="connsiteX3-47" fmla="*/ 0 w 1353846"/>
              <a:gd name="connsiteY3-48" fmla="*/ 1225093 h 1225093"/>
              <a:gd name="connsiteX4-49" fmla="*/ 20681 w 1353846"/>
              <a:gd name="connsiteY4-50" fmla="*/ 6253 h 1225093"/>
              <a:gd name="connsiteX0-51" fmla="*/ 20681 w 1339596"/>
              <a:gd name="connsiteY0-52" fmla="*/ 6603 h 1225443"/>
              <a:gd name="connsiteX1-53" fmla="*/ 1333808 w 1339596"/>
              <a:gd name="connsiteY1-54" fmla="*/ 0 h 1225443"/>
              <a:gd name="connsiteX2-55" fmla="*/ 1339596 w 1339596"/>
              <a:gd name="connsiteY2-56" fmla="*/ 1225443 h 1225443"/>
              <a:gd name="connsiteX3-57" fmla="*/ 0 w 1339596"/>
              <a:gd name="connsiteY3-58" fmla="*/ 1225443 h 1225443"/>
              <a:gd name="connsiteX4-59" fmla="*/ 20681 w 1339596"/>
              <a:gd name="connsiteY4-60" fmla="*/ 6603 h 1225443"/>
              <a:gd name="connsiteX0-61" fmla="*/ 33205 w 1339596"/>
              <a:gd name="connsiteY0-62" fmla="*/ 6822 h 1225443"/>
              <a:gd name="connsiteX1-63" fmla="*/ 1333808 w 1339596"/>
              <a:gd name="connsiteY1-64" fmla="*/ 0 h 1225443"/>
              <a:gd name="connsiteX2-65" fmla="*/ 1339596 w 1339596"/>
              <a:gd name="connsiteY2-66" fmla="*/ 1225443 h 1225443"/>
              <a:gd name="connsiteX3-67" fmla="*/ 0 w 1339596"/>
              <a:gd name="connsiteY3-68" fmla="*/ 1225443 h 1225443"/>
              <a:gd name="connsiteX4-69" fmla="*/ 33205 w 1339596"/>
              <a:gd name="connsiteY4-70" fmla="*/ 6822 h 1225443"/>
              <a:gd name="connsiteX0-71" fmla="*/ 13167 w 1339596"/>
              <a:gd name="connsiteY0-72" fmla="*/ 6472 h 1225443"/>
              <a:gd name="connsiteX1-73" fmla="*/ 1333808 w 1339596"/>
              <a:gd name="connsiteY1-74" fmla="*/ 0 h 1225443"/>
              <a:gd name="connsiteX2-75" fmla="*/ 1339596 w 1339596"/>
              <a:gd name="connsiteY2-76" fmla="*/ 1225443 h 1225443"/>
              <a:gd name="connsiteX3-77" fmla="*/ 0 w 1339596"/>
              <a:gd name="connsiteY3-78" fmla="*/ 1225443 h 1225443"/>
              <a:gd name="connsiteX4-79" fmla="*/ 13167 w 1339596"/>
              <a:gd name="connsiteY4-80" fmla="*/ 6472 h 1225443"/>
              <a:gd name="connsiteX0-81" fmla="*/ 13167 w 1333884"/>
              <a:gd name="connsiteY0-82" fmla="*/ 6472 h 1225443"/>
              <a:gd name="connsiteX1-83" fmla="*/ 1333808 w 1333884"/>
              <a:gd name="connsiteY1-84" fmla="*/ 0 h 1225443"/>
              <a:gd name="connsiteX2-85" fmla="*/ 1302330 w 1333884"/>
              <a:gd name="connsiteY2-86" fmla="*/ 1207253 h 1225443"/>
              <a:gd name="connsiteX3-87" fmla="*/ 0 w 1333884"/>
              <a:gd name="connsiteY3-88" fmla="*/ 1225443 h 1225443"/>
              <a:gd name="connsiteX4-89" fmla="*/ 13167 w 1333884"/>
              <a:gd name="connsiteY4-90" fmla="*/ 6472 h 1225443"/>
              <a:gd name="connsiteX0-91" fmla="*/ 13167 w 1334211"/>
              <a:gd name="connsiteY0-92" fmla="*/ 6472 h 1232826"/>
              <a:gd name="connsiteX1-93" fmla="*/ 1333808 w 1334211"/>
              <a:gd name="connsiteY1-94" fmla="*/ 0 h 1232826"/>
              <a:gd name="connsiteX2-95" fmla="*/ 1331950 w 1334211"/>
              <a:gd name="connsiteY2-96" fmla="*/ 1232826 h 1232826"/>
              <a:gd name="connsiteX3-97" fmla="*/ 0 w 1334211"/>
              <a:gd name="connsiteY3-98" fmla="*/ 1225443 h 1232826"/>
              <a:gd name="connsiteX4-99" fmla="*/ 13167 w 1334211"/>
              <a:gd name="connsiteY4-100" fmla="*/ 6472 h 1232826"/>
              <a:gd name="connsiteX0-101" fmla="*/ 13167 w 1333952"/>
              <a:gd name="connsiteY0-102" fmla="*/ 6472 h 1225443"/>
              <a:gd name="connsiteX1-103" fmla="*/ 1333808 w 1333952"/>
              <a:gd name="connsiteY1-104" fmla="*/ 0 h 1225443"/>
              <a:gd name="connsiteX2-105" fmla="*/ 1319601 w 1333952"/>
              <a:gd name="connsiteY2-106" fmla="*/ 1222588 h 1225443"/>
              <a:gd name="connsiteX3-107" fmla="*/ 0 w 1333952"/>
              <a:gd name="connsiteY3-108" fmla="*/ 1225443 h 1225443"/>
              <a:gd name="connsiteX4-109" fmla="*/ 13167 w 1333952"/>
              <a:gd name="connsiteY4-110" fmla="*/ 6472 h 1225443"/>
              <a:gd name="connsiteX0-111" fmla="*/ 30785 w 1333952"/>
              <a:gd name="connsiteY0-112" fmla="*/ 0 h 1235984"/>
              <a:gd name="connsiteX1-113" fmla="*/ 1333808 w 1333952"/>
              <a:gd name="connsiteY1-114" fmla="*/ 10541 h 1235984"/>
              <a:gd name="connsiteX2-115" fmla="*/ 1319601 w 1333952"/>
              <a:gd name="connsiteY2-116" fmla="*/ 1233129 h 1235984"/>
              <a:gd name="connsiteX3-117" fmla="*/ 0 w 1333952"/>
              <a:gd name="connsiteY3-118" fmla="*/ 1235984 h 1235984"/>
              <a:gd name="connsiteX4-119" fmla="*/ 30785 w 1333952"/>
              <a:gd name="connsiteY4-120" fmla="*/ 0 h 1235984"/>
              <a:gd name="connsiteX0-121" fmla="*/ 30785 w 1319601"/>
              <a:gd name="connsiteY0-122" fmla="*/ 0 h 1235984"/>
              <a:gd name="connsiteX1-123" fmla="*/ 1312848 w 1319601"/>
              <a:gd name="connsiteY1-124" fmla="*/ 20567 h 1235984"/>
              <a:gd name="connsiteX2-125" fmla="*/ 1319601 w 1319601"/>
              <a:gd name="connsiteY2-126" fmla="*/ 1233129 h 1235984"/>
              <a:gd name="connsiteX3-127" fmla="*/ 0 w 1319601"/>
              <a:gd name="connsiteY3-128" fmla="*/ 1235984 h 1235984"/>
              <a:gd name="connsiteX4-129" fmla="*/ 30785 w 1319601"/>
              <a:gd name="connsiteY4-130" fmla="*/ 0 h 12359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00B050"/>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fontAlgn="auto" hangingPunct="1">
              <a:spcBef>
                <a:spcPts val="0"/>
              </a:spcBef>
              <a:spcAft>
                <a:spcPts val="0"/>
              </a:spcAft>
              <a:defRPr/>
            </a:pPr>
            <a:r>
              <a:rPr lang="en-US" sz="6600" b="1" dirty="0">
                <a:solidFill>
                  <a:prstClr val="black">
                    <a:lumMod val="75000"/>
                    <a:lumOff val="25000"/>
                  </a:prstClr>
                </a:solidFill>
                <a:latin typeface="Times New Roman" panose="02020603050405020304" pitchFamily="18" charset="0"/>
                <a:cs typeface="Times New Roman" panose="02020603050405020304" pitchFamily="18" charset="0"/>
              </a:rPr>
              <a:t>1</a:t>
            </a:r>
          </a:p>
        </p:txBody>
      </p:sp>
      <p:sp>
        <p:nvSpPr>
          <p:cNvPr id="11" name="Title 7"/>
          <p:cNvSpPr txBox="1"/>
          <p:nvPr/>
        </p:nvSpPr>
        <p:spPr bwMode="auto">
          <a:xfrm>
            <a:off x="3413796" y="1560001"/>
            <a:ext cx="8691966" cy="407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indent="0" algn="just">
              <a:lnSpc>
                <a:spcPct val="110000"/>
              </a:lnSpc>
              <a:buNone/>
            </a:pPr>
            <a:r>
              <a:rPr lang="en-US" b="1" i="1" dirty="0"/>
              <a:t>* </a:t>
            </a:r>
            <a:r>
              <a:rPr lang="en-US" b="1" i="1" dirty="0" err="1"/>
              <a:t>Hướng</a:t>
            </a:r>
            <a:r>
              <a:rPr lang="en-US" b="1" i="1" dirty="0"/>
              <a:t> </a:t>
            </a:r>
            <a:r>
              <a:rPr lang="en-US" b="1" i="1" dirty="0" err="1"/>
              <a:t>dẫn</a:t>
            </a:r>
            <a:r>
              <a:rPr lang="en-US" b="1" i="1" dirty="0"/>
              <a:t>: </a:t>
            </a:r>
            <a:r>
              <a:rPr lang="en-US" b="1" i="1" dirty="0" err="1"/>
              <a:t>Bức</a:t>
            </a:r>
            <a:r>
              <a:rPr lang="en-US" b="1" i="1" dirty="0"/>
              <a:t> </a:t>
            </a:r>
            <a:r>
              <a:rPr lang="en-US" b="1" i="1" dirty="0" err="1"/>
              <a:t>thư</a:t>
            </a:r>
            <a:r>
              <a:rPr lang="en-US" b="1" i="1" dirty="0"/>
              <a:t> </a:t>
            </a:r>
            <a:r>
              <a:rPr lang="en-US" b="1" i="1" dirty="0" err="1"/>
              <a:t>nên</a:t>
            </a:r>
            <a:r>
              <a:rPr lang="en-US" b="1" i="1" dirty="0"/>
              <a:t> </a:t>
            </a:r>
            <a:r>
              <a:rPr lang="en-US" b="1" i="1" dirty="0" err="1"/>
              <a:t>tập</a:t>
            </a:r>
            <a:r>
              <a:rPr lang="en-US" b="1" i="1" dirty="0"/>
              <a:t> </a:t>
            </a:r>
            <a:r>
              <a:rPr lang="en-US" b="1" i="1" dirty="0" err="1"/>
              <a:t>trung</a:t>
            </a:r>
            <a:r>
              <a:rPr lang="en-US" b="1" i="1" dirty="0"/>
              <a:t> </a:t>
            </a:r>
            <a:r>
              <a:rPr lang="en-US" b="1" i="1" dirty="0" err="1"/>
              <a:t>vào</a:t>
            </a:r>
            <a:r>
              <a:rPr lang="en-US" b="1" i="1" dirty="0"/>
              <a:t> </a:t>
            </a:r>
            <a:r>
              <a:rPr lang="en-US" b="1" i="1" dirty="0" err="1"/>
              <a:t>các</a:t>
            </a:r>
            <a:r>
              <a:rPr lang="en-US" b="1" i="1" dirty="0"/>
              <a:t> </a:t>
            </a:r>
            <a:r>
              <a:rPr lang="en-US" b="1" i="1" dirty="0" err="1"/>
              <a:t>nội</a:t>
            </a:r>
            <a:r>
              <a:rPr lang="en-US" b="1" i="1" dirty="0"/>
              <a:t> dung: </a:t>
            </a:r>
          </a:p>
          <a:p>
            <a:pPr marL="0" indent="0" algn="just">
              <a:lnSpc>
                <a:spcPct val="110000"/>
              </a:lnSpc>
              <a:buNone/>
            </a:pPr>
            <a:r>
              <a:rPr lang="en-US" b="1" dirty="0"/>
              <a:t>- </a:t>
            </a:r>
            <a:r>
              <a:rPr lang="en-US" b="1" dirty="0" err="1"/>
              <a:t>Đồng</a:t>
            </a:r>
            <a:r>
              <a:rPr lang="en-US" b="1" dirty="0"/>
              <a:t> </a:t>
            </a:r>
            <a:r>
              <a:rPr lang="en-US" b="1" dirty="0" err="1"/>
              <a:t>cảm</a:t>
            </a:r>
            <a:r>
              <a:rPr lang="en-US" b="1" dirty="0"/>
              <a:t>, chia </a:t>
            </a:r>
            <a:r>
              <a:rPr lang="en-US" b="1" dirty="0" err="1"/>
              <a:t>sẻ</a:t>
            </a:r>
            <a:r>
              <a:rPr lang="en-US" b="1" dirty="0"/>
              <a:t> </a:t>
            </a:r>
            <a:r>
              <a:rPr lang="en-US" b="1" dirty="0" err="1"/>
              <a:t>và</a:t>
            </a:r>
            <a:r>
              <a:rPr lang="en-US" b="1" dirty="0"/>
              <a:t> </a:t>
            </a:r>
            <a:r>
              <a:rPr lang="en-US" b="1" dirty="0" err="1"/>
              <a:t>động</a:t>
            </a:r>
            <a:r>
              <a:rPr lang="en-US" b="1" dirty="0"/>
              <a:t> </a:t>
            </a:r>
            <a:r>
              <a:rPr lang="en-US" b="1" dirty="0" err="1"/>
              <a:t>viên</a:t>
            </a:r>
            <a:r>
              <a:rPr lang="en-US" b="1" dirty="0"/>
              <a:t> </a:t>
            </a:r>
            <a:r>
              <a:rPr lang="en-US" b="1" dirty="0" err="1"/>
              <a:t>khi</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của</a:t>
            </a:r>
            <a:r>
              <a:rPr lang="en-US" b="1" dirty="0"/>
              <a:t> </a:t>
            </a:r>
            <a:r>
              <a:rPr lang="en-US" b="1" dirty="0" err="1"/>
              <a:t>bạn</a:t>
            </a:r>
            <a:r>
              <a:rPr lang="en-US" b="1" dirty="0"/>
              <a:t> </a:t>
            </a:r>
            <a:r>
              <a:rPr lang="en-US" b="1" dirty="0" err="1"/>
              <a:t>bị</a:t>
            </a:r>
            <a:r>
              <a:rPr lang="en-US" b="1" dirty="0"/>
              <a:t> </a:t>
            </a:r>
            <a:r>
              <a:rPr lang="en-US" b="1" dirty="0" err="1"/>
              <a:t>xâm</a:t>
            </a:r>
            <a:r>
              <a:rPr lang="en-US" b="1" dirty="0"/>
              <a:t> </a:t>
            </a:r>
            <a:r>
              <a:rPr lang="en-US" b="1" dirty="0" err="1"/>
              <a:t>phạm</a:t>
            </a:r>
            <a:r>
              <a:rPr lang="en-US" b="1" dirty="0"/>
              <a:t>.</a:t>
            </a:r>
          </a:p>
          <a:p>
            <a:pPr marL="0" indent="0" algn="just">
              <a:lnSpc>
                <a:spcPct val="110000"/>
              </a:lnSpc>
              <a:buNone/>
            </a:pPr>
            <a:r>
              <a:rPr lang="en-US" b="1" dirty="0"/>
              <a:t>- </a:t>
            </a:r>
            <a:r>
              <a:rPr lang="en-US" b="1" dirty="0" err="1"/>
              <a:t>Khuyên</a:t>
            </a:r>
            <a:r>
              <a:rPr lang="en-US" b="1" dirty="0"/>
              <a:t> </a:t>
            </a:r>
            <a:r>
              <a:rPr lang="en-US" b="1" dirty="0" err="1"/>
              <a:t>bạn</a:t>
            </a:r>
            <a:r>
              <a:rPr lang="en-US" b="1" dirty="0"/>
              <a:t> </a:t>
            </a:r>
            <a:r>
              <a:rPr lang="en-US" b="1" dirty="0" err="1"/>
              <a:t>nên</a:t>
            </a:r>
            <a:r>
              <a:rPr lang="en-US" b="1" dirty="0"/>
              <a:t> </a:t>
            </a:r>
            <a:r>
              <a:rPr lang="en-US" b="1" dirty="0" err="1"/>
              <a:t>đấu</a:t>
            </a:r>
            <a:r>
              <a:rPr lang="en-US" b="1" dirty="0"/>
              <a:t> </a:t>
            </a:r>
            <a:r>
              <a:rPr lang="en-US" b="1" dirty="0" err="1"/>
              <a:t>tranh</a:t>
            </a:r>
            <a:r>
              <a:rPr lang="en-US" b="1" dirty="0"/>
              <a:t>, </a:t>
            </a:r>
            <a:r>
              <a:rPr lang="en-US" b="1" dirty="0" err="1"/>
              <a:t>nhờ</a:t>
            </a:r>
            <a:r>
              <a:rPr lang="en-US" b="1" dirty="0"/>
              <a:t> </a:t>
            </a:r>
            <a:r>
              <a:rPr lang="en-US" b="1" dirty="0" err="1"/>
              <a:t>sự</a:t>
            </a:r>
            <a:r>
              <a:rPr lang="en-US" b="1" dirty="0"/>
              <a:t> can </a:t>
            </a:r>
            <a:r>
              <a:rPr lang="en-US" b="1" dirty="0" err="1"/>
              <a:t>thiệp</a:t>
            </a:r>
            <a:r>
              <a:rPr lang="en-US" b="1" dirty="0"/>
              <a:t> </a:t>
            </a:r>
            <a:r>
              <a:rPr lang="en-US" b="1" dirty="0" err="1"/>
              <a:t>của</a:t>
            </a:r>
            <a:r>
              <a:rPr lang="en-US" b="1" dirty="0"/>
              <a:t> </a:t>
            </a:r>
            <a:r>
              <a:rPr lang="en-US" b="1" dirty="0" err="1"/>
              <a:t>cơ</a:t>
            </a:r>
            <a:r>
              <a:rPr lang="en-US" b="1" dirty="0"/>
              <a:t> </a:t>
            </a:r>
            <a:r>
              <a:rPr lang="en-US" b="1" dirty="0" err="1"/>
              <a:t>quan</a:t>
            </a:r>
            <a:r>
              <a:rPr lang="en-US" b="1" dirty="0"/>
              <a:t>, </a:t>
            </a:r>
            <a:r>
              <a:rPr lang="en-US" b="1" dirty="0" err="1"/>
              <a:t>tổ</a:t>
            </a:r>
            <a:r>
              <a:rPr lang="en-US" b="1" dirty="0"/>
              <a:t> </a:t>
            </a:r>
            <a:r>
              <a:rPr lang="en-US" b="1" dirty="0" err="1"/>
              <a:t>chức</a:t>
            </a:r>
            <a:r>
              <a:rPr lang="en-US" b="1" dirty="0"/>
              <a:t> </a:t>
            </a:r>
            <a:r>
              <a:rPr lang="en-US" b="1" dirty="0" err="1"/>
              <a:t>có</a:t>
            </a:r>
            <a:r>
              <a:rPr lang="en-US" b="1" dirty="0"/>
              <a:t> </a:t>
            </a:r>
            <a:r>
              <a:rPr lang="en-US" b="1" dirty="0" err="1"/>
              <a:t>thẩm</a:t>
            </a:r>
            <a:r>
              <a:rPr lang="en-US" b="1" dirty="0"/>
              <a:t> </a:t>
            </a:r>
            <a:r>
              <a:rPr lang="en-US" b="1" dirty="0" err="1"/>
              <a:t>quyền</a:t>
            </a:r>
            <a:r>
              <a:rPr lang="en-US" b="1" dirty="0"/>
              <a:t> </a:t>
            </a:r>
            <a:r>
              <a:rPr lang="en-US" b="1" dirty="0" err="1"/>
              <a:t>giúp</a:t>
            </a:r>
            <a:r>
              <a:rPr lang="en-US" b="1" dirty="0"/>
              <a:t> </a:t>
            </a:r>
            <a:r>
              <a:rPr lang="en-US" b="1" dirty="0" err="1"/>
              <a:t>đỡ</a:t>
            </a:r>
            <a:r>
              <a:rPr lang="en-US" b="1" dirty="0"/>
              <a:t> </a:t>
            </a:r>
            <a:r>
              <a:rPr lang="en-US" b="1" dirty="0" err="1"/>
              <a:t>để</a:t>
            </a:r>
            <a:r>
              <a:rPr lang="en-US" b="1" dirty="0"/>
              <a:t> </a:t>
            </a:r>
            <a:r>
              <a:rPr lang="en-US" b="1" dirty="0" err="1"/>
              <a:t>bạn</a:t>
            </a:r>
            <a:r>
              <a:rPr lang="en-US" b="1" dirty="0"/>
              <a:t> </a:t>
            </a:r>
            <a:r>
              <a:rPr lang="en-US" b="1" dirty="0" err="1"/>
              <a:t>không</a:t>
            </a:r>
            <a:r>
              <a:rPr lang="en-US" b="1" dirty="0"/>
              <a:t> </a:t>
            </a:r>
            <a:r>
              <a:rPr lang="en-US" b="1" dirty="0" err="1"/>
              <a:t>bị</a:t>
            </a:r>
            <a:r>
              <a:rPr lang="en-US" b="1" dirty="0"/>
              <a:t> </a:t>
            </a:r>
            <a:r>
              <a:rPr lang="en-US" b="1" dirty="0" err="1"/>
              <a:t>bố</a:t>
            </a:r>
            <a:r>
              <a:rPr lang="en-US" b="1" dirty="0"/>
              <a:t> </a:t>
            </a:r>
            <a:r>
              <a:rPr lang="en-US" b="1" dirty="0" err="1"/>
              <a:t>đánh</a:t>
            </a:r>
            <a:r>
              <a:rPr lang="en-US" b="1" dirty="0"/>
              <a:t> </a:t>
            </a:r>
            <a:r>
              <a:rPr lang="en-US" b="1" dirty="0" err="1"/>
              <a:t>và</a:t>
            </a:r>
            <a:r>
              <a:rPr lang="en-US" b="1" dirty="0"/>
              <a:t> </a:t>
            </a:r>
            <a:r>
              <a:rPr lang="en-US" b="1" dirty="0" err="1"/>
              <a:t>doạ</a:t>
            </a:r>
            <a:r>
              <a:rPr lang="en-US" b="1" dirty="0"/>
              <a:t> </a:t>
            </a:r>
            <a:r>
              <a:rPr lang="en-US" b="1" dirty="0" err="1"/>
              <a:t>cho</a:t>
            </a:r>
            <a:r>
              <a:rPr lang="en-US" b="1" dirty="0"/>
              <a:t> </a:t>
            </a:r>
            <a:r>
              <a:rPr lang="en-US" b="1" dirty="0" err="1"/>
              <a:t>nghỉ</a:t>
            </a:r>
            <a:r>
              <a:rPr lang="en-US" b="1" dirty="0"/>
              <a:t> </a:t>
            </a:r>
            <a:r>
              <a:rPr lang="en-US" b="1" dirty="0" err="1"/>
              <a:t>học</a:t>
            </a:r>
            <a:r>
              <a:rPr lang="en-US" b="1" dirty="0"/>
              <a:t>. </a:t>
            </a:r>
          </a:p>
        </p:txBody>
      </p:sp>
      <p:sp>
        <p:nvSpPr>
          <p:cNvPr id="12" name="Rectangle 19"/>
          <p:cNvSpPr/>
          <p:nvPr/>
        </p:nvSpPr>
        <p:spPr>
          <a:xfrm rot="286156">
            <a:off x="2157632" y="1810274"/>
            <a:ext cx="1086849" cy="99214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1" fmla="*/ 0 w 1339596"/>
              <a:gd name="connsiteY0-2" fmla="*/ 11733 h 1230933"/>
              <a:gd name="connsiteX1-3" fmla="*/ 1306342 w 1339596"/>
              <a:gd name="connsiteY1-4" fmla="*/ 0 h 1230933"/>
              <a:gd name="connsiteX2-5" fmla="*/ 1339596 w 1339596"/>
              <a:gd name="connsiteY2-6" fmla="*/ 1230933 h 1230933"/>
              <a:gd name="connsiteX3-7" fmla="*/ 0 w 1339596"/>
              <a:gd name="connsiteY3-8" fmla="*/ 1230933 h 1230933"/>
              <a:gd name="connsiteX4-9" fmla="*/ 0 w 1339596"/>
              <a:gd name="connsiteY4-10" fmla="*/ 11733 h 1230933"/>
              <a:gd name="connsiteX0-11" fmla="*/ 55747 w 1339596"/>
              <a:gd name="connsiteY0-12" fmla="*/ 12706 h 1230933"/>
              <a:gd name="connsiteX1-13" fmla="*/ 1306342 w 1339596"/>
              <a:gd name="connsiteY1-14" fmla="*/ 0 h 1230933"/>
              <a:gd name="connsiteX2-15" fmla="*/ 1339596 w 1339596"/>
              <a:gd name="connsiteY2-16" fmla="*/ 1230933 h 1230933"/>
              <a:gd name="connsiteX3-17" fmla="*/ 0 w 1339596"/>
              <a:gd name="connsiteY3-18" fmla="*/ 1230933 h 1230933"/>
              <a:gd name="connsiteX4-19" fmla="*/ 55747 w 1339596"/>
              <a:gd name="connsiteY4-20" fmla="*/ 12706 h 1230933"/>
              <a:gd name="connsiteX0-21" fmla="*/ 28195 w 1339596"/>
              <a:gd name="connsiteY0-22" fmla="*/ 12225 h 1230933"/>
              <a:gd name="connsiteX1-23" fmla="*/ 1306342 w 1339596"/>
              <a:gd name="connsiteY1-24" fmla="*/ 0 h 1230933"/>
              <a:gd name="connsiteX2-25" fmla="*/ 1339596 w 1339596"/>
              <a:gd name="connsiteY2-26" fmla="*/ 1230933 h 1230933"/>
              <a:gd name="connsiteX3-27" fmla="*/ 0 w 1339596"/>
              <a:gd name="connsiteY3-28" fmla="*/ 1230933 h 1230933"/>
              <a:gd name="connsiteX4-29" fmla="*/ 28195 w 1339596"/>
              <a:gd name="connsiteY4-30" fmla="*/ 12225 h 1230933"/>
              <a:gd name="connsiteX0-31" fmla="*/ 28195 w 1353846"/>
              <a:gd name="connsiteY0-32" fmla="*/ 6385 h 1225093"/>
              <a:gd name="connsiteX1-33" fmla="*/ 1353846 w 1353846"/>
              <a:gd name="connsiteY1-34" fmla="*/ 0 h 1225093"/>
              <a:gd name="connsiteX2-35" fmla="*/ 1339596 w 1353846"/>
              <a:gd name="connsiteY2-36" fmla="*/ 1225093 h 1225093"/>
              <a:gd name="connsiteX3-37" fmla="*/ 0 w 1353846"/>
              <a:gd name="connsiteY3-38" fmla="*/ 1225093 h 1225093"/>
              <a:gd name="connsiteX4-39" fmla="*/ 28195 w 1353846"/>
              <a:gd name="connsiteY4-40" fmla="*/ 6385 h 1225093"/>
              <a:gd name="connsiteX0-41" fmla="*/ 20681 w 1353846"/>
              <a:gd name="connsiteY0-42" fmla="*/ 6253 h 1225093"/>
              <a:gd name="connsiteX1-43" fmla="*/ 1353846 w 1353846"/>
              <a:gd name="connsiteY1-44" fmla="*/ 0 h 1225093"/>
              <a:gd name="connsiteX2-45" fmla="*/ 1339596 w 1353846"/>
              <a:gd name="connsiteY2-46" fmla="*/ 1225093 h 1225093"/>
              <a:gd name="connsiteX3-47" fmla="*/ 0 w 1353846"/>
              <a:gd name="connsiteY3-48" fmla="*/ 1225093 h 1225093"/>
              <a:gd name="connsiteX4-49" fmla="*/ 20681 w 1353846"/>
              <a:gd name="connsiteY4-50" fmla="*/ 6253 h 1225093"/>
              <a:gd name="connsiteX0-51" fmla="*/ 20681 w 1339596"/>
              <a:gd name="connsiteY0-52" fmla="*/ 6603 h 1225443"/>
              <a:gd name="connsiteX1-53" fmla="*/ 1333808 w 1339596"/>
              <a:gd name="connsiteY1-54" fmla="*/ 0 h 1225443"/>
              <a:gd name="connsiteX2-55" fmla="*/ 1339596 w 1339596"/>
              <a:gd name="connsiteY2-56" fmla="*/ 1225443 h 1225443"/>
              <a:gd name="connsiteX3-57" fmla="*/ 0 w 1339596"/>
              <a:gd name="connsiteY3-58" fmla="*/ 1225443 h 1225443"/>
              <a:gd name="connsiteX4-59" fmla="*/ 20681 w 1339596"/>
              <a:gd name="connsiteY4-60" fmla="*/ 6603 h 1225443"/>
              <a:gd name="connsiteX0-61" fmla="*/ 33205 w 1339596"/>
              <a:gd name="connsiteY0-62" fmla="*/ 6822 h 1225443"/>
              <a:gd name="connsiteX1-63" fmla="*/ 1333808 w 1339596"/>
              <a:gd name="connsiteY1-64" fmla="*/ 0 h 1225443"/>
              <a:gd name="connsiteX2-65" fmla="*/ 1339596 w 1339596"/>
              <a:gd name="connsiteY2-66" fmla="*/ 1225443 h 1225443"/>
              <a:gd name="connsiteX3-67" fmla="*/ 0 w 1339596"/>
              <a:gd name="connsiteY3-68" fmla="*/ 1225443 h 1225443"/>
              <a:gd name="connsiteX4-69" fmla="*/ 33205 w 1339596"/>
              <a:gd name="connsiteY4-70" fmla="*/ 6822 h 1225443"/>
              <a:gd name="connsiteX0-71" fmla="*/ 13167 w 1339596"/>
              <a:gd name="connsiteY0-72" fmla="*/ 6472 h 1225443"/>
              <a:gd name="connsiteX1-73" fmla="*/ 1333808 w 1339596"/>
              <a:gd name="connsiteY1-74" fmla="*/ 0 h 1225443"/>
              <a:gd name="connsiteX2-75" fmla="*/ 1339596 w 1339596"/>
              <a:gd name="connsiteY2-76" fmla="*/ 1225443 h 1225443"/>
              <a:gd name="connsiteX3-77" fmla="*/ 0 w 1339596"/>
              <a:gd name="connsiteY3-78" fmla="*/ 1225443 h 1225443"/>
              <a:gd name="connsiteX4-79" fmla="*/ 13167 w 1339596"/>
              <a:gd name="connsiteY4-80" fmla="*/ 6472 h 1225443"/>
              <a:gd name="connsiteX0-81" fmla="*/ 13167 w 1333884"/>
              <a:gd name="connsiteY0-82" fmla="*/ 6472 h 1225443"/>
              <a:gd name="connsiteX1-83" fmla="*/ 1333808 w 1333884"/>
              <a:gd name="connsiteY1-84" fmla="*/ 0 h 1225443"/>
              <a:gd name="connsiteX2-85" fmla="*/ 1302330 w 1333884"/>
              <a:gd name="connsiteY2-86" fmla="*/ 1207253 h 1225443"/>
              <a:gd name="connsiteX3-87" fmla="*/ 0 w 1333884"/>
              <a:gd name="connsiteY3-88" fmla="*/ 1225443 h 1225443"/>
              <a:gd name="connsiteX4-89" fmla="*/ 13167 w 1333884"/>
              <a:gd name="connsiteY4-90" fmla="*/ 6472 h 1225443"/>
              <a:gd name="connsiteX0-91" fmla="*/ 13167 w 1334211"/>
              <a:gd name="connsiteY0-92" fmla="*/ 6472 h 1232826"/>
              <a:gd name="connsiteX1-93" fmla="*/ 1333808 w 1334211"/>
              <a:gd name="connsiteY1-94" fmla="*/ 0 h 1232826"/>
              <a:gd name="connsiteX2-95" fmla="*/ 1331950 w 1334211"/>
              <a:gd name="connsiteY2-96" fmla="*/ 1232826 h 1232826"/>
              <a:gd name="connsiteX3-97" fmla="*/ 0 w 1334211"/>
              <a:gd name="connsiteY3-98" fmla="*/ 1225443 h 1232826"/>
              <a:gd name="connsiteX4-99" fmla="*/ 13167 w 1334211"/>
              <a:gd name="connsiteY4-100" fmla="*/ 6472 h 1232826"/>
              <a:gd name="connsiteX0-101" fmla="*/ 13167 w 1333952"/>
              <a:gd name="connsiteY0-102" fmla="*/ 6472 h 1225443"/>
              <a:gd name="connsiteX1-103" fmla="*/ 1333808 w 1333952"/>
              <a:gd name="connsiteY1-104" fmla="*/ 0 h 1225443"/>
              <a:gd name="connsiteX2-105" fmla="*/ 1319601 w 1333952"/>
              <a:gd name="connsiteY2-106" fmla="*/ 1222588 h 1225443"/>
              <a:gd name="connsiteX3-107" fmla="*/ 0 w 1333952"/>
              <a:gd name="connsiteY3-108" fmla="*/ 1225443 h 1225443"/>
              <a:gd name="connsiteX4-109" fmla="*/ 13167 w 1333952"/>
              <a:gd name="connsiteY4-110" fmla="*/ 6472 h 1225443"/>
              <a:gd name="connsiteX0-111" fmla="*/ 30785 w 1333952"/>
              <a:gd name="connsiteY0-112" fmla="*/ 0 h 1235984"/>
              <a:gd name="connsiteX1-113" fmla="*/ 1333808 w 1333952"/>
              <a:gd name="connsiteY1-114" fmla="*/ 10541 h 1235984"/>
              <a:gd name="connsiteX2-115" fmla="*/ 1319601 w 1333952"/>
              <a:gd name="connsiteY2-116" fmla="*/ 1233129 h 1235984"/>
              <a:gd name="connsiteX3-117" fmla="*/ 0 w 1333952"/>
              <a:gd name="connsiteY3-118" fmla="*/ 1235984 h 1235984"/>
              <a:gd name="connsiteX4-119" fmla="*/ 30785 w 1333952"/>
              <a:gd name="connsiteY4-120" fmla="*/ 0 h 1235984"/>
              <a:gd name="connsiteX0-121" fmla="*/ 30785 w 1319601"/>
              <a:gd name="connsiteY0-122" fmla="*/ 0 h 1235984"/>
              <a:gd name="connsiteX1-123" fmla="*/ 1312848 w 1319601"/>
              <a:gd name="connsiteY1-124" fmla="*/ 20567 h 1235984"/>
              <a:gd name="connsiteX2-125" fmla="*/ 1319601 w 1319601"/>
              <a:gd name="connsiteY2-126" fmla="*/ 1233129 h 1235984"/>
              <a:gd name="connsiteX3-127" fmla="*/ 0 w 1319601"/>
              <a:gd name="connsiteY3-128" fmla="*/ 1235984 h 1235984"/>
              <a:gd name="connsiteX4-129" fmla="*/ 30785 w 1319601"/>
              <a:gd name="connsiteY4-130" fmla="*/ 0 h 12359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DB6AEA"/>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fontAlgn="auto" hangingPunct="1">
              <a:spcBef>
                <a:spcPts val="0"/>
              </a:spcBef>
              <a:spcAft>
                <a:spcPts val="0"/>
              </a:spcAft>
              <a:defRPr/>
            </a:pPr>
            <a:r>
              <a:rPr lang="en-US" sz="6600" b="1" dirty="0">
                <a:solidFill>
                  <a:prstClr val="black">
                    <a:lumMod val="85000"/>
                    <a:lumOff val="15000"/>
                  </a:prstClr>
                </a:solidFill>
                <a:latin typeface="Times New Roman" panose="02020603050405020304" pitchFamily="18" charset="0"/>
                <a:cs typeface="Times New Roman" panose="02020603050405020304" pitchFamily="18" charset="0"/>
              </a:rPr>
              <a:t>2</a:t>
            </a:r>
          </a:p>
        </p:txBody>
      </p:sp>
      <p:sp>
        <p:nvSpPr>
          <p:cNvPr id="13" name="Rectangle 19"/>
          <p:cNvSpPr/>
          <p:nvPr/>
        </p:nvSpPr>
        <p:spPr>
          <a:xfrm rot="21345731">
            <a:off x="2099308" y="5450796"/>
            <a:ext cx="1149350" cy="100012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1" fmla="*/ 0 w 1339596"/>
              <a:gd name="connsiteY0-2" fmla="*/ 11733 h 1230933"/>
              <a:gd name="connsiteX1-3" fmla="*/ 1306342 w 1339596"/>
              <a:gd name="connsiteY1-4" fmla="*/ 0 h 1230933"/>
              <a:gd name="connsiteX2-5" fmla="*/ 1339596 w 1339596"/>
              <a:gd name="connsiteY2-6" fmla="*/ 1230933 h 1230933"/>
              <a:gd name="connsiteX3-7" fmla="*/ 0 w 1339596"/>
              <a:gd name="connsiteY3-8" fmla="*/ 1230933 h 1230933"/>
              <a:gd name="connsiteX4-9" fmla="*/ 0 w 1339596"/>
              <a:gd name="connsiteY4-10" fmla="*/ 11733 h 1230933"/>
              <a:gd name="connsiteX0-11" fmla="*/ 55747 w 1339596"/>
              <a:gd name="connsiteY0-12" fmla="*/ 12706 h 1230933"/>
              <a:gd name="connsiteX1-13" fmla="*/ 1306342 w 1339596"/>
              <a:gd name="connsiteY1-14" fmla="*/ 0 h 1230933"/>
              <a:gd name="connsiteX2-15" fmla="*/ 1339596 w 1339596"/>
              <a:gd name="connsiteY2-16" fmla="*/ 1230933 h 1230933"/>
              <a:gd name="connsiteX3-17" fmla="*/ 0 w 1339596"/>
              <a:gd name="connsiteY3-18" fmla="*/ 1230933 h 1230933"/>
              <a:gd name="connsiteX4-19" fmla="*/ 55747 w 1339596"/>
              <a:gd name="connsiteY4-20" fmla="*/ 12706 h 1230933"/>
              <a:gd name="connsiteX0-21" fmla="*/ 28195 w 1339596"/>
              <a:gd name="connsiteY0-22" fmla="*/ 12225 h 1230933"/>
              <a:gd name="connsiteX1-23" fmla="*/ 1306342 w 1339596"/>
              <a:gd name="connsiteY1-24" fmla="*/ 0 h 1230933"/>
              <a:gd name="connsiteX2-25" fmla="*/ 1339596 w 1339596"/>
              <a:gd name="connsiteY2-26" fmla="*/ 1230933 h 1230933"/>
              <a:gd name="connsiteX3-27" fmla="*/ 0 w 1339596"/>
              <a:gd name="connsiteY3-28" fmla="*/ 1230933 h 1230933"/>
              <a:gd name="connsiteX4-29" fmla="*/ 28195 w 1339596"/>
              <a:gd name="connsiteY4-30" fmla="*/ 12225 h 1230933"/>
              <a:gd name="connsiteX0-31" fmla="*/ 28195 w 1353846"/>
              <a:gd name="connsiteY0-32" fmla="*/ 6385 h 1225093"/>
              <a:gd name="connsiteX1-33" fmla="*/ 1353846 w 1353846"/>
              <a:gd name="connsiteY1-34" fmla="*/ 0 h 1225093"/>
              <a:gd name="connsiteX2-35" fmla="*/ 1339596 w 1353846"/>
              <a:gd name="connsiteY2-36" fmla="*/ 1225093 h 1225093"/>
              <a:gd name="connsiteX3-37" fmla="*/ 0 w 1353846"/>
              <a:gd name="connsiteY3-38" fmla="*/ 1225093 h 1225093"/>
              <a:gd name="connsiteX4-39" fmla="*/ 28195 w 1353846"/>
              <a:gd name="connsiteY4-40" fmla="*/ 6385 h 1225093"/>
              <a:gd name="connsiteX0-41" fmla="*/ 20681 w 1353846"/>
              <a:gd name="connsiteY0-42" fmla="*/ 6253 h 1225093"/>
              <a:gd name="connsiteX1-43" fmla="*/ 1353846 w 1353846"/>
              <a:gd name="connsiteY1-44" fmla="*/ 0 h 1225093"/>
              <a:gd name="connsiteX2-45" fmla="*/ 1339596 w 1353846"/>
              <a:gd name="connsiteY2-46" fmla="*/ 1225093 h 1225093"/>
              <a:gd name="connsiteX3-47" fmla="*/ 0 w 1353846"/>
              <a:gd name="connsiteY3-48" fmla="*/ 1225093 h 1225093"/>
              <a:gd name="connsiteX4-49" fmla="*/ 20681 w 1353846"/>
              <a:gd name="connsiteY4-50" fmla="*/ 6253 h 1225093"/>
              <a:gd name="connsiteX0-51" fmla="*/ 20681 w 1339596"/>
              <a:gd name="connsiteY0-52" fmla="*/ 6603 h 1225443"/>
              <a:gd name="connsiteX1-53" fmla="*/ 1333808 w 1339596"/>
              <a:gd name="connsiteY1-54" fmla="*/ 0 h 1225443"/>
              <a:gd name="connsiteX2-55" fmla="*/ 1339596 w 1339596"/>
              <a:gd name="connsiteY2-56" fmla="*/ 1225443 h 1225443"/>
              <a:gd name="connsiteX3-57" fmla="*/ 0 w 1339596"/>
              <a:gd name="connsiteY3-58" fmla="*/ 1225443 h 1225443"/>
              <a:gd name="connsiteX4-59" fmla="*/ 20681 w 1339596"/>
              <a:gd name="connsiteY4-60" fmla="*/ 6603 h 1225443"/>
              <a:gd name="connsiteX0-61" fmla="*/ 33205 w 1339596"/>
              <a:gd name="connsiteY0-62" fmla="*/ 6822 h 1225443"/>
              <a:gd name="connsiteX1-63" fmla="*/ 1333808 w 1339596"/>
              <a:gd name="connsiteY1-64" fmla="*/ 0 h 1225443"/>
              <a:gd name="connsiteX2-65" fmla="*/ 1339596 w 1339596"/>
              <a:gd name="connsiteY2-66" fmla="*/ 1225443 h 1225443"/>
              <a:gd name="connsiteX3-67" fmla="*/ 0 w 1339596"/>
              <a:gd name="connsiteY3-68" fmla="*/ 1225443 h 1225443"/>
              <a:gd name="connsiteX4-69" fmla="*/ 33205 w 1339596"/>
              <a:gd name="connsiteY4-70" fmla="*/ 6822 h 1225443"/>
              <a:gd name="connsiteX0-71" fmla="*/ 13167 w 1339596"/>
              <a:gd name="connsiteY0-72" fmla="*/ 6472 h 1225443"/>
              <a:gd name="connsiteX1-73" fmla="*/ 1333808 w 1339596"/>
              <a:gd name="connsiteY1-74" fmla="*/ 0 h 1225443"/>
              <a:gd name="connsiteX2-75" fmla="*/ 1339596 w 1339596"/>
              <a:gd name="connsiteY2-76" fmla="*/ 1225443 h 1225443"/>
              <a:gd name="connsiteX3-77" fmla="*/ 0 w 1339596"/>
              <a:gd name="connsiteY3-78" fmla="*/ 1225443 h 1225443"/>
              <a:gd name="connsiteX4-79" fmla="*/ 13167 w 1339596"/>
              <a:gd name="connsiteY4-80" fmla="*/ 6472 h 1225443"/>
              <a:gd name="connsiteX0-81" fmla="*/ 13167 w 1333884"/>
              <a:gd name="connsiteY0-82" fmla="*/ 6472 h 1225443"/>
              <a:gd name="connsiteX1-83" fmla="*/ 1333808 w 1333884"/>
              <a:gd name="connsiteY1-84" fmla="*/ 0 h 1225443"/>
              <a:gd name="connsiteX2-85" fmla="*/ 1302330 w 1333884"/>
              <a:gd name="connsiteY2-86" fmla="*/ 1207253 h 1225443"/>
              <a:gd name="connsiteX3-87" fmla="*/ 0 w 1333884"/>
              <a:gd name="connsiteY3-88" fmla="*/ 1225443 h 1225443"/>
              <a:gd name="connsiteX4-89" fmla="*/ 13167 w 1333884"/>
              <a:gd name="connsiteY4-90" fmla="*/ 6472 h 1225443"/>
              <a:gd name="connsiteX0-91" fmla="*/ 13167 w 1334211"/>
              <a:gd name="connsiteY0-92" fmla="*/ 6472 h 1232826"/>
              <a:gd name="connsiteX1-93" fmla="*/ 1333808 w 1334211"/>
              <a:gd name="connsiteY1-94" fmla="*/ 0 h 1232826"/>
              <a:gd name="connsiteX2-95" fmla="*/ 1331950 w 1334211"/>
              <a:gd name="connsiteY2-96" fmla="*/ 1232826 h 1232826"/>
              <a:gd name="connsiteX3-97" fmla="*/ 0 w 1334211"/>
              <a:gd name="connsiteY3-98" fmla="*/ 1225443 h 1232826"/>
              <a:gd name="connsiteX4-99" fmla="*/ 13167 w 1334211"/>
              <a:gd name="connsiteY4-100" fmla="*/ 6472 h 1232826"/>
              <a:gd name="connsiteX0-101" fmla="*/ 13167 w 1333952"/>
              <a:gd name="connsiteY0-102" fmla="*/ 6472 h 1225443"/>
              <a:gd name="connsiteX1-103" fmla="*/ 1333808 w 1333952"/>
              <a:gd name="connsiteY1-104" fmla="*/ 0 h 1225443"/>
              <a:gd name="connsiteX2-105" fmla="*/ 1319601 w 1333952"/>
              <a:gd name="connsiteY2-106" fmla="*/ 1222588 h 1225443"/>
              <a:gd name="connsiteX3-107" fmla="*/ 0 w 1333952"/>
              <a:gd name="connsiteY3-108" fmla="*/ 1225443 h 1225443"/>
              <a:gd name="connsiteX4-109" fmla="*/ 13167 w 1333952"/>
              <a:gd name="connsiteY4-110" fmla="*/ 6472 h 1225443"/>
              <a:gd name="connsiteX0-111" fmla="*/ 30785 w 1333952"/>
              <a:gd name="connsiteY0-112" fmla="*/ 0 h 1235984"/>
              <a:gd name="connsiteX1-113" fmla="*/ 1333808 w 1333952"/>
              <a:gd name="connsiteY1-114" fmla="*/ 10541 h 1235984"/>
              <a:gd name="connsiteX2-115" fmla="*/ 1319601 w 1333952"/>
              <a:gd name="connsiteY2-116" fmla="*/ 1233129 h 1235984"/>
              <a:gd name="connsiteX3-117" fmla="*/ 0 w 1333952"/>
              <a:gd name="connsiteY3-118" fmla="*/ 1235984 h 1235984"/>
              <a:gd name="connsiteX4-119" fmla="*/ 30785 w 1333952"/>
              <a:gd name="connsiteY4-120" fmla="*/ 0 h 1235984"/>
              <a:gd name="connsiteX0-121" fmla="*/ 30785 w 1319601"/>
              <a:gd name="connsiteY0-122" fmla="*/ 0 h 1235984"/>
              <a:gd name="connsiteX1-123" fmla="*/ 1312848 w 1319601"/>
              <a:gd name="connsiteY1-124" fmla="*/ 20567 h 1235984"/>
              <a:gd name="connsiteX2-125" fmla="*/ 1319601 w 1319601"/>
              <a:gd name="connsiteY2-126" fmla="*/ 1233129 h 1235984"/>
              <a:gd name="connsiteX3-127" fmla="*/ 0 w 1319601"/>
              <a:gd name="connsiteY3-128" fmla="*/ 1235984 h 1235984"/>
              <a:gd name="connsiteX4-129" fmla="*/ 30785 w 1319601"/>
              <a:gd name="connsiteY4-130" fmla="*/ 0 h 12359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5E27F9"/>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fontAlgn="auto" hangingPunct="1">
              <a:spcBef>
                <a:spcPts val="0"/>
              </a:spcBef>
              <a:spcAft>
                <a:spcPts val="0"/>
              </a:spcAft>
              <a:defRPr/>
            </a:pPr>
            <a:r>
              <a:rPr lang="en-US" sz="6600" b="1" dirty="0">
                <a:solidFill>
                  <a:prstClr val="black">
                    <a:lumMod val="85000"/>
                    <a:lumOff val="15000"/>
                  </a:prstClr>
                </a:solidFill>
                <a:latin typeface="Times New Roman" panose="02020603050405020304" pitchFamily="18" charset="0"/>
                <a:cs typeface="Times New Roman" panose="02020603050405020304" pitchFamily="18" charset="0"/>
              </a:rPr>
              <a:t>3</a:t>
            </a:r>
          </a:p>
        </p:txBody>
      </p:sp>
      <p:sp>
        <p:nvSpPr>
          <p:cNvPr id="14" name="Title 7"/>
          <p:cNvSpPr txBox="1"/>
          <p:nvPr/>
        </p:nvSpPr>
        <p:spPr bwMode="auto">
          <a:xfrm>
            <a:off x="3413593" y="5688689"/>
            <a:ext cx="8666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0000FF"/>
                </a:solidFill>
              </a:rPr>
              <a:t>* </a:t>
            </a:r>
            <a:r>
              <a:rPr lang="en-US" altLang="en-US" sz="2800" b="1" dirty="0" err="1">
                <a:solidFill>
                  <a:srgbClr val="0000FF"/>
                </a:solidFill>
              </a:rPr>
              <a:t>Báo</a:t>
            </a:r>
            <a:r>
              <a:rPr lang="en-US" altLang="en-US" sz="2800" b="1" dirty="0">
                <a:solidFill>
                  <a:srgbClr val="0000FF"/>
                </a:solidFill>
              </a:rPr>
              <a:t> </a:t>
            </a:r>
            <a:r>
              <a:rPr lang="en-US" altLang="en-US" sz="2800" b="1" dirty="0" err="1">
                <a:solidFill>
                  <a:srgbClr val="0000FF"/>
                </a:solidFill>
              </a:rPr>
              <a:t>cáo</a:t>
            </a:r>
            <a:r>
              <a:rPr lang="en-US" altLang="en-US" sz="2800" b="1" dirty="0">
                <a:solidFill>
                  <a:srgbClr val="0000FF"/>
                </a:solidFill>
              </a:rPr>
              <a:t> </a:t>
            </a:r>
            <a:r>
              <a:rPr lang="en-US" altLang="en-US" sz="2800" b="1" dirty="0" err="1">
                <a:solidFill>
                  <a:srgbClr val="0000FF"/>
                </a:solidFill>
              </a:rPr>
              <a:t>vào</a:t>
            </a:r>
            <a:r>
              <a:rPr lang="en-US" altLang="en-US" sz="2800" b="1" dirty="0">
                <a:solidFill>
                  <a:srgbClr val="0000FF"/>
                </a:solidFill>
              </a:rPr>
              <a:t> </a:t>
            </a:r>
            <a:r>
              <a:rPr lang="en-US" altLang="en-US" sz="2800" b="1" dirty="0" err="1">
                <a:solidFill>
                  <a:srgbClr val="0000FF"/>
                </a:solidFill>
              </a:rPr>
              <a:t>tiết</a:t>
            </a:r>
            <a:r>
              <a:rPr lang="en-US" altLang="en-US" sz="2800" b="1" dirty="0">
                <a:solidFill>
                  <a:srgbClr val="0000FF"/>
                </a:solidFill>
              </a:rPr>
              <a:t> </a:t>
            </a:r>
            <a:r>
              <a:rPr lang="en-US" altLang="en-US" sz="2800" b="1" dirty="0" err="1">
                <a:solidFill>
                  <a:srgbClr val="0000FF"/>
                </a:solidFill>
              </a:rPr>
              <a:t>học</a:t>
            </a:r>
            <a:r>
              <a:rPr lang="en-US" altLang="en-US" sz="2800" b="1" dirty="0">
                <a:solidFill>
                  <a:srgbClr val="0000FF"/>
                </a:solidFill>
              </a:rPr>
              <a:t> </a:t>
            </a:r>
            <a:r>
              <a:rPr lang="en-US" altLang="en-US" sz="2800" b="1" dirty="0" err="1">
                <a:solidFill>
                  <a:srgbClr val="0000FF"/>
                </a:solidFill>
              </a:rPr>
              <a:t>sau</a:t>
            </a:r>
            <a:r>
              <a:rPr lang="en-US" altLang="en-US" sz="2800" b="1" dirty="0">
                <a:solidFill>
                  <a:srgbClr val="0000FF"/>
                </a:solidFill>
              </a:rPr>
              <a:t> </a:t>
            </a:r>
          </a:p>
        </p:txBody>
      </p:sp>
      <p:sp>
        <p:nvSpPr>
          <p:cNvPr id="15" name="TextBox 12"/>
          <p:cNvSpPr txBox="1">
            <a:spLocks noChangeArrowheads="1"/>
          </p:cNvSpPr>
          <p:nvPr/>
        </p:nvSpPr>
        <p:spPr bwMode="auto">
          <a:xfrm>
            <a:off x="3413759" y="552767"/>
            <a:ext cx="8502811" cy="954107"/>
          </a:xfrm>
          <a:prstGeom prst="rect">
            <a:avLst/>
          </a:prstGeom>
          <a:noFill/>
          <a:ln w="9525">
            <a:noFill/>
            <a:miter lim="800000"/>
          </a:ln>
        </p:spPr>
        <p:txBody>
          <a:bodyPr wrap="square">
            <a:spAutoFit/>
          </a:bodyPr>
          <a:lstStyle/>
          <a:p>
            <a:pPr marL="285750" indent="-285750" algn="just">
              <a:defRPr/>
            </a:pPr>
            <a:r>
              <a:rPr lang="pt-BR" sz="2800" b="1" dirty="0">
                <a:solidFill>
                  <a:srgbClr val="00B050"/>
                </a:solidFill>
                <a:latin typeface="Arial" panose="020B0604020202020204" pitchFamily="34" charset="0"/>
                <a:cs typeface="Arial" panose="020B0604020202020204" pitchFamily="34" charset="0"/>
              </a:rPr>
              <a:t>* Trao đổi, thống nhất nội dung, hình thức thực hiện nhiệm vụ.</a:t>
            </a:r>
            <a:r>
              <a:rPr lang="en-US" sz="2800" b="1" dirty="0">
                <a:latin typeface="Arial" panose="020B0604020202020204" pitchFamily="34" charset="0"/>
                <a:cs typeface="Arial" panose="020B0604020202020204" pitchFamily="34" charset="0"/>
              </a:rPr>
              <a:t>	</a:t>
            </a:r>
          </a:p>
        </p:txBody>
      </p:sp>
      <p:pic>
        <p:nvPicPr>
          <p:cNvPr id="17" name="Picture 4" descr="Hướng dẫn cách tổ chức trò chơi thả đỉa ba ba trẻ 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00" b="90000" l="10000" r="90000">
                        <a14:foregroundMark x1="28875" y1="44750" x2="26000" y2="71500"/>
                        <a14:foregroundMark x1="66500" y1="66750" x2="66500" y2="66750"/>
                        <a14:foregroundMark x1="80500" y1="65000" x2="80500" y2="65000"/>
                        <a14:foregroundMark x1="61250" y1="29750" x2="61250" y2="29750"/>
                        <a14:foregroundMark x1="61375" y1="41500" x2="64250" y2="33750"/>
                        <a14:foregroundMark x1="60625" y1="21500" x2="60625" y2="21500"/>
                        <a14:foregroundMark x1="62250" y1="30500" x2="62250" y2="30500"/>
                        <a14:foregroundMark x1="57500" y1="30500" x2="57500" y2="30500"/>
                        <a14:foregroundMark x1="41125" y1="8250" x2="41125" y2="8250"/>
                        <a14:foregroundMark x1="46125" y1="22750" x2="46125" y2="22750"/>
                        <a14:foregroundMark x1="45500" y1="20750" x2="45500" y2="20750"/>
                        <a14:foregroundMark x1="67375" y1="42750" x2="67375" y2="42750"/>
                        <a14:foregroundMark x1="66750" y1="27750" x2="66750" y2="27750"/>
                        <a14:foregroundMark x1="63875" y1="25750" x2="63875" y2="25750"/>
                        <a14:foregroundMark x1="64625" y1="38750" x2="64625" y2="38750"/>
                        <a14:foregroundMark x1="65625" y1="85500" x2="65625" y2="85500"/>
                        <a14:foregroundMark x1="61625" y1="85500" x2="61625" y2="85500"/>
                        <a14:foregroundMark x1="34375" y1="83000" x2="34375" y2="83000"/>
                        <a14:foregroundMark x1="42500" y1="2000" x2="42500" y2="2000"/>
                        <a14:foregroundMark x1="66875" y1="56250" x2="66875" y2="56250"/>
                        <a14:foregroundMark x1="64625" y1="72000" x2="64625" y2="72000"/>
                        <a14:foregroundMark x1="63500" y1="81000" x2="63500" y2="81000"/>
                        <a14:foregroundMark x1="60625" y1="85750" x2="60625" y2="85750"/>
                        <a14:foregroundMark x1="64875" y1="87750" x2="64875" y2="87750"/>
                        <a14:foregroundMark x1="35750" y1="83000" x2="35750" y2="83000"/>
                        <a14:foregroundMark x1="62375" y1="73250" x2="62375" y2="73250"/>
                        <a14:foregroundMark x1="18250" y1="70000" x2="18250"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9605715" y="5590170"/>
            <a:ext cx="2535660" cy="12678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535"/>
    </mc:Choice>
    <mc:Fallback xmlns="">
      <p:transition spd="slow" advTm="455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 calcmode="lin" valueType="num">
                                      <p:cBhvr>
                                        <p:cTn id="7" dur="500" fill="hold"/>
                                        <p:tgtEl>
                                          <p:spTgt spid="122883"/>
                                        </p:tgtEl>
                                        <p:attrNameLst>
                                          <p:attrName>ppt_w</p:attrName>
                                        </p:attrNameLst>
                                      </p:cBhvr>
                                      <p:tavLst>
                                        <p:tav tm="0">
                                          <p:val>
                                            <p:fltVal val="0"/>
                                          </p:val>
                                        </p:tav>
                                        <p:tav tm="100000">
                                          <p:val>
                                            <p:strVal val="#ppt_w"/>
                                          </p:val>
                                        </p:tav>
                                      </p:tavLst>
                                    </p:anim>
                                    <p:anim calcmode="lin" valueType="num">
                                      <p:cBhvr>
                                        <p:cTn id="8" dur="500" fill="hold"/>
                                        <p:tgtEl>
                                          <p:spTgt spid="1228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down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down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3" grpId="1"/>
      <p:bldP spid="10" grpId="0" animBg="1"/>
      <p:bldP spid="10" grpId="1" animBg="1"/>
      <p:bldP spid="11" grpId="0"/>
      <p:bldP spid="11" grpId="1"/>
      <p:bldP spid="12" grpId="0" animBg="1"/>
      <p:bldP spid="12" grpId="1" animBg="1"/>
      <p:bldP spid="13" grpId="0" animBg="1"/>
      <p:bldP spid="13" grpId="1" animBg="1"/>
      <p:bldP spid="14" grpId="0"/>
      <p:bldP spid="14"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54" y="120204"/>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329055" y="1214120"/>
            <a:ext cx="1956435" cy="9531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altLang="en-US" sz="2800" b="1" dirty="0" err="1">
                <a:solidFill>
                  <a:srgbClr val="2C3A37"/>
                </a:solidFill>
                <a:latin typeface="Arial" panose="020B0604020202020204" pitchFamily="34" charset="0"/>
                <a:ea typeface="方正少儿简体" panose="03000509000000000000" pitchFamily="65" charset="-122"/>
                <a:cs typeface="Arial" panose="020B0604020202020204" pitchFamily="34" charset="0"/>
              </a:rPr>
              <a:t>Nội dung bài học </a:t>
            </a:r>
          </a:p>
        </p:txBody>
      </p:sp>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02" y="2858695"/>
            <a:ext cx="2469476" cy="3624038"/>
          </a:xfrm>
          <a:prstGeom prst="rect">
            <a:avLst/>
          </a:prstGeom>
        </p:spPr>
      </p:pic>
      <p:grpSp>
        <p:nvGrpSpPr>
          <p:cNvPr id="37" name="组合 36"/>
          <p:cNvGrpSpPr/>
          <p:nvPr/>
        </p:nvGrpSpPr>
        <p:grpSpPr>
          <a:xfrm>
            <a:off x="3989814" y="1419225"/>
            <a:ext cx="947935" cy="928481"/>
            <a:chOff x="3620985" y="1717006"/>
            <a:chExt cx="1010329" cy="989595"/>
          </a:xfrm>
        </p:grpSpPr>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36" name="文本框 35"/>
            <p:cNvSpPr txBox="1"/>
            <p:nvPr/>
          </p:nvSpPr>
          <p:spPr>
            <a:xfrm>
              <a:off x="3850086" y="1742071"/>
              <a:ext cx="550151" cy="923330"/>
            </a:xfrm>
            <a:prstGeom prst="rect">
              <a:avLst/>
            </a:prstGeom>
            <a:noFill/>
          </p:spPr>
          <p:txBody>
            <a:bodyPr wrap="none" rtlCol="0">
              <a:spAutoFit/>
            </a:bodyPr>
            <a:lstStyle/>
            <a:p>
              <a:r>
                <a:rPr lang="en-US" altLang="zh-CN" sz="5400" dirty="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38" name="组合 37"/>
          <p:cNvGrpSpPr/>
          <p:nvPr/>
        </p:nvGrpSpPr>
        <p:grpSpPr>
          <a:xfrm>
            <a:off x="3988887" y="3245543"/>
            <a:ext cx="947935" cy="1035239"/>
            <a:chOff x="3619997" y="2561289"/>
            <a:chExt cx="1010329" cy="1103378"/>
          </a:xfrm>
        </p:grpSpPr>
        <p:pic>
          <p:nvPicPr>
            <p:cNvPr id="39" name="图片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9997" y="2561289"/>
              <a:ext cx="1010329" cy="989595"/>
            </a:xfrm>
            <a:prstGeom prst="rect">
              <a:avLst/>
            </a:prstGeom>
          </p:spPr>
        </p:pic>
        <p:sp>
          <p:nvSpPr>
            <p:cNvPr id="40" name="文本框 39"/>
            <p:cNvSpPr txBox="1"/>
            <p:nvPr/>
          </p:nvSpPr>
          <p:spPr>
            <a:xfrm>
              <a:off x="3850086" y="2680561"/>
              <a:ext cx="577820" cy="984106"/>
            </a:xfrm>
            <a:prstGeom prst="rect">
              <a:avLst/>
            </a:prstGeom>
            <a:noFill/>
          </p:spPr>
          <p:txBody>
            <a:bodyPr wrap="none" rtlCol="0">
              <a:spAutoFit/>
            </a:bodyPr>
            <a:lstStyle/>
            <a:p>
              <a:r>
                <a:rPr lang="en-US" altLang="zh-CN" sz="5400" dirty="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52" name="矩形 51"/>
          <p:cNvSpPr/>
          <p:nvPr/>
        </p:nvSpPr>
        <p:spPr>
          <a:xfrm>
            <a:off x="5020945" y="3280410"/>
            <a:ext cx="5967730" cy="1076325"/>
          </a:xfrm>
          <a:prstGeom prst="rect">
            <a:avLst/>
          </a:prstGeom>
        </p:spPr>
        <p:txBody>
          <a:bodyPr wrap="square">
            <a:spAutoFit/>
          </a:bodyPr>
          <a:lstStyle/>
          <a:p>
            <a:r>
              <a:rPr lang="vi-VN" altLang="en-US" sz="3200" b="1" dirty="0" err="1">
                <a:solidFill>
                  <a:srgbClr val="F6DD00"/>
                </a:solidFill>
              </a:rPr>
              <a:t>2. </a:t>
            </a:r>
            <a:r>
              <a:rPr lang="en-US" sz="3200" b="1" dirty="0" err="1">
                <a:solidFill>
                  <a:srgbClr val="F6DD00"/>
                </a:solidFill>
              </a:rPr>
              <a:t>Tìm</a:t>
            </a:r>
            <a:r>
              <a:rPr lang="en-US" sz="3200" b="1" dirty="0">
                <a:solidFill>
                  <a:srgbClr val="F6DD00"/>
                </a:solidFill>
              </a:rPr>
              <a:t> </a:t>
            </a:r>
            <a:r>
              <a:rPr lang="en-US" sz="3200" b="1" dirty="0" err="1">
                <a:solidFill>
                  <a:srgbClr val="F6DD00"/>
                </a:solidFill>
              </a:rPr>
              <a:t>hiểu</a:t>
            </a:r>
            <a:r>
              <a:rPr lang="en-US" sz="3200" b="1" dirty="0">
                <a:solidFill>
                  <a:srgbClr val="F6DD00"/>
                </a:solidFill>
              </a:rPr>
              <a:t> ý </a:t>
            </a:r>
            <a:r>
              <a:rPr lang="en-US" sz="3200" b="1" dirty="0" err="1">
                <a:solidFill>
                  <a:srgbClr val="F6DD00"/>
                </a:solidFill>
              </a:rPr>
              <a:t>nghĩa</a:t>
            </a:r>
            <a:r>
              <a:rPr lang="en-US" sz="3200" b="1" dirty="0">
                <a:solidFill>
                  <a:srgbClr val="F6DD00"/>
                </a:solidFill>
              </a:rPr>
              <a:t> </a:t>
            </a:r>
            <a:r>
              <a:rPr lang="en-US" sz="3200" b="1" dirty="0" err="1">
                <a:solidFill>
                  <a:srgbClr val="F6DD00"/>
                </a:solidFill>
              </a:rPr>
              <a:t>của</a:t>
            </a:r>
            <a:r>
              <a:rPr lang="en-US" sz="3200" b="1" dirty="0">
                <a:solidFill>
                  <a:srgbClr val="F6DD00"/>
                </a:solidFill>
              </a:rPr>
              <a:t> </a:t>
            </a:r>
            <a:r>
              <a:rPr lang="en-US" sz="3200" b="1" dirty="0" err="1">
                <a:solidFill>
                  <a:srgbClr val="F6DD00"/>
                </a:solidFill>
              </a:rPr>
              <a:t>quyền</a:t>
            </a:r>
            <a:r>
              <a:rPr lang="en-US" sz="3200" b="1" dirty="0">
                <a:solidFill>
                  <a:srgbClr val="F6DD00"/>
                </a:solidFill>
              </a:rPr>
              <a:t> </a:t>
            </a:r>
            <a:r>
              <a:rPr lang="en-US" sz="3200" b="1" dirty="0" err="1">
                <a:solidFill>
                  <a:srgbClr val="F6DD00"/>
                </a:solidFill>
              </a:rPr>
              <a:t>trẻ</a:t>
            </a:r>
            <a:r>
              <a:rPr lang="en-US" sz="3200" b="1" dirty="0">
                <a:solidFill>
                  <a:srgbClr val="F6DD00"/>
                </a:solidFill>
              </a:rPr>
              <a:t> </a:t>
            </a:r>
            <a:r>
              <a:rPr lang="en-US" sz="3200" b="1" dirty="0" err="1">
                <a:solidFill>
                  <a:srgbClr val="F6DD00"/>
                </a:solidFill>
              </a:rPr>
              <a:t>em</a:t>
            </a:r>
            <a:r>
              <a:rPr lang="en-US" sz="3200" b="1" dirty="0">
                <a:solidFill>
                  <a:srgbClr val="F6DD00"/>
                </a:solidFill>
              </a:rPr>
              <a:t> </a:t>
            </a:r>
            <a:r>
              <a:rPr lang="en-US" sz="3200" b="1" dirty="0" err="1">
                <a:solidFill>
                  <a:srgbClr val="F6DD00"/>
                </a:solidFill>
              </a:rPr>
              <a:t>và</a:t>
            </a:r>
            <a:r>
              <a:rPr lang="en-US" sz="3200" b="1" dirty="0">
                <a:solidFill>
                  <a:srgbClr val="F6DD00"/>
                </a:solidFill>
              </a:rPr>
              <a:t> </a:t>
            </a:r>
            <a:r>
              <a:rPr lang="en-US" sz="3200" b="1" dirty="0" err="1">
                <a:solidFill>
                  <a:srgbClr val="F6DD00"/>
                </a:solidFill>
              </a:rPr>
              <a:t>thực</a:t>
            </a:r>
            <a:r>
              <a:rPr lang="en-US" sz="3200" b="1" dirty="0">
                <a:solidFill>
                  <a:srgbClr val="F6DD00"/>
                </a:solidFill>
              </a:rPr>
              <a:t> </a:t>
            </a:r>
            <a:r>
              <a:rPr lang="en-US" sz="3200" b="1" dirty="0" err="1">
                <a:solidFill>
                  <a:srgbClr val="F6DD00"/>
                </a:solidFill>
              </a:rPr>
              <a:t>hiện</a:t>
            </a:r>
            <a:r>
              <a:rPr lang="en-US" sz="3200" b="1" dirty="0">
                <a:solidFill>
                  <a:srgbClr val="F6DD00"/>
                </a:solidFill>
              </a:rPr>
              <a:t> </a:t>
            </a:r>
            <a:r>
              <a:rPr lang="en-US" sz="3200" b="1" dirty="0" err="1">
                <a:solidFill>
                  <a:srgbClr val="F6DD00"/>
                </a:solidFill>
              </a:rPr>
              <a:t>quyền</a:t>
            </a:r>
            <a:r>
              <a:rPr lang="en-US" sz="3200" b="1" dirty="0">
                <a:solidFill>
                  <a:srgbClr val="F6DD00"/>
                </a:solidFill>
              </a:rPr>
              <a:t> </a:t>
            </a:r>
            <a:r>
              <a:rPr lang="en-US" sz="3200" b="1" dirty="0" err="1">
                <a:solidFill>
                  <a:srgbClr val="F6DD00"/>
                </a:solidFill>
              </a:rPr>
              <a:t>trẻ</a:t>
            </a:r>
            <a:r>
              <a:rPr lang="en-US" sz="3200" b="1" dirty="0">
                <a:solidFill>
                  <a:srgbClr val="F6DD00"/>
                </a:solidFill>
              </a:rPr>
              <a:t> </a:t>
            </a:r>
            <a:r>
              <a:rPr lang="en-US" sz="3200" b="1" dirty="0" err="1">
                <a:solidFill>
                  <a:srgbClr val="F6DD00"/>
                </a:solidFill>
              </a:rPr>
              <a:t>em</a:t>
            </a:r>
            <a:endParaRPr lang="zh-CN" altLang="en-US" sz="3200" b="1" dirty="0">
              <a:solidFill>
                <a:srgbClr val="F6DD00"/>
              </a:solidFill>
            </a:endParaRPr>
          </a:p>
        </p:txBody>
      </p:sp>
      <p:sp>
        <p:nvSpPr>
          <p:cNvPr id="51" name="矩形 50"/>
          <p:cNvSpPr/>
          <p:nvPr/>
        </p:nvSpPr>
        <p:spPr>
          <a:xfrm>
            <a:off x="5021010" y="1604761"/>
            <a:ext cx="6287135" cy="1076325"/>
          </a:xfrm>
          <a:prstGeom prst="rect">
            <a:avLst/>
          </a:prstGeom>
        </p:spPr>
        <p:txBody>
          <a:bodyPr wrap="none">
            <a:spAutoFit/>
          </a:bodyPr>
          <a:lstStyle/>
          <a:p>
            <a:r>
              <a:rPr lang="vi-VN" altLang="en-US" sz="3200" b="1" dirty="0" err="1">
                <a:solidFill>
                  <a:srgbClr val="F6DD00"/>
                </a:solidFill>
              </a:rPr>
              <a:t>1. </a:t>
            </a:r>
            <a:r>
              <a:rPr lang="en-US" sz="3200" b="1" dirty="0" err="1">
                <a:solidFill>
                  <a:srgbClr val="F6DD00"/>
                </a:solidFill>
              </a:rPr>
              <a:t>Tìm</a:t>
            </a:r>
            <a:r>
              <a:rPr lang="en-US" sz="3200" b="1" dirty="0">
                <a:solidFill>
                  <a:srgbClr val="F6DD00"/>
                </a:solidFill>
              </a:rPr>
              <a:t> </a:t>
            </a:r>
            <a:r>
              <a:rPr lang="en-US" sz="3200" b="1" dirty="0" err="1">
                <a:solidFill>
                  <a:srgbClr val="F6DD00"/>
                </a:solidFill>
              </a:rPr>
              <a:t>hiểu</a:t>
            </a:r>
            <a:r>
              <a:rPr lang="en-US" sz="3200" b="1" dirty="0">
                <a:solidFill>
                  <a:srgbClr val="F6DD00"/>
                </a:solidFill>
              </a:rPr>
              <a:t> </a:t>
            </a:r>
            <a:r>
              <a:rPr lang="en-US" sz="3200" b="1" dirty="0" err="1">
                <a:solidFill>
                  <a:srgbClr val="F6DD00"/>
                </a:solidFill>
              </a:rPr>
              <a:t>các</a:t>
            </a:r>
            <a:r>
              <a:rPr lang="en-US" sz="3200" b="1" dirty="0">
                <a:solidFill>
                  <a:srgbClr val="F6DD00"/>
                </a:solidFill>
              </a:rPr>
              <a:t> </a:t>
            </a:r>
            <a:r>
              <a:rPr lang="en-US" sz="3200" b="1" dirty="0" err="1">
                <a:solidFill>
                  <a:srgbClr val="F6DD00"/>
                </a:solidFill>
              </a:rPr>
              <a:t>nhóm</a:t>
            </a:r>
            <a:r>
              <a:rPr lang="en-US" sz="3200" b="1" dirty="0">
                <a:solidFill>
                  <a:srgbClr val="F6DD00"/>
                </a:solidFill>
              </a:rPr>
              <a:t> </a:t>
            </a:r>
            <a:r>
              <a:rPr lang="en-US" sz="3200" b="1" dirty="0" err="1">
                <a:solidFill>
                  <a:srgbClr val="F6DD00"/>
                </a:solidFill>
              </a:rPr>
              <a:t>quyền</a:t>
            </a:r>
            <a:r>
              <a:rPr lang="en-US" sz="3200" b="1" dirty="0">
                <a:solidFill>
                  <a:srgbClr val="F6DD00"/>
                </a:solidFill>
              </a:rPr>
              <a:t> </a:t>
            </a:r>
            <a:r>
              <a:rPr lang="en-US" sz="3200" b="1" dirty="0" err="1">
                <a:solidFill>
                  <a:srgbClr val="F6DD00"/>
                </a:solidFill>
              </a:rPr>
              <a:t>cơ</a:t>
            </a:r>
            <a:r>
              <a:rPr lang="en-US" sz="3200" b="1" dirty="0">
                <a:solidFill>
                  <a:srgbClr val="F6DD00"/>
                </a:solidFill>
              </a:rPr>
              <a:t> </a:t>
            </a:r>
            <a:r>
              <a:rPr lang="en-US" sz="3200" b="1" dirty="0" err="1">
                <a:solidFill>
                  <a:srgbClr val="F6DD00"/>
                </a:solidFill>
              </a:rPr>
              <a:t>bản</a:t>
            </a:r>
            <a:r>
              <a:rPr lang="en-US" sz="3200" b="1" dirty="0">
                <a:solidFill>
                  <a:srgbClr val="F6DD00"/>
                </a:solidFill>
              </a:rPr>
              <a:t> </a:t>
            </a:r>
          </a:p>
          <a:p>
            <a:r>
              <a:rPr lang="en-US" sz="3200" b="1" dirty="0" err="1">
                <a:solidFill>
                  <a:srgbClr val="F6DD00"/>
                </a:solidFill>
              </a:rPr>
              <a:t>của</a:t>
            </a:r>
            <a:r>
              <a:rPr lang="en-US" sz="3200" b="1" dirty="0">
                <a:solidFill>
                  <a:srgbClr val="F6DD00"/>
                </a:solidFill>
              </a:rPr>
              <a:t> </a:t>
            </a:r>
            <a:r>
              <a:rPr lang="en-US" sz="3200" b="1" dirty="0" err="1">
                <a:solidFill>
                  <a:srgbClr val="F6DD00"/>
                </a:solidFill>
              </a:rPr>
              <a:t>trẻ</a:t>
            </a:r>
            <a:r>
              <a:rPr lang="en-US" sz="3200" b="1" dirty="0">
                <a:solidFill>
                  <a:srgbClr val="F6DD00"/>
                </a:solidFill>
              </a:rPr>
              <a:t> </a:t>
            </a:r>
            <a:r>
              <a:rPr lang="en-US" sz="3200" b="1" dirty="0" err="1">
                <a:solidFill>
                  <a:srgbClr val="F6DD00"/>
                </a:solidFill>
              </a:rPr>
              <a:t>em</a:t>
            </a:r>
            <a:endParaRPr lang="zh-CN" altLang="en-US" sz="3200" dirty="0">
              <a:solidFill>
                <a:srgbClr val="F6DD00"/>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3274" y="4174120"/>
            <a:ext cx="2489913" cy="2674974"/>
          </a:xfrm>
          <a:prstGeom prst="rect">
            <a:avLst/>
          </a:prstGeom>
        </p:spPr>
      </p:pic>
      <p:pic>
        <p:nvPicPr>
          <p:cNvPr id="29"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0118725" y="72390"/>
            <a:ext cx="2073275" cy="2010410"/>
          </a:xfrm>
          <a:prstGeom prst="rect">
            <a:avLst/>
          </a:prstGeom>
          <a:noFill/>
          <a:ln w="9525">
            <a:noFill/>
            <a:miter lim="800000"/>
            <a:headEnd/>
            <a:tailEnd/>
          </a:ln>
        </p:spPr>
      </p:pic>
      <p:sp>
        <p:nvSpPr>
          <p:cNvPr id="3" name="Rectangle 189"/>
          <p:cNvSpPr>
            <a:spLocks noChangeArrowheads="1"/>
          </p:cNvSpPr>
          <p:nvPr/>
        </p:nvSpPr>
        <p:spPr bwMode="auto">
          <a:xfrm>
            <a:off x="10278110" y="693420"/>
            <a:ext cx="1755140" cy="768350"/>
          </a:xfrm>
          <a:prstGeom prst="rect">
            <a:avLst/>
          </a:prstGeom>
          <a:noFill/>
          <a:ln>
            <a:noFill/>
          </a:ln>
          <a:effectLst/>
        </p:spPr>
        <p:txBody>
          <a:bodyPr wrap="square" anchor="ctr">
            <a:spAutoFit/>
          </a:bodyPr>
          <a:lstStyle/>
          <a:p>
            <a:pPr algn="ctr">
              <a:defRPr/>
            </a:pPr>
            <a:r>
              <a:rPr lang="en-US" altLang="zh-CN" sz="2200" b="1" kern="0" dirty="0" err="1">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zh-CN" sz="2200" b="1" kern="0" dirty="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b="1" kern="0" dirty="0" err="1">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động</a:t>
            </a:r>
            <a:endParaRPr lang="en-US" altLang="zh-CN" sz="2200" b="1" kern="0" dirty="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endParaRPr>
          </a:p>
          <a:p>
            <a:pPr algn="ctr">
              <a:defRPr/>
            </a:pPr>
            <a:r>
              <a:rPr lang="en-US" altLang="zh-CN" sz="2200" b="1" kern="0" dirty="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b="1" kern="0" dirty="0" err="1">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nhóm</a:t>
            </a:r>
            <a:endParaRPr lang="en-US" altLang="zh-CN" sz="2200" b="1" kern="0" dirty="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WordArt 5"/>
          <p:cNvSpPr>
            <a:spLocks noChangeArrowheads="1" noChangeShapeType="1" noTextEdit="1"/>
          </p:cNvSpPr>
          <p:nvPr/>
        </p:nvSpPr>
        <p:spPr bwMode="auto">
          <a:xfrm>
            <a:off x="5626100" y="72390"/>
            <a:ext cx="4278630" cy="1500505"/>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lnSpc>
                <a:spcPct val="110000"/>
              </a:lnSpc>
              <a:spcBef>
                <a:spcPct val="0"/>
              </a:spcBef>
              <a:spcAft>
                <a:spcPct val="0"/>
              </a:spcAft>
            </a:pPr>
            <a:r>
              <a:rPr lang="en-US" sz="3600" b="1" kern="10" dirty="0" err="1" smtClean="0">
                <a:ln w="9525">
                  <a:solidFill>
                    <a:srgbClr val="000000"/>
                  </a:solidFill>
                  <a:rou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Kỹ</a:t>
            </a:r>
            <a:r>
              <a:rPr lang="en-US" sz="3600" b="1" kern="10" dirty="0" smtClean="0">
                <a:ln w="9525">
                  <a:solidFill>
                    <a:srgbClr val="000000"/>
                  </a:solidFill>
                  <a:rou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r>
              <a:rPr lang="en-US" sz="3600" b="1" kern="10" dirty="0" err="1" smtClean="0">
                <a:ln w="9525">
                  <a:solidFill>
                    <a:srgbClr val="000000"/>
                  </a:solidFill>
                  <a:rou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thuật</a:t>
            </a:r>
            <a:endParaRPr lang="en-US" sz="3600" b="1" kern="10" dirty="0" smtClean="0">
              <a:ln w="9525">
                <a:solidFill>
                  <a:srgbClr val="000000"/>
                </a:solidFill>
                <a:rou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endParaRPr>
          </a:p>
          <a:p>
            <a:pPr algn="ctr" eaLnBrk="0" fontAlgn="base" hangingPunct="0">
              <a:lnSpc>
                <a:spcPct val="110000"/>
              </a:lnSpc>
              <a:spcBef>
                <a:spcPct val="0"/>
              </a:spcBef>
              <a:spcAft>
                <a:spcPct val="0"/>
              </a:spcAft>
            </a:pPr>
            <a:r>
              <a:rPr lang="vi-VN" sz="3600" b="1" kern="10" dirty="0" smtClean="0">
                <a:ln w="9525">
                  <a:solidFill>
                    <a:srgbClr val="000000"/>
                  </a:solidFill>
                  <a:rou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a:t>
            </a:r>
            <a:r>
              <a:rPr lang="en-US" sz="3600" b="1" kern="10" dirty="0" smtClean="0">
                <a:ln w="9525">
                  <a:solidFill>
                    <a:srgbClr val="000000"/>
                  </a:solidFill>
                  <a:rou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Think- Pair- Share</a:t>
            </a:r>
            <a:r>
              <a:rPr lang="vi-VN" sz="3600" b="1" kern="10" dirty="0" smtClean="0">
                <a:ln w="9525">
                  <a:solidFill>
                    <a:srgbClr val="000000"/>
                  </a:solidFill>
                  <a:rou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a:t>
            </a:r>
            <a:r>
              <a:rPr lang="en-US" sz="3600" b="1" kern="10" dirty="0" smtClean="0">
                <a:ln w="9525">
                  <a:solidFill>
                    <a:srgbClr val="000000"/>
                  </a:solidFill>
                  <a:rou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endParaRPr lang="en-US" sz="3600" b="1" kern="10" dirty="0">
              <a:ln w="9525">
                <a:solidFill>
                  <a:srgbClr val="000000"/>
                </a:solidFill>
                <a:rou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5" name="Text Box 33"/>
          <p:cNvSpPr txBox="1">
            <a:spLocks noChangeArrowheads="1"/>
          </p:cNvSpPr>
          <p:nvPr/>
        </p:nvSpPr>
        <p:spPr bwMode="auto">
          <a:xfrm>
            <a:off x="78740" y="72390"/>
            <a:ext cx="5430520" cy="1647190"/>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200" dirty="0" err="1"/>
              <a:t>Thời</a:t>
            </a:r>
            <a:r>
              <a:rPr lang="en-US" sz="2200" dirty="0"/>
              <a:t> </a:t>
            </a:r>
            <a:r>
              <a:rPr lang="en-US" sz="2200" dirty="0" err="1"/>
              <a:t>gian</a:t>
            </a:r>
            <a:r>
              <a:rPr lang="en-US" sz="2200" dirty="0"/>
              <a:t>: 5 </a:t>
            </a:r>
            <a:r>
              <a:rPr lang="en-US" sz="2200" dirty="0" err="1"/>
              <a:t>phút</a:t>
            </a:r>
            <a:r>
              <a:rPr lang="en-US" sz="2200" dirty="0"/>
              <a:t>:</a:t>
            </a:r>
          </a:p>
          <a:p>
            <a:pPr>
              <a:buNone/>
            </a:pPr>
            <a:r>
              <a:rPr lang="en-US" sz="2200" dirty="0"/>
              <a:t>- </a:t>
            </a:r>
            <a:r>
              <a:rPr lang="en-US" sz="2200" dirty="0" err="1"/>
              <a:t>Bước</a:t>
            </a:r>
            <a:r>
              <a:rPr lang="en-US" sz="2200" dirty="0"/>
              <a:t> 1: </a:t>
            </a:r>
            <a:r>
              <a:rPr lang="en-US" sz="2200" dirty="0" err="1"/>
              <a:t>Hoạt</a:t>
            </a:r>
            <a:r>
              <a:rPr lang="en-US" sz="2200" dirty="0"/>
              <a:t> </a:t>
            </a:r>
            <a:r>
              <a:rPr lang="en-US" sz="2200" dirty="0" err="1"/>
              <a:t>động</a:t>
            </a:r>
            <a:r>
              <a:rPr lang="en-US" sz="2200" dirty="0"/>
              <a:t> </a:t>
            </a:r>
            <a:r>
              <a:rPr lang="en-US" sz="2200" dirty="0" err="1"/>
              <a:t>cá</a:t>
            </a:r>
            <a:r>
              <a:rPr lang="en-US" sz="2200" dirty="0"/>
              <a:t> </a:t>
            </a:r>
            <a:r>
              <a:rPr lang="en-US" sz="2200" dirty="0" err="1"/>
              <a:t>nhân</a:t>
            </a:r>
            <a:r>
              <a:rPr lang="en-US" sz="2200" dirty="0"/>
              <a:t>.</a:t>
            </a:r>
          </a:p>
          <a:p>
            <a:pPr>
              <a:buNone/>
            </a:pPr>
            <a:r>
              <a:rPr lang="en-US" sz="2200" dirty="0"/>
              <a:t>- </a:t>
            </a:r>
            <a:r>
              <a:rPr lang="en-US" sz="2200" dirty="0" err="1"/>
              <a:t>Bước</a:t>
            </a:r>
            <a:r>
              <a:rPr lang="en-US" sz="2200" dirty="0"/>
              <a:t> 2: </a:t>
            </a:r>
            <a:r>
              <a:rPr lang="en-US" sz="2200" dirty="0" err="1"/>
              <a:t>Hoạt</a:t>
            </a:r>
            <a:r>
              <a:rPr lang="en-US" sz="2200" dirty="0"/>
              <a:t> </a:t>
            </a:r>
            <a:r>
              <a:rPr lang="en-US" sz="2200" dirty="0" err="1"/>
              <a:t>động</a:t>
            </a:r>
            <a:r>
              <a:rPr lang="en-US" sz="2200" dirty="0"/>
              <a:t> </a:t>
            </a:r>
            <a:r>
              <a:rPr lang="en-US" sz="2200" dirty="0" err="1"/>
              <a:t>cặp</a:t>
            </a:r>
            <a:r>
              <a:rPr lang="en-US" sz="2200" dirty="0"/>
              <a:t> </a:t>
            </a:r>
            <a:r>
              <a:rPr lang="en-US" sz="2200" dirty="0" err="1"/>
              <a:t>đôi</a:t>
            </a:r>
            <a:endParaRPr lang="en-US" sz="2200" dirty="0"/>
          </a:p>
          <a:p>
            <a:pPr>
              <a:buNone/>
            </a:pPr>
            <a:r>
              <a:rPr lang="en-US" sz="2200" dirty="0"/>
              <a:t>- </a:t>
            </a:r>
            <a:r>
              <a:rPr lang="en-US" sz="2200" dirty="0" err="1"/>
              <a:t>Bước</a:t>
            </a:r>
            <a:r>
              <a:rPr lang="en-US" sz="2200" dirty="0"/>
              <a:t> 3: </a:t>
            </a:r>
            <a:r>
              <a:rPr lang="en-US" sz="2200" dirty="0" err="1"/>
              <a:t>Cử</a:t>
            </a:r>
            <a:r>
              <a:rPr lang="en-US" sz="2200" dirty="0"/>
              <a:t> </a:t>
            </a:r>
            <a:r>
              <a:rPr lang="en-US" sz="2200" dirty="0" err="1"/>
              <a:t>đại</a:t>
            </a:r>
            <a:r>
              <a:rPr lang="en-US" sz="2200" dirty="0"/>
              <a:t> </a:t>
            </a:r>
            <a:r>
              <a:rPr lang="en-US" sz="2200" dirty="0" err="1"/>
              <a:t>diện</a:t>
            </a:r>
            <a:r>
              <a:rPr lang="en-US" sz="2200" dirty="0"/>
              <a:t> chia </a:t>
            </a:r>
            <a:r>
              <a:rPr lang="en-US" sz="2200" dirty="0" err="1"/>
              <a:t>sẻ</a:t>
            </a:r>
            <a:r>
              <a:rPr lang="en-US" sz="2200" dirty="0"/>
              <a:t> </a:t>
            </a:r>
            <a:r>
              <a:rPr lang="en-US" sz="2200" dirty="0" err="1"/>
              <a:t>trước</a:t>
            </a:r>
            <a:r>
              <a:rPr lang="en-US" sz="2200" dirty="0"/>
              <a:t> </a:t>
            </a:r>
            <a:r>
              <a:rPr lang="en-US" sz="2200" dirty="0" err="1"/>
              <a:t>lớp</a:t>
            </a:r>
            <a:r>
              <a:rPr lang="en-US" sz="2200" dirty="0"/>
              <a:t>.</a:t>
            </a:r>
          </a:p>
        </p:txBody>
      </p:sp>
      <p:sp>
        <p:nvSpPr>
          <p:cNvPr id="6" name="Rectangle 5"/>
          <p:cNvSpPr/>
          <p:nvPr/>
        </p:nvSpPr>
        <p:spPr>
          <a:xfrm>
            <a:off x="120015" y="1820545"/>
            <a:ext cx="11951970" cy="4925695"/>
          </a:xfrm>
          <a:prstGeom prst="rect">
            <a:avLst/>
          </a:prstGeom>
        </p:spPr>
        <p:txBody>
          <a:bodyPr wrap="square">
            <a:spAutoFit/>
          </a:bodyPr>
          <a:lstStyle/>
          <a:p>
            <a:pPr algn="just">
              <a:lnSpc>
                <a:spcPct val="110000"/>
              </a:lnSpc>
            </a:pP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1: </a:t>
            </a:r>
            <a:r>
              <a:rPr lang="en-US" sz="2200" b="1" dirty="0" err="1">
                <a:latin typeface="Arial" panose="020B0604020202020204" pitchFamily="34" charset="0"/>
                <a:cs typeface="Arial" panose="020B0604020202020204" pitchFamily="34" charset="0"/>
              </a:rPr>
              <a:t>Quyền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được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còn</a:t>
            </a:r>
            <a:endParaRPr lang="en-US" sz="2200" dirty="0">
              <a:latin typeface="Arial" panose="020B0604020202020204" pitchFamily="34" charset="0"/>
              <a:cs typeface="Arial" panose="020B0604020202020204" pitchFamily="34" charset="0"/>
            </a:endParaRPr>
          </a:p>
          <a:p>
            <a:pPr algn="just">
              <a:lnSpc>
                <a:spcPct val="110000"/>
              </a:lnSpc>
            </a:pPr>
            <a:r>
              <a:rPr lang="en-US" sz="2200" dirty="0">
                <a:latin typeface="Arial" panose="020B0604020202020204" pitchFamily="34" charset="0"/>
                <a:cs typeface="Arial" panose="020B0604020202020204" pitchFamily="34" charset="0"/>
              </a:rPr>
              <a:t>1.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p>
          <a:p>
            <a:pPr algn="just">
              <a:lnSpc>
                <a:spcPct val="110000"/>
              </a:lnSpc>
            </a:pPr>
            <a:r>
              <a:rPr lang="en-US" sz="2200" dirty="0">
                <a:latin typeface="Arial" panose="020B0604020202020204" pitchFamily="34" charset="0"/>
                <a:cs typeface="Arial" panose="020B0604020202020204" pitchFamily="34" charset="0"/>
              </a:rPr>
              <a:t>2. </a:t>
            </a: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còn</a:t>
            </a:r>
            <a:r>
              <a:rPr lang="en-US" sz="2200" dirty="0">
                <a:latin typeface="Arial" panose="020B0604020202020204" pitchFamily="34" charset="0"/>
                <a:cs typeface="Arial" panose="020B0604020202020204" pitchFamily="34" charset="0"/>
              </a:rPr>
              <a:t>?</a:t>
            </a:r>
          </a:p>
          <a:p>
            <a:pPr algn="just">
              <a:lnSpc>
                <a:spcPct val="110000"/>
              </a:lnSpc>
            </a:pP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2: </a:t>
            </a:r>
            <a:r>
              <a:rPr lang="en-US" sz="2200" b="1" dirty="0" err="1">
                <a:latin typeface="Arial" panose="020B0604020202020204" pitchFamily="34" charset="0"/>
                <a:cs typeface="Arial" panose="020B0604020202020204" pitchFamily="34" charset="0"/>
              </a:rPr>
              <a:t>Quyền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được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bảo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vệ</a:t>
            </a:r>
            <a:endParaRPr lang="en-US" sz="2200" dirty="0">
              <a:latin typeface="Arial" panose="020B0604020202020204" pitchFamily="34" charset="0"/>
              <a:cs typeface="Arial" panose="020B0604020202020204" pitchFamily="34" charset="0"/>
            </a:endParaRPr>
          </a:p>
          <a:p>
            <a:pPr algn="just">
              <a:lnSpc>
                <a:spcPct val="110000"/>
              </a:lnSpc>
            </a:pPr>
            <a:r>
              <a:rPr lang="en-US" sz="2200" dirty="0">
                <a:latin typeface="Arial" panose="020B0604020202020204" pitchFamily="34" charset="0"/>
                <a:cs typeface="Arial" panose="020B0604020202020204" pitchFamily="34" charset="0"/>
              </a:rPr>
              <a:t>1.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20/11?</a:t>
            </a:r>
          </a:p>
          <a:p>
            <a:pPr algn="just">
              <a:lnSpc>
                <a:spcPct val="110000"/>
              </a:lnSpc>
            </a:pPr>
            <a:r>
              <a:rPr lang="en-US" sz="2200" dirty="0">
                <a:latin typeface="Arial" panose="020B0604020202020204" pitchFamily="34" charset="0"/>
                <a:cs typeface="Arial" panose="020B0604020202020204" pitchFamily="34" charset="0"/>
              </a:rPr>
              <a:t>2. </a:t>
            </a: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vệ</a:t>
            </a:r>
            <a:r>
              <a:rPr lang="en-US" sz="2200" dirty="0">
                <a:latin typeface="Arial" panose="020B0604020202020204" pitchFamily="34" charset="0"/>
                <a:cs typeface="Arial" panose="020B0604020202020204" pitchFamily="34" charset="0"/>
              </a:rPr>
              <a:t>?</a:t>
            </a:r>
          </a:p>
          <a:p>
            <a:pPr algn="just">
              <a:lnSpc>
                <a:spcPct val="110000"/>
              </a:lnSpc>
            </a:pP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3: </a:t>
            </a:r>
            <a:r>
              <a:rPr lang="en-US" sz="2200" b="1" dirty="0" err="1">
                <a:latin typeface="Arial" panose="020B0604020202020204" pitchFamily="34" charset="0"/>
                <a:cs typeface="Arial" panose="020B0604020202020204" pitchFamily="34" charset="0"/>
              </a:rPr>
              <a:t>Quyền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được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phát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triển</a:t>
            </a:r>
            <a:endParaRPr lang="en-US" sz="2200" dirty="0">
              <a:latin typeface="Arial" panose="020B0604020202020204" pitchFamily="34" charset="0"/>
              <a:cs typeface="Arial" panose="020B0604020202020204" pitchFamily="34" charset="0"/>
            </a:endParaRPr>
          </a:p>
          <a:p>
            <a:pPr algn="just">
              <a:lnSpc>
                <a:spcPct val="110000"/>
              </a:lnSpc>
            </a:pPr>
            <a:r>
              <a:rPr lang="en-US" sz="2200" dirty="0">
                <a:latin typeface="Arial" panose="020B0604020202020204" pitchFamily="34" charset="0"/>
                <a:cs typeface="Arial" panose="020B0604020202020204" pitchFamily="34" charset="0"/>
              </a:rPr>
              <a:t>1.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a:t>
            </a:r>
          </a:p>
          <a:p>
            <a:pPr algn="just">
              <a:lnSpc>
                <a:spcPct val="110000"/>
              </a:lnSpc>
            </a:pPr>
            <a:r>
              <a:rPr lang="en-US" sz="2200" dirty="0">
                <a:latin typeface="Arial" panose="020B0604020202020204" pitchFamily="34" charset="0"/>
                <a:cs typeface="Arial" panose="020B0604020202020204" pitchFamily="34" charset="0"/>
              </a:rPr>
              <a:t>2. </a:t>
            </a: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endParaRPr lang="en-US" sz="2200" dirty="0">
              <a:latin typeface="Arial" panose="020B0604020202020204" pitchFamily="34" charset="0"/>
              <a:cs typeface="Arial" panose="020B0604020202020204" pitchFamily="34" charset="0"/>
            </a:endParaRPr>
          </a:p>
          <a:p>
            <a:pPr algn="just">
              <a:lnSpc>
                <a:spcPct val="110000"/>
              </a:lnSpc>
            </a:pP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4: </a:t>
            </a:r>
            <a:r>
              <a:rPr lang="en-US" sz="2200" b="1" dirty="0" err="1">
                <a:latin typeface="Arial" panose="020B0604020202020204" pitchFamily="34" charset="0"/>
                <a:cs typeface="Arial" panose="020B0604020202020204" pitchFamily="34" charset="0"/>
              </a:rPr>
              <a:t>Quyền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được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tham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gia</a:t>
            </a:r>
            <a:endParaRPr lang="en-US" sz="2200" dirty="0">
              <a:latin typeface="Arial" panose="020B0604020202020204" pitchFamily="34" charset="0"/>
              <a:cs typeface="Arial" panose="020B0604020202020204" pitchFamily="34" charset="0"/>
            </a:endParaRPr>
          </a:p>
          <a:p>
            <a:pPr algn="just">
              <a:lnSpc>
                <a:spcPct val="110000"/>
              </a:lnSpc>
            </a:pPr>
            <a:r>
              <a:rPr lang="en-US" sz="2200" dirty="0">
                <a:latin typeface="Arial" panose="020B0604020202020204" pitchFamily="34" charset="0"/>
                <a:cs typeface="Arial" panose="020B0604020202020204" pitchFamily="34" charset="0"/>
              </a:rPr>
              <a:t>1.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a:t>
            </a:r>
          </a:p>
          <a:p>
            <a:pPr algn="just">
              <a:lnSpc>
                <a:spcPct val="110000"/>
              </a:lnSpc>
            </a:pPr>
            <a:r>
              <a:rPr lang="en-US" sz="2200" dirty="0">
                <a:latin typeface="Arial" panose="020B0604020202020204" pitchFamily="34" charset="0"/>
                <a:cs typeface="Arial" panose="020B0604020202020204" pitchFamily="34" charset="0"/>
              </a:rPr>
              <a:t>2. </a:t>
            </a: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sp>
        <p:nvSpPr>
          <p:cNvPr id="9" name="文本框 8"/>
          <p:cNvSpPr txBox="1"/>
          <p:nvPr/>
        </p:nvSpPr>
        <p:spPr>
          <a:xfrm>
            <a:off x="1052830" y="853440"/>
            <a:ext cx="10086340" cy="2115185"/>
          </a:xfrm>
          <a:prstGeom prst="rect">
            <a:avLst/>
          </a:prstGeom>
          <a:noFill/>
        </p:spPr>
        <p:txBody>
          <a:bodyPr wrap="square" rtlCol="0">
            <a:spAutoFit/>
          </a:bodyPr>
          <a:lstStyle/>
          <a:p>
            <a:pPr algn="just">
              <a:lnSpc>
                <a:spcPct val="110000"/>
              </a:lnSpc>
            </a:pPr>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1: </a:t>
            </a:r>
            <a:r>
              <a:rPr lang="en-US" sz="2800" b="1" dirty="0" err="1">
                <a:solidFill>
                  <a:schemeClr val="bg1"/>
                </a:solidFill>
                <a:latin typeface="Arial" panose="020B0604020202020204" pitchFamily="34" charset="0"/>
                <a:cs typeface="Arial" panose="020B0604020202020204" pitchFamily="34" charset="0"/>
              </a:rPr>
              <a:t>Quyền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còn</a:t>
            </a:r>
            <a:r>
              <a:rPr lang="en-US" sz="2800" b="1"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a:p>
            <a:pPr algn="just">
              <a:lnSpc>
                <a:spcPct val="120000"/>
              </a:lnSpc>
            </a:pPr>
            <a:r>
              <a:rPr lang="vi-VN" altLang="en-US" sz="2800" dirty="0" err="1">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Quyền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còn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trẻ</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em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quyền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được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sinh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quyền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được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chăm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sức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sức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khỏe</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quyền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được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chăm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sóc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nuôi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dưỡng</a:t>
            </a:r>
            <a:endParaRPr lang="en-US" altLang="en-US" sz="2800" dirty="0">
              <a:solidFill>
                <a:schemeClr val="bg1"/>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100" name="Picture 99"/>
          <p:cNvPicPr/>
          <p:nvPr/>
        </p:nvPicPr>
        <p:blipFill>
          <a:blip r:embed="rId5"/>
          <a:stretch>
            <a:fillRect/>
          </a:stretch>
        </p:blipFill>
        <p:spPr>
          <a:xfrm>
            <a:off x="1052830" y="2968625"/>
            <a:ext cx="3551555" cy="3090545"/>
          </a:xfrm>
          <a:prstGeom prst="rect">
            <a:avLst/>
          </a:prstGeom>
          <a:noFill/>
          <a:ln w="9525">
            <a:noFill/>
          </a:ln>
        </p:spPr>
      </p:pic>
      <p:pic>
        <p:nvPicPr>
          <p:cNvPr id="101" name="Picture 100"/>
          <p:cNvPicPr/>
          <p:nvPr/>
        </p:nvPicPr>
        <p:blipFill>
          <a:blip r:embed="rId6"/>
          <a:stretch>
            <a:fillRect/>
          </a:stretch>
        </p:blipFill>
        <p:spPr>
          <a:xfrm>
            <a:off x="4744085" y="2969260"/>
            <a:ext cx="3138170" cy="3089910"/>
          </a:xfrm>
          <a:prstGeom prst="rect">
            <a:avLst/>
          </a:prstGeom>
          <a:noFill/>
          <a:ln w="9525">
            <a:noFill/>
          </a:ln>
        </p:spPr>
      </p:pic>
      <p:pic>
        <p:nvPicPr>
          <p:cNvPr id="102" name="Picture 101"/>
          <p:cNvPicPr/>
          <p:nvPr/>
        </p:nvPicPr>
        <p:blipFill>
          <a:blip r:embed="rId7"/>
          <a:stretch>
            <a:fillRect/>
          </a:stretch>
        </p:blipFill>
        <p:spPr>
          <a:xfrm>
            <a:off x="8021955" y="2969260"/>
            <a:ext cx="3248660" cy="30905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414" y="0"/>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1010920" y="1503680"/>
            <a:ext cx="5478145" cy="3850640"/>
          </a:xfrm>
          <a:prstGeom prst="rect">
            <a:avLst/>
          </a:prstGeom>
          <a:noFill/>
        </p:spPr>
        <p:txBody>
          <a:bodyPr wrap="square" rtlCol="0">
            <a:spAutoFit/>
          </a:bodyPr>
          <a:lstStyle/>
          <a:p>
            <a:pPr algn="just">
              <a:lnSpc>
                <a:spcPct val="130000"/>
              </a:lnSpc>
            </a:pPr>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2: </a:t>
            </a:r>
            <a:r>
              <a:rPr lang="en-US" sz="2800" b="1" dirty="0" err="1">
                <a:solidFill>
                  <a:schemeClr val="bg1"/>
                </a:solidFill>
                <a:latin typeface="Arial" panose="020B0604020202020204" pitchFamily="34" charset="0"/>
                <a:cs typeface="Arial" panose="020B0604020202020204" pitchFamily="34" charset="0"/>
              </a:rPr>
              <a:t>Quyền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vệ</a:t>
            </a:r>
            <a:endParaRPr lang="en-US" sz="2800" dirty="0">
              <a:solidFill>
                <a:schemeClr val="bg1"/>
              </a:solidFill>
              <a:latin typeface="Arial" panose="020B0604020202020204" pitchFamily="34" charset="0"/>
              <a:cs typeface="Arial" panose="020B0604020202020204" pitchFamily="34" charset="0"/>
            </a:endParaRPr>
          </a:p>
          <a:p>
            <a:pPr algn="just">
              <a:lnSpc>
                <a:spcPct val="130000"/>
              </a:lnSpc>
            </a:pPr>
            <a:r>
              <a:rPr lang="vi-VN" altLang="en-US" sz="3200" dirty="0" err="1">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lực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lực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xâm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dục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riêng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tư</a:t>
            </a:r>
            <a:r>
              <a:rPr lang="en-US" sz="3200" dirty="0">
                <a:solidFill>
                  <a:schemeClr val="bg1"/>
                </a:solidFill>
                <a:latin typeface="Arial" panose="020B0604020202020204" pitchFamily="34" charset="0"/>
                <a:cs typeface="Arial" panose="020B0604020202020204" pitchFamily="34" charset="0"/>
              </a:rPr>
              <a:t>. </a:t>
            </a:r>
            <a:endParaRPr lang="en-US" altLang="en-US" sz="3200" dirty="0">
              <a:solidFill>
                <a:schemeClr val="bg1"/>
              </a:solidFill>
              <a:latin typeface="Arial" panose="020B0604020202020204" pitchFamily="34" charset="0"/>
              <a:ea typeface="方正少儿简体" panose="03000509000000000000" pitchFamily="65" charset="-122"/>
              <a:cs typeface="Arial" panose="020B0604020202020204" pitchFamily="34" charset="0"/>
            </a:endParaRPr>
          </a:p>
        </p:txBody>
      </p:sp>
      <p:pic>
        <p:nvPicPr>
          <p:cNvPr id="5" name="n">
            <a:hlinkClick r:id="" action="ppaction://media"/>
          </p:cNvPr>
          <p:cNvPicPr/>
          <p:nvPr>
            <a:videoFile r:link="rId2"/>
            <p:extLst>
              <p:ext uri="{DAA4B4D4-6D71-4841-9C94-3DE7FCFB9230}">
                <p14:media xmlns:p14="http://schemas.microsoft.com/office/powerpoint/2010/main" r:embed="rId1"/>
              </p:ext>
            </p:extLst>
          </p:nvPr>
        </p:nvPicPr>
        <p:blipFill>
          <a:blip r:embed="rId8"/>
          <a:stretch>
            <a:fillRect/>
          </a:stretch>
        </p:blipFill>
        <p:spPr>
          <a:xfrm>
            <a:off x="6489065" y="182880"/>
            <a:ext cx="5055235" cy="6605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1108075" y="725805"/>
            <a:ext cx="10204450" cy="5406390"/>
          </a:xfrm>
          <a:prstGeom prst="rect">
            <a:avLst/>
          </a:prstGeom>
          <a:noFill/>
        </p:spPr>
        <p:txBody>
          <a:bodyPr wrap="square" rtlCol="0">
            <a:spAutoFit/>
          </a:bodyPr>
          <a:lstStyle/>
          <a:p>
            <a:pPr algn="just">
              <a:lnSpc>
                <a:spcPct val="120000"/>
              </a:lnSpc>
            </a:pP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Nhóm</a:t>
            </a:r>
            <a:r>
              <a:rPr lang="en-US" sz="3200" b="1" dirty="0">
                <a:solidFill>
                  <a:schemeClr val="bg1"/>
                </a:solidFill>
                <a:latin typeface="Arial" panose="020B0604020202020204" pitchFamily="34" charset="0"/>
                <a:cs typeface="Arial" panose="020B0604020202020204" pitchFamily="34" charset="0"/>
              </a:rPr>
              <a:t> 3: </a:t>
            </a:r>
            <a:r>
              <a:rPr lang="en-US" sz="3200" b="1" dirty="0" err="1">
                <a:solidFill>
                  <a:schemeClr val="bg1"/>
                </a:solidFill>
                <a:latin typeface="Arial" panose="020B0604020202020204" pitchFamily="34" charset="0"/>
                <a:cs typeface="Arial" panose="020B0604020202020204" pitchFamily="34" charset="0"/>
              </a:rPr>
              <a:t>Quyền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được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phát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triển</a:t>
            </a:r>
            <a:endParaRPr lang="en-US" sz="3200" dirty="0">
              <a:solidFill>
                <a:schemeClr val="bg1"/>
              </a:solidFill>
              <a:latin typeface="Arial" panose="020B0604020202020204" pitchFamily="34" charset="0"/>
              <a:cs typeface="Arial" panose="020B0604020202020204" pitchFamily="34" charset="0"/>
            </a:endParaRPr>
          </a:p>
          <a:p>
            <a:pPr algn="just">
              <a:lnSpc>
                <a:spcPct val="120000"/>
              </a:lnSpc>
            </a:pPr>
            <a:r>
              <a:rPr lang="en-US" sz="3200" dirty="0">
                <a:solidFill>
                  <a:schemeClr val="bg1"/>
                </a:solidFill>
                <a:latin typeface="Arial" panose="020B0604020202020204" pitchFamily="34" charset="0"/>
                <a:cs typeface="Arial" panose="020B0604020202020204" pitchFamily="34" charset="0"/>
              </a:rPr>
              <a:t>1.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vui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giải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trí</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triển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năng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khiếu</a:t>
            </a:r>
            <a:r>
              <a:rPr lang="en-US" sz="3200" dirty="0">
                <a:solidFill>
                  <a:schemeClr val="bg1"/>
                </a:solidFill>
                <a:latin typeface="Arial" panose="020B0604020202020204" pitchFamily="34" charset="0"/>
                <a:cs typeface="Arial" panose="020B0604020202020204" pitchFamily="34" charset="0"/>
              </a:rPr>
              <a:t>.</a:t>
            </a:r>
          </a:p>
          <a:p>
            <a:pPr algn="just">
              <a:lnSpc>
                <a:spcPct val="120000"/>
              </a:lnSpc>
            </a:pPr>
            <a:r>
              <a:rPr lang="en-US" sz="3200" dirty="0">
                <a:solidFill>
                  <a:schemeClr val="bg1"/>
                </a:solidFill>
                <a:latin typeface="Arial" panose="020B0604020202020204" pitchFamily="34" charset="0"/>
                <a:cs typeface="Arial" panose="020B0604020202020204" pitchFamily="34" charset="0"/>
              </a:rPr>
              <a:t>2.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triển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đối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tượng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còn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nhỏ</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phải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trải</a:t>
            </a:r>
            <a:r>
              <a:rPr lang="en-US" sz="3200" dirty="0">
                <a:solidFill>
                  <a:schemeClr val="bg1"/>
                </a:solidFill>
                <a:latin typeface="Arial" panose="020B0604020202020204" pitchFamily="34" charset="0"/>
                <a:cs typeface="Arial" panose="020B0604020202020204" pitchFamily="34" charset="0"/>
              </a:rPr>
              <a:t> qua </a:t>
            </a:r>
            <a:r>
              <a:rPr lang="en-US" sz="3200" dirty="0" err="1">
                <a:solidFill>
                  <a:schemeClr val="bg1"/>
                </a:solidFill>
                <a:latin typeface="Arial" panose="020B0604020202020204" pitchFamily="34" charset="0"/>
                <a:cs typeface="Arial" panose="020B0604020202020204" pitchFamily="34" charset="0"/>
              </a:rPr>
              <a:t>quá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triển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hoàn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chất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trí</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tuệ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cấp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thiết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dưỡng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giáo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dục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vui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giải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trí</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rèn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luyện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triển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toàn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diện</a:t>
            </a:r>
            <a:r>
              <a:rPr lang="en-US" sz="3200" dirty="0">
                <a:solidFill>
                  <a:schemeClr val="bg1"/>
                </a:solidFill>
                <a:latin typeface="Arial" panose="020B0604020202020204" pitchFamily="34" charset="0"/>
                <a:cs typeface="Arial" panose="020B0604020202020204" pitchFamily="34" charset="0"/>
              </a:rPr>
              <a:t>.</a:t>
            </a:r>
            <a:endParaRPr lang="en-US" altLang="en-US" sz="3200" dirty="0">
              <a:solidFill>
                <a:schemeClr val="bg1"/>
              </a:solidFill>
              <a:latin typeface="Arial" panose="020B0604020202020204" pitchFamily="34" charset="0"/>
              <a:ea typeface="方正少儿简体" panose="03000509000000000000" pitchFamily="65"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sz="half" idx="1"/>
          </p:nvPr>
        </p:nvPicPr>
        <p:blipFill>
          <a:blip r:embed="rId3"/>
          <a:stretch>
            <a:fillRect/>
          </a:stretch>
        </p:blipFill>
        <p:spPr>
          <a:xfrm>
            <a:off x="108585" y="188595"/>
            <a:ext cx="3630295" cy="3473450"/>
          </a:xfrm>
          <a:prstGeom prst="rect">
            <a:avLst/>
          </a:prstGeom>
          <a:noFill/>
          <a:ln w="9525">
            <a:noFill/>
          </a:ln>
        </p:spPr>
      </p:pic>
      <p:pic>
        <p:nvPicPr>
          <p:cNvPr id="101" name="Content Placeholder 100"/>
          <p:cNvPicPr>
            <a:picLocks noGrp="1"/>
          </p:cNvPicPr>
          <p:nvPr>
            <p:ph sz="half" idx="2"/>
          </p:nvPr>
        </p:nvPicPr>
        <p:blipFill>
          <a:blip r:embed="rId4"/>
          <a:stretch>
            <a:fillRect/>
          </a:stretch>
        </p:blipFill>
        <p:spPr>
          <a:xfrm>
            <a:off x="108585" y="3662680"/>
            <a:ext cx="3993515" cy="3195320"/>
          </a:xfrm>
          <a:prstGeom prst="rect">
            <a:avLst/>
          </a:prstGeom>
          <a:noFill/>
          <a:ln w="9525">
            <a:noFill/>
          </a:ln>
        </p:spPr>
      </p:pic>
      <p:pic>
        <p:nvPicPr>
          <p:cNvPr id="104" name="Picture 103"/>
          <p:cNvPicPr/>
          <p:nvPr/>
        </p:nvPicPr>
        <p:blipFill>
          <a:blip r:embed="rId5"/>
          <a:stretch>
            <a:fillRect/>
          </a:stretch>
        </p:blipFill>
        <p:spPr>
          <a:xfrm>
            <a:off x="3738880" y="188595"/>
            <a:ext cx="8323580" cy="6607810"/>
          </a:xfrm>
          <a:prstGeom prst="rect">
            <a:avLst/>
          </a:prstGeom>
          <a:noFill/>
          <a:ln w="9525">
            <a:noFill/>
          </a:ln>
        </p:spPr>
      </p:pic>
    </p:spTree>
  </p:cSld>
  <p:clrMapOvr>
    <a:masterClrMapping/>
  </p:clrMapOvr>
  <p:transition>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
        <p:nvSpPr>
          <p:cNvPr id="9" name="文本框 8"/>
          <p:cNvSpPr txBox="1"/>
          <p:nvPr/>
        </p:nvSpPr>
        <p:spPr>
          <a:xfrm>
            <a:off x="1069975" y="724535"/>
            <a:ext cx="10163175" cy="5502910"/>
          </a:xfrm>
          <a:prstGeom prst="rect">
            <a:avLst/>
          </a:prstGeom>
          <a:noFill/>
        </p:spPr>
        <p:txBody>
          <a:bodyPr wrap="square" rtlCol="0">
            <a:spAutoFit/>
          </a:bodyPr>
          <a:lstStyle/>
          <a:p>
            <a:pPr algn="just">
              <a:lnSpc>
                <a:spcPct val="110000"/>
              </a:lnSpc>
            </a:pP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Nhóm</a:t>
            </a:r>
            <a:r>
              <a:rPr lang="en-US" sz="3200" b="1" dirty="0">
                <a:solidFill>
                  <a:schemeClr val="bg1"/>
                </a:solidFill>
                <a:latin typeface="Arial" panose="020B0604020202020204" pitchFamily="34" charset="0"/>
                <a:cs typeface="Arial" panose="020B0604020202020204" pitchFamily="34" charset="0"/>
              </a:rPr>
              <a:t> 4: </a:t>
            </a:r>
            <a:r>
              <a:rPr lang="en-US" sz="3200" b="1" dirty="0" err="1">
                <a:solidFill>
                  <a:schemeClr val="bg1"/>
                </a:solidFill>
                <a:latin typeface="Arial" panose="020B0604020202020204" pitchFamily="34" charset="0"/>
                <a:cs typeface="Arial" panose="020B0604020202020204" pitchFamily="34" charset="0"/>
              </a:rPr>
              <a:t>Quyền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được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tham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gia</a:t>
            </a:r>
            <a:endParaRPr lang="en-US" sz="3200" dirty="0">
              <a:solidFill>
                <a:schemeClr val="bg1"/>
              </a:solidFill>
              <a:latin typeface="Arial" panose="020B0604020202020204" pitchFamily="34" charset="0"/>
              <a:cs typeface="Arial" panose="020B0604020202020204" pitchFamily="34" charset="0"/>
            </a:endParaRPr>
          </a:p>
          <a:p>
            <a:pPr algn="just">
              <a:lnSpc>
                <a:spcPct val="110000"/>
              </a:lnSpc>
            </a:pPr>
            <a:r>
              <a:rPr lang="en-US" sz="3200" dirty="0">
                <a:solidFill>
                  <a:schemeClr val="bg1"/>
                </a:solidFill>
                <a:latin typeface="Arial" panose="020B0604020202020204" pitchFamily="34" charset="0"/>
                <a:cs typeface="Arial" panose="020B0604020202020204" pitchFamily="34" charset="0"/>
              </a:rPr>
              <a:t>1.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biểu</a:t>
            </a:r>
            <a:r>
              <a:rPr lang="en-US" sz="3200" dirty="0">
                <a:solidFill>
                  <a:schemeClr val="bg1"/>
                </a:solidFill>
                <a:latin typeface="Arial" panose="020B0604020202020204" pitchFamily="34" charset="0"/>
                <a:cs typeface="Arial" panose="020B0604020202020204" pitchFamily="34" charset="0"/>
              </a:rPr>
              <a:t> ý </a:t>
            </a:r>
            <a:r>
              <a:rPr lang="en-US" sz="3200" dirty="0" err="1">
                <a:solidFill>
                  <a:schemeClr val="bg1"/>
                </a:solidFill>
                <a:latin typeface="Arial" panose="020B0604020202020204" pitchFamily="34" charset="0"/>
                <a:cs typeface="Arial" panose="020B0604020202020204" pitchFamily="34" charset="0"/>
              </a:rPr>
              <a:t>kiến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điểm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riêng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đến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a:t>
            </a:r>
          </a:p>
          <a:p>
            <a:pPr algn="just">
              <a:lnSpc>
                <a:spcPct val="110000"/>
              </a:lnSpc>
            </a:pPr>
            <a:r>
              <a:rPr lang="en-US" sz="3200" dirty="0">
                <a:solidFill>
                  <a:schemeClr val="bg1"/>
                </a:solidFill>
                <a:latin typeface="Arial" panose="020B0604020202020204" pitchFamily="34" charset="0"/>
                <a:cs typeface="Arial" panose="020B0604020202020204" pitchFamily="34" charset="0"/>
              </a:rPr>
              <a:t>2.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tham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cũng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thành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hội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nhận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cảm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suy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riêng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tiếp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nhận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từ</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xung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quyền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tỏ</a:t>
            </a:r>
            <a:r>
              <a:rPr lang="en-US" sz="3200" dirty="0">
                <a:solidFill>
                  <a:schemeClr val="bg1"/>
                </a:solidFill>
                <a:latin typeface="Arial" panose="020B0604020202020204" pitchFamily="34" charset="0"/>
                <a:cs typeface="Arial" panose="020B0604020202020204" pitchFamily="34" charset="0"/>
              </a:rPr>
              <a:t> ý </a:t>
            </a:r>
            <a:r>
              <a:rPr lang="en-US" sz="3200" dirty="0" err="1">
                <a:solidFill>
                  <a:schemeClr val="bg1"/>
                </a:solidFill>
                <a:latin typeface="Arial" panose="020B0604020202020204" pitchFamily="34" charset="0"/>
                <a:cs typeface="Arial" panose="020B0604020202020204" pitchFamily="34" charset="0"/>
              </a:rPr>
              <a:t>kiến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liên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đến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mình</a:t>
            </a:r>
            <a:r>
              <a:rPr lang="en-US" sz="3200" dirty="0">
                <a:solidFill>
                  <a:schemeClr val="bg1"/>
                </a:solidFill>
                <a:latin typeface="Arial" panose="020B0604020202020204" pitchFamily="34" charset="0"/>
                <a:cs typeface="Arial" panose="020B0604020202020204" pitchFamily="34" charset="0"/>
              </a:rPr>
              <a:t>.</a:t>
            </a:r>
            <a:endParaRPr lang="en-US" altLang="en-US" sz="3200" dirty="0">
              <a:solidFill>
                <a:schemeClr val="bg1"/>
              </a:solidFill>
              <a:latin typeface="Arial" panose="020B0604020202020204" pitchFamily="34" charset="0"/>
              <a:ea typeface="方正少儿简体" panose="03000509000000000000" pitchFamily="65"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thúc bài học"/>
  <p:tag name="ISPRING_SLIDE_INDENT_LEVEL" val="0"/>
  <p:tag name="GENSWF_ADVANCE_TIME" val="45.535"/>
  <p:tag name="TIMING" val="|10.113|15.564"/>
  <p:tag name="ISPRING_SLIDE_ID_2" val="{6BAF4117-4235-48E1-B80A-983247CDB7D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1393</Words>
  <Application>Microsoft Office PowerPoint</Application>
  <PresentationFormat>Widescreen</PresentationFormat>
  <Paragraphs>119</Paragraphs>
  <Slides>20</Slides>
  <Notes>15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#9Slide07 Marbelia Regular</vt:lpstr>
      <vt:lpstr>.VnTime</vt:lpstr>
      <vt:lpstr>等线</vt:lpstr>
      <vt:lpstr>Microsoft YaHei</vt:lpstr>
      <vt:lpstr>方正少儿简体</vt: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42</cp:revision>
  <dcterms:created xsi:type="dcterms:W3CDTF">2021-07-17T13:49:00Z</dcterms:created>
  <dcterms:modified xsi:type="dcterms:W3CDTF">2023-03-06T07:54:04Z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23382F77A7D446D39CD541A2CF989146</vt:lpwstr>
  </property>
  <property fmtid="{D5CDD505-2E9C-101B-9397-08002B2CF9AE}" pid="3" name="KSOProductBuildVer">
    <vt:lpwstr>1033-11.2.0.11074</vt:lpwstr>
  </property>
</Properties>
</file>