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8" r:id="rId3"/>
    <p:sldId id="261" r:id="rId4"/>
    <p:sldId id="257" r:id="rId5"/>
    <p:sldId id="259" r:id="rId6"/>
    <p:sldId id="310" r:id="rId7"/>
    <p:sldId id="337" r:id="rId8"/>
    <p:sldId id="260" r:id="rId9"/>
    <p:sldId id="364" r:id="rId10"/>
    <p:sldId id="279" r:id="rId11"/>
    <p:sldId id="267" r:id="rId12"/>
    <p:sldId id="262" r:id="rId13"/>
    <p:sldId id="268" r:id="rId14"/>
    <p:sldId id="365" r:id="rId15"/>
    <p:sldId id="270" r:id="rId16"/>
    <p:sldId id="277" r:id="rId17"/>
    <p:sldId id="264" r:id="rId18"/>
    <p:sldId id="266" r:id="rId19"/>
    <p:sldId id="275" r:id="rId20"/>
    <p:sldId id="366" r:id="rId21"/>
    <p:sldId id="338" r:id="rId22"/>
    <p:sldId id="271" r:id="rId23"/>
    <p:sldId id="280" r:id="rId24"/>
    <p:sldId id="276" r:id="rId25"/>
    <p:sldId id="391" r:id="rId26"/>
    <p:sldId id="403" r:id="rId27"/>
    <p:sldId id="404" r:id="rId28"/>
    <p:sldId id="405" r:id="rId29"/>
    <p:sldId id="406" r:id="rId30"/>
    <p:sldId id="407" r:id="rId31"/>
    <p:sldId id="281" r:id="rId32"/>
  </p:sldIdLst>
  <p:sldSz cx="9144000" cy="5143500" type="screen16x9"/>
  <p:notesSz cx="6858000" cy="9144000"/>
  <p:embeddedFontLst>
    <p:embeddedFont>
      <p:font typeface="Fredoka One" panose="020B0604020202020204" charset="0"/>
      <p:regular r:id="rId34"/>
    </p:embeddedFont>
    <p:embeddedFont>
      <p:font typeface="Nunito"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pos="454">
          <p15:clr>
            <a:srgbClr val="A4A3A4"/>
          </p15:clr>
        </p15:guide>
        <p15:guide id="2" orient="horz" pos="340">
          <p15:clr>
            <a:srgbClr val="A4A3A4"/>
          </p15:clr>
        </p15:guide>
        <p15:guide id="3" pos="5306">
          <p15:clr>
            <a:srgbClr val="A4A3A4"/>
          </p15:clr>
        </p15:guide>
        <p15:guide id="4" orient="horz" pos="2844">
          <p15:clr>
            <a:srgbClr val="A4A3A4"/>
          </p15:clr>
        </p15:guide>
        <p15:guide id="5" orient="horz" pos="5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7DCF19-0D1E-473E-95F3-41E7468719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84"/>
      </p:cViewPr>
      <p:guideLst>
        <p:guide pos="454"/>
        <p:guide orient="horz" pos="340"/>
        <p:guide pos="5306"/>
        <p:guide orient="horz" pos="2844"/>
        <p:guide orient="horz" pos="5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eb71ed2a6d_0_1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eb71ed2a6d_0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eb71ed2a6d_0_4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eb71ed2a6d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b71ed2a6d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b71ed2a6d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eb71ed2a6d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eb71ed2a6d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eb71ed2a6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eb71ed2a6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eb71ed2a6d_0_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eb71ed2a6d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e24d1cdc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e24d1cdc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b71ed2a6d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eb71ed2a6d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eb71ed2a6d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eb71ed2a6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eb71ed2a6d_0_1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eb71ed2a6d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b71ed2a6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b71ed2a6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eb71ed2a6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eb71ed2a6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b71ed2a6d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eb71ed2a6d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b71ed2a6d_0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eb71ed2a6d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eb71ed2a6d_0_1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eb71ed2a6d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e21fa792a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e24d1cdc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e24d1cdc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eb71ed2a6d_0_1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eb71ed2a6d_0_1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d36770f4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eb71ed2a6d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eb71ed2a6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b71ed2a6d_0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eb71ed2a6d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D81C4BA8-6B70-4C5A-BB25-9B7DDC7488C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b71ed2a6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eb71ed2a6d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b71ed2a6d_0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eb71ed2a6d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8843" y="0"/>
            <a:ext cx="9143999" cy="5143500"/>
          </a:xfrm>
          <a:prstGeom prst="rect">
            <a:avLst/>
          </a:prstGeom>
          <a:noFill/>
          <a:ln>
            <a:noFill/>
          </a:ln>
        </p:spPr>
      </p:pic>
      <p:sp>
        <p:nvSpPr>
          <p:cNvPr id="10" name="Google Shape;10;p2"/>
          <p:cNvSpPr txBox="1">
            <a:spLocks noGrp="1"/>
          </p:cNvSpPr>
          <p:nvPr>
            <p:ph type="subTitle" idx="1"/>
          </p:nvPr>
        </p:nvSpPr>
        <p:spPr>
          <a:xfrm>
            <a:off x="1008625" y="3574150"/>
            <a:ext cx="3365400" cy="44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1" name="Google Shape;11;p2"/>
          <p:cNvSpPr txBox="1">
            <a:spLocks noGrp="1"/>
          </p:cNvSpPr>
          <p:nvPr>
            <p:ph type="ctrTitle"/>
          </p:nvPr>
        </p:nvSpPr>
        <p:spPr>
          <a:xfrm>
            <a:off x="720000" y="732168"/>
            <a:ext cx="3942600" cy="290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5800">
                <a:solidFill>
                  <a:srgbClr val="191919"/>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1"/>
        </a:solidFill>
        <a:effectLst/>
      </p:bgPr>
    </p:bg>
    <p:spTree>
      <p:nvGrpSpPr>
        <p:cNvPr id="1" name="Shape 54"/>
        <p:cNvGrpSpPr/>
        <p:nvPr/>
      </p:nvGrpSpPr>
      <p:grpSpPr>
        <a:xfrm>
          <a:off x="0" y="0"/>
          <a:ext cx="0" cy="0"/>
          <a:chOff x="0" y="0"/>
          <a:chExt cx="0" cy="0"/>
        </a:xfrm>
      </p:grpSpPr>
      <p:pic>
        <p:nvPicPr>
          <p:cNvPr id="55" name="Google Shape;55;p13"/>
          <p:cNvPicPr preferRelativeResize="0"/>
          <p:nvPr/>
        </p:nvPicPr>
        <p:blipFill>
          <a:blip r:embed="rId2">
            <a:alphaModFix amt="26000"/>
          </a:blip>
          <a:stretch>
            <a:fillRect/>
          </a:stretch>
        </p:blipFill>
        <p:spPr>
          <a:xfrm>
            <a:off x="8843" y="0"/>
            <a:ext cx="9143999" cy="5143500"/>
          </a:xfrm>
          <a:prstGeom prst="rect">
            <a:avLst/>
          </a:prstGeom>
          <a:noFill/>
          <a:ln>
            <a:noFill/>
          </a:ln>
        </p:spPr>
      </p:pic>
      <p:sp>
        <p:nvSpPr>
          <p:cNvPr id="56" name="Google Shape;56;p13">
            <a:hlinkClick r:id="rId3" action="ppaction://hlinksldjump"/>
          </p:cNvPr>
          <p:cNvSpPr txBox="1">
            <a:spLocks noGrp="1"/>
          </p:cNvSpPr>
          <p:nvPr>
            <p:ph type="subTitle" idx="1"/>
          </p:nvPr>
        </p:nvSpPr>
        <p:spPr>
          <a:xfrm>
            <a:off x="728650" y="1895882"/>
            <a:ext cx="23364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hlink"/>
                </a:solidFill>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7" name="Google Shape;57;p13">
            <a:hlinkClick r:id="rId3" action="ppaction://hlinksldjump"/>
          </p:cNvPr>
          <p:cNvSpPr txBox="1">
            <a:spLocks noGrp="1"/>
          </p:cNvSpPr>
          <p:nvPr>
            <p:ph type="title" hasCustomPrompt="1"/>
          </p:nvPr>
        </p:nvSpPr>
        <p:spPr>
          <a:xfrm rot="1973">
            <a:off x="1374250" y="625492"/>
            <a:ext cx="1045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8" name="Google Shape;58;p13"/>
          <p:cNvSpPr txBox="1">
            <a:spLocks noGrp="1"/>
          </p:cNvSpPr>
          <p:nvPr>
            <p:ph type="subTitle" idx="2"/>
          </p:nvPr>
        </p:nvSpPr>
        <p:spPr>
          <a:xfrm>
            <a:off x="3408050" y="1895882"/>
            <a:ext cx="23364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3" hasCustomPrompt="1"/>
          </p:nvPr>
        </p:nvSpPr>
        <p:spPr>
          <a:xfrm rot="1973">
            <a:off x="4053650" y="625492"/>
            <a:ext cx="1045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0" name="Google Shape;60;p13"/>
          <p:cNvSpPr txBox="1">
            <a:spLocks noGrp="1"/>
          </p:cNvSpPr>
          <p:nvPr>
            <p:ph type="subTitle" idx="4"/>
          </p:nvPr>
        </p:nvSpPr>
        <p:spPr>
          <a:xfrm>
            <a:off x="6087450" y="1895882"/>
            <a:ext cx="23364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1" name="Google Shape;61;p13"/>
          <p:cNvSpPr txBox="1">
            <a:spLocks noGrp="1"/>
          </p:cNvSpPr>
          <p:nvPr>
            <p:ph type="title" idx="5" hasCustomPrompt="1"/>
          </p:nvPr>
        </p:nvSpPr>
        <p:spPr>
          <a:xfrm rot="1973">
            <a:off x="6733050" y="625492"/>
            <a:ext cx="1045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2" name="Google Shape;62;p13"/>
          <p:cNvSpPr txBox="1">
            <a:spLocks noGrp="1"/>
          </p:cNvSpPr>
          <p:nvPr>
            <p:ph type="subTitle" idx="6"/>
          </p:nvPr>
        </p:nvSpPr>
        <p:spPr>
          <a:xfrm>
            <a:off x="728650" y="3980407"/>
            <a:ext cx="23364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3" name="Google Shape;63;p13"/>
          <p:cNvSpPr txBox="1">
            <a:spLocks noGrp="1"/>
          </p:cNvSpPr>
          <p:nvPr>
            <p:ph type="title" idx="7" hasCustomPrompt="1"/>
          </p:nvPr>
        </p:nvSpPr>
        <p:spPr>
          <a:xfrm rot="1973">
            <a:off x="1374250" y="2720742"/>
            <a:ext cx="1045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4" name="Google Shape;64;p13"/>
          <p:cNvSpPr txBox="1">
            <a:spLocks noGrp="1"/>
          </p:cNvSpPr>
          <p:nvPr>
            <p:ph type="subTitle" idx="8"/>
          </p:nvPr>
        </p:nvSpPr>
        <p:spPr>
          <a:xfrm>
            <a:off x="3408050" y="3980407"/>
            <a:ext cx="23364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5" name="Google Shape;65;p13"/>
          <p:cNvSpPr txBox="1">
            <a:spLocks noGrp="1"/>
          </p:cNvSpPr>
          <p:nvPr>
            <p:ph type="title" idx="9" hasCustomPrompt="1"/>
          </p:nvPr>
        </p:nvSpPr>
        <p:spPr>
          <a:xfrm rot="1973">
            <a:off x="4053650" y="2720742"/>
            <a:ext cx="1045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6" name="Google Shape;66;p13"/>
          <p:cNvSpPr txBox="1">
            <a:spLocks noGrp="1"/>
          </p:cNvSpPr>
          <p:nvPr>
            <p:ph type="subTitle" idx="13"/>
          </p:nvPr>
        </p:nvSpPr>
        <p:spPr>
          <a:xfrm>
            <a:off x="6087450" y="3980407"/>
            <a:ext cx="23364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7" name="Google Shape;67;p13"/>
          <p:cNvSpPr txBox="1">
            <a:spLocks noGrp="1"/>
          </p:cNvSpPr>
          <p:nvPr>
            <p:ph type="title" idx="14" hasCustomPrompt="1"/>
          </p:nvPr>
        </p:nvSpPr>
        <p:spPr>
          <a:xfrm rot="1973">
            <a:off x="6733050" y="2720742"/>
            <a:ext cx="1045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8" name="Google Shape;68;p13">
            <a:hlinkClick r:id="rId3" action="ppaction://hlinksldjump"/>
          </p:cNvPr>
          <p:cNvSpPr txBox="1">
            <a:spLocks noGrp="1"/>
          </p:cNvSpPr>
          <p:nvPr>
            <p:ph type="subTitle" idx="15"/>
          </p:nvPr>
        </p:nvSpPr>
        <p:spPr>
          <a:xfrm>
            <a:off x="728650" y="1404600"/>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69" name="Google Shape;69;p13"/>
          <p:cNvSpPr txBox="1">
            <a:spLocks noGrp="1"/>
          </p:cNvSpPr>
          <p:nvPr>
            <p:ph type="subTitle" idx="16"/>
          </p:nvPr>
        </p:nvSpPr>
        <p:spPr>
          <a:xfrm>
            <a:off x="3408050" y="1404600"/>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70" name="Google Shape;70;p13"/>
          <p:cNvSpPr txBox="1">
            <a:spLocks noGrp="1"/>
          </p:cNvSpPr>
          <p:nvPr>
            <p:ph type="subTitle" idx="17"/>
          </p:nvPr>
        </p:nvSpPr>
        <p:spPr>
          <a:xfrm>
            <a:off x="6087450" y="1404600"/>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71" name="Google Shape;71;p13"/>
          <p:cNvSpPr txBox="1">
            <a:spLocks noGrp="1"/>
          </p:cNvSpPr>
          <p:nvPr>
            <p:ph type="subTitle" idx="18"/>
          </p:nvPr>
        </p:nvSpPr>
        <p:spPr>
          <a:xfrm>
            <a:off x="728650" y="3498770"/>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72" name="Google Shape;72;p13"/>
          <p:cNvSpPr txBox="1">
            <a:spLocks noGrp="1"/>
          </p:cNvSpPr>
          <p:nvPr>
            <p:ph type="subTitle" idx="19"/>
          </p:nvPr>
        </p:nvSpPr>
        <p:spPr>
          <a:xfrm>
            <a:off x="3408050" y="3498770"/>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73" name="Google Shape;73;p13"/>
          <p:cNvSpPr txBox="1">
            <a:spLocks noGrp="1"/>
          </p:cNvSpPr>
          <p:nvPr>
            <p:ph type="subTitle" idx="20"/>
          </p:nvPr>
        </p:nvSpPr>
        <p:spPr>
          <a:xfrm>
            <a:off x="6087450" y="3498770"/>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2"/>
        </a:solidFill>
        <a:effectLst/>
      </p:bgPr>
    </p:bg>
    <p:spTree>
      <p:nvGrpSpPr>
        <p:cNvPr id="1" name="Shape 74"/>
        <p:cNvGrpSpPr/>
        <p:nvPr/>
      </p:nvGrpSpPr>
      <p:grpSpPr>
        <a:xfrm>
          <a:off x="0" y="0"/>
          <a:ext cx="0" cy="0"/>
          <a:chOff x="0" y="0"/>
          <a:chExt cx="0" cy="0"/>
        </a:xfrm>
      </p:grpSpPr>
      <p:pic>
        <p:nvPicPr>
          <p:cNvPr id="75" name="Google Shape;75;p14"/>
          <p:cNvPicPr preferRelativeResize="0"/>
          <p:nvPr/>
        </p:nvPicPr>
        <p:blipFill>
          <a:blip r:embed="rId2">
            <a:alphaModFix amt="20000"/>
          </a:blip>
          <a:stretch>
            <a:fillRect/>
          </a:stretch>
        </p:blipFill>
        <p:spPr>
          <a:xfrm>
            <a:off x="8843" y="0"/>
            <a:ext cx="9143999" cy="5143500"/>
          </a:xfrm>
          <a:prstGeom prst="rect">
            <a:avLst/>
          </a:prstGeom>
          <a:noFill/>
          <a:ln>
            <a:noFill/>
          </a:ln>
        </p:spPr>
      </p:pic>
      <p:sp>
        <p:nvSpPr>
          <p:cNvPr id="76" name="Google Shape;76;p14"/>
          <p:cNvSpPr txBox="1">
            <a:spLocks noGrp="1"/>
          </p:cNvSpPr>
          <p:nvPr>
            <p:ph type="subTitle" idx="1"/>
          </p:nvPr>
        </p:nvSpPr>
        <p:spPr>
          <a:xfrm>
            <a:off x="808325" y="1394737"/>
            <a:ext cx="4563900" cy="173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4"/>
          <p:cNvSpPr txBox="1">
            <a:spLocks noGrp="1"/>
          </p:cNvSpPr>
          <p:nvPr>
            <p:ph type="subTitle" idx="2"/>
          </p:nvPr>
        </p:nvSpPr>
        <p:spPr>
          <a:xfrm>
            <a:off x="724350" y="3164075"/>
            <a:ext cx="3091500" cy="5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4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AND_BODY_1_1_1_1">
    <p:bg>
      <p:bgPr>
        <a:solidFill>
          <a:schemeClr val="dk2"/>
        </a:solidFill>
        <a:effectLst/>
      </p:bgPr>
    </p:bg>
    <p:spTree>
      <p:nvGrpSpPr>
        <p:cNvPr id="1" name="Shape 78"/>
        <p:cNvGrpSpPr/>
        <p:nvPr/>
      </p:nvGrpSpPr>
      <p:grpSpPr>
        <a:xfrm>
          <a:off x="0" y="0"/>
          <a:ext cx="0" cy="0"/>
          <a:chOff x="0" y="0"/>
          <a:chExt cx="0" cy="0"/>
        </a:xfrm>
      </p:grpSpPr>
      <p:pic>
        <p:nvPicPr>
          <p:cNvPr id="79" name="Google Shape;79;p15"/>
          <p:cNvPicPr preferRelativeResize="0"/>
          <p:nvPr/>
        </p:nvPicPr>
        <p:blipFill>
          <a:blip r:embed="rId2">
            <a:alphaModFix amt="20000"/>
          </a:blip>
          <a:stretch>
            <a:fillRect/>
          </a:stretch>
        </p:blipFill>
        <p:spPr>
          <a:xfrm>
            <a:off x="8843" y="0"/>
            <a:ext cx="9143999" cy="5143500"/>
          </a:xfrm>
          <a:prstGeom prst="rect">
            <a:avLst/>
          </a:prstGeom>
          <a:noFill/>
          <a:ln>
            <a:noFill/>
          </a:ln>
        </p:spPr>
      </p:pic>
      <p:sp>
        <p:nvSpPr>
          <p:cNvPr id="80" name="Google Shape;80;p15"/>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BLANK_1_1_1_1_1_1_3_1">
    <p:bg>
      <p:bgPr>
        <a:solidFill>
          <a:schemeClr val="accent5"/>
        </a:solidFill>
        <a:effectLst/>
      </p:bgPr>
    </p:bg>
    <p:spTree>
      <p:nvGrpSpPr>
        <p:cNvPr id="1" name="Shape 82"/>
        <p:cNvGrpSpPr/>
        <p:nvPr/>
      </p:nvGrpSpPr>
      <p:grpSpPr>
        <a:xfrm>
          <a:off x="0" y="0"/>
          <a:ext cx="0" cy="0"/>
          <a:chOff x="0" y="0"/>
          <a:chExt cx="0" cy="0"/>
        </a:xfrm>
      </p:grpSpPr>
      <p:pic>
        <p:nvPicPr>
          <p:cNvPr id="83" name="Google Shape;83;p16"/>
          <p:cNvPicPr preferRelativeResize="0"/>
          <p:nvPr/>
        </p:nvPicPr>
        <p:blipFill>
          <a:blip r:embed="rId2">
            <a:alphaModFix amt="24000"/>
          </a:blip>
          <a:stretch>
            <a:fillRect/>
          </a:stretch>
        </p:blipFill>
        <p:spPr>
          <a:xfrm>
            <a:off x="8843" y="0"/>
            <a:ext cx="9143999" cy="5143500"/>
          </a:xfrm>
          <a:prstGeom prst="rect">
            <a:avLst/>
          </a:prstGeom>
          <a:noFill/>
          <a:ln>
            <a:noFill/>
          </a:ln>
        </p:spPr>
      </p:pic>
      <p:sp>
        <p:nvSpPr>
          <p:cNvPr id="84" name="Google Shape;84;p16"/>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BLANK_1_1_1_1_1_1_2_1_1">
    <p:bg>
      <p:bgPr>
        <a:solidFill>
          <a:schemeClr val="accent1"/>
        </a:solidFill>
        <a:effectLst/>
      </p:bgPr>
    </p:bg>
    <p:spTree>
      <p:nvGrpSpPr>
        <p:cNvPr id="1" name="Shape 86"/>
        <p:cNvGrpSpPr/>
        <p:nvPr/>
      </p:nvGrpSpPr>
      <p:grpSpPr>
        <a:xfrm>
          <a:off x="0" y="0"/>
          <a:ext cx="0" cy="0"/>
          <a:chOff x="0" y="0"/>
          <a:chExt cx="0" cy="0"/>
        </a:xfrm>
      </p:grpSpPr>
      <p:pic>
        <p:nvPicPr>
          <p:cNvPr id="87" name="Google Shape;87;p17"/>
          <p:cNvPicPr preferRelativeResize="0"/>
          <p:nvPr/>
        </p:nvPicPr>
        <p:blipFill>
          <a:blip r:embed="rId2">
            <a:alphaModFix amt="26000"/>
          </a:blip>
          <a:stretch>
            <a:fillRect/>
          </a:stretch>
        </p:blipFill>
        <p:spPr>
          <a:xfrm>
            <a:off x="8843" y="0"/>
            <a:ext cx="9143999" cy="5143500"/>
          </a:xfrm>
          <a:prstGeom prst="rect">
            <a:avLst/>
          </a:prstGeom>
          <a:noFill/>
          <a:ln>
            <a:noFill/>
          </a:ln>
        </p:spPr>
      </p:pic>
      <p:sp>
        <p:nvSpPr>
          <p:cNvPr id="88" name="Google Shape;88;p17"/>
          <p:cNvSpPr/>
          <p:nvPr/>
        </p:nvSpPr>
        <p:spPr>
          <a:xfrm>
            <a:off x="720000" y="540000"/>
            <a:ext cx="7704000" cy="564300"/>
          </a:xfrm>
          <a:prstGeom prst="roundRect">
            <a:avLst>
              <a:gd name="adj" fmla="val 16667"/>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ONE_COLUMN_TEXT_1">
    <p:bg>
      <p:bgPr>
        <a:solidFill>
          <a:schemeClr val="accent3"/>
        </a:solidFill>
        <a:effectLst/>
      </p:bgPr>
    </p:bg>
    <p:spTree>
      <p:nvGrpSpPr>
        <p:cNvPr id="1" name="Shape 90"/>
        <p:cNvGrpSpPr/>
        <p:nvPr/>
      </p:nvGrpSpPr>
      <p:grpSpPr>
        <a:xfrm>
          <a:off x="0" y="0"/>
          <a:ext cx="0" cy="0"/>
          <a:chOff x="0" y="0"/>
          <a:chExt cx="0" cy="0"/>
        </a:xfrm>
      </p:grpSpPr>
      <p:pic>
        <p:nvPicPr>
          <p:cNvPr id="91" name="Google Shape;91;p18"/>
          <p:cNvPicPr preferRelativeResize="0"/>
          <p:nvPr/>
        </p:nvPicPr>
        <p:blipFill>
          <a:blip r:embed="rId2">
            <a:alphaModFix amt="19000"/>
          </a:blip>
          <a:stretch>
            <a:fillRect/>
          </a:stretch>
        </p:blipFill>
        <p:spPr>
          <a:xfrm>
            <a:off x="8843" y="0"/>
            <a:ext cx="9143999" cy="5143500"/>
          </a:xfrm>
          <a:prstGeom prst="rect">
            <a:avLst/>
          </a:prstGeom>
          <a:noFill/>
          <a:ln>
            <a:noFill/>
          </a:ln>
        </p:spPr>
      </p:pic>
      <p:sp>
        <p:nvSpPr>
          <p:cNvPr id="92" name="Google Shape;92;p18"/>
          <p:cNvSpPr txBox="1">
            <a:spLocks noGrp="1"/>
          </p:cNvSpPr>
          <p:nvPr>
            <p:ph type="subTitle" idx="1"/>
          </p:nvPr>
        </p:nvSpPr>
        <p:spPr>
          <a:xfrm rot="-278">
            <a:off x="720000" y="1779278"/>
            <a:ext cx="3710100" cy="232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93" name="Google Shape;93;p18"/>
          <p:cNvSpPr txBox="1">
            <a:spLocks noGrp="1"/>
          </p:cNvSpPr>
          <p:nvPr>
            <p:ph type="title"/>
          </p:nvPr>
        </p:nvSpPr>
        <p:spPr>
          <a:xfrm>
            <a:off x="720000" y="1043875"/>
            <a:ext cx="3852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_ONLY_1_1_2_2">
    <p:bg>
      <p:bgPr>
        <a:solidFill>
          <a:schemeClr val="dk2"/>
        </a:solidFill>
        <a:effectLst/>
      </p:bgPr>
    </p:bg>
    <p:spTree>
      <p:nvGrpSpPr>
        <p:cNvPr id="1" name="Shape 94"/>
        <p:cNvGrpSpPr/>
        <p:nvPr/>
      </p:nvGrpSpPr>
      <p:grpSpPr>
        <a:xfrm>
          <a:off x="0" y="0"/>
          <a:ext cx="0" cy="0"/>
          <a:chOff x="0" y="0"/>
          <a:chExt cx="0" cy="0"/>
        </a:xfrm>
      </p:grpSpPr>
      <p:pic>
        <p:nvPicPr>
          <p:cNvPr id="95" name="Google Shape;95;p19"/>
          <p:cNvPicPr preferRelativeResize="0"/>
          <p:nvPr/>
        </p:nvPicPr>
        <p:blipFill>
          <a:blip r:embed="rId2">
            <a:alphaModFix amt="20000"/>
          </a:blip>
          <a:stretch>
            <a:fillRect/>
          </a:stretch>
        </p:blipFill>
        <p:spPr>
          <a:xfrm>
            <a:off x="8843" y="0"/>
            <a:ext cx="9143999" cy="5143500"/>
          </a:xfrm>
          <a:prstGeom prst="rect">
            <a:avLst/>
          </a:prstGeom>
          <a:noFill/>
          <a:ln>
            <a:noFill/>
          </a:ln>
        </p:spPr>
      </p:pic>
      <p:sp>
        <p:nvSpPr>
          <p:cNvPr id="96" name="Google Shape;96;p19"/>
          <p:cNvSpPr txBox="1">
            <a:spLocks noGrp="1"/>
          </p:cNvSpPr>
          <p:nvPr>
            <p:ph type="subTitle" idx="1"/>
          </p:nvPr>
        </p:nvSpPr>
        <p:spPr>
          <a:xfrm>
            <a:off x="5084825" y="3112800"/>
            <a:ext cx="2796300" cy="10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 name="Google Shape;97;p19"/>
          <p:cNvSpPr txBox="1">
            <a:spLocks noGrp="1"/>
          </p:cNvSpPr>
          <p:nvPr>
            <p:ph type="title"/>
          </p:nvPr>
        </p:nvSpPr>
        <p:spPr>
          <a:xfrm>
            <a:off x="4960975" y="1267150"/>
            <a:ext cx="3044100" cy="157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_AND_BODY_1">
    <p:bg>
      <p:bgPr>
        <a:solidFill>
          <a:schemeClr val="accent6"/>
        </a:solidFill>
        <a:effectLst/>
      </p:bgPr>
    </p:bg>
    <p:spTree>
      <p:nvGrpSpPr>
        <p:cNvPr id="1" name="Shape 103"/>
        <p:cNvGrpSpPr/>
        <p:nvPr/>
      </p:nvGrpSpPr>
      <p:grpSpPr>
        <a:xfrm>
          <a:off x="0" y="0"/>
          <a:ext cx="0" cy="0"/>
          <a:chOff x="0" y="0"/>
          <a:chExt cx="0" cy="0"/>
        </a:xfrm>
      </p:grpSpPr>
      <p:pic>
        <p:nvPicPr>
          <p:cNvPr id="104" name="Google Shape;104;p21"/>
          <p:cNvPicPr preferRelativeResize="0"/>
          <p:nvPr/>
        </p:nvPicPr>
        <p:blipFill>
          <a:blip r:embed="rId2">
            <a:alphaModFix amt="14000"/>
          </a:blip>
          <a:stretch>
            <a:fillRect/>
          </a:stretch>
        </p:blipFill>
        <p:spPr>
          <a:xfrm>
            <a:off x="8843" y="0"/>
            <a:ext cx="9143999" cy="5143500"/>
          </a:xfrm>
          <a:prstGeom prst="rect">
            <a:avLst/>
          </a:prstGeom>
          <a:noFill/>
          <a:ln>
            <a:noFill/>
          </a:ln>
        </p:spPr>
      </p:pic>
      <p:sp>
        <p:nvSpPr>
          <p:cNvPr id="105" name="Google Shape;105;p21"/>
          <p:cNvSpPr txBox="1">
            <a:spLocks noGrp="1"/>
          </p:cNvSpPr>
          <p:nvPr>
            <p:ph type="body" idx="1"/>
          </p:nvPr>
        </p:nvSpPr>
        <p:spPr>
          <a:xfrm>
            <a:off x="720000" y="1348675"/>
            <a:ext cx="7704000" cy="3254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Char char="●"/>
              <a:defRPr sz="1050">
                <a:solidFill>
                  <a:schemeClr val="lt1"/>
                </a:solidFill>
              </a:defRPr>
            </a:lvl1pPr>
            <a:lvl2pPr marL="914400" lvl="1" indent="-317500" rtl="0">
              <a:lnSpc>
                <a:spcPct val="115000"/>
              </a:lnSpc>
              <a:spcBef>
                <a:spcPts val="0"/>
              </a:spcBef>
              <a:spcAft>
                <a:spcPts val="0"/>
              </a:spcAft>
              <a:buClr>
                <a:schemeClr val="lt1"/>
              </a:buClr>
              <a:buSzPts val="1400"/>
              <a:buChar char="○"/>
              <a:defRPr>
                <a:solidFill>
                  <a:schemeClr val="lt1"/>
                </a:solidFill>
              </a:defRPr>
            </a:lvl2pPr>
            <a:lvl3pPr marL="1371600" lvl="2" indent="-317500" rtl="0">
              <a:lnSpc>
                <a:spcPct val="115000"/>
              </a:lnSpc>
              <a:spcBef>
                <a:spcPts val="1600"/>
              </a:spcBef>
              <a:spcAft>
                <a:spcPts val="0"/>
              </a:spcAft>
              <a:buClr>
                <a:schemeClr val="lt1"/>
              </a:buClr>
              <a:buSzPts val="1400"/>
              <a:buChar char="■"/>
              <a:defRPr>
                <a:solidFill>
                  <a:schemeClr val="lt1"/>
                </a:solidFill>
              </a:defRPr>
            </a:lvl3pPr>
            <a:lvl4pPr marL="1828800" lvl="3" indent="-317500" rtl="0">
              <a:lnSpc>
                <a:spcPct val="115000"/>
              </a:lnSpc>
              <a:spcBef>
                <a:spcPts val="1600"/>
              </a:spcBef>
              <a:spcAft>
                <a:spcPts val="0"/>
              </a:spcAft>
              <a:buClr>
                <a:schemeClr val="lt1"/>
              </a:buClr>
              <a:buSzPts val="1400"/>
              <a:buChar char="●"/>
              <a:defRPr>
                <a:solidFill>
                  <a:schemeClr val="lt1"/>
                </a:solidFill>
              </a:defRPr>
            </a:lvl4pPr>
            <a:lvl5pPr marL="2286000" lvl="4" indent="-317500" rtl="0">
              <a:lnSpc>
                <a:spcPct val="115000"/>
              </a:lnSpc>
              <a:spcBef>
                <a:spcPts val="1600"/>
              </a:spcBef>
              <a:spcAft>
                <a:spcPts val="0"/>
              </a:spcAft>
              <a:buClr>
                <a:schemeClr val="lt1"/>
              </a:buClr>
              <a:buSzPts val="1400"/>
              <a:buChar char="○"/>
              <a:defRPr>
                <a:solidFill>
                  <a:schemeClr val="lt1"/>
                </a:solidFill>
              </a:defRPr>
            </a:lvl5pPr>
            <a:lvl6pPr marL="2743200" lvl="5" indent="-317500" rtl="0">
              <a:lnSpc>
                <a:spcPct val="115000"/>
              </a:lnSpc>
              <a:spcBef>
                <a:spcPts val="1600"/>
              </a:spcBef>
              <a:spcAft>
                <a:spcPts val="0"/>
              </a:spcAft>
              <a:buClr>
                <a:schemeClr val="lt1"/>
              </a:buClr>
              <a:buSzPts val="1400"/>
              <a:buChar char="■"/>
              <a:defRPr>
                <a:solidFill>
                  <a:schemeClr val="lt1"/>
                </a:solidFill>
              </a:defRPr>
            </a:lvl6pPr>
            <a:lvl7pPr marL="3200400" lvl="6" indent="-317500" rtl="0">
              <a:lnSpc>
                <a:spcPct val="115000"/>
              </a:lnSpc>
              <a:spcBef>
                <a:spcPts val="1600"/>
              </a:spcBef>
              <a:spcAft>
                <a:spcPts val="0"/>
              </a:spcAft>
              <a:buClr>
                <a:schemeClr val="lt1"/>
              </a:buClr>
              <a:buSzPts val="1400"/>
              <a:buChar char="●"/>
              <a:defRPr>
                <a:solidFill>
                  <a:schemeClr val="lt1"/>
                </a:solidFill>
              </a:defRPr>
            </a:lvl7pPr>
            <a:lvl8pPr marL="3657600" lvl="7" indent="-317500" rtl="0">
              <a:lnSpc>
                <a:spcPct val="115000"/>
              </a:lnSpc>
              <a:spcBef>
                <a:spcPts val="1600"/>
              </a:spcBef>
              <a:spcAft>
                <a:spcPts val="0"/>
              </a:spcAft>
              <a:buClr>
                <a:schemeClr val="lt1"/>
              </a:buClr>
              <a:buSzPts val="1400"/>
              <a:buChar char="○"/>
              <a:defRPr>
                <a:solidFill>
                  <a:schemeClr val="lt1"/>
                </a:solidFill>
              </a:defRPr>
            </a:lvl8pPr>
            <a:lvl9pPr marL="4114800" lvl="8" indent="-317500" rtl="0">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106" name="Google Shape;106;p21"/>
          <p:cNvSpPr/>
          <p:nvPr/>
        </p:nvSpPr>
        <p:spPr>
          <a:xfrm>
            <a:off x="720000" y="540000"/>
            <a:ext cx="7704000" cy="564300"/>
          </a:xfrm>
          <a:prstGeom prst="roundRect">
            <a:avLst>
              <a:gd name="adj" fmla="val 16667"/>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 name="Google Shape;107;p2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BLANK_1_1_1_1_1_1_3_1_1">
    <p:bg>
      <p:bgPr>
        <a:solidFill>
          <a:schemeClr val="accent5"/>
        </a:solidFill>
        <a:effectLst/>
      </p:bgPr>
    </p:bg>
    <p:spTree>
      <p:nvGrpSpPr>
        <p:cNvPr id="1" name="Shape 113"/>
        <p:cNvGrpSpPr/>
        <p:nvPr/>
      </p:nvGrpSpPr>
      <p:grpSpPr>
        <a:xfrm>
          <a:off x="0" y="0"/>
          <a:ext cx="0" cy="0"/>
          <a:chOff x="0" y="0"/>
          <a:chExt cx="0" cy="0"/>
        </a:xfrm>
      </p:grpSpPr>
      <p:pic>
        <p:nvPicPr>
          <p:cNvPr id="114" name="Google Shape;114;p23"/>
          <p:cNvPicPr preferRelativeResize="0"/>
          <p:nvPr/>
        </p:nvPicPr>
        <p:blipFill>
          <a:blip r:embed="rId2">
            <a:alphaModFix amt="24000"/>
          </a:blip>
          <a:stretch>
            <a:fillRect/>
          </a:stretch>
        </p:blipFill>
        <p:spPr>
          <a:xfrm>
            <a:off x="8843" y="0"/>
            <a:ext cx="9143999" cy="5143500"/>
          </a:xfrm>
          <a:prstGeom prst="rect">
            <a:avLst/>
          </a:prstGeom>
          <a:noFill/>
          <a:ln>
            <a:noFill/>
          </a:ln>
        </p:spPr>
      </p:pic>
      <p:sp>
        <p:nvSpPr>
          <p:cNvPr id="115" name="Google Shape;115;p23"/>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23"/>
          <p:cNvSpPr txBox="1">
            <a:spLocks noGrp="1"/>
          </p:cNvSpPr>
          <p:nvPr>
            <p:ph type="subTitle" idx="1"/>
          </p:nvPr>
        </p:nvSpPr>
        <p:spPr>
          <a:xfrm>
            <a:off x="5558975" y="2379500"/>
            <a:ext cx="2796300" cy="10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117" name="Google Shape;117;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mt="24000"/>
          </a:blip>
          <a:stretch>
            <a:fillRect/>
          </a:stretch>
        </p:blipFill>
        <p:spPr>
          <a:xfrm>
            <a:off x="8843" y="0"/>
            <a:ext cx="9143999" cy="5143500"/>
          </a:xfrm>
          <a:prstGeom prst="rect">
            <a:avLst/>
          </a:prstGeom>
          <a:noFill/>
          <a:ln>
            <a:noFill/>
          </a:ln>
        </p:spPr>
      </p:pic>
      <p:sp>
        <p:nvSpPr>
          <p:cNvPr id="14" name="Google Shape;14;p3"/>
          <p:cNvSpPr txBox="1">
            <a:spLocks noGrp="1"/>
          </p:cNvSpPr>
          <p:nvPr>
            <p:ph type="title" hasCustomPrompt="1"/>
          </p:nvPr>
        </p:nvSpPr>
        <p:spPr>
          <a:xfrm>
            <a:off x="5911750" y="670085"/>
            <a:ext cx="1241100" cy="979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4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rot="462">
            <a:off x="5415700" y="3973325"/>
            <a:ext cx="2233200" cy="630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 name="Google Shape;16;p3"/>
          <p:cNvSpPr txBox="1">
            <a:spLocks noGrp="1"/>
          </p:cNvSpPr>
          <p:nvPr>
            <p:ph type="ctrTitle" idx="2"/>
          </p:nvPr>
        </p:nvSpPr>
        <p:spPr>
          <a:xfrm>
            <a:off x="4852750" y="2180975"/>
            <a:ext cx="3359100" cy="1443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200"/>
              <a:buNone/>
              <a:defRPr sz="43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6">
  <p:cSld name="TITLE_ONLY_1">
    <p:bg>
      <p:bgPr>
        <a:solidFill>
          <a:schemeClr val="accent6"/>
        </a:solidFill>
        <a:effectLst/>
      </p:bgPr>
    </p:bg>
    <p:spTree>
      <p:nvGrpSpPr>
        <p:cNvPr id="1" name="Shape 118"/>
        <p:cNvGrpSpPr/>
        <p:nvPr/>
      </p:nvGrpSpPr>
      <p:grpSpPr>
        <a:xfrm>
          <a:off x="0" y="0"/>
          <a:ext cx="0" cy="0"/>
          <a:chOff x="0" y="0"/>
          <a:chExt cx="0" cy="0"/>
        </a:xfrm>
      </p:grpSpPr>
      <p:pic>
        <p:nvPicPr>
          <p:cNvPr id="119" name="Google Shape;119;p24"/>
          <p:cNvPicPr preferRelativeResize="0"/>
          <p:nvPr/>
        </p:nvPicPr>
        <p:blipFill>
          <a:blip r:embed="rId2">
            <a:alphaModFix amt="14000"/>
          </a:blip>
          <a:stretch>
            <a:fillRect/>
          </a:stretch>
        </p:blipFill>
        <p:spPr>
          <a:xfrm>
            <a:off x="8843" y="0"/>
            <a:ext cx="9143999" cy="5143500"/>
          </a:xfrm>
          <a:prstGeom prst="rect">
            <a:avLst/>
          </a:prstGeom>
          <a:noFill/>
          <a:ln>
            <a:noFill/>
          </a:ln>
        </p:spPr>
      </p:pic>
      <p:sp>
        <p:nvSpPr>
          <p:cNvPr id="120" name="Google Shape;120;p24"/>
          <p:cNvSpPr/>
          <p:nvPr/>
        </p:nvSpPr>
        <p:spPr>
          <a:xfrm>
            <a:off x="720000" y="540000"/>
            <a:ext cx="7704000" cy="564300"/>
          </a:xfrm>
          <a:prstGeom prst="roundRect">
            <a:avLst>
              <a:gd name="adj" fmla="val 16667"/>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24"/>
          <p:cNvSpPr txBox="1">
            <a:spLocks noGrp="1"/>
          </p:cNvSpPr>
          <p:nvPr>
            <p:ph type="subTitle" idx="1"/>
          </p:nvPr>
        </p:nvSpPr>
        <p:spPr>
          <a:xfrm>
            <a:off x="720000" y="2379500"/>
            <a:ext cx="2796300" cy="10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2" name="Google Shape;122;p2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accent3"/>
        </a:solidFill>
        <a:effectLst/>
      </p:bgPr>
    </p:bg>
    <p:spTree>
      <p:nvGrpSpPr>
        <p:cNvPr id="1" name="Shape 123"/>
        <p:cNvGrpSpPr/>
        <p:nvPr/>
      </p:nvGrpSpPr>
      <p:grpSpPr>
        <a:xfrm>
          <a:off x="0" y="0"/>
          <a:ext cx="0" cy="0"/>
          <a:chOff x="0" y="0"/>
          <a:chExt cx="0" cy="0"/>
        </a:xfrm>
      </p:grpSpPr>
      <p:pic>
        <p:nvPicPr>
          <p:cNvPr id="124" name="Google Shape;124;p25"/>
          <p:cNvPicPr preferRelativeResize="0"/>
          <p:nvPr/>
        </p:nvPicPr>
        <p:blipFill>
          <a:blip r:embed="rId2">
            <a:alphaModFix amt="19000"/>
          </a:blip>
          <a:stretch>
            <a:fillRect/>
          </a:stretch>
        </p:blipFill>
        <p:spPr>
          <a:xfrm>
            <a:off x="8843" y="0"/>
            <a:ext cx="9143999" cy="5143500"/>
          </a:xfrm>
          <a:prstGeom prst="rect">
            <a:avLst/>
          </a:prstGeom>
          <a:noFill/>
          <a:ln>
            <a:noFill/>
          </a:ln>
        </p:spPr>
      </p:pic>
      <p:sp>
        <p:nvSpPr>
          <p:cNvPr id="125" name="Google Shape;125;p25"/>
          <p:cNvSpPr txBox="1">
            <a:spLocks noGrp="1"/>
          </p:cNvSpPr>
          <p:nvPr>
            <p:ph type="subTitle" idx="1"/>
          </p:nvPr>
        </p:nvSpPr>
        <p:spPr>
          <a:xfrm>
            <a:off x="722475" y="4000800"/>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 name="Google Shape;126;p25"/>
          <p:cNvSpPr txBox="1">
            <a:spLocks noGrp="1"/>
          </p:cNvSpPr>
          <p:nvPr>
            <p:ph type="subTitle" idx="2"/>
          </p:nvPr>
        </p:nvSpPr>
        <p:spPr>
          <a:xfrm>
            <a:off x="3407200" y="4000816"/>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7" name="Google Shape;127;p25"/>
          <p:cNvSpPr txBox="1">
            <a:spLocks noGrp="1"/>
          </p:cNvSpPr>
          <p:nvPr>
            <p:ph type="subTitle" idx="3"/>
          </p:nvPr>
        </p:nvSpPr>
        <p:spPr>
          <a:xfrm>
            <a:off x="6091925"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8" name="Google Shape;128;p25"/>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 name="Google Shape;129;p25"/>
          <p:cNvSpPr txBox="1">
            <a:spLocks noGrp="1"/>
          </p:cNvSpPr>
          <p:nvPr>
            <p:ph type="subTitle" idx="4"/>
          </p:nvPr>
        </p:nvSpPr>
        <p:spPr>
          <a:xfrm>
            <a:off x="728650" y="1681231"/>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30" name="Google Shape;130;p25"/>
          <p:cNvSpPr txBox="1">
            <a:spLocks noGrp="1"/>
          </p:cNvSpPr>
          <p:nvPr>
            <p:ph type="subTitle" idx="5"/>
          </p:nvPr>
        </p:nvSpPr>
        <p:spPr>
          <a:xfrm>
            <a:off x="3408050" y="1681231"/>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31" name="Google Shape;131;p25"/>
          <p:cNvSpPr txBox="1">
            <a:spLocks noGrp="1"/>
          </p:cNvSpPr>
          <p:nvPr>
            <p:ph type="subTitle" idx="6"/>
          </p:nvPr>
        </p:nvSpPr>
        <p:spPr>
          <a:xfrm>
            <a:off x="6087450" y="1681231"/>
            <a:ext cx="23364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32" name="Google Shape;132;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solidFill>
          <a:schemeClr val="accent5"/>
        </a:solidFill>
        <a:effectLst/>
      </p:bgPr>
    </p:bg>
    <p:spTree>
      <p:nvGrpSpPr>
        <p:cNvPr id="1" name="Shape 133"/>
        <p:cNvGrpSpPr/>
        <p:nvPr/>
      </p:nvGrpSpPr>
      <p:grpSpPr>
        <a:xfrm>
          <a:off x="0" y="0"/>
          <a:ext cx="0" cy="0"/>
          <a:chOff x="0" y="0"/>
          <a:chExt cx="0" cy="0"/>
        </a:xfrm>
      </p:grpSpPr>
      <p:pic>
        <p:nvPicPr>
          <p:cNvPr id="134" name="Google Shape;134;p26"/>
          <p:cNvPicPr preferRelativeResize="0"/>
          <p:nvPr/>
        </p:nvPicPr>
        <p:blipFill>
          <a:blip r:embed="rId2">
            <a:alphaModFix amt="24000"/>
          </a:blip>
          <a:stretch>
            <a:fillRect/>
          </a:stretch>
        </p:blipFill>
        <p:spPr>
          <a:xfrm>
            <a:off x="8843" y="0"/>
            <a:ext cx="9143999" cy="5143500"/>
          </a:xfrm>
          <a:prstGeom prst="rect">
            <a:avLst/>
          </a:prstGeom>
          <a:noFill/>
          <a:ln>
            <a:noFill/>
          </a:ln>
        </p:spPr>
      </p:pic>
      <p:sp>
        <p:nvSpPr>
          <p:cNvPr id="135" name="Google Shape;135;p26"/>
          <p:cNvSpPr txBox="1">
            <a:spLocks noGrp="1"/>
          </p:cNvSpPr>
          <p:nvPr>
            <p:ph type="subTitle" idx="1"/>
          </p:nvPr>
        </p:nvSpPr>
        <p:spPr>
          <a:xfrm>
            <a:off x="1749997" y="2371238"/>
            <a:ext cx="2510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6" name="Google Shape;136;p26"/>
          <p:cNvSpPr txBox="1">
            <a:spLocks noGrp="1"/>
          </p:cNvSpPr>
          <p:nvPr>
            <p:ph type="subTitle" idx="2"/>
          </p:nvPr>
        </p:nvSpPr>
        <p:spPr>
          <a:xfrm>
            <a:off x="5913655" y="2371238"/>
            <a:ext cx="2510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 name="Google Shape;137;p26"/>
          <p:cNvSpPr txBox="1">
            <a:spLocks noGrp="1"/>
          </p:cNvSpPr>
          <p:nvPr>
            <p:ph type="subTitle" idx="3"/>
          </p:nvPr>
        </p:nvSpPr>
        <p:spPr>
          <a:xfrm>
            <a:off x="1749986" y="4039200"/>
            <a:ext cx="2510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8" name="Google Shape;138;p26"/>
          <p:cNvSpPr txBox="1">
            <a:spLocks noGrp="1"/>
          </p:cNvSpPr>
          <p:nvPr>
            <p:ph type="subTitle" idx="4"/>
          </p:nvPr>
        </p:nvSpPr>
        <p:spPr>
          <a:xfrm>
            <a:off x="5913645" y="4039200"/>
            <a:ext cx="2510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 name="Google Shape;139;p26"/>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26"/>
          <p:cNvSpPr txBox="1">
            <a:spLocks noGrp="1"/>
          </p:cNvSpPr>
          <p:nvPr>
            <p:ph type="subTitle" idx="5"/>
          </p:nvPr>
        </p:nvSpPr>
        <p:spPr>
          <a:xfrm>
            <a:off x="1749975" y="1803900"/>
            <a:ext cx="2510400" cy="48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41" name="Google Shape;141;p26"/>
          <p:cNvSpPr txBox="1">
            <a:spLocks noGrp="1"/>
          </p:cNvSpPr>
          <p:nvPr>
            <p:ph type="subTitle" idx="6"/>
          </p:nvPr>
        </p:nvSpPr>
        <p:spPr>
          <a:xfrm>
            <a:off x="1749975" y="3471875"/>
            <a:ext cx="2510400" cy="48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42" name="Google Shape;142;p26"/>
          <p:cNvSpPr txBox="1">
            <a:spLocks noGrp="1"/>
          </p:cNvSpPr>
          <p:nvPr>
            <p:ph type="subTitle" idx="7"/>
          </p:nvPr>
        </p:nvSpPr>
        <p:spPr>
          <a:xfrm>
            <a:off x="5913650" y="1803900"/>
            <a:ext cx="2510400" cy="48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43" name="Google Shape;143;p26"/>
          <p:cNvSpPr txBox="1">
            <a:spLocks noGrp="1"/>
          </p:cNvSpPr>
          <p:nvPr>
            <p:ph type="subTitle" idx="8"/>
          </p:nvPr>
        </p:nvSpPr>
        <p:spPr>
          <a:xfrm>
            <a:off x="5913650" y="3471875"/>
            <a:ext cx="2510400" cy="48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44" name="Google Shape;144;p2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TITLE_AND_BODY_1_2">
    <p:bg>
      <p:bgPr>
        <a:solidFill>
          <a:schemeClr val="accent6"/>
        </a:solidFill>
        <a:effectLst/>
      </p:bgPr>
    </p:bg>
    <p:spTree>
      <p:nvGrpSpPr>
        <p:cNvPr id="1" name="Shape 187"/>
        <p:cNvGrpSpPr/>
        <p:nvPr/>
      </p:nvGrpSpPr>
      <p:grpSpPr>
        <a:xfrm>
          <a:off x="0" y="0"/>
          <a:ext cx="0" cy="0"/>
          <a:chOff x="0" y="0"/>
          <a:chExt cx="0" cy="0"/>
        </a:xfrm>
      </p:grpSpPr>
      <p:pic>
        <p:nvPicPr>
          <p:cNvPr id="188" name="Google Shape;188;p31"/>
          <p:cNvPicPr preferRelativeResize="0"/>
          <p:nvPr/>
        </p:nvPicPr>
        <p:blipFill>
          <a:blip r:embed="rId2">
            <a:alphaModFix amt="14000"/>
          </a:blip>
          <a:stretch>
            <a:fillRect/>
          </a:stretch>
        </p:blipFill>
        <p:spPr>
          <a:xfrm>
            <a:off x="8843" y="0"/>
            <a:ext cx="9143999" cy="5143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TITLE_AND_BODY_1_1_1">
    <p:bg>
      <p:bgPr>
        <a:solidFill>
          <a:schemeClr val="dk2"/>
        </a:solidFill>
        <a:effectLst/>
      </p:bgPr>
    </p:bg>
    <p:spTree>
      <p:nvGrpSpPr>
        <p:cNvPr id="1" name="Shape 189"/>
        <p:cNvGrpSpPr/>
        <p:nvPr/>
      </p:nvGrpSpPr>
      <p:grpSpPr>
        <a:xfrm>
          <a:off x="0" y="0"/>
          <a:ext cx="0" cy="0"/>
          <a:chOff x="0" y="0"/>
          <a:chExt cx="0" cy="0"/>
        </a:xfrm>
      </p:grpSpPr>
      <p:pic>
        <p:nvPicPr>
          <p:cNvPr id="190" name="Google Shape;190;p32"/>
          <p:cNvPicPr preferRelativeResize="0"/>
          <p:nvPr/>
        </p:nvPicPr>
        <p:blipFill>
          <a:blip r:embed="rId2">
            <a:alphaModFix amt="20000"/>
          </a:blip>
          <a:stretch>
            <a:fillRect/>
          </a:stretch>
        </p:blipFill>
        <p:spPr>
          <a:xfrm>
            <a:off x="8843" y="0"/>
            <a:ext cx="9143999" cy="51435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LANK_1_1_1_1_1_3">
    <p:bg>
      <p:bgPr>
        <a:solidFill>
          <a:schemeClr val="accent3"/>
        </a:solidFill>
        <a:effectLst/>
      </p:bgPr>
    </p:bg>
    <p:spTree>
      <p:nvGrpSpPr>
        <p:cNvPr id="1" name="Shape 191"/>
        <p:cNvGrpSpPr/>
        <p:nvPr/>
      </p:nvGrpSpPr>
      <p:grpSpPr>
        <a:xfrm>
          <a:off x="0" y="0"/>
          <a:ext cx="0" cy="0"/>
          <a:chOff x="0" y="0"/>
          <a:chExt cx="0" cy="0"/>
        </a:xfrm>
      </p:grpSpPr>
      <p:pic>
        <p:nvPicPr>
          <p:cNvPr id="192" name="Google Shape;192;p33"/>
          <p:cNvPicPr preferRelativeResize="0"/>
          <p:nvPr/>
        </p:nvPicPr>
        <p:blipFill>
          <a:blip r:embed="rId2">
            <a:alphaModFix amt="19000"/>
          </a:blip>
          <a:stretch>
            <a:fillRect/>
          </a:stretch>
        </p:blipFill>
        <p:spPr>
          <a:xfrm>
            <a:off x="8843" y="0"/>
            <a:ext cx="9143999" cy="51435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LANK_1_1_1_1_1_1_3">
    <p:bg>
      <p:bgPr>
        <a:solidFill>
          <a:schemeClr val="accent5"/>
        </a:solidFill>
        <a:effectLst/>
      </p:bgPr>
    </p:bg>
    <p:spTree>
      <p:nvGrpSpPr>
        <p:cNvPr id="1" name="Shape 193"/>
        <p:cNvGrpSpPr/>
        <p:nvPr/>
      </p:nvGrpSpPr>
      <p:grpSpPr>
        <a:xfrm>
          <a:off x="0" y="0"/>
          <a:ext cx="0" cy="0"/>
          <a:chOff x="0" y="0"/>
          <a:chExt cx="0" cy="0"/>
        </a:xfrm>
      </p:grpSpPr>
      <p:pic>
        <p:nvPicPr>
          <p:cNvPr id="194" name="Google Shape;194;p34"/>
          <p:cNvPicPr preferRelativeResize="0"/>
          <p:nvPr/>
        </p:nvPicPr>
        <p:blipFill>
          <a:blip r:embed="rId2">
            <a:alphaModFix amt="24000"/>
          </a:blip>
          <a:stretch>
            <a:fillRect/>
          </a:stretch>
        </p:blipFill>
        <p:spPr>
          <a:xfrm>
            <a:off x="8843" y="0"/>
            <a:ext cx="9143999" cy="5143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LANK_1_1_1_1_1_1_2_1">
    <p:bg>
      <p:bgPr>
        <a:solidFill>
          <a:schemeClr val="accent1"/>
        </a:solidFill>
        <a:effectLst/>
      </p:bgPr>
    </p:bg>
    <p:spTree>
      <p:nvGrpSpPr>
        <p:cNvPr id="1" name="Shape 195"/>
        <p:cNvGrpSpPr/>
        <p:nvPr/>
      </p:nvGrpSpPr>
      <p:grpSpPr>
        <a:xfrm>
          <a:off x="0" y="0"/>
          <a:ext cx="0" cy="0"/>
          <a:chOff x="0" y="0"/>
          <a:chExt cx="0" cy="0"/>
        </a:xfrm>
      </p:grpSpPr>
      <p:pic>
        <p:nvPicPr>
          <p:cNvPr id="196" name="Google Shape;196;p35"/>
          <p:cNvPicPr preferRelativeResize="0"/>
          <p:nvPr/>
        </p:nvPicPr>
        <p:blipFill>
          <a:blip r:embed="rId2">
            <a:alphaModFix amt="26000"/>
          </a:blip>
          <a:stretch>
            <a:fillRect/>
          </a:stretch>
        </p:blipFill>
        <p:spPr>
          <a:xfrm>
            <a:off x="8843" y="0"/>
            <a:ext cx="9143999" cy="5143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457200" y="4683919"/>
            <a:ext cx="2133600" cy="357188"/>
          </a:xfrm>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xfrm>
            <a:off x="3124200" y="4683919"/>
            <a:ext cx="2895600" cy="357188"/>
          </a:xfrm>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xfrm>
            <a:off x="6553200" y="4683919"/>
            <a:ext cx="2133600" cy="357188"/>
          </a:xfrm>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xfrm>
            <a:off x="3124200" y="4683919"/>
            <a:ext cx="2895600" cy="357188"/>
          </a:xfrm>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xfrm>
            <a:off x="6553200" y="4683919"/>
            <a:ext cx="2133600" cy="357188"/>
          </a:xfrm>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3"/>
        </a:solid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mt="19000"/>
          </a:blip>
          <a:stretch>
            <a:fillRect/>
          </a:stretch>
        </p:blipFill>
        <p:spPr>
          <a:xfrm>
            <a:off x="8843" y="0"/>
            <a:ext cx="9143999" cy="5143500"/>
          </a:xfrm>
          <a:prstGeom prst="rect">
            <a:avLst/>
          </a:prstGeom>
          <a:noFill/>
          <a:ln>
            <a:noFill/>
          </a:ln>
        </p:spPr>
      </p:pic>
      <p:sp>
        <p:nvSpPr>
          <p:cNvPr id="19" name="Google Shape;19;p4"/>
          <p:cNvSpPr txBox="1">
            <a:spLocks noGrp="1"/>
          </p:cNvSpPr>
          <p:nvPr>
            <p:ph type="body" idx="1"/>
          </p:nvPr>
        </p:nvSpPr>
        <p:spPr>
          <a:xfrm>
            <a:off x="720000" y="1348675"/>
            <a:ext cx="7704000" cy="3254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05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0" name="Google Shape;20;p4"/>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Google Shape;21;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mt="20000"/>
          </a:blip>
          <a:stretch>
            <a:fillRect/>
          </a:stretch>
        </p:blipFill>
        <p:spPr>
          <a:xfrm>
            <a:off x="8843" y="0"/>
            <a:ext cx="9143999" cy="5143500"/>
          </a:xfrm>
          <a:prstGeom prst="rect">
            <a:avLst/>
          </a:prstGeom>
          <a:noFill/>
          <a:ln>
            <a:noFill/>
          </a:ln>
        </p:spPr>
      </p:pic>
      <p:sp>
        <p:nvSpPr>
          <p:cNvPr id="24" name="Google Shape;24;p5"/>
          <p:cNvSpPr txBox="1">
            <a:spLocks noGrp="1"/>
          </p:cNvSpPr>
          <p:nvPr>
            <p:ph type="subTitle" idx="1"/>
          </p:nvPr>
        </p:nvSpPr>
        <p:spPr>
          <a:xfrm>
            <a:off x="720000" y="2289827"/>
            <a:ext cx="2907600" cy="82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25" name="Google Shape;25;p5"/>
          <p:cNvSpPr txBox="1">
            <a:spLocks noGrp="1"/>
          </p:cNvSpPr>
          <p:nvPr>
            <p:ph type="subTitle" idx="2"/>
          </p:nvPr>
        </p:nvSpPr>
        <p:spPr>
          <a:xfrm>
            <a:off x="5516400" y="3777302"/>
            <a:ext cx="2907600" cy="82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26" name="Google Shape;26;p5"/>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 name="Google Shape;27;p5"/>
          <p:cNvSpPr txBox="1">
            <a:spLocks noGrp="1"/>
          </p:cNvSpPr>
          <p:nvPr>
            <p:ph type="subTitle" idx="3"/>
          </p:nvPr>
        </p:nvSpPr>
        <p:spPr>
          <a:xfrm>
            <a:off x="720000" y="1435825"/>
            <a:ext cx="2907600" cy="78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28" name="Google Shape;28;p5"/>
          <p:cNvSpPr txBox="1">
            <a:spLocks noGrp="1"/>
          </p:cNvSpPr>
          <p:nvPr>
            <p:ph type="subTitle" idx="4"/>
          </p:nvPr>
        </p:nvSpPr>
        <p:spPr>
          <a:xfrm>
            <a:off x="5516400" y="2923375"/>
            <a:ext cx="2907600" cy="78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lnSpc>
                <a:spcPct val="100000"/>
              </a:lnSpc>
              <a:spcBef>
                <a:spcPts val="1600"/>
              </a:spcBef>
              <a:spcAft>
                <a:spcPts val="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lnSpc>
                <a:spcPct val="100000"/>
              </a:lnSpc>
              <a:spcBef>
                <a:spcPts val="1600"/>
              </a:spcBef>
              <a:spcAft>
                <a:spcPts val="1600"/>
              </a:spcAft>
              <a:buClr>
                <a:schemeClr val="lt1"/>
              </a:buClr>
              <a:buSzPts val="2000"/>
              <a:buFont typeface="Fredoka One" panose="02000000000000000000"/>
              <a:buNone/>
              <a:defRPr sz="20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29" name="Google Shape;29;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30"/>
        <p:cNvGrpSpPr/>
        <p:nvPr/>
      </p:nvGrpSpPr>
      <p:grpSpPr>
        <a:xfrm>
          <a:off x="0" y="0"/>
          <a:ext cx="0" cy="0"/>
          <a:chOff x="0" y="0"/>
          <a:chExt cx="0" cy="0"/>
        </a:xfrm>
      </p:grpSpPr>
      <p:pic>
        <p:nvPicPr>
          <p:cNvPr id="31" name="Google Shape;31;p6"/>
          <p:cNvPicPr preferRelativeResize="0"/>
          <p:nvPr/>
        </p:nvPicPr>
        <p:blipFill>
          <a:blip r:embed="rId2">
            <a:alphaModFix amt="14000"/>
          </a:blip>
          <a:stretch>
            <a:fillRect/>
          </a:stretch>
        </p:blipFill>
        <p:spPr>
          <a:xfrm>
            <a:off x="8843" y="0"/>
            <a:ext cx="9143999" cy="5143500"/>
          </a:xfrm>
          <a:prstGeom prst="rect">
            <a:avLst/>
          </a:prstGeom>
          <a:noFill/>
          <a:ln>
            <a:noFill/>
          </a:ln>
        </p:spPr>
      </p:pic>
      <p:sp>
        <p:nvSpPr>
          <p:cNvPr id="32" name="Google Shape;32;p6"/>
          <p:cNvSpPr/>
          <p:nvPr/>
        </p:nvSpPr>
        <p:spPr>
          <a:xfrm>
            <a:off x="720000" y="540000"/>
            <a:ext cx="7704000" cy="564300"/>
          </a:xfrm>
          <a:prstGeom prst="roundRect">
            <a:avLst>
              <a:gd name="adj" fmla="val 16667"/>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 name="Google Shape;33;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100"/>
              <a:buFont typeface="Fredoka One" panose="02000000000000000000"/>
              <a:buNone/>
              <a:defRPr sz="3100">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34"/>
        <p:cNvGrpSpPr/>
        <p:nvPr/>
      </p:nvGrpSpPr>
      <p:grpSpPr>
        <a:xfrm>
          <a:off x="0" y="0"/>
          <a:ext cx="0" cy="0"/>
          <a:chOff x="0" y="0"/>
          <a:chExt cx="0" cy="0"/>
        </a:xfrm>
      </p:grpSpPr>
      <p:pic>
        <p:nvPicPr>
          <p:cNvPr id="35" name="Google Shape;35;p7"/>
          <p:cNvPicPr preferRelativeResize="0"/>
          <p:nvPr/>
        </p:nvPicPr>
        <p:blipFill>
          <a:blip r:embed="rId2">
            <a:alphaModFix amt="19000"/>
          </a:blip>
          <a:stretch>
            <a:fillRect/>
          </a:stretch>
        </p:blipFill>
        <p:spPr>
          <a:xfrm>
            <a:off x="8843" y="0"/>
            <a:ext cx="9143999" cy="5143500"/>
          </a:xfrm>
          <a:prstGeom prst="rect">
            <a:avLst/>
          </a:prstGeom>
          <a:noFill/>
          <a:ln>
            <a:noFill/>
          </a:ln>
        </p:spPr>
      </p:pic>
      <p:sp>
        <p:nvSpPr>
          <p:cNvPr id="36" name="Google Shape;36;p7"/>
          <p:cNvSpPr txBox="1">
            <a:spLocks noGrp="1"/>
          </p:cNvSpPr>
          <p:nvPr>
            <p:ph type="subTitle" idx="1"/>
          </p:nvPr>
        </p:nvSpPr>
        <p:spPr>
          <a:xfrm rot="-278">
            <a:off x="720000" y="1885491"/>
            <a:ext cx="3710100" cy="232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 name="Google Shape;37;p7"/>
          <p:cNvSpPr/>
          <p:nvPr/>
        </p:nvSpPr>
        <p:spPr>
          <a:xfrm>
            <a:off x="720000" y="540000"/>
            <a:ext cx="77040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 name="Google Shape;38;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100"/>
              <a:buFont typeface="Fredoka One" panose="02000000000000000000"/>
              <a:buNone/>
              <a:defRPr sz="31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6"/>
        </a:solidFill>
        <a:effectLst/>
      </p:bgPr>
    </p:bg>
    <p:spTree>
      <p:nvGrpSpPr>
        <p:cNvPr id="1" name="Shape 42"/>
        <p:cNvGrpSpPr/>
        <p:nvPr/>
      </p:nvGrpSpPr>
      <p:grpSpPr>
        <a:xfrm>
          <a:off x="0" y="0"/>
          <a:ext cx="0" cy="0"/>
          <a:chOff x="0" y="0"/>
          <a:chExt cx="0" cy="0"/>
        </a:xfrm>
      </p:grpSpPr>
      <p:pic>
        <p:nvPicPr>
          <p:cNvPr id="43" name="Google Shape;43;p9"/>
          <p:cNvPicPr preferRelativeResize="0"/>
          <p:nvPr/>
        </p:nvPicPr>
        <p:blipFill>
          <a:blip r:embed="rId2">
            <a:alphaModFix amt="14000"/>
          </a:blip>
          <a:stretch>
            <a:fillRect/>
          </a:stretch>
        </p:blipFill>
        <p:spPr>
          <a:xfrm>
            <a:off x="8843" y="0"/>
            <a:ext cx="9143999" cy="5143500"/>
          </a:xfrm>
          <a:prstGeom prst="rect">
            <a:avLst/>
          </a:prstGeom>
          <a:noFill/>
          <a:ln>
            <a:noFill/>
          </a:ln>
        </p:spPr>
      </p:pic>
      <p:sp>
        <p:nvSpPr>
          <p:cNvPr id="44" name="Google Shape;44;p9"/>
          <p:cNvSpPr txBox="1">
            <a:spLocks noGrp="1"/>
          </p:cNvSpPr>
          <p:nvPr>
            <p:ph type="subTitle" idx="1"/>
          </p:nvPr>
        </p:nvSpPr>
        <p:spPr>
          <a:xfrm>
            <a:off x="997200" y="2683213"/>
            <a:ext cx="4603200" cy="12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6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45" name="Google Shape;45;p9"/>
          <p:cNvSpPr txBox="1">
            <a:spLocks noGrp="1"/>
          </p:cNvSpPr>
          <p:nvPr>
            <p:ph type="ctrTitle"/>
          </p:nvPr>
        </p:nvSpPr>
        <p:spPr>
          <a:xfrm>
            <a:off x="850100" y="1108950"/>
            <a:ext cx="4897500" cy="1443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000">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3"/>
        </a:solidFill>
        <a:effectLst/>
      </p:bgPr>
    </p:bg>
    <p:spTree>
      <p:nvGrpSpPr>
        <p:cNvPr id="1" name="Shape 46"/>
        <p:cNvGrpSpPr/>
        <p:nvPr/>
      </p:nvGrpSpPr>
      <p:grpSpPr>
        <a:xfrm>
          <a:off x="0" y="0"/>
          <a:ext cx="0" cy="0"/>
          <a:chOff x="0" y="0"/>
          <a:chExt cx="0" cy="0"/>
        </a:xfrm>
      </p:grpSpPr>
      <p:pic>
        <p:nvPicPr>
          <p:cNvPr id="47" name="Google Shape;47;p10"/>
          <p:cNvPicPr preferRelativeResize="0"/>
          <p:nvPr/>
        </p:nvPicPr>
        <p:blipFill>
          <a:blip r:embed="rId2">
            <a:alphaModFix amt="14000"/>
          </a:blip>
          <a:stretch>
            <a:fillRect/>
          </a:stretch>
        </p:blipFill>
        <p:spPr>
          <a:xfrm>
            <a:off x="8843" y="0"/>
            <a:ext cx="9143999" cy="5143500"/>
          </a:xfrm>
          <a:prstGeom prst="rect">
            <a:avLst/>
          </a:prstGeom>
          <a:noFill/>
          <a:ln>
            <a:noFill/>
          </a:ln>
        </p:spPr>
      </p:pic>
      <p:sp>
        <p:nvSpPr>
          <p:cNvPr id="48" name="Google Shape;48;p10"/>
          <p:cNvSpPr txBox="1">
            <a:spLocks noGrp="1"/>
          </p:cNvSpPr>
          <p:nvPr>
            <p:ph type="ctrTitle"/>
          </p:nvPr>
        </p:nvSpPr>
        <p:spPr>
          <a:xfrm>
            <a:off x="2123250" y="3286825"/>
            <a:ext cx="4897500" cy="12531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3700">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6"/>
        </a:solidFill>
        <a:effectLst/>
      </p:bgPr>
    </p:bg>
    <p:spTree>
      <p:nvGrpSpPr>
        <p:cNvPr id="1" name="Shape 49"/>
        <p:cNvGrpSpPr/>
        <p:nvPr/>
      </p:nvGrpSpPr>
      <p:grpSpPr>
        <a:xfrm>
          <a:off x="0" y="0"/>
          <a:ext cx="0" cy="0"/>
          <a:chOff x="0" y="0"/>
          <a:chExt cx="0" cy="0"/>
        </a:xfrm>
      </p:grpSpPr>
      <p:pic>
        <p:nvPicPr>
          <p:cNvPr id="50" name="Google Shape;50;p11"/>
          <p:cNvPicPr preferRelativeResize="0"/>
          <p:nvPr/>
        </p:nvPicPr>
        <p:blipFill>
          <a:blip r:embed="rId2">
            <a:alphaModFix amt="14000"/>
          </a:blip>
          <a:stretch>
            <a:fillRect/>
          </a:stretch>
        </p:blipFill>
        <p:spPr>
          <a:xfrm>
            <a:off x="8843" y="0"/>
            <a:ext cx="9143999" cy="5143500"/>
          </a:xfrm>
          <a:prstGeom prst="rect">
            <a:avLst/>
          </a:prstGeom>
          <a:noFill/>
          <a:ln>
            <a:noFill/>
          </a:ln>
        </p:spPr>
      </p:pic>
      <p:sp>
        <p:nvSpPr>
          <p:cNvPr id="51" name="Google Shape;51;p11"/>
          <p:cNvSpPr txBox="1">
            <a:spLocks noGrp="1"/>
          </p:cNvSpPr>
          <p:nvPr>
            <p:ph type="subTitle" idx="1"/>
          </p:nvPr>
        </p:nvSpPr>
        <p:spPr>
          <a:xfrm>
            <a:off x="4721250" y="3524537"/>
            <a:ext cx="34632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52" name="Google Shape;52;p11"/>
          <p:cNvSpPr txBox="1">
            <a:spLocks noGrp="1"/>
          </p:cNvSpPr>
          <p:nvPr>
            <p:ph type="title" hasCustomPrompt="1"/>
          </p:nvPr>
        </p:nvSpPr>
        <p:spPr>
          <a:xfrm rot="651">
            <a:off x="4867500" y="1414889"/>
            <a:ext cx="3170700" cy="190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1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dk1"/>
              </a:buClr>
              <a:buSzPts val="3100"/>
              <a:buFont typeface="Fredoka One" panose="02000000000000000000"/>
              <a:buNone/>
              <a:defRPr sz="3100">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7" name="Google Shape;7;p1"/>
          <p:cNvSpPr txBox="1">
            <a:spLocks noGrp="1"/>
          </p:cNvSpPr>
          <p:nvPr>
            <p:ph type="body" idx="1"/>
          </p:nvPr>
        </p:nvSpPr>
        <p:spPr>
          <a:xfrm>
            <a:off x="720000" y="1348675"/>
            <a:ext cx="7704000" cy="32547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8" r:id="rId18"/>
    <p:sldLayoutId id="2147483670" r:id="rId19"/>
    <p:sldLayoutId id="2147483671" r:id="rId20"/>
    <p:sldLayoutId id="2147483672" r:id="rId21"/>
    <p:sldLayoutId id="2147483673" r:id="rId22"/>
    <p:sldLayoutId id="2147483678" r:id="rId23"/>
    <p:sldLayoutId id="2147483679" r:id="rId24"/>
    <p:sldLayoutId id="2147483680" r:id="rId25"/>
    <p:sldLayoutId id="2147483681" r:id="rId26"/>
    <p:sldLayoutId id="2147483682" r:id="rId27"/>
    <p:sldLayoutId id="2147483683" r:id="rId28"/>
    <p:sldLayoutId id="214748368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spreadsheets/d/1N-Ybl6s9rC1PL6u1qMMq_vmuyho9w6KlDOsZqM1kZes/copy"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p:nvPr/>
        </p:nvSpPr>
        <p:spPr>
          <a:xfrm>
            <a:off x="932240" y="3574155"/>
            <a:ext cx="3518100" cy="4461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40"/>
          <p:cNvSpPr txBox="1">
            <a:spLocks noGrp="1"/>
          </p:cNvSpPr>
          <p:nvPr>
            <p:ph type="ctrTitle"/>
          </p:nvPr>
        </p:nvSpPr>
        <p:spPr>
          <a:xfrm>
            <a:off x="720000" y="386862"/>
            <a:ext cx="3942600" cy="32481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vi-VN" altLang="en-GB" b="1" dirty="0">
                <a:ln>
                  <a:solidFill>
                    <a:sysClr val="windowText" lastClr="000000"/>
                  </a:solidFill>
                </a:ln>
                <a:latin typeface="Times New Roman" panose="02020603050405020304" charset="0"/>
                <a:cs typeface="Times New Roman" panose="02020603050405020304" charset="0"/>
              </a:rPr>
              <a:t>Tiết </a:t>
            </a:r>
            <a:r>
              <a:rPr lang="en-US" altLang="en-GB" b="1" dirty="0" smtClean="0">
                <a:ln>
                  <a:solidFill>
                    <a:sysClr val="windowText" lastClr="000000"/>
                  </a:solidFill>
                </a:ln>
                <a:latin typeface="Times New Roman" panose="02020603050405020304" charset="0"/>
                <a:cs typeface="Times New Roman" panose="02020603050405020304" charset="0"/>
              </a:rPr>
              <a:t>12+13</a:t>
            </a:r>
            <a:r>
              <a:rPr lang="vi-VN" altLang="en-GB" b="1" dirty="0">
                <a:ln>
                  <a:solidFill>
                    <a:sysClr val="windowText" lastClr="000000"/>
                  </a:solidFill>
                </a:ln>
                <a:latin typeface="Times New Roman" panose="02020603050405020304" charset="0"/>
                <a:cs typeface="Times New Roman" panose="02020603050405020304" charset="0"/>
              </a:rPr>
              <a:t/>
            </a:r>
            <a:br>
              <a:rPr lang="vi-VN" altLang="en-GB" b="1" dirty="0">
                <a:ln>
                  <a:solidFill>
                    <a:sysClr val="windowText" lastClr="000000"/>
                  </a:solidFill>
                </a:ln>
                <a:latin typeface="Times New Roman" panose="02020603050405020304" charset="0"/>
                <a:cs typeface="Times New Roman" panose="02020603050405020304" charset="0"/>
              </a:rPr>
            </a:br>
            <a:r>
              <a:rPr lang="en-US" altLang="en-GB" b="1" dirty="0" err="1" smtClean="0">
                <a:ln>
                  <a:solidFill>
                    <a:sysClr val="windowText" lastClr="000000"/>
                  </a:solidFill>
                </a:ln>
                <a:latin typeface="Times New Roman" panose="02020603050405020304" charset="0"/>
                <a:cs typeface="Times New Roman" panose="02020603050405020304" charset="0"/>
              </a:rPr>
              <a:t>Bài</a:t>
            </a:r>
            <a:r>
              <a:rPr lang="en-US" altLang="en-GB" b="1" dirty="0" smtClean="0">
                <a:ln>
                  <a:solidFill>
                    <a:sysClr val="windowText" lastClr="000000"/>
                  </a:solidFill>
                </a:ln>
                <a:latin typeface="Times New Roman" panose="02020603050405020304" charset="0"/>
                <a:cs typeface="Times New Roman" panose="02020603050405020304" charset="0"/>
              </a:rPr>
              <a:t> 5</a:t>
            </a:r>
            <a:br>
              <a:rPr lang="en-US" altLang="en-GB" b="1" dirty="0" smtClean="0">
                <a:ln>
                  <a:solidFill>
                    <a:sysClr val="windowText" lastClr="000000"/>
                  </a:solidFill>
                </a:ln>
                <a:latin typeface="Times New Roman" panose="02020603050405020304" charset="0"/>
                <a:cs typeface="Times New Roman" panose="02020603050405020304" charset="0"/>
              </a:rPr>
            </a:br>
            <a:r>
              <a:rPr lang="vi-VN" altLang="en-GB" b="1" dirty="0" smtClean="0">
                <a:ln>
                  <a:solidFill>
                    <a:sysClr val="windowText" lastClr="000000"/>
                  </a:solidFill>
                </a:ln>
                <a:latin typeface="Times New Roman" panose="02020603050405020304" charset="0"/>
                <a:cs typeface="Times New Roman" panose="02020603050405020304" charset="0"/>
              </a:rPr>
              <a:t>Tự </a:t>
            </a:r>
            <a:r>
              <a:rPr lang="vi-VN" altLang="en-GB" b="1" dirty="0">
                <a:ln>
                  <a:solidFill>
                    <a:sysClr val="windowText" lastClr="000000"/>
                  </a:solidFill>
                </a:ln>
                <a:latin typeface="Times New Roman" panose="02020603050405020304" charset="0"/>
                <a:cs typeface="Times New Roman" panose="02020603050405020304" charset="0"/>
              </a:rPr>
              <a:t>lập</a:t>
            </a:r>
          </a:p>
        </p:txBody>
      </p:sp>
      <p:grpSp>
        <p:nvGrpSpPr>
          <p:cNvPr id="211" name="Google Shape;211;p40"/>
          <p:cNvGrpSpPr/>
          <p:nvPr/>
        </p:nvGrpSpPr>
        <p:grpSpPr>
          <a:xfrm>
            <a:off x="5097292" y="974723"/>
            <a:ext cx="3326709" cy="3193750"/>
            <a:chOff x="5461931" y="1149748"/>
            <a:chExt cx="2962077" cy="2843692"/>
          </a:xfrm>
        </p:grpSpPr>
        <p:sp>
          <p:nvSpPr>
            <p:cNvPr id="212" name="Google Shape;212;p40"/>
            <p:cNvSpPr/>
            <p:nvPr/>
          </p:nvSpPr>
          <p:spPr>
            <a:xfrm>
              <a:off x="5701400" y="1149748"/>
              <a:ext cx="2722608" cy="2726572"/>
            </a:xfrm>
            <a:custGeom>
              <a:avLst/>
              <a:gdLst/>
              <a:ahLst/>
              <a:cxnLst/>
              <a:rect l="l" t="t" r="r" b="b"/>
              <a:pathLst>
                <a:path w="32289" h="32336" extrusionOk="0">
                  <a:moveTo>
                    <a:pt x="28942" y="1"/>
                  </a:moveTo>
                  <a:cubicBezTo>
                    <a:pt x="28863" y="1"/>
                    <a:pt x="28818" y="4"/>
                    <a:pt x="28818" y="4"/>
                  </a:cubicBezTo>
                  <a:lnTo>
                    <a:pt x="3559" y="4"/>
                  </a:lnTo>
                  <a:cubicBezTo>
                    <a:pt x="2006" y="4"/>
                    <a:pt x="351" y="107"/>
                    <a:pt x="351" y="3213"/>
                  </a:cubicBezTo>
                  <a:cubicBezTo>
                    <a:pt x="351" y="6319"/>
                    <a:pt x="0" y="25655"/>
                    <a:pt x="311" y="28583"/>
                  </a:cubicBezTo>
                  <a:cubicBezTo>
                    <a:pt x="570" y="31015"/>
                    <a:pt x="1490" y="32198"/>
                    <a:pt x="5320" y="32302"/>
                  </a:cubicBezTo>
                  <a:cubicBezTo>
                    <a:pt x="6233" y="32327"/>
                    <a:pt x="7912" y="32336"/>
                    <a:pt x="9966" y="32336"/>
                  </a:cubicBezTo>
                  <a:cubicBezTo>
                    <a:pt x="14963" y="32336"/>
                    <a:pt x="22180" y="32284"/>
                    <a:pt x="25995" y="32284"/>
                  </a:cubicBezTo>
                  <a:cubicBezTo>
                    <a:pt x="27187" y="32284"/>
                    <a:pt x="28047" y="32289"/>
                    <a:pt x="28403" y="32302"/>
                  </a:cubicBezTo>
                  <a:cubicBezTo>
                    <a:pt x="28528" y="32307"/>
                    <a:pt x="28665" y="32311"/>
                    <a:pt x="28808" y="32311"/>
                  </a:cubicBezTo>
                  <a:cubicBezTo>
                    <a:pt x="30093" y="32311"/>
                    <a:pt x="31991" y="31979"/>
                    <a:pt x="32131" y="28679"/>
                  </a:cubicBezTo>
                  <a:cubicBezTo>
                    <a:pt x="32289" y="24943"/>
                    <a:pt x="32247" y="7094"/>
                    <a:pt x="32230" y="3731"/>
                  </a:cubicBezTo>
                  <a:cubicBezTo>
                    <a:pt x="32244" y="203"/>
                    <a:pt x="29558" y="1"/>
                    <a:pt x="28942" y="1"/>
                  </a:cubicBezTo>
                  <a:close/>
                </a:path>
              </a:pathLst>
            </a:cu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0"/>
            <p:cNvSpPr/>
            <p:nvPr/>
          </p:nvSpPr>
          <p:spPr>
            <a:xfrm>
              <a:off x="5461931" y="1771355"/>
              <a:ext cx="910825" cy="664020"/>
            </a:xfrm>
            <a:custGeom>
              <a:avLst/>
              <a:gdLst/>
              <a:ahLst/>
              <a:cxnLst/>
              <a:rect l="l" t="t" r="r" b="b"/>
              <a:pathLst>
                <a:path w="10802" h="7875" extrusionOk="0">
                  <a:moveTo>
                    <a:pt x="1119" y="0"/>
                  </a:moveTo>
                  <a:cubicBezTo>
                    <a:pt x="911" y="0"/>
                    <a:pt x="15" y="50"/>
                    <a:pt x="22" y="909"/>
                  </a:cubicBezTo>
                  <a:cubicBezTo>
                    <a:pt x="14" y="1729"/>
                    <a:pt x="1" y="6074"/>
                    <a:pt x="54" y="6985"/>
                  </a:cubicBezTo>
                  <a:cubicBezTo>
                    <a:pt x="100" y="7787"/>
                    <a:pt x="734" y="7869"/>
                    <a:pt x="1163" y="7869"/>
                  </a:cubicBezTo>
                  <a:cubicBezTo>
                    <a:pt x="1212" y="7869"/>
                    <a:pt x="1258" y="7868"/>
                    <a:pt x="1300" y="7867"/>
                  </a:cubicBezTo>
                  <a:cubicBezTo>
                    <a:pt x="1423" y="7863"/>
                    <a:pt x="1724" y="7862"/>
                    <a:pt x="2141" y="7862"/>
                  </a:cubicBezTo>
                  <a:cubicBezTo>
                    <a:pt x="3436" y="7862"/>
                    <a:pt x="5848" y="7875"/>
                    <a:pt x="7505" y="7875"/>
                  </a:cubicBezTo>
                  <a:cubicBezTo>
                    <a:pt x="8175" y="7875"/>
                    <a:pt x="8722" y="7873"/>
                    <a:pt x="9022" y="7867"/>
                  </a:cubicBezTo>
                  <a:cubicBezTo>
                    <a:pt x="10304" y="7842"/>
                    <a:pt x="10612" y="7554"/>
                    <a:pt x="10697" y="6961"/>
                  </a:cubicBezTo>
                  <a:cubicBezTo>
                    <a:pt x="10802" y="6249"/>
                    <a:pt x="10685" y="1540"/>
                    <a:pt x="10685" y="783"/>
                  </a:cubicBezTo>
                  <a:cubicBezTo>
                    <a:pt x="10685" y="26"/>
                    <a:pt x="10130" y="1"/>
                    <a:pt x="9611" y="1"/>
                  </a:cubicBezTo>
                  <a:lnTo>
                    <a:pt x="1161" y="1"/>
                  </a:lnTo>
                  <a:cubicBezTo>
                    <a:pt x="1161" y="1"/>
                    <a:pt x="1146" y="0"/>
                    <a:pt x="1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0"/>
            <p:cNvSpPr/>
            <p:nvPr/>
          </p:nvSpPr>
          <p:spPr>
            <a:xfrm>
              <a:off x="6024008" y="2377953"/>
              <a:ext cx="190563" cy="218895"/>
            </a:xfrm>
            <a:custGeom>
              <a:avLst/>
              <a:gdLst/>
              <a:ahLst/>
              <a:cxnLst/>
              <a:rect l="l" t="t" r="r" b="b"/>
              <a:pathLst>
                <a:path w="2260" h="2596" extrusionOk="0">
                  <a:moveTo>
                    <a:pt x="1" y="0"/>
                  </a:moveTo>
                  <a:lnTo>
                    <a:pt x="1" y="0"/>
                  </a:lnTo>
                  <a:cubicBezTo>
                    <a:pt x="541" y="2293"/>
                    <a:pt x="2260" y="2596"/>
                    <a:pt x="2260" y="2596"/>
                  </a:cubicBezTo>
                  <a:cubicBezTo>
                    <a:pt x="1720" y="1585"/>
                    <a:pt x="1652" y="236"/>
                    <a:pt x="1652" y="23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0"/>
            <p:cNvSpPr/>
            <p:nvPr/>
          </p:nvSpPr>
          <p:spPr>
            <a:xfrm>
              <a:off x="5661938" y="2244053"/>
              <a:ext cx="86597" cy="85079"/>
            </a:xfrm>
            <a:custGeom>
              <a:avLst/>
              <a:gdLst/>
              <a:ahLst/>
              <a:cxnLst/>
              <a:rect l="l" t="t" r="r" b="b"/>
              <a:pathLst>
                <a:path w="1027" h="1009" extrusionOk="0">
                  <a:moveTo>
                    <a:pt x="422" y="1"/>
                  </a:moveTo>
                  <a:cubicBezTo>
                    <a:pt x="288" y="1"/>
                    <a:pt x="169" y="1"/>
                    <a:pt x="126" y="2"/>
                  </a:cubicBezTo>
                  <a:cubicBezTo>
                    <a:pt x="0" y="2"/>
                    <a:pt x="8" y="109"/>
                    <a:pt x="8" y="109"/>
                  </a:cubicBezTo>
                  <a:lnTo>
                    <a:pt x="8" y="903"/>
                  </a:lnTo>
                  <a:cubicBezTo>
                    <a:pt x="8" y="951"/>
                    <a:pt x="11" y="1004"/>
                    <a:pt x="109" y="1004"/>
                  </a:cubicBezTo>
                  <a:cubicBezTo>
                    <a:pt x="177" y="1004"/>
                    <a:pt x="486" y="1009"/>
                    <a:pt x="702" y="1009"/>
                  </a:cubicBezTo>
                  <a:cubicBezTo>
                    <a:pt x="799" y="1009"/>
                    <a:pt x="878" y="1008"/>
                    <a:pt x="907" y="1005"/>
                  </a:cubicBezTo>
                  <a:cubicBezTo>
                    <a:pt x="983" y="998"/>
                    <a:pt x="1019" y="968"/>
                    <a:pt x="1023" y="847"/>
                  </a:cubicBezTo>
                  <a:cubicBezTo>
                    <a:pt x="1027" y="727"/>
                    <a:pt x="1021" y="184"/>
                    <a:pt x="1023" y="122"/>
                  </a:cubicBezTo>
                  <a:cubicBezTo>
                    <a:pt x="1024" y="83"/>
                    <a:pt x="1024" y="10"/>
                    <a:pt x="910" y="5"/>
                  </a:cubicBezTo>
                  <a:cubicBezTo>
                    <a:pt x="840" y="2"/>
                    <a:pt x="616" y="1"/>
                    <a:pt x="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0"/>
            <p:cNvSpPr/>
            <p:nvPr/>
          </p:nvSpPr>
          <p:spPr>
            <a:xfrm>
              <a:off x="5874593" y="2244053"/>
              <a:ext cx="86597" cy="85079"/>
            </a:xfrm>
            <a:custGeom>
              <a:avLst/>
              <a:gdLst/>
              <a:ahLst/>
              <a:cxnLst/>
              <a:rect l="l" t="t" r="r" b="b"/>
              <a:pathLst>
                <a:path w="1027" h="1009" extrusionOk="0">
                  <a:moveTo>
                    <a:pt x="422" y="1"/>
                  </a:moveTo>
                  <a:cubicBezTo>
                    <a:pt x="288" y="1"/>
                    <a:pt x="169" y="1"/>
                    <a:pt x="126" y="2"/>
                  </a:cubicBezTo>
                  <a:cubicBezTo>
                    <a:pt x="0" y="2"/>
                    <a:pt x="9" y="110"/>
                    <a:pt x="9" y="110"/>
                  </a:cubicBezTo>
                  <a:lnTo>
                    <a:pt x="9" y="904"/>
                  </a:lnTo>
                  <a:cubicBezTo>
                    <a:pt x="9" y="952"/>
                    <a:pt x="11" y="1004"/>
                    <a:pt x="109" y="1004"/>
                  </a:cubicBezTo>
                  <a:cubicBezTo>
                    <a:pt x="177" y="1004"/>
                    <a:pt x="486" y="1009"/>
                    <a:pt x="702" y="1009"/>
                  </a:cubicBezTo>
                  <a:cubicBezTo>
                    <a:pt x="799" y="1009"/>
                    <a:pt x="878" y="1008"/>
                    <a:pt x="907" y="1005"/>
                  </a:cubicBezTo>
                  <a:cubicBezTo>
                    <a:pt x="984" y="998"/>
                    <a:pt x="1020" y="968"/>
                    <a:pt x="1023" y="847"/>
                  </a:cubicBezTo>
                  <a:cubicBezTo>
                    <a:pt x="1027" y="727"/>
                    <a:pt x="1021" y="184"/>
                    <a:pt x="1023" y="122"/>
                  </a:cubicBezTo>
                  <a:cubicBezTo>
                    <a:pt x="1026" y="83"/>
                    <a:pt x="1026" y="10"/>
                    <a:pt x="911" y="5"/>
                  </a:cubicBezTo>
                  <a:cubicBezTo>
                    <a:pt x="841" y="2"/>
                    <a:pt x="616" y="1"/>
                    <a:pt x="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0"/>
            <p:cNvSpPr/>
            <p:nvPr/>
          </p:nvSpPr>
          <p:spPr>
            <a:xfrm>
              <a:off x="6087333" y="2244053"/>
              <a:ext cx="86597" cy="85079"/>
            </a:xfrm>
            <a:custGeom>
              <a:avLst/>
              <a:gdLst/>
              <a:ahLst/>
              <a:cxnLst/>
              <a:rect l="l" t="t" r="r" b="b"/>
              <a:pathLst>
                <a:path w="1027" h="1009" extrusionOk="0">
                  <a:moveTo>
                    <a:pt x="423" y="1"/>
                  </a:moveTo>
                  <a:cubicBezTo>
                    <a:pt x="289" y="1"/>
                    <a:pt x="170" y="1"/>
                    <a:pt x="127" y="2"/>
                  </a:cubicBezTo>
                  <a:cubicBezTo>
                    <a:pt x="1" y="2"/>
                    <a:pt x="9" y="110"/>
                    <a:pt x="9" y="110"/>
                  </a:cubicBezTo>
                  <a:lnTo>
                    <a:pt x="9" y="904"/>
                  </a:lnTo>
                  <a:cubicBezTo>
                    <a:pt x="9" y="952"/>
                    <a:pt x="12" y="1004"/>
                    <a:pt x="110" y="1004"/>
                  </a:cubicBezTo>
                  <a:cubicBezTo>
                    <a:pt x="177" y="1004"/>
                    <a:pt x="487" y="1009"/>
                    <a:pt x="703" y="1009"/>
                  </a:cubicBezTo>
                  <a:cubicBezTo>
                    <a:pt x="800" y="1009"/>
                    <a:pt x="878" y="1008"/>
                    <a:pt x="907" y="1005"/>
                  </a:cubicBezTo>
                  <a:cubicBezTo>
                    <a:pt x="984" y="998"/>
                    <a:pt x="1020" y="968"/>
                    <a:pt x="1025" y="847"/>
                  </a:cubicBezTo>
                  <a:cubicBezTo>
                    <a:pt x="1027" y="727"/>
                    <a:pt x="1021" y="184"/>
                    <a:pt x="1025" y="122"/>
                  </a:cubicBezTo>
                  <a:cubicBezTo>
                    <a:pt x="1026" y="83"/>
                    <a:pt x="1026" y="10"/>
                    <a:pt x="911" y="5"/>
                  </a:cubicBezTo>
                  <a:cubicBezTo>
                    <a:pt x="842" y="2"/>
                    <a:pt x="617"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0"/>
            <p:cNvSpPr/>
            <p:nvPr/>
          </p:nvSpPr>
          <p:spPr>
            <a:xfrm>
              <a:off x="5661938" y="1885271"/>
              <a:ext cx="86597" cy="302962"/>
            </a:xfrm>
            <a:custGeom>
              <a:avLst/>
              <a:gdLst/>
              <a:ahLst/>
              <a:cxnLst/>
              <a:rect l="l" t="t" r="r" b="b"/>
              <a:pathLst>
                <a:path w="1027" h="3593" extrusionOk="0">
                  <a:moveTo>
                    <a:pt x="513" y="0"/>
                  </a:moveTo>
                  <a:cubicBezTo>
                    <a:pt x="345" y="0"/>
                    <a:pt x="178" y="1"/>
                    <a:pt x="126" y="2"/>
                  </a:cubicBezTo>
                  <a:cubicBezTo>
                    <a:pt x="0" y="2"/>
                    <a:pt x="8" y="108"/>
                    <a:pt x="8" y="108"/>
                  </a:cubicBezTo>
                  <a:lnTo>
                    <a:pt x="8" y="3485"/>
                  </a:lnTo>
                  <a:cubicBezTo>
                    <a:pt x="7" y="3535"/>
                    <a:pt x="11" y="3588"/>
                    <a:pt x="109" y="3588"/>
                  </a:cubicBezTo>
                  <a:cubicBezTo>
                    <a:pt x="177" y="3588"/>
                    <a:pt x="486" y="3593"/>
                    <a:pt x="702" y="3593"/>
                  </a:cubicBezTo>
                  <a:cubicBezTo>
                    <a:pt x="799" y="3593"/>
                    <a:pt x="878" y="3592"/>
                    <a:pt x="907" y="3589"/>
                  </a:cubicBezTo>
                  <a:cubicBezTo>
                    <a:pt x="983" y="3581"/>
                    <a:pt x="1019" y="3552"/>
                    <a:pt x="1023" y="3431"/>
                  </a:cubicBezTo>
                  <a:cubicBezTo>
                    <a:pt x="1027" y="3311"/>
                    <a:pt x="1021" y="184"/>
                    <a:pt x="1023" y="122"/>
                  </a:cubicBezTo>
                  <a:cubicBezTo>
                    <a:pt x="1024" y="82"/>
                    <a:pt x="1024" y="9"/>
                    <a:pt x="910" y="4"/>
                  </a:cubicBezTo>
                  <a:cubicBezTo>
                    <a:pt x="851" y="1"/>
                    <a:pt x="682" y="0"/>
                    <a:pt x="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0"/>
            <p:cNvSpPr/>
            <p:nvPr/>
          </p:nvSpPr>
          <p:spPr>
            <a:xfrm>
              <a:off x="5874593" y="1885271"/>
              <a:ext cx="86597" cy="302962"/>
            </a:xfrm>
            <a:custGeom>
              <a:avLst/>
              <a:gdLst/>
              <a:ahLst/>
              <a:cxnLst/>
              <a:rect l="l" t="t" r="r" b="b"/>
              <a:pathLst>
                <a:path w="1027" h="3593" extrusionOk="0">
                  <a:moveTo>
                    <a:pt x="514" y="0"/>
                  </a:moveTo>
                  <a:cubicBezTo>
                    <a:pt x="346" y="0"/>
                    <a:pt x="179" y="1"/>
                    <a:pt x="126" y="2"/>
                  </a:cubicBezTo>
                  <a:cubicBezTo>
                    <a:pt x="0" y="3"/>
                    <a:pt x="9" y="110"/>
                    <a:pt x="9" y="110"/>
                  </a:cubicBezTo>
                  <a:lnTo>
                    <a:pt x="9" y="3487"/>
                  </a:lnTo>
                  <a:cubicBezTo>
                    <a:pt x="9" y="3535"/>
                    <a:pt x="11" y="3588"/>
                    <a:pt x="109" y="3588"/>
                  </a:cubicBezTo>
                  <a:cubicBezTo>
                    <a:pt x="177" y="3588"/>
                    <a:pt x="486" y="3593"/>
                    <a:pt x="702" y="3593"/>
                  </a:cubicBezTo>
                  <a:cubicBezTo>
                    <a:pt x="799" y="3593"/>
                    <a:pt x="878" y="3592"/>
                    <a:pt x="907" y="3589"/>
                  </a:cubicBezTo>
                  <a:cubicBezTo>
                    <a:pt x="984" y="3581"/>
                    <a:pt x="1020" y="3552"/>
                    <a:pt x="1023" y="3431"/>
                  </a:cubicBezTo>
                  <a:cubicBezTo>
                    <a:pt x="1027" y="3311"/>
                    <a:pt x="1021" y="184"/>
                    <a:pt x="1023" y="122"/>
                  </a:cubicBezTo>
                  <a:cubicBezTo>
                    <a:pt x="1026" y="82"/>
                    <a:pt x="1026" y="9"/>
                    <a:pt x="911" y="4"/>
                  </a:cubicBezTo>
                  <a:cubicBezTo>
                    <a:pt x="852" y="1"/>
                    <a:pt x="682"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0"/>
            <p:cNvSpPr/>
            <p:nvPr/>
          </p:nvSpPr>
          <p:spPr>
            <a:xfrm>
              <a:off x="6087333" y="1885271"/>
              <a:ext cx="86597" cy="302962"/>
            </a:xfrm>
            <a:custGeom>
              <a:avLst/>
              <a:gdLst/>
              <a:ahLst/>
              <a:cxnLst/>
              <a:rect l="l" t="t" r="r" b="b"/>
              <a:pathLst>
                <a:path w="1027" h="3593" extrusionOk="0">
                  <a:moveTo>
                    <a:pt x="515" y="0"/>
                  </a:moveTo>
                  <a:cubicBezTo>
                    <a:pt x="346" y="0"/>
                    <a:pt x="180" y="1"/>
                    <a:pt x="127" y="2"/>
                  </a:cubicBezTo>
                  <a:cubicBezTo>
                    <a:pt x="1" y="3"/>
                    <a:pt x="9" y="110"/>
                    <a:pt x="9" y="110"/>
                  </a:cubicBezTo>
                  <a:lnTo>
                    <a:pt x="9" y="3487"/>
                  </a:lnTo>
                  <a:cubicBezTo>
                    <a:pt x="9" y="3535"/>
                    <a:pt x="12" y="3588"/>
                    <a:pt x="110" y="3588"/>
                  </a:cubicBezTo>
                  <a:cubicBezTo>
                    <a:pt x="177" y="3588"/>
                    <a:pt x="487" y="3593"/>
                    <a:pt x="703" y="3593"/>
                  </a:cubicBezTo>
                  <a:cubicBezTo>
                    <a:pt x="800" y="3593"/>
                    <a:pt x="878" y="3592"/>
                    <a:pt x="907" y="3589"/>
                  </a:cubicBezTo>
                  <a:cubicBezTo>
                    <a:pt x="984" y="3581"/>
                    <a:pt x="1020" y="3552"/>
                    <a:pt x="1025" y="3431"/>
                  </a:cubicBezTo>
                  <a:cubicBezTo>
                    <a:pt x="1027" y="3311"/>
                    <a:pt x="1021" y="184"/>
                    <a:pt x="1025" y="122"/>
                  </a:cubicBezTo>
                  <a:cubicBezTo>
                    <a:pt x="1026" y="82"/>
                    <a:pt x="1026" y="9"/>
                    <a:pt x="911" y="4"/>
                  </a:cubicBezTo>
                  <a:cubicBezTo>
                    <a:pt x="852" y="1"/>
                    <a:pt x="683" y="0"/>
                    <a:pt x="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0"/>
            <p:cNvSpPr/>
            <p:nvPr/>
          </p:nvSpPr>
          <p:spPr>
            <a:xfrm>
              <a:off x="5555189" y="2736313"/>
              <a:ext cx="1064793" cy="1257127"/>
            </a:xfrm>
            <a:custGeom>
              <a:avLst/>
              <a:gdLst/>
              <a:ahLst/>
              <a:cxnLst/>
              <a:rect l="l" t="t" r="r" b="b"/>
              <a:pathLst>
                <a:path w="12628" h="14909" extrusionOk="0">
                  <a:moveTo>
                    <a:pt x="1712" y="1"/>
                  </a:moveTo>
                  <a:cubicBezTo>
                    <a:pt x="1547" y="1"/>
                    <a:pt x="1433" y="28"/>
                    <a:pt x="1393" y="92"/>
                  </a:cubicBezTo>
                  <a:cubicBezTo>
                    <a:pt x="1192" y="410"/>
                    <a:pt x="2668" y="1010"/>
                    <a:pt x="3176" y="1204"/>
                  </a:cubicBezTo>
                  <a:cubicBezTo>
                    <a:pt x="3173" y="1204"/>
                    <a:pt x="3172" y="1205"/>
                    <a:pt x="3169" y="1205"/>
                  </a:cubicBezTo>
                  <a:cubicBezTo>
                    <a:pt x="2713" y="1049"/>
                    <a:pt x="1473" y="644"/>
                    <a:pt x="837" y="644"/>
                  </a:cubicBezTo>
                  <a:cubicBezTo>
                    <a:pt x="623" y="644"/>
                    <a:pt x="478" y="690"/>
                    <a:pt x="453" y="806"/>
                  </a:cubicBezTo>
                  <a:cubicBezTo>
                    <a:pt x="417" y="1042"/>
                    <a:pt x="1737" y="1496"/>
                    <a:pt x="2435" y="1719"/>
                  </a:cubicBezTo>
                  <a:cubicBezTo>
                    <a:pt x="2429" y="1730"/>
                    <a:pt x="2425" y="1738"/>
                    <a:pt x="2420" y="1749"/>
                  </a:cubicBezTo>
                  <a:cubicBezTo>
                    <a:pt x="1889" y="1632"/>
                    <a:pt x="1000" y="1454"/>
                    <a:pt x="513" y="1454"/>
                  </a:cubicBezTo>
                  <a:cubicBezTo>
                    <a:pt x="318" y="1454"/>
                    <a:pt x="188" y="1482"/>
                    <a:pt x="170" y="1555"/>
                  </a:cubicBezTo>
                  <a:cubicBezTo>
                    <a:pt x="107" y="1820"/>
                    <a:pt x="1614" y="2211"/>
                    <a:pt x="2289" y="2372"/>
                  </a:cubicBezTo>
                  <a:lnTo>
                    <a:pt x="2289" y="2384"/>
                  </a:lnTo>
                  <a:cubicBezTo>
                    <a:pt x="1817" y="2299"/>
                    <a:pt x="935" y="2153"/>
                    <a:pt x="415" y="2153"/>
                  </a:cubicBezTo>
                  <a:cubicBezTo>
                    <a:pt x="166" y="2153"/>
                    <a:pt x="1" y="2186"/>
                    <a:pt x="2" y="2276"/>
                  </a:cubicBezTo>
                  <a:cubicBezTo>
                    <a:pt x="10" y="2649"/>
                    <a:pt x="1636" y="3061"/>
                    <a:pt x="2273" y="3225"/>
                  </a:cubicBezTo>
                  <a:lnTo>
                    <a:pt x="2326" y="3183"/>
                  </a:lnTo>
                  <a:cubicBezTo>
                    <a:pt x="2382" y="3649"/>
                    <a:pt x="2502" y="4222"/>
                    <a:pt x="2706" y="4929"/>
                  </a:cubicBezTo>
                  <a:cubicBezTo>
                    <a:pt x="2706" y="4929"/>
                    <a:pt x="2852" y="9048"/>
                    <a:pt x="4201" y="12633"/>
                  </a:cubicBezTo>
                  <a:cubicBezTo>
                    <a:pt x="4739" y="14063"/>
                    <a:pt x="6190" y="14909"/>
                    <a:pt x="7877" y="14909"/>
                  </a:cubicBezTo>
                  <a:cubicBezTo>
                    <a:pt x="9438" y="14909"/>
                    <a:pt x="11201" y="14183"/>
                    <a:pt x="12627" y="12524"/>
                  </a:cubicBezTo>
                  <a:cubicBezTo>
                    <a:pt x="10677" y="11900"/>
                    <a:pt x="8914" y="10831"/>
                    <a:pt x="7931" y="9043"/>
                  </a:cubicBezTo>
                  <a:cubicBezTo>
                    <a:pt x="7799" y="9251"/>
                    <a:pt x="7723" y="9371"/>
                    <a:pt x="7723" y="9371"/>
                  </a:cubicBezTo>
                  <a:lnTo>
                    <a:pt x="6583" y="6308"/>
                  </a:lnTo>
                  <a:lnTo>
                    <a:pt x="6403" y="5650"/>
                  </a:lnTo>
                  <a:cubicBezTo>
                    <a:pt x="6403" y="5650"/>
                    <a:pt x="5755" y="3894"/>
                    <a:pt x="5680" y="3418"/>
                  </a:cubicBezTo>
                  <a:cubicBezTo>
                    <a:pt x="5591" y="2853"/>
                    <a:pt x="6083" y="1192"/>
                    <a:pt x="6031" y="547"/>
                  </a:cubicBezTo>
                  <a:cubicBezTo>
                    <a:pt x="6017" y="380"/>
                    <a:pt x="5945" y="315"/>
                    <a:pt x="5840" y="315"/>
                  </a:cubicBezTo>
                  <a:cubicBezTo>
                    <a:pt x="5580" y="315"/>
                    <a:pt x="5121" y="719"/>
                    <a:pt x="4890" y="940"/>
                  </a:cubicBezTo>
                  <a:cubicBezTo>
                    <a:pt x="4276" y="583"/>
                    <a:pt x="2465" y="1"/>
                    <a:pt x="1712" y="1"/>
                  </a:cubicBezTo>
                  <a:close/>
                </a:path>
              </a:pathLst>
            </a:custGeom>
            <a:solidFill>
              <a:srgbClr val="E6A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0"/>
            <p:cNvSpPr/>
            <p:nvPr/>
          </p:nvSpPr>
          <p:spPr>
            <a:xfrm>
              <a:off x="6223847" y="2968193"/>
              <a:ext cx="510052" cy="824228"/>
            </a:xfrm>
            <a:custGeom>
              <a:avLst/>
              <a:gdLst/>
              <a:ahLst/>
              <a:cxnLst/>
              <a:rect l="l" t="t" r="r" b="b"/>
              <a:pathLst>
                <a:path w="6049" h="9775" extrusionOk="0">
                  <a:moveTo>
                    <a:pt x="5421" y="1"/>
                  </a:moveTo>
                  <a:cubicBezTo>
                    <a:pt x="4201" y="490"/>
                    <a:pt x="3143" y="1360"/>
                    <a:pt x="2416" y="2500"/>
                  </a:cubicBezTo>
                  <a:cubicBezTo>
                    <a:pt x="1488" y="3952"/>
                    <a:pt x="438" y="5606"/>
                    <a:pt x="1" y="6293"/>
                  </a:cubicBezTo>
                  <a:cubicBezTo>
                    <a:pt x="984" y="8081"/>
                    <a:pt x="2747" y="9150"/>
                    <a:pt x="4695" y="9775"/>
                  </a:cubicBezTo>
                  <a:cubicBezTo>
                    <a:pt x="5195" y="9192"/>
                    <a:pt x="5655" y="8499"/>
                    <a:pt x="6049" y="7678"/>
                  </a:cubicBezTo>
                  <a:lnTo>
                    <a:pt x="5421" y="1"/>
                  </a:lnTo>
                  <a:close/>
                </a:path>
              </a:pathLst>
            </a:custGeom>
            <a:solidFill>
              <a:srgbClr val="DC8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0"/>
            <p:cNvSpPr/>
            <p:nvPr/>
          </p:nvSpPr>
          <p:spPr>
            <a:xfrm>
              <a:off x="5822990" y="2934802"/>
              <a:ext cx="133984" cy="84742"/>
            </a:xfrm>
            <a:custGeom>
              <a:avLst/>
              <a:gdLst/>
              <a:ahLst/>
              <a:cxnLst/>
              <a:rect l="l" t="t" r="r" b="b"/>
              <a:pathLst>
                <a:path w="1589" h="1005" extrusionOk="0">
                  <a:moveTo>
                    <a:pt x="17" y="0"/>
                  </a:moveTo>
                  <a:cubicBezTo>
                    <a:pt x="7" y="0"/>
                    <a:pt x="2" y="0"/>
                    <a:pt x="1" y="0"/>
                  </a:cubicBezTo>
                  <a:lnTo>
                    <a:pt x="5" y="115"/>
                  </a:lnTo>
                  <a:cubicBezTo>
                    <a:pt x="21" y="117"/>
                    <a:pt x="1369" y="87"/>
                    <a:pt x="1474" y="1004"/>
                  </a:cubicBezTo>
                  <a:lnTo>
                    <a:pt x="1588" y="991"/>
                  </a:lnTo>
                  <a:cubicBezTo>
                    <a:pt x="1478" y="28"/>
                    <a:pt x="181" y="0"/>
                    <a:pt x="17"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0"/>
            <p:cNvSpPr/>
            <p:nvPr/>
          </p:nvSpPr>
          <p:spPr>
            <a:xfrm>
              <a:off x="6470061" y="1592850"/>
              <a:ext cx="1508653" cy="977775"/>
            </a:xfrm>
            <a:custGeom>
              <a:avLst/>
              <a:gdLst/>
              <a:ahLst/>
              <a:cxnLst/>
              <a:rect l="l" t="t" r="r" b="b"/>
              <a:pathLst>
                <a:path w="17892" h="11596" extrusionOk="0">
                  <a:moveTo>
                    <a:pt x="5633" y="0"/>
                  </a:moveTo>
                  <a:cubicBezTo>
                    <a:pt x="3076" y="0"/>
                    <a:pt x="1043" y="307"/>
                    <a:pt x="776" y="1242"/>
                  </a:cubicBezTo>
                  <a:cubicBezTo>
                    <a:pt x="0" y="3970"/>
                    <a:pt x="1169" y="8088"/>
                    <a:pt x="1888" y="9432"/>
                  </a:cubicBezTo>
                  <a:cubicBezTo>
                    <a:pt x="2512" y="10600"/>
                    <a:pt x="7269" y="11596"/>
                    <a:pt x="9957" y="11596"/>
                  </a:cubicBezTo>
                  <a:cubicBezTo>
                    <a:pt x="10364" y="11596"/>
                    <a:pt x="10723" y="11573"/>
                    <a:pt x="11013" y="11525"/>
                  </a:cubicBezTo>
                  <a:cubicBezTo>
                    <a:pt x="13223" y="11157"/>
                    <a:pt x="14481" y="10501"/>
                    <a:pt x="16186" y="8356"/>
                  </a:cubicBezTo>
                  <a:cubicBezTo>
                    <a:pt x="17892" y="6212"/>
                    <a:pt x="17336" y="1125"/>
                    <a:pt x="17336" y="1125"/>
                  </a:cubicBezTo>
                  <a:cubicBezTo>
                    <a:pt x="17336" y="1125"/>
                    <a:pt x="10526" y="0"/>
                    <a:pt x="5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0"/>
            <p:cNvSpPr/>
            <p:nvPr/>
          </p:nvSpPr>
          <p:spPr>
            <a:xfrm>
              <a:off x="6947312" y="2709752"/>
              <a:ext cx="508618" cy="271004"/>
            </a:xfrm>
            <a:custGeom>
              <a:avLst/>
              <a:gdLst/>
              <a:ahLst/>
              <a:cxnLst/>
              <a:rect l="l" t="t" r="r" b="b"/>
              <a:pathLst>
                <a:path w="6032" h="3214" extrusionOk="0">
                  <a:moveTo>
                    <a:pt x="2770" y="1"/>
                  </a:moveTo>
                  <a:cubicBezTo>
                    <a:pt x="691" y="1"/>
                    <a:pt x="0" y="388"/>
                    <a:pt x="0" y="388"/>
                  </a:cubicBezTo>
                  <a:lnTo>
                    <a:pt x="795" y="2135"/>
                  </a:lnTo>
                  <a:lnTo>
                    <a:pt x="4160" y="3213"/>
                  </a:lnTo>
                  <a:lnTo>
                    <a:pt x="6032" y="103"/>
                  </a:lnTo>
                  <a:cubicBezTo>
                    <a:pt x="6032" y="103"/>
                    <a:pt x="5684" y="72"/>
                    <a:pt x="3239" y="7"/>
                  </a:cubicBezTo>
                  <a:cubicBezTo>
                    <a:pt x="3075" y="3"/>
                    <a:pt x="2919" y="1"/>
                    <a:pt x="27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0"/>
            <p:cNvSpPr/>
            <p:nvPr/>
          </p:nvSpPr>
          <p:spPr>
            <a:xfrm>
              <a:off x="6986943" y="2497097"/>
              <a:ext cx="424804" cy="257260"/>
            </a:xfrm>
            <a:custGeom>
              <a:avLst/>
              <a:gdLst/>
              <a:ahLst/>
              <a:cxnLst/>
              <a:rect l="l" t="t" r="r" b="b"/>
              <a:pathLst>
                <a:path w="5038" h="3051" extrusionOk="0">
                  <a:moveTo>
                    <a:pt x="5038" y="1"/>
                  </a:moveTo>
                  <a:lnTo>
                    <a:pt x="0" y="666"/>
                  </a:lnTo>
                  <a:lnTo>
                    <a:pt x="59" y="2949"/>
                  </a:lnTo>
                  <a:cubicBezTo>
                    <a:pt x="511" y="3018"/>
                    <a:pt x="960" y="3050"/>
                    <a:pt x="1405" y="3050"/>
                  </a:cubicBezTo>
                  <a:cubicBezTo>
                    <a:pt x="2635" y="3050"/>
                    <a:pt x="3835" y="2803"/>
                    <a:pt x="4997" y="2390"/>
                  </a:cubicBezTo>
                  <a:lnTo>
                    <a:pt x="5038" y="1"/>
                  </a:lnTo>
                  <a:close/>
                </a:path>
              </a:pathLst>
            </a:custGeom>
            <a:solidFill>
              <a:srgbClr val="DC8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0"/>
            <p:cNvSpPr/>
            <p:nvPr/>
          </p:nvSpPr>
          <p:spPr>
            <a:xfrm>
              <a:off x="6979017" y="2698622"/>
              <a:ext cx="436609" cy="408277"/>
            </a:xfrm>
            <a:custGeom>
              <a:avLst/>
              <a:gdLst/>
              <a:ahLst/>
              <a:cxnLst/>
              <a:rect l="l" t="t" r="r" b="b"/>
              <a:pathLst>
                <a:path w="5178" h="4842" extrusionOk="0">
                  <a:moveTo>
                    <a:pt x="5091" y="0"/>
                  </a:moveTo>
                  <a:cubicBezTo>
                    <a:pt x="3928" y="413"/>
                    <a:pt x="2727" y="661"/>
                    <a:pt x="1496" y="661"/>
                  </a:cubicBezTo>
                  <a:cubicBezTo>
                    <a:pt x="1052" y="661"/>
                    <a:pt x="604" y="628"/>
                    <a:pt x="153" y="560"/>
                  </a:cubicBezTo>
                  <a:lnTo>
                    <a:pt x="153" y="560"/>
                  </a:lnTo>
                  <a:lnTo>
                    <a:pt x="162" y="899"/>
                  </a:lnTo>
                  <a:cubicBezTo>
                    <a:pt x="162" y="899"/>
                    <a:pt x="0" y="4583"/>
                    <a:pt x="2591" y="4830"/>
                  </a:cubicBezTo>
                  <a:cubicBezTo>
                    <a:pt x="2665" y="4838"/>
                    <a:pt x="2737" y="4841"/>
                    <a:pt x="2807" y="4841"/>
                  </a:cubicBezTo>
                  <a:cubicBezTo>
                    <a:pt x="5177" y="4841"/>
                    <a:pt x="5076" y="858"/>
                    <a:pt x="5076" y="858"/>
                  </a:cubicBezTo>
                  <a:lnTo>
                    <a:pt x="5091" y="0"/>
                  </a:lnTo>
                  <a:close/>
                </a:path>
              </a:pathLst>
            </a:custGeom>
            <a:solidFill>
              <a:srgbClr val="E6A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0"/>
            <p:cNvSpPr/>
            <p:nvPr/>
          </p:nvSpPr>
          <p:spPr>
            <a:xfrm>
              <a:off x="6474530" y="2031145"/>
              <a:ext cx="287784" cy="320416"/>
            </a:xfrm>
            <a:custGeom>
              <a:avLst/>
              <a:gdLst/>
              <a:ahLst/>
              <a:cxnLst/>
              <a:rect l="l" t="t" r="r" b="b"/>
              <a:pathLst>
                <a:path w="3413" h="3800" extrusionOk="0">
                  <a:moveTo>
                    <a:pt x="2039" y="1"/>
                  </a:moveTo>
                  <a:cubicBezTo>
                    <a:pt x="1481" y="1"/>
                    <a:pt x="887" y="289"/>
                    <a:pt x="540" y="1315"/>
                  </a:cubicBezTo>
                  <a:cubicBezTo>
                    <a:pt x="0" y="2909"/>
                    <a:pt x="971" y="3799"/>
                    <a:pt x="2025" y="3799"/>
                  </a:cubicBezTo>
                  <a:cubicBezTo>
                    <a:pt x="2518" y="3799"/>
                    <a:pt x="3028" y="3605"/>
                    <a:pt x="3412" y="3198"/>
                  </a:cubicBezTo>
                  <a:lnTo>
                    <a:pt x="3406" y="471"/>
                  </a:lnTo>
                  <a:cubicBezTo>
                    <a:pt x="3406" y="471"/>
                    <a:pt x="2752" y="1"/>
                    <a:pt x="2039" y="1"/>
                  </a:cubicBezTo>
                  <a:close/>
                </a:path>
              </a:pathLst>
            </a:custGeom>
            <a:solidFill>
              <a:srgbClr val="DC8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6558091" y="2093289"/>
              <a:ext cx="212233" cy="199923"/>
            </a:xfrm>
            <a:custGeom>
              <a:avLst/>
              <a:gdLst/>
              <a:ahLst/>
              <a:cxnLst/>
              <a:rect l="l" t="t" r="r" b="b"/>
              <a:pathLst>
                <a:path w="2517" h="2371" extrusionOk="0">
                  <a:moveTo>
                    <a:pt x="914" y="0"/>
                  </a:moveTo>
                  <a:cubicBezTo>
                    <a:pt x="419" y="0"/>
                    <a:pt x="38" y="345"/>
                    <a:pt x="21" y="360"/>
                  </a:cubicBezTo>
                  <a:cubicBezTo>
                    <a:pt x="2" y="378"/>
                    <a:pt x="0" y="410"/>
                    <a:pt x="19" y="428"/>
                  </a:cubicBezTo>
                  <a:cubicBezTo>
                    <a:pt x="28" y="439"/>
                    <a:pt x="42" y="444"/>
                    <a:pt x="55" y="444"/>
                  </a:cubicBezTo>
                  <a:cubicBezTo>
                    <a:pt x="67" y="444"/>
                    <a:pt x="79" y="440"/>
                    <a:pt x="88" y="432"/>
                  </a:cubicBezTo>
                  <a:cubicBezTo>
                    <a:pt x="92" y="429"/>
                    <a:pt x="459" y="98"/>
                    <a:pt x="919" y="98"/>
                  </a:cubicBezTo>
                  <a:cubicBezTo>
                    <a:pt x="937" y="98"/>
                    <a:pt x="956" y="99"/>
                    <a:pt x="975" y="100"/>
                  </a:cubicBezTo>
                  <a:cubicBezTo>
                    <a:pt x="1256" y="118"/>
                    <a:pt x="1513" y="261"/>
                    <a:pt x="1740" y="527"/>
                  </a:cubicBezTo>
                  <a:cubicBezTo>
                    <a:pt x="2385" y="1282"/>
                    <a:pt x="1555" y="2279"/>
                    <a:pt x="1547" y="2290"/>
                  </a:cubicBezTo>
                  <a:cubicBezTo>
                    <a:pt x="1529" y="2311"/>
                    <a:pt x="1532" y="2341"/>
                    <a:pt x="1553" y="2359"/>
                  </a:cubicBezTo>
                  <a:cubicBezTo>
                    <a:pt x="1558" y="2364"/>
                    <a:pt x="1564" y="2368"/>
                    <a:pt x="1570" y="2369"/>
                  </a:cubicBezTo>
                  <a:cubicBezTo>
                    <a:pt x="1575" y="2370"/>
                    <a:pt x="1579" y="2371"/>
                    <a:pt x="1584" y="2371"/>
                  </a:cubicBezTo>
                  <a:cubicBezTo>
                    <a:pt x="1598" y="2371"/>
                    <a:pt x="1613" y="2365"/>
                    <a:pt x="1622" y="2353"/>
                  </a:cubicBezTo>
                  <a:cubicBezTo>
                    <a:pt x="1632" y="2343"/>
                    <a:pt x="2516" y="1282"/>
                    <a:pt x="1816" y="463"/>
                  </a:cubicBezTo>
                  <a:cubicBezTo>
                    <a:pt x="1570" y="176"/>
                    <a:pt x="1289" y="21"/>
                    <a:pt x="980" y="3"/>
                  </a:cubicBezTo>
                  <a:cubicBezTo>
                    <a:pt x="958" y="1"/>
                    <a:pt x="936" y="0"/>
                    <a:pt x="914"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6610454" y="2171369"/>
              <a:ext cx="122180" cy="47472"/>
            </a:xfrm>
            <a:custGeom>
              <a:avLst/>
              <a:gdLst/>
              <a:ahLst/>
              <a:cxnLst/>
              <a:rect l="l" t="t" r="r" b="b"/>
              <a:pathLst>
                <a:path w="1449" h="563" extrusionOk="0">
                  <a:moveTo>
                    <a:pt x="555" y="1"/>
                  </a:moveTo>
                  <a:cubicBezTo>
                    <a:pt x="272" y="1"/>
                    <a:pt x="43" y="86"/>
                    <a:pt x="39" y="87"/>
                  </a:cubicBezTo>
                  <a:cubicBezTo>
                    <a:pt x="13" y="98"/>
                    <a:pt x="0" y="126"/>
                    <a:pt x="10" y="152"/>
                  </a:cubicBezTo>
                  <a:cubicBezTo>
                    <a:pt x="15" y="167"/>
                    <a:pt x="29" y="178"/>
                    <a:pt x="42" y="181"/>
                  </a:cubicBezTo>
                  <a:cubicBezTo>
                    <a:pt x="47" y="182"/>
                    <a:pt x="51" y="183"/>
                    <a:pt x="56" y="183"/>
                  </a:cubicBezTo>
                  <a:cubicBezTo>
                    <a:pt x="62" y="183"/>
                    <a:pt x="67" y="182"/>
                    <a:pt x="72" y="180"/>
                  </a:cubicBezTo>
                  <a:cubicBezTo>
                    <a:pt x="77" y="179"/>
                    <a:pt x="291" y="100"/>
                    <a:pt x="553" y="100"/>
                  </a:cubicBezTo>
                  <a:cubicBezTo>
                    <a:pt x="826" y="100"/>
                    <a:pt x="1152" y="186"/>
                    <a:pt x="1347" y="536"/>
                  </a:cubicBezTo>
                  <a:cubicBezTo>
                    <a:pt x="1357" y="553"/>
                    <a:pt x="1374" y="562"/>
                    <a:pt x="1391" y="562"/>
                  </a:cubicBezTo>
                  <a:cubicBezTo>
                    <a:pt x="1399" y="562"/>
                    <a:pt x="1407" y="560"/>
                    <a:pt x="1415" y="556"/>
                  </a:cubicBezTo>
                  <a:cubicBezTo>
                    <a:pt x="1440" y="541"/>
                    <a:pt x="1448" y="512"/>
                    <a:pt x="1435" y="488"/>
                  </a:cubicBezTo>
                  <a:cubicBezTo>
                    <a:pt x="1217" y="96"/>
                    <a:pt x="855" y="1"/>
                    <a:pt x="555"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7039558" y="1550437"/>
              <a:ext cx="2530" cy="3288"/>
            </a:xfrm>
            <a:custGeom>
              <a:avLst/>
              <a:gdLst/>
              <a:ahLst/>
              <a:cxnLst/>
              <a:rect l="l" t="t" r="r" b="b"/>
              <a:pathLst>
                <a:path w="30" h="39" extrusionOk="0">
                  <a:moveTo>
                    <a:pt x="30" y="1"/>
                  </a:moveTo>
                  <a:cubicBezTo>
                    <a:pt x="30" y="1"/>
                    <a:pt x="18" y="13"/>
                    <a:pt x="0" y="38"/>
                  </a:cubicBezTo>
                  <a:cubicBezTo>
                    <a:pt x="19" y="15"/>
                    <a:pt x="30" y="1"/>
                    <a:pt x="30" y="1"/>
                  </a:cubicBezTo>
                  <a:close/>
                </a:path>
              </a:pathLst>
            </a:custGeom>
            <a:solidFill>
              <a:srgbClr val="E0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7944818" y="3664845"/>
              <a:ext cx="375224" cy="209367"/>
            </a:xfrm>
            <a:custGeom>
              <a:avLst/>
              <a:gdLst/>
              <a:ahLst/>
              <a:cxnLst/>
              <a:rect l="l" t="t" r="r" b="b"/>
              <a:pathLst>
                <a:path w="4450" h="2483" extrusionOk="0">
                  <a:moveTo>
                    <a:pt x="4157" y="0"/>
                  </a:moveTo>
                  <a:cubicBezTo>
                    <a:pt x="2913" y="1019"/>
                    <a:pt x="1530" y="1619"/>
                    <a:pt x="54" y="2040"/>
                  </a:cubicBezTo>
                  <a:cubicBezTo>
                    <a:pt x="36" y="2044"/>
                    <a:pt x="20" y="2049"/>
                    <a:pt x="1" y="2055"/>
                  </a:cubicBezTo>
                  <a:lnTo>
                    <a:pt x="61" y="2454"/>
                  </a:lnTo>
                  <a:lnTo>
                    <a:pt x="111" y="2454"/>
                  </a:lnTo>
                  <a:cubicBezTo>
                    <a:pt x="889" y="2457"/>
                    <a:pt x="1478" y="2462"/>
                    <a:pt x="1797" y="2473"/>
                  </a:cubicBezTo>
                  <a:cubicBezTo>
                    <a:pt x="1923" y="2478"/>
                    <a:pt x="2059" y="2482"/>
                    <a:pt x="2204" y="2482"/>
                  </a:cubicBezTo>
                  <a:cubicBezTo>
                    <a:pt x="2898" y="2482"/>
                    <a:pt x="3772" y="2385"/>
                    <a:pt x="4450" y="1774"/>
                  </a:cubicBezTo>
                  <a:cubicBezTo>
                    <a:pt x="4356" y="1127"/>
                    <a:pt x="4254" y="523"/>
                    <a:pt x="4157" y="0"/>
                  </a:cubicBezTo>
                  <a:close/>
                </a:path>
              </a:pathLst>
            </a:custGeom>
            <a:solidFill>
              <a:srgbClr val="E6A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7926352" y="3532294"/>
              <a:ext cx="368816" cy="305829"/>
            </a:xfrm>
            <a:custGeom>
              <a:avLst/>
              <a:gdLst/>
              <a:ahLst/>
              <a:cxnLst/>
              <a:rect l="l" t="t" r="r" b="b"/>
              <a:pathLst>
                <a:path w="4374" h="3627" extrusionOk="0">
                  <a:moveTo>
                    <a:pt x="4023" y="0"/>
                  </a:moveTo>
                  <a:lnTo>
                    <a:pt x="1" y="2162"/>
                  </a:lnTo>
                  <a:lnTo>
                    <a:pt x="219" y="3627"/>
                  </a:lnTo>
                  <a:cubicBezTo>
                    <a:pt x="1715" y="3205"/>
                    <a:pt x="3116" y="2604"/>
                    <a:pt x="4373" y="1571"/>
                  </a:cubicBezTo>
                  <a:cubicBezTo>
                    <a:pt x="4246" y="893"/>
                    <a:pt x="4121" y="344"/>
                    <a:pt x="4023" y="0"/>
                  </a:cubicBezTo>
                  <a:close/>
                </a:path>
              </a:pathLst>
            </a:custGeom>
            <a:solidFill>
              <a:srgbClr val="DC8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6264405" y="2828053"/>
              <a:ext cx="2002600" cy="1048182"/>
            </a:xfrm>
            <a:custGeom>
              <a:avLst/>
              <a:gdLst/>
              <a:ahLst/>
              <a:cxnLst/>
              <a:rect l="l" t="t" r="r" b="b"/>
              <a:pathLst>
                <a:path w="23750" h="12431" extrusionOk="0">
                  <a:moveTo>
                    <a:pt x="15111" y="1"/>
                  </a:moveTo>
                  <a:lnTo>
                    <a:pt x="13515" y="83"/>
                  </a:lnTo>
                  <a:lnTo>
                    <a:pt x="13288" y="95"/>
                  </a:lnTo>
                  <a:lnTo>
                    <a:pt x="12063" y="158"/>
                  </a:lnTo>
                  <a:lnTo>
                    <a:pt x="12033" y="159"/>
                  </a:lnTo>
                  <a:lnTo>
                    <a:pt x="11661" y="1619"/>
                  </a:lnTo>
                  <a:lnTo>
                    <a:pt x="11644" y="1685"/>
                  </a:lnTo>
                  <a:lnTo>
                    <a:pt x="11630" y="1740"/>
                  </a:lnTo>
                  <a:lnTo>
                    <a:pt x="11624" y="1763"/>
                  </a:lnTo>
                  <a:lnTo>
                    <a:pt x="11620" y="1777"/>
                  </a:lnTo>
                  <a:cubicBezTo>
                    <a:pt x="11620" y="1777"/>
                    <a:pt x="11618" y="1771"/>
                    <a:pt x="11615" y="1763"/>
                  </a:cubicBezTo>
                  <a:cubicBezTo>
                    <a:pt x="11613" y="1758"/>
                    <a:pt x="11610" y="1751"/>
                    <a:pt x="11607" y="1741"/>
                  </a:cubicBezTo>
                  <a:cubicBezTo>
                    <a:pt x="11602" y="1727"/>
                    <a:pt x="11593" y="1709"/>
                    <a:pt x="11586" y="1687"/>
                  </a:cubicBezTo>
                  <a:cubicBezTo>
                    <a:pt x="11576" y="1658"/>
                    <a:pt x="11561" y="1621"/>
                    <a:pt x="11545" y="1580"/>
                  </a:cubicBezTo>
                  <a:cubicBezTo>
                    <a:pt x="11389" y="1171"/>
                    <a:pt x="11035" y="248"/>
                    <a:pt x="10986" y="126"/>
                  </a:cubicBezTo>
                  <a:cubicBezTo>
                    <a:pt x="10981" y="113"/>
                    <a:pt x="10950" y="102"/>
                    <a:pt x="10898" y="93"/>
                  </a:cubicBezTo>
                  <a:cubicBezTo>
                    <a:pt x="10736" y="65"/>
                    <a:pt x="10367" y="54"/>
                    <a:pt x="9916" y="54"/>
                  </a:cubicBezTo>
                  <a:cubicBezTo>
                    <a:pt x="9531" y="54"/>
                    <a:pt x="9087" y="62"/>
                    <a:pt x="8661" y="72"/>
                  </a:cubicBezTo>
                  <a:cubicBezTo>
                    <a:pt x="8639" y="72"/>
                    <a:pt x="8616" y="74"/>
                    <a:pt x="8593" y="74"/>
                  </a:cubicBezTo>
                  <a:cubicBezTo>
                    <a:pt x="7979" y="90"/>
                    <a:pt x="7411" y="108"/>
                    <a:pt x="7129" y="119"/>
                  </a:cubicBezTo>
                  <a:cubicBezTo>
                    <a:pt x="7009" y="124"/>
                    <a:pt x="6939" y="127"/>
                    <a:pt x="6939" y="127"/>
                  </a:cubicBezTo>
                  <a:cubicBezTo>
                    <a:pt x="6939" y="127"/>
                    <a:pt x="4632" y="163"/>
                    <a:pt x="3603" y="904"/>
                  </a:cubicBezTo>
                  <a:cubicBezTo>
                    <a:pt x="2329" y="1692"/>
                    <a:pt x="783" y="4714"/>
                    <a:pt x="11" y="5577"/>
                  </a:cubicBezTo>
                  <a:cubicBezTo>
                    <a:pt x="11" y="5577"/>
                    <a:pt x="6" y="5607"/>
                    <a:pt x="5" y="5657"/>
                  </a:cubicBezTo>
                  <a:cubicBezTo>
                    <a:pt x="1" y="5817"/>
                    <a:pt x="30" y="6198"/>
                    <a:pt x="329" y="6680"/>
                  </a:cubicBezTo>
                  <a:cubicBezTo>
                    <a:pt x="804" y="7449"/>
                    <a:pt x="1964" y="8474"/>
                    <a:pt x="4769" y="9271"/>
                  </a:cubicBezTo>
                  <a:cubicBezTo>
                    <a:pt x="4769" y="9271"/>
                    <a:pt x="4791" y="9695"/>
                    <a:pt x="4816" y="10305"/>
                  </a:cubicBezTo>
                  <a:cubicBezTo>
                    <a:pt x="4819" y="10410"/>
                    <a:pt x="4824" y="10518"/>
                    <a:pt x="4828" y="10631"/>
                  </a:cubicBezTo>
                  <a:cubicBezTo>
                    <a:pt x="4848" y="11172"/>
                    <a:pt x="4865" y="11808"/>
                    <a:pt x="4871" y="12416"/>
                  </a:cubicBezTo>
                  <a:cubicBezTo>
                    <a:pt x="5675" y="12427"/>
                    <a:pt x="6656" y="12431"/>
                    <a:pt x="7738" y="12431"/>
                  </a:cubicBezTo>
                  <a:cubicBezTo>
                    <a:pt x="8952" y="12431"/>
                    <a:pt x="10293" y="12426"/>
                    <a:pt x="11652" y="12419"/>
                  </a:cubicBezTo>
                  <a:lnTo>
                    <a:pt x="11728" y="12419"/>
                  </a:lnTo>
                  <a:cubicBezTo>
                    <a:pt x="11975" y="12418"/>
                    <a:pt x="12225" y="12416"/>
                    <a:pt x="12474" y="12415"/>
                  </a:cubicBezTo>
                  <a:lnTo>
                    <a:pt x="12549" y="12415"/>
                  </a:lnTo>
                  <a:cubicBezTo>
                    <a:pt x="15308" y="12400"/>
                    <a:pt x="18044" y="12379"/>
                    <a:pt x="19856" y="12379"/>
                  </a:cubicBezTo>
                  <a:cubicBezTo>
                    <a:pt x="19901" y="12379"/>
                    <a:pt x="19946" y="12379"/>
                    <a:pt x="19989" y="12379"/>
                  </a:cubicBezTo>
                  <a:lnTo>
                    <a:pt x="20039" y="12379"/>
                  </a:lnTo>
                  <a:lnTo>
                    <a:pt x="19982" y="11964"/>
                  </a:lnTo>
                  <a:lnTo>
                    <a:pt x="19777" y="10498"/>
                  </a:lnTo>
                  <a:lnTo>
                    <a:pt x="19775" y="10480"/>
                  </a:lnTo>
                  <a:lnTo>
                    <a:pt x="19687" y="9844"/>
                  </a:lnTo>
                  <a:cubicBezTo>
                    <a:pt x="19723" y="9834"/>
                    <a:pt x="22048" y="9250"/>
                    <a:pt x="23749" y="6478"/>
                  </a:cubicBezTo>
                  <a:cubicBezTo>
                    <a:pt x="23749" y="6478"/>
                    <a:pt x="21590" y="1780"/>
                    <a:pt x="20634" y="1270"/>
                  </a:cubicBezTo>
                  <a:cubicBezTo>
                    <a:pt x="19880" y="867"/>
                    <a:pt x="16845" y="305"/>
                    <a:pt x="15624" y="90"/>
                  </a:cubicBezTo>
                  <a:cubicBezTo>
                    <a:pt x="15305" y="33"/>
                    <a:pt x="15111" y="1"/>
                    <a:pt x="15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7924328" y="3374278"/>
              <a:ext cx="392257" cy="340147"/>
            </a:xfrm>
            <a:custGeom>
              <a:avLst/>
              <a:gdLst/>
              <a:ahLst/>
              <a:cxnLst/>
              <a:rect l="l" t="t" r="r" b="b"/>
              <a:pathLst>
                <a:path w="4652" h="4034" extrusionOk="0">
                  <a:moveTo>
                    <a:pt x="4063" y="0"/>
                  </a:moveTo>
                  <a:cubicBezTo>
                    <a:pt x="4063" y="0"/>
                    <a:pt x="2619" y="1871"/>
                    <a:pt x="1" y="3366"/>
                  </a:cubicBezTo>
                  <a:lnTo>
                    <a:pt x="48" y="4034"/>
                  </a:lnTo>
                  <a:cubicBezTo>
                    <a:pt x="48" y="4034"/>
                    <a:pt x="3062" y="3241"/>
                    <a:pt x="4651" y="1335"/>
                  </a:cubicBezTo>
                  <a:cubicBezTo>
                    <a:pt x="4651" y="1335"/>
                    <a:pt x="4586" y="256"/>
                    <a:pt x="40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6225533" y="3298559"/>
              <a:ext cx="451702" cy="400183"/>
            </a:xfrm>
            <a:custGeom>
              <a:avLst/>
              <a:gdLst/>
              <a:ahLst/>
              <a:cxnLst/>
              <a:rect l="l" t="t" r="r" b="b"/>
              <a:pathLst>
                <a:path w="5357" h="4746" extrusionOk="0">
                  <a:moveTo>
                    <a:pt x="587" y="1"/>
                  </a:moveTo>
                  <a:cubicBezTo>
                    <a:pt x="64" y="256"/>
                    <a:pt x="0" y="1336"/>
                    <a:pt x="0" y="1336"/>
                  </a:cubicBezTo>
                  <a:cubicBezTo>
                    <a:pt x="2302" y="4124"/>
                    <a:pt x="5357" y="4745"/>
                    <a:pt x="5357" y="4745"/>
                  </a:cubicBezTo>
                  <a:lnTo>
                    <a:pt x="5357" y="3700"/>
                  </a:lnTo>
                  <a:cubicBezTo>
                    <a:pt x="2738" y="2205"/>
                    <a:pt x="587" y="1"/>
                    <a:pt x="5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6837528" y="2742468"/>
              <a:ext cx="353385" cy="323873"/>
            </a:xfrm>
            <a:custGeom>
              <a:avLst/>
              <a:gdLst/>
              <a:ahLst/>
              <a:cxnLst/>
              <a:rect l="l" t="t" r="r" b="b"/>
              <a:pathLst>
                <a:path w="4191" h="3841" extrusionOk="0">
                  <a:moveTo>
                    <a:pt x="1302" y="0"/>
                  </a:moveTo>
                  <a:cubicBezTo>
                    <a:pt x="1302" y="0"/>
                    <a:pt x="699" y="604"/>
                    <a:pt x="1" y="1587"/>
                  </a:cubicBezTo>
                  <a:cubicBezTo>
                    <a:pt x="1" y="1587"/>
                    <a:pt x="2159" y="3683"/>
                    <a:pt x="2859" y="3841"/>
                  </a:cubicBezTo>
                  <a:lnTo>
                    <a:pt x="4191" y="1143"/>
                  </a:lnTo>
                  <a:cubicBezTo>
                    <a:pt x="4191" y="1143"/>
                    <a:pt x="1524" y="160"/>
                    <a:pt x="1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7279196" y="2718522"/>
              <a:ext cx="324042" cy="345459"/>
            </a:xfrm>
            <a:custGeom>
              <a:avLst/>
              <a:gdLst/>
              <a:ahLst/>
              <a:cxnLst/>
              <a:rect l="l" t="t" r="r" b="b"/>
              <a:pathLst>
                <a:path w="3843" h="4097" extrusionOk="0">
                  <a:moveTo>
                    <a:pt x="2096" y="0"/>
                  </a:moveTo>
                  <a:cubicBezTo>
                    <a:pt x="1874" y="158"/>
                    <a:pt x="1" y="1396"/>
                    <a:pt x="1" y="1396"/>
                  </a:cubicBezTo>
                  <a:lnTo>
                    <a:pt x="1334" y="4097"/>
                  </a:lnTo>
                  <a:cubicBezTo>
                    <a:pt x="2032" y="3937"/>
                    <a:pt x="3842" y="1714"/>
                    <a:pt x="3842" y="1714"/>
                  </a:cubicBezTo>
                  <a:cubicBezTo>
                    <a:pt x="3144" y="731"/>
                    <a:pt x="2096" y="0"/>
                    <a:pt x="2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7241252" y="2974854"/>
              <a:ext cx="12058" cy="900453"/>
            </a:xfrm>
            <a:custGeom>
              <a:avLst/>
              <a:gdLst/>
              <a:ahLst/>
              <a:cxnLst/>
              <a:rect l="l" t="t" r="r" b="b"/>
              <a:pathLst>
                <a:path w="143" h="10679" extrusionOk="0">
                  <a:moveTo>
                    <a:pt x="38" y="0"/>
                  </a:moveTo>
                  <a:cubicBezTo>
                    <a:pt x="33" y="0"/>
                    <a:pt x="28" y="2"/>
                    <a:pt x="24" y="3"/>
                  </a:cubicBezTo>
                  <a:cubicBezTo>
                    <a:pt x="14" y="7"/>
                    <a:pt x="6" y="16"/>
                    <a:pt x="2" y="26"/>
                  </a:cubicBezTo>
                  <a:cubicBezTo>
                    <a:pt x="1" y="30"/>
                    <a:pt x="1" y="35"/>
                    <a:pt x="1" y="39"/>
                  </a:cubicBezTo>
                  <a:lnTo>
                    <a:pt x="9" y="1539"/>
                  </a:lnTo>
                  <a:lnTo>
                    <a:pt x="67" y="10678"/>
                  </a:lnTo>
                  <a:lnTo>
                    <a:pt x="143" y="10678"/>
                  </a:lnTo>
                  <a:lnTo>
                    <a:pt x="84" y="1526"/>
                  </a:lnTo>
                  <a:lnTo>
                    <a:pt x="75" y="39"/>
                  </a:lnTo>
                  <a:cubicBezTo>
                    <a:pt x="75" y="34"/>
                    <a:pt x="74" y="28"/>
                    <a:pt x="72" y="24"/>
                  </a:cubicBezTo>
                  <a:cubicBezTo>
                    <a:pt x="67" y="14"/>
                    <a:pt x="58" y="4"/>
                    <a:pt x="46" y="2"/>
                  </a:cubicBezTo>
                  <a:cubicBezTo>
                    <a:pt x="44" y="0"/>
                    <a:pt x="40" y="0"/>
                    <a:pt x="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7360986" y="3298474"/>
              <a:ext cx="432477" cy="445968"/>
            </a:xfrm>
            <a:custGeom>
              <a:avLst/>
              <a:gdLst/>
              <a:ahLst/>
              <a:cxnLst/>
              <a:rect l="l" t="t" r="r" b="b"/>
              <a:pathLst>
                <a:path w="5129" h="5289" extrusionOk="0">
                  <a:moveTo>
                    <a:pt x="4262" y="1"/>
                  </a:moveTo>
                  <a:cubicBezTo>
                    <a:pt x="4253" y="1"/>
                    <a:pt x="4245" y="1"/>
                    <a:pt x="4236" y="2"/>
                  </a:cubicBezTo>
                  <a:lnTo>
                    <a:pt x="463" y="211"/>
                  </a:lnTo>
                  <a:cubicBezTo>
                    <a:pt x="237" y="225"/>
                    <a:pt x="59" y="409"/>
                    <a:pt x="54" y="635"/>
                  </a:cubicBezTo>
                  <a:lnTo>
                    <a:pt x="3" y="3466"/>
                  </a:lnTo>
                  <a:cubicBezTo>
                    <a:pt x="1" y="3626"/>
                    <a:pt x="86" y="3775"/>
                    <a:pt x="226" y="3853"/>
                  </a:cubicBezTo>
                  <a:lnTo>
                    <a:pt x="2725" y="5234"/>
                  </a:lnTo>
                  <a:cubicBezTo>
                    <a:pt x="2791" y="5270"/>
                    <a:pt x="2863" y="5289"/>
                    <a:pt x="2935" y="5289"/>
                  </a:cubicBezTo>
                  <a:cubicBezTo>
                    <a:pt x="3033" y="5289"/>
                    <a:pt x="3130" y="5255"/>
                    <a:pt x="3209" y="5190"/>
                  </a:cubicBezTo>
                  <a:lnTo>
                    <a:pt x="4954" y="3753"/>
                  </a:lnTo>
                  <a:cubicBezTo>
                    <a:pt x="5071" y="3657"/>
                    <a:pt x="5128" y="3508"/>
                    <a:pt x="5107" y="3359"/>
                  </a:cubicBezTo>
                  <a:lnTo>
                    <a:pt x="4689" y="373"/>
                  </a:lnTo>
                  <a:cubicBezTo>
                    <a:pt x="4659" y="159"/>
                    <a:pt x="4475" y="1"/>
                    <a:pt x="4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7365455" y="3354210"/>
              <a:ext cx="391160" cy="23441"/>
            </a:xfrm>
            <a:custGeom>
              <a:avLst/>
              <a:gdLst/>
              <a:ahLst/>
              <a:cxnLst/>
              <a:rect l="l" t="t" r="r" b="b"/>
              <a:pathLst>
                <a:path w="4639" h="278" extrusionOk="0">
                  <a:moveTo>
                    <a:pt x="4636" y="0"/>
                  </a:moveTo>
                  <a:lnTo>
                    <a:pt x="1" y="127"/>
                  </a:lnTo>
                  <a:lnTo>
                    <a:pt x="5" y="278"/>
                  </a:lnTo>
                  <a:lnTo>
                    <a:pt x="4639" y="152"/>
                  </a:lnTo>
                  <a:lnTo>
                    <a:pt x="46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7300023" y="2924347"/>
              <a:ext cx="30692" cy="950539"/>
            </a:xfrm>
            <a:custGeom>
              <a:avLst/>
              <a:gdLst/>
              <a:ahLst/>
              <a:cxnLst/>
              <a:rect l="l" t="t" r="r" b="b"/>
              <a:pathLst>
                <a:path w="364" h="11273" extrusionOk="0">
                  <a:moveTo>
                    <a:pt x="326" y="0"/>
                  </a:moveTo>
                  <a:cubicBezTo>
                    <a:pt x="310" y="0"/>
                    <a:pt x="294" y="10"/>
                    <a:pt x="288" y="25"/>
                  </a:cubicBezTo>
                  <a:lnTo>
                    <a:pt x="286" y="34"/>
                  </a:lnTo>
                  <a:lnTo>
                    <a:pt x="182" y="328"/>
                  </a:lnTo>
                  <a:lnTo>
                    <a:pt x="146" y="429"/>
                  </a:lnTo>
                  <a:lnTo>
                    <a:pt x="116" y="514"/>
                  </a:lnTo>
                  <a:lnTo>
                    <a:pt x="3" y="833"/>
                  </a:lnTo>
                  <a:cubicBezTo>
                    <a:pt x="1" y="837"/>
                    <a:pt x="0" y="842"/>
                    <a:pt x="0" y="847"/>
                  </a:cubicBezTo>
                  <a:lnTo>
                    <a:pt x="19" y="1849"/>
                  </a:lnTo>
                  <a:lnTo>
                    <a:pt x="191" y="11273"/>
                  </a:lnTo>
                  <a:lnTo>
                    <a:pt x="266" y="11273"/>
                  </a:lnTo>
                  <a:lnTo>
                    <a:pt x="93" y="1793"/>
                  </a:lnTo>
                  <a:lnTo>
                    <a:pt x="76" y="853"/>
                  </a:lnTo>
                  <a:lnTo>
                    <a:pt x="204" y="492"/>
                  </a:lnTo>
                  <a:lnTo>
                    <a:pt x="234" y="405"/>
                  </a:lnTo>
                  <a:lnTo>
                    <a:pt x="332" y="127"/>
                  </a:lnTo>
                  <a:lnTo>
                    <a:pt x="359" y="49"/>
                  </a:lnTo>
                  <a:cubicBezTo>
                    <a:pt x="361" y="43"/>
                    <a:pt x="364" y="34"/>
                    <a:pt x="361" y="30"/>
                  </a:cubicBezTo>
                  <a:cubicBezTo>
                    <a:pt x="359" y="18"/>
                    <a:pt x="350" y="6"/>
                    <a:pt x="337" y="2"/>
                  </a:cubicBezTo>
                  <a:cubicBezTo>
                    <a:pt x="334" y="1"/>
                    <a:pt x="330" y="0"/>
                    <a:pt x="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7126914" y="2945595"/>
              <a:ext cx="213498" cy="31789"/>
            </a:xfrm>
            <a:custGeom>
              <a:avLst/>
              <a:gdLst/>
              <a:ahLst/>
              <a:cxnLst/>
              <a:rect l="l" t="t" r="r" b="b"/>
              <a:pathLst>
                <a:path w="2532" h="377" extrusionOk="0">
                  <a:moveTo>
                    <a:pt x="44" y="1"/>
                  </a:moveTo>
                  <a:cubicBezTo>
                    <a:pt x="32" y="1"/>
                    <a:pt x="21" y="6"/>
                    <a:pt x="13" y="16"/>
                  </a:cubicBezTo>
                  <a:cubicBezTo>
                    <a:pt x="1" y="33"/>
                    <a:pt x="5" y="57"/>
                    <a:pt x="22" y="68"/>
                  </a:cubicBezTo>
                  <a:cubicBezTo>
                    <a:pt x="47" y="86"/>
                    <a:pt x="456" y="376"/>
                    <a:pt x="1254" y="376"/>
                  </a:cubicBezTo>
                  <a:cubicBezTo>
                    <a:pt x="1597" y="376"/>
                    <a:pt x="2012" y="321"/>
                    <a:pt x="2500" y="170"/>
                  </a:cubicBezTo>
                  <a:cubicBezTo>
                    <a:pt x="2519" y="163"/>
                    <a:pt x="2531" y="143"/>
                    <a:pt x="2524" y="123"/>
                  </a:cubicBezTo>
                  <a:cubicBezTo>
                    <a:pt x="2519" y="107"/>
                    <a:pt x="2505" y="96"/>
                    <a:pt x="2489" y="96"/>
                  </a:cubicBezTo>
                  <a:cubicBezTo>
                    <a:pt x="2485" y="96"/>
                    <a:pt x="2481" y="97"/>
                    <a:pt x="2477" y="99"/>
                  </a:cubicBezTo>
                  <a:cubicBezTo>
                    <a:pt x="2005" y="247"/>
                    <a:pt x="1600" y="299"/>
                    <a:pt x="1264" y="299"/>
                  </a:cubicBezTo>
                  <a:cubicBezTo>
                    <a:pt x="478" y="299"/>
                    <a:pt x="72" y="13"/>
                    <a:pt x="66" y="8"/>
                  </a:cubicBezTo>
                  <a:cubicBezTo>
                    <a:pt x="59" y="3"/>
                    <a:pt x="52" y="1"/>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7255080" y="3009088"/>
              <a:ext cx="40136" cy="40136"/>
            </a:xfrm>
            <a:custGeom>
              <a:avLst/>
              <a:gdLst/>
              <a:ahLst/>
              <a:cxnLst/>
              <a:rect l="l" t="t" r="r" b="b"/>
              <a:pathLst>
                <a:path w="476" h="476" extrusionOk="0">
                  <a:moveTo>
                    <a:pt x="241" y="0"/>
                  </a:moveTo>
                  <a:cubicBezTo>
                    <a:pt x="240" y="0"/>
                    <a:pt x="240" y="0"/>
                    <a:pt x="239" y="0"/>
                  </a:cubicBezTo>
                  <a:cubicBezTo>
                    <a:pt x="108" y="0"/>
                    <a:pt x="1" y="108"/>
                    <a:pt x="1" y="238"/>
                  </a:cubicBezTo>
                  <a:cubicBezTo>
                    <a:pt x="1" y="369"/>
                    <a:pt x="106" y="475"/>
                    <a:pt x="239" y="475"/>
                  </a:cubicBezTo>
                  <a:cubicBezTo>
                    <a:pt x="369" y="475"/>
                    <a:pt x="476" y="370"/>
                    <a:pt x="476" y="238"/>
                  </a:cubicBezTo>
                  <a:cubicBezTo>
                    <a:pt x="476" y="106"/>
                    <a:pt x="371" y="0"/>
                    <a:pt x="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7255080" y="3244510"/>
              <a:ext cx="40136" cy="40136"/>
            </a:xfrm>
            <a:custGeom>
              <a:avLst/>
              <a:gdLst/>
              <a:ahLst/>
              <a:cxnLst/>
              <a:rect l="l" t="t" r="r" b="b"/>
              <a:pathLst>
                <a:path w="476" h="476" extrusionOk="0">
                  <a:moveTo>
                    <a:pt x="239" y="1"/>
                  </a:moveTo>
                  <a:cubicBezTo>
                    <a:pt x="108" y="1"/>
                    <a:pt x="1" y="106"/>
                    <a:pt x="1" y="239"/>
                  </a:cubicBezTo>
                  <a:cubicBezTo>
                    <a:pt x="1" y="369"/>
                    <a:pt x="106" y="476"/>
                    <a:pt x="239" y="476"/>
                  </a:cubicBezTo>
                  <a:cubicBezTo>
                    <a:pt x="369" y="476"/>
                    <a:pt x="476" y="370"/>
                    <a:pt x="476" y="239"/>
                  </a:cubicBezTo>
                  <a:cubicBezTo>
                    <a:pt x="476" y="108"/>
                    <a:pt x="370"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7254659" y="3479762"/>
              <a:ext cx="44605" cy="40221"/>
            </a:xfrm>
            <a:custGeom>
              <a:avLst/>
              <a:gdLst/>
              <a:ahLst/>
              <a:cxnLst/>
              <a:rect l="l" t="t" r="r" b="b"/>
              <a:pathLst>
                <a:path w="529" h="477" extrusionOk="0">
                  <a:moveTo>
                    <a:pt x="265" y="1"/>
                  </a:moveTo>
                  <a:cubicBezTo>
                    <a:pt x="200" y="1"/>
                    <a:pt x="136" y="27"/>
                    <a:pt x="89" y="77"/>
                  </a:cubicBezTo>
                  <a:cubicBezTo>
                    <a:pt x="1" y="174"/>
                    <a:pt x="7" y="326"/>
                    <a:pt x="104" y="414"/>
                  </a:cubicBezTo>
                  <a:cubicBezTo>
                    <a:pt x="149" y="456"/>
                    <a:pt x="207" y="477"/>
                    <a:pt x="265" y="477"/>
                  </a:cubicBezTo>
                  <a:cubicBezTo>
                    <a:pt x="329" y="477"/>
                    <a:pt x="393" y="451"/>
                    <a:pt x="440" y="400"/>
                  </a:cubicBezTo>
                  <a:cubicBezTo>
                    <a:pt x="529" y="304"/>
                    <a:pt x="523" y="152"/>
                    <a:pt x="427" y="64"/>
                  </a:cubicBezTo>
                  <a:cubicBezTo>
                    <a:pt x="381" y="22"/>
                    <a:pt x="323" y="1"/>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7260814" y="3755826"/>
              <a:ext cx="44605" cy="40221"/>
            </a:xfrm>
            <a:custGeom>
              <a:avLst/>
              <a:gdLst/>
              <a:ahLst/>
              <a:cxnLst/>
              <a:rect l="l" t="t" r="r" b="b"/>
              <a:pathLst>
                <a:path w="529" h="477" extrusionOk="0">
                  <a:moveTo>
                    <a:pt x="265" y="1"/>
                  </a:moveTo>
                  <a:cubicBezTo>
                    <a:pt x="201" y="1"/>
                    <a:pt x="136" y="27"/>
                    <a:pt x="89" y="78"/>
                  </a:cubicBezTo>
                  <a:cubicBezTo>
                    <a:pt x="1" y="174"/>
                    <a:pt x="7" y="325"/>
                    <a:pt x="104" y="414"/>
                  </a:cubicBezTo>
                  <a:cubicBezTo>
                    <a:pt x="149" y="456"/>
                    <a:pt x="207" y="477"/>
                    <a:pt x="265" y="477"/>
                  </a:cubicBezTo>
                  <a:cubicBezTo>
                    <a:pt x="329" y="477"/>
                    <a:pt x="393" y="451"/>
                    <a:pt x="440" y="399"/>
                  </a:cubicBezTo>
                  <a:cubicBezTo>
                    <a:pt x="529" y="303"/>
                    <a:pt x="524" y="152"/>
                    <a:pt x="427" y="63"/>
                  </a:cubicBezTo>
                  <a:cubicBezTo>
                    <a:pt x="381" y="21"/>
                    <a:pt x="323" y="1"/>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6577513" y="2215713"/>
              <a:ext cx="86700" cy="86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6632630" y="1366197"/>
              <a:ext cx="1193718" cy="1289421"/>
            </a:xfrm>
            <a:custGeom>
              <a:avLst/>
              <a:gdLst/>
              <a:ahLst/>
              <a:cxnLst/>
              <a:rect l="l" t="t" r="r" b="b"/>
              <a:pathLst>
                <a:path w="14157" h="15292" extrusionOk="0">
                  <a:moveTo>
                    <a:pt x="5520" y="0"/>
                  </a:moveTo>
                  <a:cubicBezTo>
                    <a:pt x="2953" y="0"/>
                    <a:pt x="836" y="853"/>
                    <a:pt x="108" y="3219"/>
                  </a:cubicBezTo>
                  <a:cubicBezTo>
                    <a:pt x="108" y="3219"/>
                    <a:pt x="0" y="6132"/>
                    <a:pt x="29" y="9581"/>
                  </a:cubicBezTo>
                  <a:cubicBezTo>
                    <a:pt x="53" y="12373"/>
                    <a:pt x="2307" y="15085"/>
                    <a:pt x="5718" y="15276"/>
                  </a:cubicBezTo>
                  <a:cubicBezTo>
                    <a:pt x="5903" y="15287"/>
                    <a:pt x="6088" y="15292"/>
                    <a:pt x="6274" y="15292"/>
                  </a:cubicBezTo>
                  <a:cubicBezTo>
                    <a:pt x="9299" y="15292"/>
                    <a:pt x="12296" y="13875"/>
                    <a:pt x="13198" y="9633"/>
                  </a:cubicBezTo>
                  <a:cubicBezTo>
                    <a:pt x="14157" y="5130"/>
                    <a:pt x="13419" y="1457"/>
                    <a:pt x="9333" y="496"/>
                  </a:cubicBezTo>
                  <a:cubicBezTo>
                    <a:pt x="8028" y="188"/>
                    <a:pt x="6724" y="0"/>
                    <a:pt x="5520" y="0"/>
                  </a:cubicBezTo>
                  <a:close/>
                </a:path>
              </a:pathLst>
            </a:custGeom>
            <a:solidFill>
              <a:srgbClr val="E6A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6995375" y="1786954"/>
              <a:ext cx="170411" cy="429020"/>
            </a:xfrm>
            <a:custGeom>
              <a:avLst/>
              <a:gdLst/>
              <a:ahLst/>
              <a:cxnLst/>
              <a:rect l="l" t="t" r="r" b="b"/>
              <a:pathLst>
                <a:path w="2021" h="5088" extrusionOk="0">
                  <a:moveTo>
                    <a:pt x="1722" y="1"/>
                  </a:moveTo>
                  <a:cubicBezTo>
                    <a:pt x="1721" y="1"/>
                    <a:pt x="1720" y="1"/>
                    <a:pt x="1720" y="1"/>
                  </a:cubicBezTo>
                  <a:cubicBezTo>
                    <a:pt x="1692" y="4"/>
                    <a:pt x="1673" y="27"/>
                    <a:pt x="1675" y="55"/>
                  </a:cubicBezTo>
                  <a:cubicBezTo>
                    <a:pt x="1744" y="919"/>
                    <a:pt x="1887" y="3224"/>
                    <a:pt x="1712" y="3506"/>
                  </a:cubicBezTo>
                  <a:cubicBezTo>
                    <a:pt x="1643" y="3618"/>
                    <a:pt x="1538" y="3674"/>
                    <a:pt x="1399" y="3674"/>
                  </a:cubicBezTo>
                  <a:cubicBezTo>
                    <a:pt x="1251" y="3674"/>
                    <a:pt x="1064" y="3610"/>
                    <a:pt x="840" y="3482"/>
                  </a:cubicBezTo>
                  <a:cubicBezTo>
                    <a:pt x="826" y="3475"/>
                    <a:pt x="816" y="3470"/>
                    <a:pt x="809" y="3465"/>
                  </a:cubicBezTo>
                  <a:cubicBezTo>
                    <a:pt x="717" y="3418"/>
                    <a:pt x="628" y="3395"/>
                    <a:pt x="545" y="3395"/>
                  </a:cubicBezTo>
                  <a:cubicBezTo>
                    <a:pt x="437" y="3395"/>
                    <a:pt x="340" y="3435"/>
                    <a:pt x="260" y="3513"/>
                  </a:cubicBezTo>
                  <a:cubicBezTo>
                    <a:pt x="47" y="3726"/>
                    <a:pt x="0" y="4190"/>
                    <a:pt x="159" y="4504"/>
                  </a:cubicBezTo>
                  <a:cubicBezTo>
                    <a:pt x="353" y="4888"/>
                    <a:pt x="769" y="5076"/>
                    <a:pt x="787" y="5083"/>
                  </a:cubicBezTo>
                  <a:cubicBezTo>
                    <a:pt x="794" y="5087"/>
                    <a:pt x="800" y="5088"/>
                    <a:pt x="808" y="5088"/>
                  </a:cubicBezTo>
                  <a:cubicBezTo>
                    <a:pt x="826" y="5088"/>
                    <a:pt x="844" y="5077"/>
                    <a:pt x="852" y="5058"/>
                  </a:cubicBezTo>
                  <a:cubicBezTo>
                    <a:pt x="863" y="5034"/>
                    <a:pt x="852" y="5004"/>
                    <a:pt x="827" y="4994"/>
                  </a:cubicBezTo>
                  <a:cubicBezTo>
                    <a:pt x="824" y="4993"/>
                    <a:pt x="426" y="4812"/>
                    <a:pt x="248" y="4460"/>
                  </a:cubicBezTo>
                  <a:cubicBezTo>
                    <a:pt x="109" y="4184"/>
                    <a:pt x="148" y="3766"/>
                    <a:pt x="330" y="3584"/>
                  </a:cubicBezTo>
                  <a:cubicBezTo>
                    <a:pt x="391" y="3524"/>
                    <a:pt x="463" y="3494"/>
                    <a:pt x="546" y="3494"/>
                  </a:cubicBezTo>
                  <a:cubicBezTo>
                    <a:pt x="613" y="3494"/>
                    <a:pt x="686" y="3514"/>
                    <a:pt x="764" y="3554"/>
                  </a:cubicBezTo>
                  <a:cubicBezTo>
                    <a:pt x="770" y="3557"/>
                    <a:pt x="779" y="3563"/>
                    <a:pt x="791" y="3569"/>
                  </a:cubicBezTo>
                  <a:cubicBezTo>
                    <a:pt x="1051" y="3717"/>
                    <a:pt x="1250" y="3772"/>
                    <a:pt x="1403" y="3772"/>
                  </a:cubicBezTo>
                  <a:cubicBezTo>
                    <a:pt x="1607" y="3772"/>
                    <a:pt x="1727" y="3671"/>
                    <a:pt x="1797" y="3558"/>
                  </a:cubicBezTo>
                  <a:cubicBezTo>
                    <a:pt x="2020" y="3198"/>
                    <a:pt x="1798" y="368"/>
                    <a:pt x="1774" y="47"/>
                  </a:cubicBezTo>
                  <a:cubicBezTo>
                    <a:pt x="1771" y="20"/>
                    <a:pt x="1749" y="1"/>
                    <a:pt x="1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7280545" y="2223226"/>
              <a:ext cx="284411" cy="153631"/>
            </a:xfrm>
            <a:custGeom>
              <a:avLst/>
              <a:gdLst/>
              <a:ahLst/>
              <a:cxnLst/>
              <a:rect l="l" t="t" r="r" b="b"/>
              <a:pathLst>
                <a:path w="3373" h="1822" extrusionOk="0">
                  <a:moveTo>
                    <a:pt x="2095" y="1"/>
                  </a:moveTo>
                  <a:cubicBezTo>
                    <a:pt x="1910" y="1"/>
                    <a:pt x="1712" y="20"/>
                    <a:pt x="1510" y="62"/>
                  </a:cubicBezTo>
                  <a:cubicBezTo>
                    <a:pt x="632" y="244"/>
                    <a:pt x="1" y="772"/>
                    <a:pt x="97" y="1240"/>
                  </a:cubicBezTo>
                  <a:cubicBezTo>
                    <a:pt x="172" y="1601"/>
                    <a:pt x="657" y="1822"/>
                    <a:pt x="1277" y="1822"/>
                  </a:cubicBezTo>
                  <a:cubicBezTo>
                    <a:pt x="1463" y="1822"/>
                    <a:pt x="1660" y="1802"/>
                    <a:pt x="1863" y="1760"/>
                  </a:cubicBezTo>
                  <a:cubicBezTo>
                    <a:pt x="2741" y="1578"/>
                    <a:pt x="3372" y="1050"/>
                    <a:pt x="3275" y="582"/>
                  </a:cubicBezTo>
                  <a:cubicBezTo>
                    <a:pt x="3200" y="221"/>
                    <a:pt x="2715" y="1"/>
                    <a:pt x="2095" y="1"/>
                  </a:cubicBezTo>
                  <a:close/>
                </a:path>
              </a:pathLst>
            </a:custGeom>
            <a:solidFill>
              <a:srgbClr val="DC8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6672682" y="2214204"/>
              <a:ext cx="284917" cy="155570"/>
            </a:xfrm>
            <a:custGeom>
              <a:avLst/>
              <a:gdLst/>
              <a:ahLst/>
              <a:cxnLst/>
              <a:rect l="l" t="t" r="r" b="b"/>
              <a:pathLst>
                <a:path w="3379" h="1845" extrusionOk="0">
                  <a:moveTo>
                    <a:pt x="1233" y="0"/>
                  </a:moveTo>
                  <a:cubicBezTo>
                    <a:pt x="648" y="0"/>
                    <a:pt x="191" y="205"/>
                    <a:pt x="110" y="550"/>
                  </a:cubicBezTo>
                  <a:cubicBezTo>
                    <a:pt x="0" y="1017"/>
                    <a:pt x="617" y="1560"/>
                    <a:pt x="1490" y="1765"/>
                  </a:cubicBezTo>
                  <a:cubicBezTo>
                    <a:pt x="1717" y="1819"/>
                    <a:pt x="1939" y="1844"/>
                    <a:pt x="2145" y="1844"/>
                  </a:cubicBezTo>
                  <a:cubicBezTo>
                    <a:pt x="2731" y="1844"/>
                    <a:pt x="3188" y="1639"/>
                    <a:pt x="3269" y="1294"/>
                  </a:cubicBezTo>
                  <a:cubicBezTo>
                    <a:pt x="3378" y="829"/>
                    <a:pt x="2762" y="283"/>
                    <a:pt x="1888" y="79"/>
                  </a:cubicBezTo>
                  <a:cubicBezTo>
                    <a:pt x="1661" y="26"/>
                    <a:pt x="1439" y="0"/>
                    <a:pt x="1233" y="0"/>
                  </a:cubicBezTo>
                  <a:close/>
                </a:path>
              </a:pathLst>
            </a:custGeom>
            <a:solidFill>
              <a:srgbClr val="DC8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6472928" y="1204134"/>
              <a:ext cx="1483610" cy="902561"/>
            </a:xfrm>
            <a:custGeom>
              <a:avLst/>
              <a:gdLst/>
              <a:ahLst/>
              <a:cxnLst/>
              <a:rect l="l" t="t" r="r" b="b"/>
              <a:pathLst>
                <a:path w="17595" h="10704" extrusionOk="0">
                  <a:moveTo>
                    <a:pt x="12901" y="0"/>
                  </a:moveTo>
                  <a:cubicBezTo>
                    <a:pt x="12677" y="0"/>
                    <a:pt x="12366" y="768"/>
                    <a:pt x="12454" y="1434"/>
                  </a:cubicBezTo>
                  <a:cubicBezTo>
                    <a:pt x="11540" y="988"/>
                    <a:pt x="9377" y="82"/>
                    <a:pt x="6887" y="82"/>
                  </a:cubicBezTo>
                  <a:cubicBezTo>
                    <a:pt x="6309" y="82"/>
                    <a:pt x="5713" y="131"/>
                    <a:pt x="5112" y="245"/>
                  </a:cubicBezTo>
                  <a:cubicBezTo>
                    <a:pt x="1072" y="1015"/>
                    <a:pt x="1" y="5464"/>
                    <a:pt x="429" y="7638"/>
                  </a:cubicBezTo>
                  <a:cubicBezTo>
                    <a:pt x="666" y="8842"/>
                    <a:pt x="643" y="9151"/>
                    <a:pt x="769" y="9151"/>
                  </a:cubicBezTo>
                  <a:cubicBezTo>
                    <a:pt x="871" y="9151"/>
                    <a:pt x="1069" y="8950"/>
                    <a:pt x="1578" y="8856"/>
                  </a:cubicBezTo>
                  <a:cubicBezTo>
                    <a:pt x="4820" y="8262"/>
                    <a:pt x="6689" y="8666"/>
                    <a:pt x="10477" y="5033"/>
                  </a:cubicBezTo>
                  <a:cubicBezTo>
                    <a:pt x="10680" y="4838"/>
                    <a:pt x="10876" y="4752"/>
                    <a:pt x="11066" y="4752"/>
                  </a:cubicBezTo>
                  <a:cubicBezTo>
                    <a:pt x="12547" y="4752"/>
                    <a:pt x="13623" y="10014"/>
                    <a:pt x="14054" y="10182"/>
                  </a:cubicBezTo>
                  <a:cubicBezTo>
                    <a:pt x="15240" y="10643"/>
                    <a:pt x="15788" y="10703"/>
                    <a:pt x="15994" y="10703"/>
                  </a:cubicBezTo>
                  <a:cubicBezTo>
                    <a:pt x="16067" y="10703"/>
                    <a:pt x="16097" y="10696"/>
                    <a:pt x="16097" y="10696"/>
                  </a:cubicBezTo>
                  <a:cubicBezTo>
                    <a:pt x="16097" y="10696"/>
                    <a:pt x="17595" y="9121"/>
                    <a:pt x="17302" y="5735"/>
                  </a:cubicBezTo>
                  <a:cubicBezTo>
                    <a:pt x="17055" y="2877"/>
                    <a:pt x="14662" y="2197"/>
                    <a:pt x="13633" y="1850"/>
                  </a:cubicBezTo>
                  <a:cubicBezTo>
                    <a:pt x="13980" y="1528"/>
                    <a:pt x="14313" y="1121"/>
                    <a:pt x="14042" y="923"/>
                  </a:cubicBezTo>
                  <a:cubicBezTo>
                    <a:pt x="13982" y="878"/>
                    <a:pt x="13922" y="859"/>
                    <a:pt x="13862" y="859"/>
                  </a:cubicBezTo>
                  <a:cubicBezTo>
                    <a:pt x="13532" y="859"/>
                    <a:pt x="13233" y="1461"/>
                    <a:pt x="13123" y="1711"/>
                  </a:cubicBezTo>
                  <a:cubicBezTo>
                    <a:pt x="13111" y="1709"/>
                    <a:pt x="13099" y="1707"/>
                    <a:pt x="13087" y="1704"/>
                  </a:cubicBezTo>
                  <a:cubicBezTo>
                    <a:pt x="13118" y="1306"/>
                    <a:pt x="13198" y="4"/>
                    <a:pt x="12902" y="0"/>
                  </a:cubicBezTo>
                  <a:cubicBezTo>
                    <a:pt x="12902" y="0"/>
                    <a:pt x="12901" y="0"/>
                    <a:pt x="12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7589662" y="2011245"/>
              <a:ext cx="282725" cy="320332"/>
            </a:xfrm>
            <a:custGeom>
              <a:avLst/>
              <a:gdLst/>
              <a:ahLst/>
              <a:cxnLst/>
              <a:rect l="l" t="t" r="r" b="b"/>
              <a:pathLst>
                <a:path w="3353" h="3799" extrusionOk="0">
                  <a:moveTo>
                    <a:pt x="1652" y="1"/>
                  </a:moveTo>
                  <a:cubicBezTo>
                    <a:pt x="1150" y="1"/>
                    <a:pt x="726" y="159"/>
                    <a:pt x="726" y="159"/>
                  </a:cubicBezTo>
                  <a:lnTo>
                    <a:pt x="1" y="2788"/>
                  </a:lnTo>
                  <a:cubicBezTo>
                    <a:pt x="350" y="3446"/>
                    <a:pt x="1017" y="3799"/>
                    <a:pt x="1658" y="3799"/>
                  </a:cubicBezTo>
                  <a:cubicBezTo>
                    <a:pt x="2529" y="3799"/>
                    <a:pt x="3352" y="3148"/>
                    <a:pt x="3268" y="1728"/>
                  </a:cubicBezTo>
                  <a:cubicBezTo>
                    <a:pt x="3183" y="301"/>
                    <a:pt x="2343" y="1"/>
                    <a:pt x="1652" y="1"/>
                  </a:cubicBezTo>
                  <a:close/>
                </a:path>
              </a:pathLst>
            </a:custGeom>
            <a:solidFill>
              <a:srgbClr val="E6A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7608466" y="2076593"/>
              <a:ext cx="224881" cy="180529"/>
            </a:xfrm>
            <a:custGeom>
              <a:avLst/>
              <a:gdLst/>
              <a:ahLst/>
              <a:cxnLst/>
              <a:rect l="l" t="t" r="r" b="b"/>
              <a:pathLst>
                <a:path w="2667" h="2141" extrusionOk="0">
                  <a:moveTo>
                    <a:pt x="1608" y="1"/>
                  </a:moveTo>
                  <a:cubicBezTo>
                    <a:pt x="1374" y="1"/>
                    <a:pt x="1136" y="80"/>
                    <a:pt x="897" y="240"/>
                  </a:cubicBezTo>
                  <a:cubicBezTo>
                    <a:pt x="0" y="838"/>
                    <a:pt x="561" y="2100"/>
                    <a:pt x="566" y="2112"/>
                  </a:cubicBezTo>
                  <a:cubicBezTo>
                    <a:pt x="575" y="2129"/>
                    <a:pt x="594" y="2140"/>
                    <a:pt x="612" y="2140"/>
                  </a:cubicBezTo>
                  <a:cubicBezTo>
                    <a:pt x="618" y="2140"/>
                    <a:pt x="626" y="2139"/>
                    <a:pt x="633" y="2137"/>
                  </a:cubicBezTo>
                  <a:cubicBezTo>
                    <a:pt x="658" y="2124"/>
                    <a:pt x="668" y="2096"/>
                    <a:pt x="658" y="2071"/>
                  </a:cubicBezTo>
                  <a:cubicBezTo>
                    <a:pt x="652" y="2060"/>
                    <a:pt x="125" y="875"/>
                    <a:pt x="952" y="323"/>
                  </a:cubicBezTo>
                  <a:cubicBezTo>
                    <a:pt x="1176" y="174"/>
                    <a:pt x="1397" y="100"/>
                    <a:pt x="1612" y="100"/>
                  </a:cubicBezTo>
                  <a:cubicBezTo>
                    <a:pt x="1677" y="100"/>
                    <a:pt x="1741" y="107"/>
                    <a:pt x="1805" y="120"/>
                  </a:cubicBezTo>
                  <a:cubicBezTo>
                    <a:pt x="2280" y="224"/>
                    <a:pt x="2565" y="678"/>
                    <a:pt x="2568" y="682"/>
                  </a:cubicBezTo>
                  <a:cubicBezTo>
                    <a:pt x="2578" y="697"/>
                    <a:pt x="2593" y="705"/>
                    <a:pt x="2610" y="705"/>
                  </a:cubicBezTo>
                  <a:cubicBezTo>
                    <a:pt x="2618" y="705"/>
                    <a:pt x="2627" y="703"/>
                    <a:pt x="2636" y="697"/>
                  </a:cubicBezTo>
                  <a:cubicBezTo>
                    <a:pt x="2659" y="683"/>
                    <a:pt x="2666" y="653"/>
                    <a:pt x="2652" y="630"/>
                  </a:cubicBezTo>
                  <a:cubicBezTo>
                    <a:pt x="2638" y="610"/>
                    <a:pt x="2343" y="136"/>
                    <a:pt x="1826" y="24"/>
                  </a:cubicBezTo>
                  <a:cubicBezTo>
                    <a:pt x="1754" y="8"/>
                    <a:pt x="1681" y="1"/>
                    <a:pt x="1608"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7641013" y="2145146"/>
              <a:ext cx="126396" cy="30608"/>
            </a:xfrm>
            <a:custGeom>
              <a:avLst/>
              <a:gdLst/>
              <a:ahLst/>
              <a:cxnLst/>
              <a:rect l="l" t="t" r="r" b="b"/>
              <a:pathLst>
                <a:path w="1499" h="363" extrusionOk="0">
                  <a:moveTo>
                    <a:pt x="674" y="0"/>
                  </a:moveTo>
                  <a:cubicBezTo>
                    <a:pt x="458" y="0"/>
                    <a:pt x="227" y="69"/>
                    <a:pt x="20" y="277"/>
                  </a:cubicBezTo>
                  <a:cubicBezTo>
                    <a:pt x="0" y="297"/>
                    <a:pt x="0" y="328"/>
                    <a:pt x="20" y="348"/>
                  </a:cubicBezTo>
                  <a:cubicBezTo>
                    <a:pt x="30" y="357"/>
                    <a:pt x="42" y="362"/>
                    <a:pt x="55" y="362"/>
                  </a:cubicBezTo>
                  <a:cubicBezTo>
                    <a:pt x="67" y="362"/>
                    <a:pt x="80" y="357"/>
                    <a:pt x="90" y="348"/>
                  </a:cubicBezTo>
                  <a:cubicBezTo>
                    <a:pt x="275" y="162"/>
                    <a:pt x="483" y="100"/>
                    <a:pt x="678" y="100"/>
                  </a:cubicBezTo>
                  <a:cubicBezTo>
                    <a:pt x="1068" y="100"/>
                    <a:pt x="1408" y="348"/>
                    <a:pt x="1414" y="353"/>
                  </a:cubicBezTo>
                  <a:cubicBezTo>
                    <a:pt x="1422" y="356"/>
                    <a:pt x="1433" y="360"/>
                    <a:pt x="1443" y="360"/>
                  </a:cubicBezTo>
                  <a:cubicBezTo>
                    <a:pt x="1459" y="360"/>
                    <a:pt x="1473" y="354"/>
                    <a:pt x="1483" y="341"/>
                  </a:cubicBezTo>
                  <a:cubicBezTo>
                    <a:pt x="1498" y="319"/>
                    <a:pt x="1494" y="287"/>
                    <a:pt x="1472" y="272"/>
                  </a:cubicBezTo>
                  <a:cubicBezTo>
                    <a:pt x="1467" y="268"/>
                    <a:pt x="1100" y="0"/>
                    <a:pt x="674"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6490298" y="1877092"/>
              <a:ext cx="505330" cy="504149"/>
            </a:xfrm>
            <a:custGeom>
              <a:avLst/>
              <a:gdLst/>
              <a:ahLst/>
              <a:cxnLst/>
              <a:rect l="l" t="t" r="r" b="b"/>
              <a:pathLst>
                <a:path w="5993" h="5979" extrusionOk="0">
                  <a:moveTo>
                    <a:pt x="2999" y="159"/>
                  </a:moveTo>
                  <a:cubicBezTo>
                    <a:pt x="3024" y="159"/>
                    <a:pt x="3048" y="160"/>
                    <a:pt x="3073" y="160"/>
                  </a:cubicBezTo>
                  <a:lnTo>
                    <a:pt x="3085" y="160"/>
                  </a:lnTo>
                  <a:cubicBezTo>
                    <a:pt x="3492" y="172"/>
                    <a:pt x="3878" y="270"/>
                    <a:pt x="4223" y="435"/>
                  </a:cubicBezTo>
                  <a:cubicBezTo>
                    <a:pt x="4224" y="435"/>
                    <a:pt x="4225" y="436"/>
                    <a:pt x="4226" y="436"/>
                  </a:cubicBezTo>
                  <a:lnTo>
                    <a:pt x="4226" y="436"/>
                  </a:lnTo>
                  <a:cubicBezTo>
                    <a:pt x="4224" y="436"/>
                    <a:pt x="4222" y="437"/>
                    <a:pt x="4221" y="437"/>
                  </a:cubicBezTo>
                  <a:cubicBezTo>
                    <a:pt x="4268" y="460"/>
                    <a:pt x="4315" y="484"/>
                    <a:pt x="4362" y="510"/>
                  </a:cubicBezTo>
                  <a:cubicBezTo>
                    <a:pt x="5147" y="943"/>
                    <a:pt x="5704" y="1737"/>
                    <a:pt x="5812" y="2662"/>
                  </a:cubicBezTo>
                  <a:cubicBezTo>
                    <a:pt x="5811" y="2656"/>
                    <a:pt x="5812" y="2651"/>
                    <a:pt x="5812" y="2646"/>
                  </a:cubicBezTo>
                  <a:lnTo>
                    <a:pt x="5812" y="2646"/>
                  </a:lnTo>
                  <a:cubicBezTo>
                    <a:pt x="5813" y="2651"/>
                    <a:pt x="5813" y="2656"/>
                    <a:pt x="5814" y="2661"/>
                  </a:cubicBezTo>
                  <a:lnTo>
                    <a:pt x="5814" y="2662"/>
                  </a:lnTo>
                  <a:cubicBezTo>
                    <a:pt x="5814" y="2664"/>
                    <a:pt x="5815" y="2668"/>
                    <a:pt x="5815" y="2671"/>
                  </a:cubicBezTo>
                  <a:lnTo>
                    <a:pt x="5815" y="2672"/>
                  </a:lnTo>
                  <a:cubicBezTo>
                    <a:pt x="5829" y="2804"/>
                    <a:pt x="5834" y="2937"/>
                    <a:pt x="5830" y="3071"/>
                  </a:cubicBezTo>
                  <a:cubicBezTo>
                    <a:pt x="5812" y="3692"/>
                    <a:pt x="5595" y="4260"/>
                    <a:pt x="5241" y="4717"/>
                  </a:cubicBezTo>
                  <a:cubicBezTo>
                    <a:pt x="4842" y="5234"/>
                    <a:pt x="4269" y="5606"/>
                    <a:pt x="3612" y="5752"/>
                  </a:cubicBezTo>
                  <a:cubicBezTo>
                    <a:pt x="3417" y="5795"/>
                    <a:pt x="3215" y="5818"/>
                    <a:pt x="3007" y="5818"/>
                  </a:cubicBezTo>
                  <a:cubicBezTo>
                    <a:pt x="2978" y="5818"/>
                    <a:pt x="2949" y="5817"/>
                    <a:pt x="2920" y="5816"/>
                  </a:cubicBezTo>
                  <a:cubicBezTo>
                    <a:pt x="2668" y="5809"/>
                    <a:pt x="2425" y="5769"/>
                    <a:pt x="2196" y="5700"/>
                  </a:cubicBezTo>
                  <a:cubicBezTo>
                    <a:pt x="2116" y="5677"/>
                    <a:pt x="2039" y="5649"/>
                    <a:pt x="1963" y="5620"/>
                  </a:cubicBezTo>
                  <a:cubicBezTo>
                    <a:pt x="1718" y="5523"/>
                    <a:pt x="1491" y="5392"/>
                    <a:pt x="1287" y="5236"/>
                  </a:cubicBezTo>
                  <a:cubicBezTo>
                    <a:pt x="760" y="4834"/>
                    <a:pt x="380" y="4252"/>
                    <a:pt x="237" y="3586"/>
                  </a:cubicBezTo>
                  <a:cubicBezTo>
                    <a:pt x="190" y="3368"/>
                    <a:pt x="168" y="3141"/>
                    <a:pt x="175" y="2908"/>
                  </a:cubicBezTo>
                  <a:cubicBezTo>
                    <a:pt x="186" y="2522"/>
                    <a:pt x="274" y="2155"/>
                    <a:pt x="425" y="1823"/>
                  </a:cubicBezTo>
                  <a:cubicBezTo>
                    <a:pt x="571" y="1500"/>
                    <a:pt x="777" y="1210"/>
                    <a:pt x="1028" y="965"/>
                  </a:cubicBezTo>
                  <a:cubicBezTo>
                    <a:pt x="1232" y="766"/>
                    <a:pt x="1467" y="596"/>
                    <a:pt x="1725" y="465"/>
                  </a:cubicBezTo>
                  <a:cubicBezTo>
                    <a:pt x="2108" y="270"/>
                    <a:pt x="2542" y="159"/>
                    <a:pt x="2999" y="159"/>
                  </a:cubicBezTo>
                  <a:close/>
                  <a:moveTo>
                    <a:pt x="2997" y="1"/>
                  </a:moveTo>
                  <a:cubicBezTo>
                    <a:pt x="2543" y="1"/>
                    <a:pt x="2110" y="104"/>
                    <a:pt x="1723" y="288"/>
                  </a:cubicBezTo>
                  <a:cubicBezTo>
                    <a:pt x="1307" y="485"/>
                    <a:pt x="942" y="777"/>
                    <a:pt x="657" y="1136"/>
                  </a:cubicBezTo>
                  <a:cubicBezTo>
                    <a:pt x="556" y="1264"/>
                    <a:pt x="464" y="1401"/>
                    <a:pt x="385" y="1546"/>
                  </a:cubicBezTo>
                  <a:cubicBezTo>
                    <a:pt x="160" y="1951"/>
                    <a:pt x="27" y="2412"/>
                    <a:pt x="13" y="2904"/>
                  </a:cubicBezTo>
                  <a:cubicBezTo>
                    <a:pt x="0" y="3298"/>
                    <a:pt x="67" y="3676"/>
                    <a:pt x="197" y="4025"/>
                  </a:cubicBezTo>
                  <a:cubicBezTo>
                    <a:pt x="423" y="4637"/>
                    <a:pt x="845" y="5156"/>
                    <a:pt x="1389" y="5506"/>
                  </a:cubicBezTo>
                  <a:cubicBezTo>
                    <a:pt x="1443" y="5540"/>
                    <a:pt x="1497" y="5574"/>
                    <a:pt x="1554" y="5604"/>
                  </a:cubicBezTo>
                  <a:cubicBezTo>
                    <a:pt x="1779" y="5730"/>
                    <a:pt x="2025" y="5827"/>
                    <a:pt x="2281" y="5891"/>
                  </a:cubicBezTo>
                  <a:cubicBezTo>
                    <a:pt x="2485" y="5941"/>
                    <a:pt x="2697" y="5971"/>
                    <a:pt x="2915" y="5977"/>
                  </a:cubicBezTo>
                  <a:cubicBezTo>
                    <a:pt x="2944" y="5978"/>
                    <a:pt x="2973" y="5978"/>
                    <a:pt x="3001" y="5978"/>
                  </a:cubicBezTo>
                  <a:cubicBezTo>
                    <a:pt x="3337" y="5978"/>
                    <a:pt x="3661" y="5922"/>
                    <a:pt x="3963" y="5819"/>
                  </a:cubicBezTo>
                  <a:cubicBezTo>
                    <a:pt x="4509" y="5633"/>
                    <a:pt x="4985" y="5293"/>
                    <a:pt x="5339" y="4850"/>
                  </a:cubicBezTo>
                  <a:cubicBezTo>
                    <a:pt x="5729" y="4362"/>
                    <a:pt x="5969" y="3747"/>
                    <a:pt x="5988" y="3076"/>
                  </a:cubicBezTo>
                  <a:cubicBezTo>
                    <a:pt x="5992" y="2950"/>
                    <a:pt x="5987" y="2825"/>
                    <a:pt x="5976" y="2703"/>
                  </a:cubicBezTo>
                  <a:cubicBezTo>
                    <a:pt x="5971" y="2648"/>
                    <a:pt x="5964" y="2593"/>
                    <a:pt x="5955" y="2539"/>
                  </a:cubicBezTo>
                  <a:lnTo>
                    <a:pt x="5955" y="2539"/>
                  </a:lnTo>
                  <a:cubicBezTo>
                    <a:pt x="5955" y="2539"/>
                    <a:pt x="5956" y="2539"/>
                    <a:pt x="5956" y="2538"/>
                  </a:cubicBezTo>
                  <a:cubicBezTo>
                    <a:pt x="5820" y="1654"/>
                    <a:pt x="5296" y="892"/>
                    <a:pt x="4559" y="440"/>
                  </a:cubicBezTo>
                  <a:cubicBezTo>
                    <a:pt x="4531" y="423"/>
                    <a:pt x="4503" y="407"/>
                    <a:pt x="4474" y="390"/>
                  </a:cubicBezTo>
                  <a:cubicBezTo>
                    <a:pt x="4473" y="390"/>
                    <a:pt x="4473" y="390"/>
                    <a:pt x="4473" y="390"/>
                  </a:cubicBezTo>
                  <a:lnTo>
                    <a:pt x="4473" y="390"/>
                  </a:lnTo>
                  <a:cubicBezTo>
                    <a:pt x="4473" y="390"/>
                    <a:pt x="4473" y="390"/>
                    <a:pt x="4473" y="390"/>
                  </a:cubicBezTo>
                  <a:cubicBezTo>
                    <a:pt x="4061" y="156"/>
                    <a:pt x="3590" y="16"/>
                    <a:pt x="3085" y="2"/>
                  </a:cubicBezTo>
                  <a:lnTo>
                    <a:pt x="3068" y="2"/>
                  </a:lnTo>
                  <a:cubicBezTo>
                    <a:pt x="3045" y="1"/>
                    <a:pt x="3021" y="1"/>
                    <a:pt x="29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7176157" y="1896907"/>
              <a:ext cx="507775" cy="504149"/>
            </a:xfrm>
            <a:custGeom>
              <a:avLst/>
              <a:gdLst/>
              <a:ahLst/>
              <a:cxnLst/>
              <a:rect l="l" t="t" r="r" b="b"/>
              <a:pathLst>
                <a:path w="6022" h="5979" extrusionOk="0">
                  <a:moveTo>
                    <a:pt x="3035" y="161"/>
                  </a:moveTo>
                  <a:cubicBezTo>
                    <a:pt x="3062" y="161"/>
                    <a:pt x="3089" y="162"/>
                    <a:pt x="3117" y="162"/>
                  </a:cubicBezTo>
                  <a:cubicBezTo>
                    <a:pt x="3645" y="178"/>
                    <a:pt x="4136" y="338"/>
                    <a:pt x="4553" y="604"/>
                  </a:cubicBezTo>
                  <a:cubicBezTo>
                    <a:pt x="4920" y="839"/>
                    <a:pt x="5230" y="1155"/>
                    <a:pt x="5456" y="1529"/>
                  </a:cubicBezTo>
                  <a:cubicBezTo>
                    <a:pt x="5497" y="1597"/>
                    <a:pt x="5535" y="1666"/>
                    <a:pt x="5571" y="1736"/>
                  </a:cubicBezTo>
                  <a:cubicBezTo>
                    <a:pt x="5599" y="1792"/>
                    <a:pt x="5625" y="1849"/>
                    <a:pt x="5649" y="1909"/>
                  </a:cubicBezTo>
                  <a:cubicBezTo>
                    <a:pt x="5649" y="1910"/>
                    <a:pt x="5650" y="1911"/>
                    <a:pt x="5650" y="1912"/>
                  </a:cubicBezTo>
                  <a:lnTo>
                    <a:pt x="5650" y="1912"/>
                  </a:lnTo>
                  <a:cubicBezTo>
                    <a:pt x="5649" y="1911"/>
                    <a:pt x="5649" y="1910"/>
                    <a:pt x="5648" y="1909"/>
                  </a:cubicBezTo>
                  <a:lnTo>
                    <a:pt x="5648" y="1909"/>
                  </a:lnTo>
                  <a:cubicBezTo>
                    <a:pt x="5729" y="2107"/>
                    <a:pt x="5791" y="2317"/>
                    <a:pt x="5826" y="2536"/>
                  </a:cubicBezTo>
                  <a:cubicBezTo>
                    <a:pt x="5827" y="2536"/>
                    <a:pt x="5827" y="2536"/>
                    <a:pt x="5827" y="2535"/>
                  </a:cubicBezTo>
                  <a:lnTo>
                    <a:pt x="5827" y="2535"/>
                  </a:lnTo>
                  <a:cubicBezTo>
                    <a:pt x="5827" y="2536"/>
                    <a:pt x="5827" y="2536"/>
                    <a:pt x="5828" y="2536"/>
                  </a:cubicBezTo>
                  <a:cubicBezTo>
                    <a:pt x="5834" y="2579"/>
                    <a:pt x="5841" y="2622"/>
                    <a:pt x="5846" y="2666"/>
                  </a:cubicBezTo>
                  <a:cubicBezTo>
                    <a:pt x="5859" y="2776"/>
                    <a:pt x="5865" y="2888"/>
                    <a:pt x="5864" y="3003"/>
                  </a:cubicBezTo>
                  <a:cubicBezTo>
                    <a:pt x="5864" y="3027"/>
                    <a:pt x="5864" y="3049"/>
                    <a:pt x="5863" y="3072"/>
                  </a:cubicBezTo>
                  <a:cubicBezTo>
                    <a:pt x="5863" y="3085"/>
                    <a:pt x="5862" y="3098"/>
                    <a:pt x="5862" y="3111"/>
                  </a:cubicBezTo>
                  <a:cubicBezTo>
                    <a:pt x="5847" y="3404"/>
                    <a:pt x="5791" y="3684"/>
                    <a:pt x="5696" y="3948"/>
                  </a:cubicBezTo>
                  <a:cubicBezTo>
                    <a:pt x="5677" y="3998"/>
                    <a:pt x="5659" y="4047"/>
                    <a:pt x="5639" y="4096"/>
                  </a:cubicBezTo>
                  <a:cubicBezTo>
                    <a:pt x="5552" y="4299"/>
                    <a:pt x="5441" y="4490"/>
                    <a:pt x="5312" y="4667"/>
                  </a:cubicBezTo>
                  <a:cubicBezTo>
                    <a:pt x="4795" y="5366"/>
                    <a:pt x="3965" y="5819"/>
                    <a:pt x="3036" y="5819"/>
                  </a:cubicBezTo>
                  <a:cubicBezTo>
                    <a:pt x="3009" y="5819"/>
                    <a:pt x="2981" y="5819"/>
                    <a:pt x="2953" y="5818"/>
                  </a:cubicBezTo>
                  <a:cubicBezTo>
                    <a:pt x="2642" y="5809"/>
                    <a:pt x="2342" y="5750"/>
                    <a:pt x="2064" y="5648"/>
                  </a:cubicBezTo>
                  <a:cubicBezTo>
                    <a:pt x="1843" y="5568"/>
                    <a:pt x="1634" y="5459"/>
                    <a:pt x="1442" y="5329"/>
                  </a:cubicBezTo>
                  <a:cubicBezTo>
                    <a:pt x="672" y="4802"/>
                    <a:pt x="178" y="3908"/>
                    <a:pt x="206" y="2909"/>
                  </a:cubicBezTo>
                  <a:cubicBezTo>
                    <a:pt x="247" y="1498"/>
                    <a:pt x="1321" y="353"/>
                    <a:pt x="2681" y="183"/>
                  </a:cubicBezTo>
                  <a:cubicBezTo>
                    <a:pt x="2798" y="169"/>
                    <a:pt x="2915" y="161"/>
                    <a:pt x="3035" y="161"/>
                  </a:cubicBezTo>
                  <a:close/>
                  <a:moveTo>
                    <a:pt x="3032" y="0"/>
                  </a:moveTo>
                  <a:cubicBezTo>
                    <a:pt x="2858" y="0"/>
                    <a:pt x="2688" y="16"/>
                    <a:pt x="2523" y="45"/>
                  </a:cubicBezTo>
                  <a:cubicBezTo>
                    <a:pt x="1322" y="254"/>
                    <a:pt x="358" y="1183"/>
                    <a:pt x="108" y="2380"/>
                  </a:cubicBezTo>
                  <a:cubicBezTo>
                    <a:pt x="97" y="2434"/>
                    <a:pt x="87" y="2490"/>
                    <a:pt x="79" y="2547"/>
                  </a:cubicBezTo>
                  <a:cubicBezTo>
                    <a:pt x="61" y="2664"/>
                    <a:pt x="50" y="2783"/>
                    <a:pt x="47" y="2904"/>
                  </a:cubicBezTo>
                  <a:cubicBezTo>
                    <a:pt x="1" y="4551"/>
                    <a:pt x="1301" y="5930"/>
                    <a:pt x="2947" y="5977"/>
                  </a:cubicBezTo>
                  <a:cubicBezTo>
                    <a:pt x="2977" y="5978"/>
                    <a:pt x="3006" y="5978"/>
                    <a:pt x="3035" y="5978"/>
                  </a:cubicBezTo>
                  <a:cubicBezTo>
                    <a:pt x="4012" y="5978"/>
                    <a:pt x="4888" y="5504"/>
                    <a:pt x="5434" y="4769"/>
                  </a:cubicBezTo>
                  <a:cubicBezTo>
                    <a:pt x="5549" y="4614"/>
                    <a:pt x="5649" y="4448"/>
                    <a:pt x="5734" y="4271"/>
                  </a:cubicBezTo>
                  <a:cubicBezTo>
                    <a:pt x="5748" y="4242"/>
                    <a:pt x="5763" y="4212"/>
                    <a:pt x="5775" y="4180"/>
                  </a:cubicBezTo>
                  <a:cubicBezTo>
                    <a:pt x="5923" y="3841"/>
                    <a:pt x="6010" y="3469"/>
                    <a:pt x="6021" y="3076"/>
                  </a:cubicBezTo>
                  <a:lnTo>
                    <a:pt x="6021" y="3060"/>
                  </a:lnTo>
                  <a:cubicBezTo>
                    <a:pt x="6022" y="3026"/>
                    <a:pt x="6022" y="2991"/>
                    <a:pt x="6022" y="2958"/>
                  </a:cubicBezTo>
                  <a:cubicBezTo>
                    <a:pt x="6021" y="2809"/>
                    <a:pt x="6009" y="2664"/>
                    <a:pt x="5985" y="2522"/>
                  </a:cubicBezTo>
                  <a:cubicBezTo>
                    <a:pt x="5980" y="2485"/>
                    <a:pt x="5974" y="2447"/>
                    <a:pt x="5966" y="2411"/>
                  </a:cubicBezTo>
                  <a:cubicBezTo>
                    <a:pt x="5940" y="2277"/>
                    <a:pt x="5905" y="2147"/>
                    <a:pt x="5862" y="2022"/>
                  </a:cubicBezTo>
                  <a:lnTo>
                    <a:pt x="5862" y="2022"/>
                  </a:lnTo>
                  <a:cubicBezTo>
                    <a:pt x="5862" y="2022"/>
                    <a:pt x="5862" y="2022"/>
                    <a:pt x="5862" y="2022"/>
                  </a:cubicBezTo>
                  <a:cubicBezTo>
                    <a:pt x="5800" y="1844"/>
                    <a:pt x="5723" y="1675"/>
                    <a:pt x="5632" y="1514"/>
                  </a:cubicBezTo>
                  <a:cubicBezTo>
                    <a:pt x="5525" y="1326"/>
                    <a:pt x="5398" y="1152"/>
                    <a:pt x="5254" y="991"/>
                  </a:cubicBezTo>
                  <a:cubicBezTo>
                    <a:pt x="5070" y="785"/>
                    <a:pt x="4856" y="605"/>
                    <a:pt x="4620" y="456"/>
                  </a:cubicBezTo>
                  <a:cubicBezTo>
                    <a:pt x="4183" y="182"/>
                    <a:pt x="3671" y="17"/>
                    <a:pt x="3120" y="2"/>
                  </a:cubicBezTo>
                  <a:cubicBezTo>
                    <a:pt x="3090" y="1"/>
                    <a:pt x="3061" y="0"/>
                    <a:pt x="3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6979438" y="2071366"/>
              <a:ext cx="216028" cy="42244"/>
            </a:xfrm>
            <a:custGeom>
              <a:avLst/>
              <a:gdLst/>
              <a:ahLst/>
              <a:cxnLst/>
              <a:rect l="l" t="t" r="r" b="b"/>
              <a:pathLst>
                <a:path w="2562" h="501" extrusionOk="0">
                  <a:moveTo>
                    <a:pt x="1269" y="1"/>
                  </a:moveTo>
                  <a:cubicBezTo>
                    <a:pt x="581" y="1"/>
                    <a:pt x="61" y="279"/>
                    <a:pt x="53" y="283"/>
                  </a:cubicBezTo>
                  <a:cubicBezTo>
                    <a:pt x="14" y="305"/>
                    <a:pt x="0" y="353"/>
                    <a:pt x="21" y="391"/>
                  </a:cubicBezTo>
                  <a:cubicBezTo>
                    <a:pt x="36" y="417"/>
                    <a:pt x="63" y="432"/>
                    <a:pt x="91" y="432"/>
                  </a:cubicBezTo>
                  <a:cubicBezTo>
                    <a:pt x="104" y="432"/>
                    <a:pt x="117" y="429"/>
                    <a:pt x="129" y="422"/>
                  </a:cubicBezTo>
                  <a:cubicBezTo>
                    <a:pt x="137" y="418"/>
                    <a:pt x="623" y="159"/>
                    <a:pt x="1266" y="159"/>
                  </a:cubicBezTo>
                  <a:cubicBezTo>
                    <a:pt x="1624" y="159"/>
                    <a:pt x="2030" y="239"/>
                    <a:pt x="2430" y="489"/>
                  </a:cubicBezTo>
                  <a:cubicBezTo>
                    <a:pt x="2441" y="497"/>
                    <a:pt x="2456" y="501"/>
                    <a:pt x="2469" y="501"/>
                  </a:cubicBezTo>
                  <a:cubicBezTo>
                    <a:pt x="2496" y="501"/>
                    <a:pt x="2522" y="488"/>
                    <a:pt x="2538" y="463"/>
                  </a:cubicBezTo>
                  <a:cubicBezTo>
                    <a:pt x="2561" y="425"/>
                    <a:pt x="2550" y="377"/>
                    <a:pt x="2513" y="353"/>
                  </a:cubicBezTo>
                  <a:cubicBezTo>
                    <a:pt x="2086" y="87"/>
                    <a:pt x="1651"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7068143" y="2309317"/>
              <a:ext cx="124119" cy="76900"/>
            </a:xfrm>
            <a:custGeom>
              <a:avLst/>
              <a:gdLst/>
              <a:ahLst/>
              <a:cxnLst/>
              <a:rect l="l" t="t" r="r" b="b"/>
              <a:pathLst>
                <a:path w="1472" h="912" extrusionOk="0">
                  <a:moveTo>
                    <a:pt x="1471" y="0"/>
                  </a:moveTo>
                  <a:cubicBezTo>
                    <a:pt x="984" y="115"/>
                    <a:pt x="443" y="290"/>
                    <a:pt x="1" y="590"/>
                  </a:cubicBezTo>
                  <a:cubicBezTo>
                    <a:pt x="147" y="763"/>
                    <a:pt x="342" y="911"/>
                    <a:pt x="585" y="911"/>
                  </a:cubicBezTo>
                  <a:cubicBezTo>
                    <a:pt x="648" y="911"/>
                    <a:pt x="715" y="901"/>
                    <a:pt x="786" y="878"/>
                  </a:cubicBezTo>
                  <a:cubicBezTo>
                    <a:pt x="1206" y="740"/>
                    <a:pt x="1391" y="319"/>
                    <a:pt x="1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7042004" y="2276853"/>
              <a:ext cx="155570" cy="82128"/>
            </a:xfrm>
            <a:custGeom>
              <a:avLst/>
              <a:gdLst/>
              <a:ahLst/>
              <a:cxnLst/>
              <a:rect l="l" t="t" r="r" b="b"/>
              <a:pathLst>
                <a:path w="1845" h="974" extrusionOk="0">
                  <a:moveTo>
                    <a:pt x="1843" y="0"/>
                  </a:moveTo>
                  <a:cubicBezTo>
                    <a:pt x="1811" y="0"/>
                    <a:pt x="620" y="3"/>
                    <a:pt x="1" y="448"/>
                  </a:cubicBezTo>
                  <a:cubicBezTo>
                    <a:pt x="1" y="448"/>
                    <a:pt x="109" y="734"/>
                    <a:pt x="311" y="974"/>
                  </a:cubicBezTo>
                  <a:cubicBezTo>
                    <a:pt x="753" y="673"/>
                    <a:pt x="1292" y="499"/>
                    <a:pt x="1781" y="384"/>
                  </a:cubicBezTo>
                  <a:cubicBezTo>
                    <a:pt x="1837" y="169"/>
                    <a:pt x="1844" y="0"/>
                    <a:pt x="1844" y="0"/>
                  </a:cubicBezTo>
                  <a:cubicBezTo>
                    <a:pt x="1844" y="0"/>
                    <a:pt x="1844"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7718438" y="2215713"/>
              <a:ext cx="86700" cy="86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7343448" y="1787882"/>
              <a:ext cx="259706" cy="179939"/>
            </a:xfrm>
            <a:custGeom>
              <a:avLst/>
              <a:gdLst/>
              <a:ahLst/>
              <a:cxnLst/>
              <a:rect l="l" t="t" r="r" b="b"/>
              <a:pathLst>
                <a:path w="3080" h="2134" extrusionOk="0">
                  <a:moveTo>
                    <a:pt x="667" y="1"/>
                  </a:moveTo>
                  <a:cubicBezTo>
                    <a:pt x="404" y="1"/>
                    <a:pt x="259" y="142"/>
                    <a:pt x="168" y="336"/>
                  </a:cubicBezTo>
                  <a:cubicBezTo>
                    <a:pt x="1" y="693"/>
                    <a:pt x="269" y="1225"/>
                    <a:pt x="928" y="1639"/>
                  </a:cubicBezTo>
                  <a:cubicBezTo>
                    <a:pt x="1427" y="1953"/>
                    <a:pt x="1820" y="2133"/>
                    <a:pt x="2116" y="2133"/>
                  </a:cubicBezTo>
                  <a:cubicBezTo>
                    <a:pt x="2290" y="2133"/>
                    <a:pt x="2430" y="2071"/>
                    <a:pt x="2539" y="1937"/>
                  </a:cubicBezTo>
                  <a:cubicBezTo>
                    <a:pt x="2539" y="1937"/>
                    <a:pt x="3079" y="1308"/>
                    <a:pt x="1918" y="538"/>
                  </a:cubicBezTo>
                  <a:cubicBezTo>
                    <a:pt x="1330" y="149"/>
                    <a:pt x="93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6718890" y="1774138"/>
              <a:ext cx="264765" cy="157678"/>
            </a:xfrm>
            <a:custGeom>
              <a:avLst/>
              <a:gdLst/>
              <a:ahLst/>
              <a:cxnLst/>
              <a:rect l="l" t="t" r="r" b="b"/>
              <a:pathLst>
                <a:path w="3140" h="1870" extrusionOk="0">
                  <a:moveTo>
                    <a:pt x="2447" y="1"/>
                  </a:moveTo>
                  <a:cubicBezTo>
                    <a:pt x="2183" y="1"/>
                    <a:pt x="1810" y="93"/>
                    <a:pt x="1280" y="322"/>
                  </a:cubicBezTo>
                  <a:cubicBezTo>
                    <a:pt x="0" y="873"/>
                    <a:pt x="421" y="1588"/>
                    <a:pt x="421" y="1588"/>
                  </a:cubicBezTo>
                  <a:cubicBezTo>
                    <a:pt x="528" y="1782"/>
                    <a:pt x="708" y="1869"/>
                    <a:pt x="961" y="1869"/>
                  </a:cubicBezTo>
                  <a:cubicBezTo>
                    <a:pt x="1239" y="1869"/>
                    <a:pt x="1605" y="1764"/>
                    <a:pt x="2059" y="1581"/>
                  </a:cubicBezTo>
                  <a:cubicBezTo>
                    <a:pt x="2780" y="1287"/>
                    <a:pt x="3139" y="812"/>
                    <a:pt x="3038" y="431"/>
                  </a:cubicBezTo>
                  <a:cubicBezTo>
                    <a:pt x="2973" y="186"/>
                    <a:pt x="2820" y="1"/>
                    <a:pt x="2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7331474" y="2059223"/>
              <a:ext cx="84826" cy="102702"/>
            </a:xfrm>
            <a:custGeom>
              <a:avLst/>
              <a:gdLst/>
              <a:ahLst/>
              <a:cxnLst/>
              <a:rect l="l" t="t" r="r" b="b"/>
              <a:pathLst>
                <a:path w="1006" h="1218" extrusionOk="0">
                  <a:moveTo>
                    <a:pt x="502" y="0"/>
                  </a:moveTo>
                  <a:cubicBezTo>
                    <a:pt x="500" y="0"/>
                    <a:pt x="498" y="0"/>
                    <a:pt x="497" y="0"/>
                  </a:cubicBezTo>
                  <a:cubicBezTo>
                    <a:pt x="221" y="3"/>
                    <a:pt x="1" y="277"/>
                    <a:pt x="3" y="613"/>
                  </a:cubicBezTo>
                  <a:cubicBezTo>
                    <a:pt x="6" y="949"/>
                    <a:pt x="229" y="1218"/>
                    <a:pt x="504" y="1218"/>
                  </a:cubicBezTo>
                  <a:cubicBezTo>
                    <a:pt x="505" y="1218"/>
                    <a:pt x="507" y="1218"/>
                    <a:pt x="508" y="1218"/>
                  </a:cubicBezTo>
                  <a:cubicBezTo>
                    <a:pt x="784" y="1216"/>
                    <a:pt x="1005" y="941"/>
                    <a:pt x="1001" y="605"/>
                  </a:cubicBezTo>
                  <a:cubicBezTo>
                    <a:pt x="999" y="270"/>
                    <a:pt x="776"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818977" y="2050033"/>
              <a:ext cx="84826" cy="102786"/>
            </a:xfrm>
            <a:custGeom>
              <a:avLst/>
              <a:gdLst/>
              <a:ahLst/>
              <a:cxnLst/>
              <a:rect l="l" t="t" r="r" b="b"/>
              <a:pathLst>
                <a:path w="1006" h="1219" extrusionOk="0">
                  <a:moveTo>
                    <a:pt x="501" y="1"/>
                  </a:moveTo>
                  <a:cubicBezTo>
                    <a:pt x="499" y="1"/>
                    <a:pt x="498" y="1"/>
                    <a:pt x="496" y="1"/>
                  </a:cubicBezTo>
                  <a:cubicBezTo>
                    <a:pt x="221" y="4"/>
                    <a:pt x="0" y="278"/>
                    <a:pt x="4" y="615"/>
                  </a:cubicBezTo>
                  <a:cubicBezTo>
                    <a:pt x="6" y="949"/>
                    <a:pt x="229" y="1218"/>
                    <a:pt x="503" y="1218"/>
                  </a:cubicBezTo>
                  <a:cubicBezTo>
                    <a:pt x="505" y="1218"/>
                    <a:pt x="506" y="1218"/>
                    <a:pt x="508" y="1218"/>
                  </a:cubicBezTo>
                  <a:cubicBezTo>
                    <a:pt x="783" y="1216"/>
                    <a:pt x="1006" y="941"/>
                    <a:pt x="1001" y="605"/>
                  </a:cubicBezTo>
                  <a:cubicBezTo>
                    <a:pt x="998" y="270"/>
                    <a:pt x="774"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40"/>
          <p:cNvSpPr txBox="1">
            <a:spLocks noGrp="1"/>
          </p:cNvSpPr>
          <p:nvPr>
            <p:ph type="subTitle" idx="1"/>
          </p:nvPr>
        </p:nvSpPr>
        <p:spPr>
          <a:xfrm>
            <a:off x="1008625" y="3574150"/>
            <a:ext cx="3365400" cy="44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dirty="0" smtClean="0"/>
              <a:t>NGUYỄN THU THUÝ</a:t>
            </a:r>
            <a:endParaRPr lang="vi-VN" altLang="en-GB" dirty="0"/>
          </a:p>
        </p:txBody>
      </p:sp>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63"/>
          <p:cNvSpPr/>
          <p:nvPr/>
        </p:nvSpPr>
        <p:spPr>
          <a:xfrm>
            <a:off x="720090" y="3815080"/>
            <a:ext cx="7703820" cy="1173480"/>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just" rtl="0">
              <a:lnSpc>
                <a:spcPct val="110000"/>
              </a:lnSpc>
              <a:spcBef>
                <a:spcPts val="0"/>
              </a:spcBef>
              <a:spcAft>
                <a:spcPts val="0"/>
              </a:spcAft>
              <a:buNone/>
            </a:pPr>
            <a:r>
              <a:rPr sz="2400">
                <a:latin typeface="Times New Roman" panose="02020603050405020304" charset="0"/>
                <a:cs typeface="Times New Roman" panose="02020603050405020304" charset="0"/>
              </a:rPr>
              <a:t>a) Em hãy xác định những biểu hiện của tự lập trong các bức tranh và thông tin trên?</a:t>
            </a:r>
          </a:p>
          <a:p>
            <a:pPr marL="0" lvl="0" indent="0" algn="just" rtl="0">
              <a:lnSpc>
                <a:spcPct val="110000"/>
              </a:lnSpc>
              <a:spcBef>
                <a:spcPts val="0"/>
              </a:spcBef>
              <a:spcAft>
                <a:spcPts val="0"/>
              </a:spcAft>
              <a:buNone/>
            </a:pPr>
            <a:r>
              <a:rPr sz="2400">
                <a:latin typeface="Times New Roman" panose="02020603050405020304" charset="0"/>
                <a:cs typeface="Times New Roman" panose="02020603050405020304" charset="0"/>
              </a:rPr>
              <a:t>b) Em còn biết những biểu hiện nào khác của tính tự lập?</a:t>
            </a:r>
          </a:p>
        </p:txBody>
      </p:sp>
      <p:sp>
        <p:nvSpPr>
          <p:cNvPr id="1521" name="Google Shape;1521;p6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sz="2200" b="1">
                <a:latin typeface="Times New Roman" panose="02020603050405020304" charset="0"/>
                <a:cs typeface="Times New Roman" panose="02020603050405020304" charset="0"/>
                <a:sym typeface="+mn-ea"/>
              </a:rPr>
              <a:t>Quan sát bức tranh 1, 2, 3 SGK trang 23, 24 và trả lời câu hỏi</a:t>
            </a:r>
          </a:p>
        </p:txBody>
      </p:sp>
      <p:pic>
        <p:nvPicPr>
          <p:cNvPr id="101" name="Picture 100"/>
          <p:cNvPicPr/>
          <p:nvPr/>
        </p:nvPicPr>
        <p:blipFill>
          <a:blip r:embed="rId3">
            <a:lum contrast="12000"/>
          </a:blip>
          <a:stretch>
            <a:fillRect/>
          </a:stretch>
        </p:blipFill>
        <p:spPr>
          <a:xfrm>
            <a:off x="720090" y="1195070"/>
            <a:ext cx="3975100" cy="2475865"/>
          </a:xfrm>
          <a:prstGeom prst="rect">
            <a:avLst/>
          </a:prstGeom>
          <a:noFill/>
          <a:ln w="9525">
            <a:noFill/>
          </a:ln>
        </p:spPr>
      </p:pic>
      <p:pic>
        <p:nvPicPr>
          <p:cNvPr id="102" name="Picture 101"/>
          <p:cNvPicPr/>
          <p:nvPr/>
        </p:nvPicPr>
        <p:blipFill>
          <a:blip r:embed="rId4"/>
          <a:stretch>
            <a:fillRect/>
          </a:stretch>
        </p:blipFill>
        <p:spPr>
          <a:xfrm>
            <a:off x="4572000" y="2571750"/>
            <a:ext cx="0" cy="0"/>
          </a:xfrm>
          <a:prstGeom prst="rect">
            <a:avLst/>
          </a:prstGeom>
          <a:noFill/>
          <a:ln w="9525">
            <a:noFill/>
          </a:ln>
        </p:spPr>
      </p:pic>
      <p:pic>
        <p:nvPicPr>
          <p:cNvPr id="103" name="Picture 102"/>
          <p:cNvPicPr/>
          <p:nvPr/>
        </p:nvPicPr>
        <p:blipFill>
          <a:blip r:embed="rId4">
            <a:lum contrast="6000"/>
          </a:blip>
          <a:stretch>
            <a:fillRect/>
          </a:stretch>
        </p:blipFill>
        <p:spPr>
          <a:xfrm>
            <a:off x="4780280" y="1195070"/>
            <a:ext cx="3643630" cy="2475230"/>
          </a:xfrm>
          <a:prstGeom prst="rect">
            <a:avLst/>
          </a:prstGeom>
          <a:noFill/>
          <a:ln w="9525">
            <a:noFill/>
          </a:ln>
        </p:spPr>
      </p:pic>
      <p:pic>
        <p:nvPicPr>
          <p:cNvPr id="21" name="Picture 20"/>
          <p:cNvPicPr>
            <a:picLocks noChangeAspect="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98120" y="3761740"/>
            <a:ext cx="719455" cy="54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198120" y="4511675"/>
            <a:ext cx="633095" cy="47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1"/>
          <p:cNvSpPr txBox="1">
            <a:spLocks noGrp="1"/>
          </p:cNvSpPr>
          <p:nvPr>
            <p:ph type="subTitle" idx="1"/>
          </p:nvPr>
        </p:nvSpPr>
        <p:spPr>
          <a:xfrm rot="-278">
            <a:off x="720090" y="1348105"/>
            <a:ext cx="5357495" cy="3577590"/>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just" rtl="0">
              <a:lnSpc>
                <a:spcPct val="110000"/>
              </a:lnSpc>
              <a:spcBef>
                <a:spcPts val="0"/>
              </a:spcBef>
              <a:spcAft>
                <a:spcPts val="0"/>
              </a:spcAft>
              <a:buNone/>
            </a:pPr>
            <a:r>
              <a:rPr lang="vi-VN" altLang="en-GB" sz="2200">
                <a:latin typeface="Times New Roman" panose="02020603050405020304" charset="0"/>
                <a:cs typeface="Times New Roman" panose="02020603050405020304" charset="0"/>
              </a:rPr>
              <a:t>a) Em xác định những biểu hiện của tự lập trong các bức tranh và thông tin trên như sau:</a:t>
            </a:r>
          </a:p>
          <a:p>
            <a:pPr marL="0" lvl="0" indent="0" algn="just" rtl="0">
              <a:lnSpc>
                <a:spcPct val="110000"/>
              </a:lnSpc>
              <a:spcBef>
                <a:spcPts val="0"/>
              </a:spcBef>
              <a:spcAft>
                <a:spcPts val="0"/>
              </a:spcAft>
              <a:buNone/>
            </a:pPr>
            <a:r>
              <a:rPr lang="vi-VN" altLang="en-GB" sz="2200">
                <a:latin typeface="Times New Roman" panose="02020603050405020304" charset="0"/>
                <a:cs typeface="Times New Roman" panose="02020603050405020304" charset="0"/>
              </a:rPr>
              <a:t>-</a:t>
            </a:r>
            <a:r>
              <a:rPr lang="en-GB" sz="2200">
                <a:latin typeface="Times New Roman" panose="02020603050405020304" charset="0"/>
                <a:cs typeface="Times New Roman" panose="02020603050405020304" charset="0"/>
              </a:rPr>
              <a:t> Biểu hiện của tự lập là bức tranh 1 và 3 vì: Các bạn đã tự khâu lại áo, tự giác nấu cơm sớm ăn để học bài, phụ giúp gia đình và nhặt rau…</a:t>
            </a:r>
          </a:p>
          <a:p>
            <a:pPr marL="0" lvl="0" indent="0" algn="just" rtl="0">
              <a:lnSpc>
                <a:spcPct val="110000"/>
              </a:lnSpc>
              <a:spcBef>
                <a:spcPts val="0"/>
              </a:spcBef>
              <a:spcAft>
                <a:spcPts val="0"/>
              </a:spcAft>
              <a:buNone/>
            </a:pPr>
            <a:r>
              <a:rPr lang="vi-VN" altLang="en-GB" sz="2200">
                <a:latin typeface="Times New Roman" panose="02020603050405020304" charset="0"/>
                <a:cs typeface="Times New Roman" panose="02020603050405020304" charset="0"/>
              </a:rPr>
              <a:t>-</a:t>
            </a:r>
            <a:r>
              <a:rPr lang="en-GB" sz="2200">
                <a:latin typeface="Times New Roman" panose="02020603050405020304" charset="0"/>
                <a:cs typeface="Times New Roman" panose="02020603050405020304" charset="0"/>
              </a:rPr>
              <a:t> Biểu hiện của chưa tự lập là bức tranh 2 vì: Bạn không tự làm bài mà trông chờ vào người khác, xin chép bài của người khác.</a:t>
            </a:r>
          </a:p>
        </p:txBody>
      </p:sp>
      <p:grpSp>
        <p:nvGrpSpPr>
          <p:cNvPr id="727" name="Google Shape;727;p51"/>
          <p:cNvGrpSpPr/>
          <p:nvPr/>
        </p:nvGrpSpPr>
        <p:grpSpPr>
          <a:xfrm>
            <a:off x="6191250" y="1557655"/>
            <a:ext cx="2750820" cy="2765425"/>
            <a:chOff x="5559814" y="1545364"/>
            <a:chExt cx="2864256" cy="2765422"/>
          </a:xfrm>
        </p:grpSpPr>
        <p:sp>
          <p:nvSpPr>
            <p:cNvPr id="728" name="Google Shape;728;p51"/>
            <p:cNvSpPr/>
            <p:nvPr/>
          </p:nvSpPr>
          <p:spPr>
            <a:xfrm>
              <a:off x="5922283" y="1737851"/>
              <a:ext cx="2501787" cy="2479747"/>
            </a:xfrm>
            <a:custGeom>
              <a:avLst/>
              <a:gdLst/>
              <a:ahLst/>
              <a:cxnLst/>
              <a:rect l="l" t="t" r="r" b="b"/>
              <a:pathLst>
                <a:path w="32350" h="32065" extrusionOk="0">
                  <a:moveTo>
                    <a:pt x="10172" y="1"/>
                  </a:moveTo>
                  <a:cubicBezTo>
                    <a:pt x="7118" y="1"/>
                    <a:pt x="4667" y="34"/>
                    <a:pt x="3767" y="130"/>
                  </a:cubicBezTo>
                  <a:cubicBezTo>
                    <a:pt x="1333" y="387"/>
                    <a:pt x="151" y="1308"/>
                    <a:pt x="48" y="5137"/>
                  </a:cubicBezTo>
                  <a:cubicBezTo>
                    <a:pt x="37" y="5486"/>
                    <a:pt x="31" y="5946"/>
                    <a:pt x="26" y="6496"/>
                  </a:cubicBezTo>
                  <a:cubicBezTo>
                    <a:pt x="9" y="8262"/>
                    <a:pt x="12" y="10955"/>
                    <a:pt x="22" y="13854"/>
                  </a:cubicBezTo>
                  <a:cubicBezTo>
                    <a:pt x="22" y="14024"/>
                    <a:pt x="23" y="14193"/>
                    <a:pt x="23" y="14364"/>
                  </a:cubicBezTo>
                  <a:cubicBezTo>
                    <a:pt x="25" y="14809"/>
                    <a:pt x="27" y="15258"/>
                    <a:pt x="28" y="15709"/>
                  </a:cubicBezTo>
                  <a:cubicBezTo>
                    <a:pt x="51" y="21320"/>
                    <a:pt x="87" y="27131"/>
                    <a:pt x="47" y="28222"/>
                  </a:cubicBezTo>
                  <a:cubicBezTo>
                    <a:pt x="6" y="29290"/>
                    <a:pt x="1" y="31158"/>
                    <a:pt x="2324" y="31762"/>
                  </a:cubicBezTo>
                  <a:cubicBezTo>
                    <a:pt x="2705" y="31861"/>
                    <a:pt x="3151" y="31927"/>
                    <a:pt x="3669" y="31949"/>
                  </a:cubicBezTo>
                  <a:cubicBezTo>
                    <a:pt x="4463" y="31983"/>
                    <a:pt x="5899" y="32006"/>
                    <a:pt x="7697" y="32025"/>
                  </a:cubicBezTo>
                  <a:cubicBezTo>
                    <a:pt x="8014" y="32028"/>
                    <a:pt x="8342" y="32031"/>
                    <a:pt x="8681" y="32033"/>
                  </a:cubicBezTo>
                  <a:cubicBezTo>
                    <a:pt x="8947" y="32036"/>
                    <a:pt x="9217" y="32038"/>
                    <a:pt x="9494" y="32041"/>
                  </a:cubicBezTo>
                  <a:lnTo>
                    <a:pt x="9660" y="32041"/>
                  </a:lnTo>
                  <a:cubicBezTo>
                    <a:pt x="10420" y="32046"/>
                    <a:pt x="11220" y="32049"/>
                    <a:pt x="12042" y="32053"/>
                  </a:cubicBezTo>
                  <a:lnTo>
                    <a:pt x="12127" y="32053"/>
                  </a:lnTo>
                  <a:cubicBezTo>
                    <a:pt x="12662" y="32054"/>
                    <a:pt x="13206" y="32057"/>
                    <a:pt x="13757" y="32058"/>
                  </a:cubicBezTo>
                  <a:lnTo>
                    <a:pt x="13857" y="32058"/>
                  </a:lnTo>
                  <a:cubicBezTo>
                    <a:pt x="15587" y="32063"/>
                    <a:pt x="17369" y="32065"/>
                    <a:pt x="19079" y="32065"/>
                  </a:cubicBezTo>
                  <a:cubicBezTo>
                    <a:pt x="21254" y="32065"/>
                    <a:pt x="23312" y="32062"/>
                    <a:pt x="24995" y="32058"/>
                  </a:cubicBezTo>
                  <a:cubicBezTo>
                    <a:pt x="25170" y="32058"/>
                    <a:pt x="25342" y="32057"/>
                    <a:pt x="25511" y="32057"/>
                  </a:cubicBezTo>
                  <a:lnTo>
                    <a:pt x="25726" y="32057"/>
                  </a:lnTo>
                  <a:cubicBezTo>
                    <a:pt x="26971" y="32054"/>
                    <a:pt x="27955" y="32051"/>
                    <a:pt x="28546" y="32048"/>
                  </a:cubicBezTo>
                  <a:lnTo>
                    <a:pt x="28723" y="32048"/>
                  </a:lnTo>
                  <a:cubicBezTo>
                    <a:pt x="28745" y="32048"/>
                    <a:pt x="28769" y="32047"/>
                    <a:pt x="28791" y="32047"/>
                  </a:cubicBezTo>
                  <a:cubicBezTo>
                    <a:pt x="28811" y="32047"/>
                    <a:pt x="28829" y="32047"/>
                    <a:pt x="28849" y="32046"/>
                  </a:cubicBezTo>
                  <a:cubicBezTo>
                    <a:pt x="28862" y="32046"/>
                    <a:pt x="28875" y="32044"/>
                    <a:pt x="28888" y="32044"/>
                  </a:cubicBezTo>
                  <a:cubicBezTo>
                    <a:pt x="28906" y="32043"/>
                    <a:pt x="28926" y="32043"/>
                    <a:pt x="28944" y="32042"/>
                  </a:cubicBezTo>
                  <a:cubicBezTo>
                    <a:pt x="28965" y="32042"/>
                    <a:pt x="28984" y="32041"/>
                    <a:pt x="29004" y="32038"/>
                  </a:cubicBezTo>
                  <a:cubicBezTo>
                    <a:pt x="29009" y="32038"/>
                    <a:pt x="29015" y="32037"/>
                    <a:pt x="29020" y="32037"/>
                  </a:cubicBezTo>
                  <a:cubicBezTo>
                    <a:pt x="29038" y="32036"/>
                    <a:pt x="29057" y="32035"/>
                    <a:pt x="29077" y="32033"/>
                  </a:cubicBezTo>
                  <a:cubicBezTo>
                    <a:pt x="29083" y="32033"/>
                    <a:pt x="29088" y="32032"/>
                    <a:pt x="29093" y="32032"/>
                  </a:cubicBezTo>
                  <a:cubicBezTo>
                    <a:pt x="29114" y="32030"/>
                    <a:pt x="29134" y="32028"/>
                    <a:pt x="29155" y="32027"/>
                  </a:cubicBezTo>
                  <a:cubicBezTo>
                    <a:pt x="29179" y="32026"/>
                    <a:pt x="29204" y="32023"/>
                    <a:pt x="29229" y="32021"/>
                  </a:cubicBezTo>
                  <a:cubicBezTo>
                    <a:pt x="29250" y="32018"/>
                    <a:pt x="29269" y="32017"/>
                    <a:pt x="29288" y="32014"/>
                  </a:cubicBezTo>
                  <a:cubicBezTo>
                    <a:pt x="29292" y="32014"/>
                    <a:pt x="29298" y="32012"/>
                    <a:pt x="29302" y="32012"/>
                  </a:cubicBezTo>
                  <a:cubicBezTo>
                    <a:pt x="29322" y="32010"/>
                    <a:pt x="29339" y="32009"/>
                    <a:pt x="29358" y="32006"/>
                  </a:cubicBezTo>
                  <a:cubicBezTo>
                    <a:pt x="29380" y="32004"/>
                    <a:pt x="29401" y="32001"/>
                    <a:pt x="29423" y="31999"/>
                  </a:cubicBezTo>
                  <a:cubicBezTo>
                    <a:pt x="29443" y="31996"/>
                    <a:pt x="29460" y="31994"/>
                    <a:pt x="29479" y="31990"/>
                  </a:cubicBezTo>
                  <a:cubicBezTo>
                    <a:pt x="29506" y="31986"/>
                    <a:pt x="29532" y="31983"/>
                    <a:pt x="29559" y="31979"/>
                  </a:cubicBezTo>
                  <a:cubicBezTo>
                    <a:pt x="29572" y="31976"/>
                    <a:pt x="29584" y="31975"/>
                    <a:pt x="29596" y="31973"/>
                  </a:cubicBezTo>
                  <a:cubicBezTo>
                    <a:pt x="29615" y="31970"/>
                    <a:pt x="29633" y="31965"/>
                    <a:pt x="29650" y="31963"/>
                  </a:cubicBezTo>
                  <a:cubicBezTo>
                    <a:pt x="29661" y="31960"/>
                    <a:pt x="29672" y="31959"/>
                    <a:pt x="29683" y="31957"/>
                  </a:cubicBezTo>
                  <a:cubicBezTo>
                    <a:pt x="29693" y="31954"/>
                    <a:pt x="29705" y="31953"/>
                    <a:pt x="29715" y="31950"/>
                  </a:cubicBezTo>
                  <a:cubicBezTo>
                    <a:pt x="29726" y="31948"/>
                    <a:pt x="29737" y="31947"/>
                    <a:pt x="29747" y="31943"/>
                  </a:cubicBezTo>
                  <a:cubicBezTo>
                    <a:pt x="29751" y="31943"/>
                    <a:pt x="29753" y="31942"/>
                    <a:pt x="29755" y="31942"/>
                  </a:cubicBezTo>
                  <a:cubicBezTo>
                    <a:pt x="29768" y="31939"/>
                    <a:pt x="29783" y="31936"/>
                    <a:pt x="29798" y="31933"/>
                  </a:cubicBezTo>
                  <a:cubicBezTo>
                    <a:pt x="29818" y="31928"/>
                    <a:pt x="29839" y="31924"/>
                    <a:pt x="29860" y="31918"/>
                  </a:cubicBezTo>
                  <a:lnTo>
                    <a:pt x="29907" y="31907"/>
                  </a:lnTo>
                  <a:cubicBezTo>
                    <a:pt x="29917" y="31905"/>
                    <a:pt x="29927" y="31902"/>
                    <a:pt x="29935" y="31900"/>
                  </a:cubicBezTo>
                  <a:cubicBezTo>
                    <a:pt x="29949" y="31895"/>
                    <a:pt x="29964" y="31892"/>
                    <a:pt x="29976" y="31889"/>
                  </a:cubicBezTo>
                  <a:cubicBezTo>
                    <a:pt x="29991" y="31885"/>
                    <a:pt x="30006" y="31881"/>
                    <a:pt x="30021" y="31877"/>
                  </a:cubicBezTo>
                  <a:lnTo>
                    <a:pt x="30032" y="31874"/>
                  </a:lnTo>
                  <a:cubicBezTo>
                    <a:pt x="30049" y="31868"/>
                    <a:pt x="30065" y="31864"/>
                    <a:pt x="30082" y="31859"/>
                  </a:cubicBezTo>
                  <a:lnTo>
                    <a:pt x="30121" y="31847"/>
                  </a:lnTo>
                  <a:cubicBezTo>
                    <a:pt x="30131" y="31844"/>
                    <a:pt x="30138" y="31842"/>
                    <a:pt x="30147" y="31839"/>
                  </a:cubicBezTo>
                  <a:cubicBezTo>
                    <a:pt x="30167" y="31833"/>
                    <a:pt x="30185" y="31828"/>
                    <a:pt x="30205" y="31821"/>
                  </a:cubicBezTo>
                  <a:cubicBezTo>
                    <a:pt x="30222" y="31814"/>
                    <a:pt x="30242" y="31808"/>
                    <a:pt x="30261" y="31801"/>
                  </a:cubicBezTo>
                  <a:cubicBezTo>
                    <a:pt x="30280" y="31795"/>
                    <a:pt x="30299" y="31788"/>
                    <a:pt x="30316" y="31782"/>
                  </a:cubicBezTo>
                  <a:cubicBezTo>
                    <a:pt x="30399" y="31751"/>
                    <a:pt x="30478" y="31719"/>
                    <a:pt x="30554" y="31686"/>
                  </a:cubicBezTo>
                  <a:cubicBezTo>
                    <a:pt x="30566" y="31680"/>
                    <a:pt x="30576" y="31675"/>
                    <a:pt x="30588" y="31670"/>
                  </a:cubicBezTo>
                  <a:lnTo>
                    <a:pt x="30603" y="31662"/>
                  </a:lnTo>
                  <a:cubicBezTo>
                    <a:pt x="30624" y="31652"/>
                    <a:pt x="30644" y="31642"/>
                    <a:pt x="30664" y="31633"/>
                  </a:cubicBezTo>
                  <a:cubicBezTo>
                    <a:pt x="30681" y="31625"/>
                    <a:pt x="30700" y="31616"/>
                    <a:pt x="30716" y="31607"/>
                  </a:cubicBezTo>
                  <a:cubicBezTo>
                    <a:pt x="30727" y="31601"/>
                    <a:pt x="30736" y="31597"/>
                    <a:pt x="30747" y="31592"/>
                  </a:cubicBezTo>
                  <a:cubicBezTo>
                    <a:pt x="30759" y="31584"/>
                    <a:pt x="30773" y="31578"/>
                    <a:pt x="30784" y="31572"/>
                  </a:cubicBezTo>
                  <a:cubicBezTo>
                    <a:pt x="30791" y="31568"/>
                    <a:pt x="30800" y="31562"/>
                    <a:pt x="30807" y="31558"/>
                  </a:cubicBezTo>
                  <a:cubicBezTo>
                    <a:pt x="30882" y="31519"/>
                    <a:pt x="30952" y="31474"/>
                    <a:pt x="31019" y="31430"/>
                  </a:cubicBezTo>
                  <a:cubicBezTo>
                    <a:pt x="31030" y="31422"/>
                    <a:pt x="31041" y="31414"/>
                    <a:pt x="31052" y="31406"/>
                  </a:cubicBezTo>
                  <a:cubicBezTo>
                    <a:pt x="31055" y="31405"/>
                    <a:pt x="31057" y="31404"/>
                    <a:pt x="31060" y="31402"/>
                  </a:cubicBezTo>
                  <a:cubicBezTo>
                    <a:pt x="31070" y="31394"/>
                    <a:pt x="31082" y="31386"/>
                    <a:pt x="31092" y="31379"/>
                  </a:cubicBezTo>
                  <a:lnTo>
                    <a:pt x="31104" y="31370"/>
                  </a:lnTo>
                  <a:cubicBezTo>
                    <a:pt x="31128" y="31354"/>
                    <a:pt x="31150" y="31337"/>
                    <a:pt x="31174" y="31318"/>
                  </a:cubicBezTo>
                  <a:cubicBezTo>
                    <a:pt x="31187" y="31308"/>
                    <a:pt x="31199" y="31299"/>
                    <a:pt x="31212" y="31289"/>
                  </a:cubicBezTo>
                  <a:cubicBezTo>
                    <a:pt x="31237" y="31268"/>
                    <a:pt x="31261" y="31248"/>
                    <a:pt x="31285" y="31227"/>
                  </a:cubicBezTo>
                  <a:lnTo>
                    <a:pt x="31321" y="31196"/>
                  </a:lnTo>
                  <a:lnTo>
                    <a:pt x="31352" y="31169"/>
                  </a:lnTo>
                  <a:cubicBezTo>
                    <a:pt x="31364" y="31156"/>
                    <a:pt x="31378" y="31145"/>
                    <a:pt x="31390" y="31133"/>
                  </a:cubicBezTo>
                  <a:cubicBezTo>
                    <a:pt x="31400" y="31124"/>
                    <a:pt x="31410" y="31114"/>
                    <a:pt x="31421" y="31103"/>
                  </a:cubicBezTo>
                  <a:cubicBezTo>
                    <a:pt x="31422" y="31103"/>
                    <a:pt x="31422" y="31102"/>
                    <a:pt x="31423" y="31101"/>
                  </a:cubicBezTo>
                  <a:lnTo>
                    <a:pt x="31454" y="31070"/>
                  </a:lnTo>
                  <a:cubicBezTo>
                    <a:pt x="31477" y="31047"/>
                    <a:pt x="31498" y="31026"/>
                    <a:pt x="31517" y="31004"/>
                  </a:cubicBezTo>
                  <a:cubicBezTo>
                    <a:pt x="31537" y="30981"/>
                    <a:pt x="31558" y="30958"/>
                    <a:pt x="31577" y="30936"/>
                  </a:cubicBezTo>
                  <a:cubicBezTo>
                    <a:pt x="31587" y="30926"/>
                    <a:pt x="31595" y="30914"/>
                    <a:pt x="31605" y="30904"/>
                  </a:cubicBezTo>
                  <a:cubicBezTo>
                    <a:pt x="31623" y="30883"/>
                    <a:pt x="31641" y="30861"/>
                    <a:pt x="31658" y="30838"/>
                  </a:cubicBezTo>
                  <a:cubicBezTo>
                    <a:pt x="31660" y="30837"/>
                    <a:pt x="31661" y="30835"/>
                    <a:pt x="31662" y="30833"/>
                  </a:cubicBezTo>
                  <a:lnTo>
                    <a:pt x="31686" y="30801"/>
                  </a:lnTo>
                  <a:cubicBezTo>
                    <a:pt x="31694" y="30790"/>
                    <a:pt x="31703" y="30780"/>
                    <a:pt x="31712" y="30768"/>
                  </a:cubicBezTo>
                  <a:cubicBezTo>
                    <a:pt x="31719" y="30758"/>
                    <a:pt x="31729" y="30746"/>
                    <a:pt x="31736" y="30734"/>
                  </a:cubicBezTo>
                  <a:cubicBezTo>
                    <a:pt x="31744" y="30723"/>
                    <a:pt x="31752" y="30712"/>
                    <a:pt x="31760" y="30701"/>
                  </a:cubicBezTo>
                  <a:cubicBezTo>
                    <a:pt x="31760" y="30700"/>
                    <a:pt x="31761" y="30700"/>
                    <a:pt x="31761" y="30699"/>
                  </a:cubicBezTo>
                  <a:lnTo>
                    <a:pt x="31784" y="30664"/>
                  </a:lnTo>
                  <a:cubicBezTo>
                    <a:pt x="31794" y="30649"/>
                    <a:pt x="31804" y="30634"/>
                    <a:pt x="31813" y="30621"/>
                  </a:cubicBezTo>
                  <a:cubicBezTo>
                    <a:pt x="31825" y="30602"/>
                    <a:pt x="31835" y="30585"/>
                    <a:pt x="31848" y="30567"/>
                  </a:cubicBezTo>
                  <a:cubicBezTo>
                    <a:pt x="31981" y="30352"/>
                    <a:pt x="32080" y="30131"/>
                    <a:pt x="32152" y="29919"/>
                  </a:cubicBezTo>
                  <a:cubicBezTo>
                    <a:pt x="32157" y="29903"/>
                    <a:pt x="32163" y="29884"/>
                    <a:pt x="32168" y="29867"/>
                  </a:cubicBezTo>
                  <a:lnTo>
                    <a:pt x="32176" y="29844"/>
                  </a:lnTo>
                  <a:cubicBezTo>
                    <a:pt x="32190" y="29799"/>
                    <a:pt x="32204" y="29755"/>
                    <a:pt x="32215" y="29713"/>
                  </a:cubicBezTo>
                  <a:cubicBezTo>
                    <a:pt x="32219" y="29695"/>
                    <a:pt x="32225" y="29678"/>
                    <a:pt x="32228" y="29662"/>
                  </a:cubicBezTo>
                  <a:cubicBezTo>
                    <a:pt x="32231" y="29653"/>
                    <a:pt x="32232" y="29645"/>
                    <a:pt x="32235" y="29636"/>
                  </a:cubicBezTo>
                  <a:cubicBezTo>
                    <a:pt x="32237" y="29629"/>
                    <a:pt x="32238" y="29620"/>
                    <a:pt x="32241" y="29611"/>
                  </a:cubicBezTo>
                  <a:cubicBezTo>
                    <a:pt x="32244" y="29604"/>
                    <a:pt x="32247" y="29595"/>
                    <a:pt x="32248" y="29587"/>
                  </a:cubicBezTo>
                  <a:cubicBezTo>
                    <a:pt x="32256" y="29553"/>
                    <a:pt x="32263" y="29521"/>
                    <a:pt x="32271" y="29489"/>
                  </a:cubicBezTo>
                  <a:cubicBezTo>
                    <a:pt x="32284" y="29426"/>
                    <a:pt x="32295" y="29363"/>
                    <a:pt x="32304" y="29303"/>
                  </a:cubicBezTo>
                  <a:cubicBezTo>
                    <a:pt x="32305" y="29296"/>
                    <a:pt x="32306" y="29290"/>
                    <a:pt x="32308" y="29282"/>
                  </a:cubicBezTo>
                  <a:cubicBezTo>
                    <a:pt x="32314" y="29236"/>
                    <a:pt x="32320" y="29192"/>
                    <a:pt x="32325" y="29150"/>
                  </a:cubicBezTo>
                  <a:cubicBezTo>
                    <a:pt x="32326" y="29142"/>
                    <a:pt x="32326" y="29134"/>
                    <a:pt x="32327" y="29126"/>
                  </a:cubicBezTo>
                  <a:cubicBezTo>
                    <a:pt x="32329" y="29109"/>
                    <a:pt x="32331" y="29092"/>
                    <a:pt x="32332" y="29074"/>
                  </a:cubicBezTo>
                  <a:cubicBezTo>
                    <a:pt x="32334" y="29062"/>
                    <a:pt x="32334" y="29052"/>
                    <a:pt x="32335" y="29040"/>
                  </a:cubicBezTo>
                  <a:cubicBezTo>
                    <a:pt x="32335" y="29032"/>
                    <a:pt x="32336" y="29026"/>
                    <a:pt x="32336" y="29017"/>
                  </a:cubicBezTo>
                  <a:cubicBezTo>
                    <a:pt x="32338" y="29008"/>
                    <a:pt x="32339" y="28997"/>
                    <a:pt x="32339" y="28987"/>
                  </a:cubicBezTo>
                  <a:cubicBezTo>
                    <a:pt x="32342" y="28952"/>
                    <a:pt x="32344" y="28918"/>
                    <a:pt x="32345" y="28889"/>
                  </a:cubicBezTo>
                  <a:cubicBezTo>
                    <a:pt x="32346" y="28881"/>
                    <a:pt x="32346" y="28873"/>
                    <a:pt x="32346" y="28865"/>
                  </a:cubicBezTo>
                  <a:cubicBezTo>
                    <a:pt x="32347" y="28857"/>
                    <a:pt x="32347" y="28848"/>
                    <a:pt x="32347" y="28839"/>
                  </a:cubicBezTo>
                  <a:cubicBezTo>
                    <a:pt x="32349" y="28827"/>
                    <a:pt x="32349" y="28816"/>
                    <a:pt x="32349" y="28806"/>
                  </a:cubicBezTo>
                  <a:lnTo>
                    <a:pt x="32349" y="28792"/>
                  </a:lnTo>
                  <a:lnTo>
                    <a:pt x="32349" y="28780"/>
                  </a:lnTo>
                  <a:cubicBezTo>
                    <a:pt x="32350" y="28685"/>
                    <a:pt x="32346" y="28632"/>
                    <a:pt x="32344" y="28632"/>
                  </a:cubicBezTo>
                  <a:lnTo>
                    <a:pt x="32344" y="3378"/>
                  </a:lnTo>
                  <a:cubicBezTo>
                    <a:pt x="32344" y="2512"/>
                    <a:pt x="32310" y="1614"/>
                    <a:pt x="31744" y="990"/>
                  </a:cubicBezTo>
                  <a:cubicBezTo>
                    <a:pt x="31295" y="494"/>
                    <a:pt x="30508" y="170"/>
                    <a:pt x="29135" y="170"/>
                  </a:cubicBezTo>
                  <a:cubicBezTo>
                    <a:pt x="28892" y="170"/>
                    <a:pt x="28550" y="167"/>
                    <a:pt x="28124" y="163"/>
                  </a:cubicBezTo>
                  <a:lnTo>
                    <a:pt x="28044" y="163"/>
                  </a:lnTo>
                  <a:cubicBezTo>
                    <a:pt x="27967" y="162"/>
                    <a:pt x="27887" y="162"/>
                    <a:pt x="27805" y="161"/>
                  </a:cubicBezTo>
                  <a:cubicBezTo>
                    <a:pt x="26248" y="145"/>
                    <a:pt x="23795" y="113"/>
                    <a:pt x="21033" y="82"/>
                  </a:cubicBezTo>
                  <a:cubicBezTo>
                    <a:pt x="21005" y="80"/>
                    <a:pt x="20978" y="80"/>
                    <a:pt x="20951" y="80"/>
                  </a:cubicBezTo>
                  <a:cubicBezTo>
                    <a:pt x="20926" y="78"/>
                    <a:pt x="20899" y="78"/>
                    <a:pt x="20874" y="78"/>
                  </a:cubicBezTo>
                  <a:cubicBezTo>
                    <a:pt x="17391" y="39"/>
                    <a:pt x="13437" y="1"/>
                    <a:pt x="10172" y="1"/>
                  </a:cubicBezTo>
                  <a:close/>
                </a:path>
              </a:pathLst>
            </a:custGeom>
            <a:solidFill>
              <a:schemeClr val="accent6"/>
            </a:solidFill>
            <a:ln>
              <a:noFill/>
            </a:ln>
            <a:effectLst>
              <a:outerShdw dist="123825" dir="258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1"/>
            <p:cNvSpPr/>
            <p:nvPr/>
          </p:nvSpPr>
          <p:spPr>
            <a:xfrm>
              <a:off x="7756128" y="3610982"/>
              <a:ext cx="473058" cy="470583"/>
            </a:xfrm>
            <a:custGeom>
              <a:avLst/>
              <a:gdLst/>
              <a:ahLst/>
              <a:cxnLst/>
              <a:rect l="l" t="t" r="r" b="b"/>
              <a:pathLst>
                <a:path w="6117" h="6085" extrusionOk="0">
                  <a:moveTo>
                    <a:pt x="2843" y="1"/>
                  </a:moveTo>
                  <a:cubicBezTo>
                    <a:pt x="2727" y="1"/>
                    <a:pt x="2617" y="14"/>
                    <a:pt x="2513" y="40"/>
                  </a:cubicBezTo>
                  <a:cubicBezTo>
                    <a:pt x="2128" y="139"/>
                    <a:pt x="1791" y="368"/>
                    <a:pt x="1559" y="691"/>
                  </a:cubicBezTo>
                  <a:lnTo>
                    <a:pt x="1" y="2858"/>
                  </a:lnTo>
                  <a:cubicBezTo>
                    <a:pt x="1" y="2858"/>
                    <a:pt x="433" y="3437"/>
                    <a:pt x="1391" y="6056"/>
                  </a:cubicBezTo>
                  <a:cubicBezTo>
                    <a:pt x="1596" y="6075"/>
                    <a:pt x="1797" y="6084"/>
                    <a:pt x="1996" y="6084"/>
                  </a:cubicBezTo>
                  <a:cubicBezTo>
                    <a:pt x="3519" y="6084"/>
                    <a:pt x="4884" y="5548"/>
                    <a:pt x="6117" y="4717"/>
                  </a:cubicBezTo>
                  <a:cubicBezTo>
                    <a:pt x="5768" y="3626"/>
                    <a:pt x="5364" y="2561"/>
                    <a:pt x="4899" y="1563"/>
                  </a:cubicBezTo>
                  <a:cubicBezTo>
                    <a:pt x="4348" y="455"/>
                    <a:pt x="3511" y="1"/>
                    <a:pt x="2843" y="1"/>
                  </a:cubicBezTo>
                  <a:close/>
                </a:path>
              </a:pathLst>
            </a:custGeom>
            <a:solidFill>
              <a:srgbClr val="B1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1"/>
            <p:cNvSpPr/>
            <p:nvPr/>
          </p:nvSpPr>
          <p:spPr>
            <a:xfrm>
              <a:off x="7863856" y="3975926"/>
              <a:ext cx="423950" cy="242677"/>
            </a:xfrm>
            <a:custGeom>
              <a:avLst/>
              <a:gdLst/>
              <a:ahLst/>
              <a:cxnLst/>
              <a:rect l="l" t="t" r="r" b="b"/>
              <a:pathLst>
                <a:path w="5482" h="3138" extrusionOk="0">
                  <a:moveTo>
                    <a:pt x="4726" y="0"/>
                  </a:moveTo>
                  <a:cubicBezTo>
                    <a:pt x="3494" y="831"/>
                    <a:pt x="2129" y="1367"/>
                    <a:pt x="607" y="1367"/>
                  </a:cubicBezTo>
                  <a:cubicBezTo>
                    <a:pt x="507" y="1367"/>
                    <a:pt x="406" y="1365"/>
                    <a:pt x="305" y="1360"/>
                  </a:cubicBezTo>
                  <a:cubicBezTo>
                    <a:pt x="204" y="1357"/>
                    <a:pt x="102" y="1349"/>
                    <a:pt x="0" y="1339"/>
                  </a:cubicBezTo>
                  <a:lnTo>
                    <a:pt x="0" y="1339"/>
                  </a:lnTo>
                  <a:cubicBezTo>
                    <a:pt x="83" y="1563"/>
                    <a:pt x="167" y="1801"/>
                    <a:pt x="257" y="2057"/>
                  </a:cubicBezTo>
                  <a:cubicBezTo>
                    <a:pt x="285" y="2137"/>
                    <a:pt x="315" y="2219"/>
                    <a:pt x="344" y="2304"/>
                  </a:cubicBezTo>
                  <a:cubicBezTo>
                    <a:pt x="435" y="2565"/>
                    <a:pt x="529" y="2843"/>
                    <a:pt x="628" y="3137"/>
                  </a:cubicBezTo>
                  <a:cubicBezTo>
                    <a:pt x="1799" y="3121"/>
                    <a:pt x="2781" y="3108"/>
                    <a:pt x="3513" y="3104"/>
                  </a:cubicBezTo>
                  <a:cubicBezTo>
                    <a:pt x="3525" y="3104"/>
                    <a:pt x="3536" y="3104"/>
                    <a:pt x="3548" y="3104"/>
                  </a:cubicBezTo>
                  <a:cubicBezTo>
                    <a:pt x="4356" y="3104"/>
                    <a:pt x="4988" y="2960"/>
                    <a:pt x="5482" y="2732"/>
                  </a:cubicBezTo>
                  <a:cubicBezTo>
                    <a:pt x="5265" y="1819"/>
                    <a:pt x="5012" y="900"/>
                    <a:pt x="4726" y="0"/>
                  </a:cubicBezTo>
                  <a:close/>
                </a:path>
              </a:pathLst>
            </a:custGeom>
            <a:solidFill>
              <a:srgbClr val="B5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1"/>
            <p:cNvSpPr/>
            <p:nvPr/>
          </p:nvSpPr>
          <p:spPr>
            <a:xfrm>
              <a:off x="5966519" y="3018519"/>
              <a:ext cx="249715" cy="424105"/>
            </a:xfrm>
            <a:custGeom>
              <a:avLst/>
              <a:gdLst/>
              <a:ahLst/>
              <a:cxnLst/>
              <a:rect l="l" t="t" r="r" b="b"/>
              <a:pathLst>
                <a:path w="3229" h="5484" extrusionOk="0">
                  <a:moveTo>
                    <a:pt x="2555" y="0"/>
                  </a:moveTo>
                  <a:cubicBezTo>
                    <a:pt x="2140" y="0"/>
                    <a:pt x="2379" y="2069"/>
                    <a:pt x="2379" y="2069"/>
                  </a:cubicBezTo>
                  <a:cubicBezTo>
                    <a:pt x="2379" y="2069"/>
                    <a:pt x="1746" y="1465"/>
                    <a:pt x="1070" y="1465"/>
                  </a:cubicBezTo>
                  <a:cubicBezTo>
                    <a:pt x="759" y="1465"/>
                    <a:pt x="439" y="1593"/>
                    <a:pt x="168" y="1968"/>
                  </a:cubicBezTo>
                  <a:cubicBezTo>
                    <a:pt x="13" y="2183"/>
                    <a:pt x="1" y="2508"/>
                    <a:pt x="3" y="2779"/>
                  </a:cubicBezTo>
                  <a:cubicBezTo>
                    <a:pt x="8" y="3462"/>
                    <a:pt x="159" y="3656"/>
                    <a:pt x="236" y="4015"/>
                  </a:cubicBezTo>
                  <a:cubicBezTo>
                    <a:pt x="236" y="4015"/>
                    <a:pt x="482" y="4438"/>
                    <a:pt x="622" y="5374"/>
                  </a:cubicBezTo>
                  <a:lnTo>
                    <a:pt x="3228" y="5483"/>
                  </a:lnTo>
                  <a:lnTo>
                    <a:pt x="3040" y="4768"/>
                  </a:lnTo>
                  <a:cubicBezTo>
                    <a:pt x="3040" y="4768"/>
                    <a:pt x="3106" y="3577"/>
                    <a:pt x="3045" y="2758"/>
                  </a:cubicBezTo>
                  <a:cubicBezTo>
                    <a:pt x="3045" y="2758"/>
                    <a:pt x="3014" y="65"/>
                    <a:pt x="2574" y="2"/>
                  </a:cubicBezTo>
                  <a:cubicBezTo>
                    <a:pt x="2567" y="1"/>
                    <a:pt x="2561" y="0"/>
                    <a:pt x="2555" y="0"/>
                  </a:cubicBezTo>
                  <a:close/>
                </a:path>
              </a:pathLst>
            </a:custGeom>
            <a:solidFill>
              <a:srgbClr val="B5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1"/>
            <p:cNvSpPr/>
            <p:nvPr/>
          </p:nvSpPr>
          <p:spPr>
            <a:xfrm>
              <a:off x="6065430" y="3182701"/>
              <a:ext cx="121416" cy="188852"/>
            </a:xfrm>
            <a:custGeom>
              <a:avLst/>
              <a:gdLst/>
              <a:ahLst/>
              <a:cxnLst/>
              <a:rect l="l" t="t" r="r" b="b"/>
              <a:pathLst>
                <a:path w="1570" h="2442" extrusionOk="0">
                  <a:moveTo>
                    <a:pt x="369" y="1"/>
                  </a:moveTo>
                  <a:cubicBezTo>
                    <a:pt x="346" y="1"/>
                    <a:pt x="324" y="4"/>
                    <a:pt x="303" y="9"/>
                  </a:cubicBezTo>
                  <a:cubicBezTo>
                    <a:pt x="220" y="32"/>
                    <a:pt x="164" y="98"/>
                    <a:pt x="137" y="204"/>
                  </a:cubicBezTo>
                  <a:cubicBezTo>
                    <a:pt x="1" y="744"/>
                    <a:pt x="1438" y="2360"/>
                    <a:pt x="1500" y="2429"/>
                  </a:cubicBezTo>
                  <a:cubicBezTo>
                    <a:pt x="1507" y="2438"/>
                    <a:pt x="1517" y="2442"/>
                    <a:pt x="1528" y="2442"/>
                  </a:cubicBezTo>
                  <a:cubicBezTo>
                    <a:pt x="1537" y="2442"/>
                    <a:pt x="1547" y="2438"/>
                    <a:pt x="1553" y="2433"/>
                  </a:cubicBezTo>
                  <a:cubicBezTo>
                    <a:pt x="1568" y="2420"/>
                    <a:pt x="1570" y="2395"/>
                    <a:pt x="1556" y="2379"/>
                  </a:cubicBezTo>
                  <a:cubicBezTo>
                    <a:pt x="1541" y="2362"/>
                    <a:pt x="84" y="724"/>
                    <a:pt x="210" y="223"/>
                  </a:cubicBezTo>
                  <a:cubicBezTo>
                    <a:pt x="231" y="145"/>
                    <a:pt x="268" y="100"/>
                    <a:pt x="322" y="84"/>
                  </a:cubicBezTo>
                  <a:cubicBezTo>
                    <a:pt x="337" y="80"/>
                    <a:pt x="353" y="78"/>
                    <a:pt x="370" y="78"/>
                  </a:cubicBezTo>
                  <a:cubicBezTo>
                    <a:pt x="596" y="78"/>
                    <a:pt x="980" y="410"/>
                    <a:pt x="1120" y="549"/>
                  </a:cubicBezTo>
                  <a:cubicBezTo>
                    <a:pt x="1127" y="557"/>
                    <a:pt x="1137" y="561"/>
                    <a:pt x="1147" y="561"/>
                  </a:cubicBezTo>
                  <a:cubicBezTo>
                    <a:pt x="1156" y="561"/>
                    <a:pt x="1166" y="557"/>
                    <a:pt x="1173" y="549"/>
                  </a:cubicBezTo>
                  <a:cubicBezTo>
                    <a:pt x="1188" y="533"/>
                    <a:pt x="1188" y="508"/>
                    <a:pt x="1173" y="494"/>
                  </a:cubicBezTo>
                  <a:cubicBezTo>
                    <a:pt x="1152" y="472"/>
                    <a:pt x="675" y="1"/>
                    <a:pt x="369"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1"/>
            <p:cNvSpPr/>
            <p:nvPr/>
          </p:nvSpPr>
          <p:spPr>
            <a:xfrm>
              <a:off x="6031248" y="3247894"/>
              <a:ext cx="67823" cy="55217"/>
            </a:xfrm>
            <a:custGeom>
              <a:avLst/>
              <a:gdLst/>
              <a:ahLst/>
              <a:cxnLst/>
              <a:rect l="l" t="t" r="r" b="b"/>
              <a:pathLst>
                <a:path w="877" h="714" extrusionOk="0">
                  <a:moveTo>
                    <a:pt x="834" y="1"/>
                  </a:moveTo>
                  <a:cubicBezTo>
                    <a:pt x="830" y="1"/>
                    <a:pt x="825" y="2"/>
                    <a:pt x="820" y="3"/>
                  </a:cubicBezTo>
                  <a:cubicBezTo>
                    <a:pt x="800" y="11"/>
                    <a:pt x="307" y="191"/>
                    <a:pt x="12" y="653"/>
                  </a:cubicBezTo>
                  <a:cubicBezTo>
                    <a:pt x="1" y="670"/>
                    <a:pt x="6" y="694"/>
                    <a:pt x="25" y="706"/>
                  </a:cubicBezTo>
                  <a:cubicBezTo>
                    <a:pt x="31" y="711"/>
                    <a:pt x="39" y="713"/>
                    <a:pt x="46" y="713"/>
                  </a:cubicBezTo>
                  <a:cubicBezTo>
                    <a:pt x="58" y="713"/>
                    <a:pt x="70" y="706"/>
                    <a:pt x="78" y="694"/>
                  </a:cubicBezTo>
                  <a:cubicBezTo>
                    <a:pt x="357" y="255"/>
                    <a:pt x="841" y="78"/>
                    <a:pt x="847" y="75"/>
                  </a:cubicBezTo>
                  <a:cubicBezTo>
                    <a:pt x="867" y="68"/>
                    <a:pt x="877" y="46"/>
                    <a:pt x="871" y="26"/>
                  </a:cubicBezTo>
                  <a:cubicBezTo>
                    <a:pt x="864" y="11"/>
                    <a:pt x="850" y="1"/>
                    <a:pt x="834"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1"/>
            <p:cNvSpPr/>
            <p:nvPr/>
          </p:nvSpPr>
          <p:spPr>
            <a:xfrm>
              <a:off x="5979279" y="3139316"/>
              <a:ext cx="70066" cy="121416"/>
            </a:xfrm>
            <a:custGeom>
              <a:avLst/>
              <a:gdLst/>
              <a:ahLst/>
              <a:cxnLst/>
              <a:rect l="l" t="t" r="r" b="b"/>
              <a:pathLst>
                <a:path w="906" h="1570" extrusionOk="0">
                  <a:moveTo>
                    <a:pt x="491" y="0"/>
                  </a:moveTo>
                  <a:cubicBezTo>
                    <a:pt x="480" y="0"/>
                    <a:pt x="468" y="5"/>
                    <a:pt x="460" y="15"/>
                  </a:cubicBezTo>
                  <a:cubicBezTo>
                    <a:pt x="457" y="20"/>
                    <a:pt x="1" y="602"/>
                    <a:pt x="318" y="1285"/>
                  </a:cubicBezTo>
                  <a:cubicBezTo>
                    <a:pt x="401" y="1461"/>
                    <a:pt x="532" y="1569"/>
                    <a:pt x="663" y="1569"/>
                  </a:cubicBezTo>
                  <a:cubicBezTo>
                    <a:pt x="673" y="1569"/>
                    <a:pt x="682" y="1569"/>
                    <a:pt x="693" y="1566"/>
                  </a:cubicBezTo>
                  <a:cubicBezTo>
                    <a:pt x="799" y="1551"/>
                    <a:pt x="878" y="1465"/>
                    <a:pt x="902" y="1331"/>
                  </a:cubicBezTo>
                  <a:cubicBezTo>
                    <a:pt x="906" y="1310"/>
                    <a:pt x="891" y="1291"/>
                    <a:pt x="870" y="1287"/>
                  </a:cubicBezTo>
                  <a:cubicBezTo>
                    <a:pt x="868" y="1287"/>
                    <a:pt x="865" y="1287"/>
                    <a:pt x="862" y="1287"/>
                  </a:cubicBezTo>
                  <a:cubicBezTo>
                    <a:pt x="844" y="1287"/>
                    <a:pt x="829" y="1299"/>
                    <a:pt x="825" y="1318"/>
                  </a:cubicBezTo>
                  <a:cubicBezTo>
                    <a:pt x="808" y="1419"/>
                    <a:pt x="755" y="1482"/>
                    <a:pt x="682" y="1491"/>
                  </a:cubicBezTo>
                  <a:cubicBezTo>
                    <a:pt x="676" y="1492"/>
                    <a:pt x="669" y="1492"/>
                    <a:pt x="662" y="1492"/>
                  </a:cubicBezTo>
                  <a:cubicBezTo>
                    <a:pt x="576" y="1492"/>
                    <a:pt x="464" y="1419"/>
                    <a:pt x="387" y="1253"/>
                  </a:cubicBezTo>
                  <a:cubicBezTo>
                    <a:pt x="89" y="613"/>
                    <a:pt x="516" y="67"/>
                    <a:pt x="521" y="62"/>
                  </a:cubicBezTo>
                  <a:cubicBezTo>
                    <a:pt x="533" y="46"/>
                    <a:pt x="531" y="21"/>
                    <a:pt x="514" y="9"/>
                  </a:cubicBezTo>
                  <a:cubicBezTo>
                    <a:pt x="508" y="3"/>
                    <a:pt x="499" y="0"/>
                    <a:pt x="491" y="0"/>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1"/>
            <p:cNvSpPr/>
            <p:nvPr/>
          </p:nvSpPr>
          <p:spPr>
            <a:xfrm>
              <a:off x="6005418" y="3132510"/>
              <a:ext cx="83522" cy="111904"/>
            </a:xfrm>
            <a:custGeom>
              <a:avLst/>
              <a:gdLst/>
              <a:ahLst/>
              <a:cxnLst/>
              <a:rect l="l" t="t" r="r" b="b"/>
              <a:pathLst>
                <a:path w="1080" h="1447" extrusionOk="0">
                  <a:moveTo>
                    <a:pt x="683" y="1"/>
                  </a:moveTo>
                  <a:cubicBezTo>
                    <a:pt x="677" y="1"/>
                    <a:pt x="671" y="3"/>
                    <a:pt x="665" y="6"/>
                  </a:cubicBezTo>
                  <a:cubicBezTo>
                    <a:pt x="659" y="10"/>
                    <a:pt x="1" y="395"/>
                    <a:pt x="320" y="1180"/>
                  </a:cubicBezTo>
                  <a:cubicBezTo>
                    <a:pt x="399" y="1371"/>
                    <a:pt x="524" y="1446"/>
                    <a:pt x="636" y="1446"/>
                  </a:cubicBezTo>
                  <a:cubicBezTo>
                    <a:pt x="665" y="1446"/>
                    <a:pt x="695" y="1441"/>
                    <a:pt x="720" y="1430"/>
                  </a:cubicBezTo>
                  <a:cubicBezTo>
                    <a:pt x="861" y="1372"/>
                    <a:pt x="956" y="1174"/>
                    <a:pt x="834" y="871"/>
                  </a:cubicBezTo>
                  <a:cubicBezTo>
                    <a:pt x="699" y="538"/>
                    <a:pt x="1059" y="183"/>
                    <a:pt x="1064" y="180"/>
                  </a:cubicBezTo>
                  <a:cubicBezTo>
                    <a:pt x="1079" y="166"/>
                    <a:pt x="1079" y="141"/>
                    <a:pt x="1065" y="126"/>
                  </a:cubicBezTo>
                  <a:cubicBezTo>
                    <a:pt x="1057" y="118"/>
                    <a:pt x="1048" y="114"/>
                    <a:pt x="1038" y="114"/>
                  </a:cubicBezTo>
                  <a:cubicBezTo>
                    <a:pt x="1029" y="114"/>
                    <a:pt x="1019" y="118"/>
                    <a:pt x="1011" y="125"/>
                  </a:cubicBezTo>
                  <a:cubicBezTo>
                    <a:pt x="994" y="141"/>
                    <a:pt x="611" y="520"/>
                    <a:pt x="764" y="901"/>
                  </a:cubicBezTo>
                  <a:cubicBezTo>
                    <a:pt x="862" y="1143"/>
                    <a:pt x="803" y="1315"/>
                    <a:pt x="693" y="1360"/>
                  </a:cubicBezTo>
                  <a:cubicBezTo>
                    <a:pt x="675" y="1367"/>
                    <a:pt x="656" y="1371"/>
                    <a:pt x="636" y="1371"/>
                  </a:cubicBezTo>
                  <a:cubicBezTo>
                    <a:pt x="554" y="1371"/>
                    <a:pt x="455" y="1308"/>
                    <a:pt x="391" y="1152"/>
                  </a:cubicBezTo>
                  <a:cubicBezTo>
                    <a:pt x="98" y="429"/>
                    <a:pt x="678" y="87"/>
                    <a:pt x="703" y="73"/>
                  </a:cubicBezTo>
                  <a:cubicBezTo>
                    <a:pt x="721" y="62"/>
                    <a:pt x="727" y="39"/>
                    <a:pt x="717" y="20"/>
                  </a:cubicBezTo>
                  <a:cubicBezTo>
                    <a:pt x="710" y="8"/>
                    <a:pt x="697" y="1"/>
                    <a:pt x="683"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1"/>
            <p:cNvSpPr/>
            <p:nvPr/>
          </p:nvSpPr>
          <p:spPr>
            <a:xfrm>
              <a:off x="5965204" y="3202499"/>
              <a:ext cx="52124" cy="70762"/>
            </a:xfrm>
            <a:custGeom>
              <a:avLst/>
              <a:gdLst/>
              <a:ahLst/>
              <a:cxnLst/>
              <a:rect l="l" t="t" r="r" b="b"/>
              <a:pathLst>
                <a:path w="674" h="915" extrusionOk="0">
                  <a:moveTo>
                    <a:pt x="81" y="1"/>
                  </a:moveTo>
                  <a:cubicBezTo>
                    <a:pt x="62" y="1"/>
                    <a:pt x="49" y="15"/>
                    <a:pt x="46" y="34"/>
                  </a:cubicBezTo>
                  <a:cubicBezTo>
                    <a:pt x="0" y="374"/>
                    <a:pt x="107" y="669"/>
                    <a:pt x="230" y="808"/>
                  </a:cubicBezTo>
                  <a:cubicBezTo>
                    <a:pt x="292" y="877"/>
                    <a:pt x="362" y="914"/>
                    <a:pt x="432" y="914"/>
                  </a:cubicBezTo>
                  <a:lnTo>
                    <a:pt x="433" y="914"/>
                  </a:lnTo>
                  <a:cubicBezTo>
                    <a:pt x="615" y="910"/>
                    <a:pt x="669" y="731"/>
                    <a:pt x="672" y="635"/>
                  </a:cubicBezTo>
                  <a:cubicBezTo>
                    <a:pt x="673" y="614"/>
                    <a:pt x="657" y="598"/>
                    <a:pt x="636" y="597"/>
                  </a:cubicBezTo>
                  <a:cubicBezTo>
                    <a:pt x="634" y="596"/>
                    <a:pt x="632" y="596"/>
                    <a:pt x="630" y="596"/>
                  </a:cubicBezTo>
                  <a:cubicBezTo>
                    <a:pt x="612" y="596"/>
                    <a:pt x="598" y="614"/>
                    <a:pt x="596" y="633"/>
                  </a:cubicBezTo>
                  <a:cubicBezTo>
                    <a:pt x="596" y="643"/>
                    <a:pt x="589" y="834"/>
                    <a:pt x="433" y="838"/>
                  </a:cubicBezTo>
                  <a:cubicBezTo>
                    <a:pt x="374" y="834"/>
                    <a:pt x="321" y="795"/>
                    <a:pt x="286" y="757"/>
                  </a:cubicBezTo>
                  <a:cubicBezTo>
                    <a:pt x="176" y="635"/>
                    <a:pt x="78" y="361"/>
                    <a:pt x="121" y="44"/>
                  </a:cubicBezTo>
                  <a:cubicBezTo>
                    <a:pt x="124" y="24"/>
                    <a:pt x="110" y="4"/>
                    <a:pt x="89" y="2"/>
                  </a:cubicBezTo>
                  <a:cubicBezTo>
                    <a:pt x="86" y="1"/>
                    <a:pt x="84" y="1"/>
                    <a:pt x="81"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1"/>
            <p:cNvSpPr/>
            <p:nvPr/>
          </p:nvSpPr>
          <p:spPr>
            <a:xfrm>
              <a:off x="5981599" y="3345336"/>
              <a:ext cx="726485" cy="965450"/>
            </a:xfrm>
            <a:custGeom>
              <a:avLst/>
              <a:gdLst/>
              <a:ahLst/>
              <a:cxnLst/>
              <a:rect l="l" t="t" r="r" b="b"/>
              <a:pathLst>
                <a:path w="9394" h="12484" extrusionOk="0">
                  <a:moveTo>
                    <a:pt x="2846" y="0"/>
                  </a:moveTo>
                  <a:cubicBezTo>
                    <a:pt x="2009" y="102"/>
                    <a:pt x="1188" y="233"/>
                    <a:pt x="399" y="431"/>
                  </a:cubicBezTo>
                  <a:cubicBezTo>
                    <a:pt x="326" y="2148"/>
                    <a:pt x="1" y="9985"/>
                    <a:pt x="2235" y="11832"/>
                  </a:cubicBezTo>
                  <a:cubicBezTo>
                    <a:pt x="2790" y="12291"/>
                    <a:pt x="3381" y="12484"/>
                    <a:pt x="3983" y="12484"/>
                  </a:cubicBezTo>
                  <a:cubicBezTo>
                    <a:pt x="5961" y="12484"/>
                    <a:pt x="8060" y="10397"/>
                    <a:pt x="9394" y="8775"/>
                  </a:cubicBezTo>
                  <a:cubicBezTo>
                    <a:pt x="7751" y="8316"/>
                    <a:pt x="6254" y="7393"/>
                    <a:pt x="5218" y="5990"/>
                  </a:cubicBezTo>
                  <a:cubicBezTo>
                    <a:pt x="4983" y="6367"/>
                    <a:pt x="4846" y="6602"/>
                    <a:pt x="4846" y="6602"/>
                  </a:cubicBezTo>
                  <a:lnTo>
                    <a:pt x="2829" y="389"/>
                  </a:lnTo>
                  <a:lnTo>
                    <a:pt x="2846" y="0"/>
                  </a:lnTo>
                  <a:close/>
                </a:path>
              </a:pathLst>
            </a:custGeom>
            <a:solidFill>
              <a:srgbClr val="B5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1"/>
            <p:cNvSpPr/>
            <p:nvPr/>
          </p:nvSpPr>
          <p:spPr>
            <a:xfrm>
              <a:off x="6385133" y="3379286"/>
              <a:ext cx="430060" cy="644587"/>
            </a:xfrm>
            <a:custGeom>
              <a:avLst/>
              <a:gdLst/>
              <a:ahLst/>
              <a:cxnLst/>
              <a:rect l="l" t="t" r="r" b="b"/>
              <a:pathLst>
                <a:path w="5561" h="8335" extrusionOk="0">
                  <a:moveTo>
                    <a:pt x="5003" y="1"/>
                  </a:moveTo>
                  <a:cubicBezTo>
                    <a:pt x="3259" y="559"/>
                    <a:pt x="901" y="4106"/>
                    <a:pt x="0" y="5551"/>
                  </a:cubicBezTo>
                  <a:cubicBezTo>
                    <a:pt x="1036" y="6954"/>
                    <a:pt x="2533" y="7877"/>
                    <a:pt x="4174" y="8334"/>
                  </a:cubicBezTo>
                  <a:cubicBezTo>
                    <a:pt x="5023" y="7302"/>
                    <a:pt x="5560" y="6458"/>
                    <a:pt x="5560" y="6458"/>
                  </a:cubicBezTo>
                  <a:lnTo>
                    <a:pt x="5003" y="1"/>
                  </a:lnTo>
                  <a:close/>
                </a:path>
              </a:pathLst>
            </a:custGeom>
            <a:solidFill>
              <a:srgbClr val="B1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1"/>
            <p:cNvSpPr/>
            <p:nvPr/>
          </p:nvSpPr>
          <p:spPr>
            <a:xfrm>
              <a:off x="6425270" y="3276122"/>
              <a:ext cx="1747694" cy="947663"/>
            </a:xfrm>
            <a:custGeom>
              <a:avLst/>
              <a:gdLst/>
              <a:ahLst/>
              <a:cxnLst/>
              <a:rect l="l" t="t" r="r" b="b"/>
              <a:pathLst>
                <a:path w="22599" h="12254" extrusionOk="0">
                  <a:moveTo>
                    <a:pt x="10367" y="0"/>
                  </a:moveTo>
                  <a:cubicBezTo>
                    <a:pt x="10315" y="0"/>
                    <a:pt x="10264" y="0"/>
                    <a:pt x="10213" y="1"/>
                  </a:cubicBezTo>
                  <a:cubicBezTo>
                    <a:pt x="9965" y="3"/>
                    <a:pt x="9725" y="8"/>
                    <a:pt x="9490" y="17"/>
                  </a:cubicBezTo>
                  <a:cubicBezTo>
                    <a:pt x="9055" y="35"/>
                    <a:pt x="8637" y="62"/>
                    <a:pt x="8235" y="99"/>
                  </a:cubicBezTo>
                  <a:cubicBezTo>
                    <a:pt x="7870" y="131"/>
                    <a:pt x="7516" y="171"/>
                    <a:pt x="7173" y="214"/>
                  </a:cubicBezTo>
                  <a:cubicBezTo>
                    <a:pt x="6458" y="303"/>
                    <a:pt x="5788" y="409"/>
                    <a:pt x="5137" y="508"/>
                  </a:cubicBezTo>
                  <a:cubicBezTo>
                    <a:pt x="2698" y="880"/>
                    <a:pt x="610" y="4077"/>
                    <a:pt x="113" y="4895"/>
                  </a:cubicBezTo>
                  <a:cubicBezTo>
                    <a:pt x="40" y="5017"/>
                    <a:pt x="0" y="5085"/>
                    <a:pt x="0" y="5085"/>
                  </a:cubicBezTo>
                  <a:cubicBezTo>
                    <a:pt x="106" y="5261"/>
                    <a:pt x="218" y="5425"/>
                    <a:pt x="335" y="5579"/>
                  </a:cubicBezTo>
                  <a:cubicBezTo>
                    <a:pt x="1659" y="7316"/>
                    <a:pt x="3610" y="7753"/>
                    <a:pt x="3610" y="7753"/>
                  </a:cubicBezTo>
                  <a:cubicBezTo>
                    <a:pt x="3610" y="7753"/>
                    <a:pt x="3573" y="7956"/>
                    <a:pt x="3517" y="8298"/>
                  </a:cubicBezTo>
                  <a:cubicBezTo>
                    <a:pt x="3464" y="8618"/>
                    <a:pt x="3392" y="9062"/>
                    <a:pt x="3316" y="9571"/>
                  </a:cubicBezTo>
                  <a:cubicBezTo>
                    <a:pt x="3287" y="9762"/>
                    <a:pt x="3257" y="9965"/>
                    <a:pt x="3229" y="10173"/>
                  </a:cubicBezTo>
                  <a:cubicBezTo>
                    <a:pt x="3141" y="10801"/>
                    <a:pt x="3055" y="11488"/>
                    <a:pt x="2990" y="12145"/>
                  </a:cubicBezTo>
                  <a:lnTo>
                    <a:pt x="2990" y="12146"/>
                  </a:lnTo>
                  <a:lnTo>
                    <a:pt x="3065" y="12146"/>
                  </a:lnTo>
                  <a:cubicBezTo>
                    <a:pt x="3095" y="12147"/>
                    <a:pt x="3125" y="12147"/>
                    <a:pt x="3154" y="12150"/>
                  </a:cubicBezTo>
                  <a:cubicBezTo>
                    <a:pt x="3951" y="12173"/>
                    <a:pt x="4754" y="12191"/>
                    <a:pt x="5557" y="12205"/>
                  </a:cubicBezTo>
                  <a:cubicBezTo>
                    <a:pt x="5585" y="12205"/>
                    <a:pt x="5612" y="12207"/>
                    <a:pt x="5641" y="12207"/>
                  </a:cubicBezTo>
                  <a:cubicBezTo>
                    <a:pt x="6197" y="12217"/>
                    <a:pt x="6752" y="12225"/>
                    <a:pt x="7305" y="12231"/>
                  </a:cubicBezTo>
                  <a:cubicBezTo>
                    <a:pt x="7339" y="12231"/>
                    <a:pt x="7373" y="12233"/>
                    <a:pt x="7407" y="12233"/>
                  </a:cubicBezTo>
                  <a:cubicBezTo>
                    <a:pt x="8669" y="12247"/>
                    <a:pt x="9918" y="12253"/>
                    <a:pt x="11129" y="12253"/>
                  </a:cubicBezTo>
                  <a:cubicBezTo>
                    <a:pt x="13880" y="12253"/>
                    <a:pt x="16432" y="12223"/>
                    <a:pt x="18499" y="12197"/>
                  </a:cubicBezTo>
                  <a:cubicBezTo>
                    <a:pt x="18671" y="12193"/>
                    <a:pt x="18841" y="12192"/>
                    <a:pt x="19007" y="12189"/>
                  </a:cubicBezTo>
                  <a:cubicBezTo>
                    <a:pt x="19005" y="12182"/>
                    <a:pt x="19005" y="12173"/>
                    <a:pt x="19004" y="12165"/>
                  </a:cubicBezTo>
                  <a:cubicBezTo>
                    <a:pt x="18979" y="11902"/>
                    <a:pt x="18958" y="11629"/>
                    <a:pt x="18943" y="11353"/>
                  </a:cubicBezTo>
                  <a:cubicBezTo>
                    <a:pt x="18940" y="11267"/>
                    <a:pt x="18933" y="11181"/>
                    <a:pt x="18930" y="11096"/>
                  </a:cubicBezTo>
                  <a:cubicBezTo>
                    <a:pt x="18919" y="10861"/>
                    <a:pt x="18910" y="10629"/>
                    <a:pt x="18904" y="10408"/>
                  </a:cubicBezTo>
                  <a:cubicBezTo>
                    <a:pt x="18896" y="10109"/>
                    <a:pt x="18893" y="9829"/>
                    <a:pt x="18889" y="9592"/>
                  </a:cubicBezTo>
                  <a:cubicBezTo>
                    <a:pt x="18887" y="9136"/>
                    <a:pt x="18890" y="8835"/>
                    <a:pt x="18890" y="8835"/>
                  </a:cubicBezTo>
                  <a:cubicBezTo>
                    <a:pt x="20655" y="8339"/>
                    <a:pt x="21859" y="7047"/>
                    <a:pt x="22350" y="6432"/>
                  </a:cubicBezTo>
                  <a:cubicBezTo>
                    <a:pt x="22513" y="6228"/>
                    <a:pt x="22598" y="6098"/>
                    <a:pt x="22598" y="6098"/>
                  </a:cubicBezTo>
                  <a:cubicBezTo>
                    <a:pt x="22598" y="6098"/>
                    <a:pt x="22595" y="6091"/>
                    <a:pt x="22588" y="6077"/>
                  </a:cubicBezTo>
                  <a:cubicBezTo>
                    <a:pt x="22476" y="5785"/>
                    <a:pt x="21315" y="2812"/>
                    <a:pt x="19488" y="1895"/>
                  </a:cubicBezTo>
                  <a:cubicBezTo>
                    <a:pt x="18680" y="1491"/>
                    <a:pt x="17637" y="1149"/>
                    <a:pt x="16701" y="888"/>
                  </a:cubicBezTo>
                  <a:cubicBezTo>
                    <a:pt x="16249" y="762"/>
                    <a:pt x="15824" y="656"/>
                    <a:pt x="15459" y="570"/>
                  </a:cubicBezTo>
                  <a:cubicBezTo>
                    <a:pt x="15329" y="539"/>
                    <a:pt x="15206" y="511"/>
                    <a:pt x="15093" y="486"/>
                  </a:cubicBezTo>
                  <a:cubicBezTo>
                    <a:pt x="14619" y="381"/>
                    <a:pt x="14317" y="324"/>
                    <a:pt x="14317" y="324"/>
                  </a:cubicBezTo>
                  <a:cubicBezTo>
                    <a:pt x="14290" y="319"/>
                    <a:pt x="14264" y="315"/>
                    <a:pt x="14237" y="312"/>
                  </a:cubicBezTo>
                  <a:cubicBezTo>
                    <a:pt x="14050" y="281"/>
                    <a:pt x="13867" y="255"/>
                    <a:pt x="13686" y="230"/>
                  </a:cubicBezTo>
                  <a:cubicBezTo>
                    <a:pt x="13377" y="189"/>
                    <a:pt x="13075" y="153"/>
                    <a:pt x="12782" y="123"/>
                  </a:cubicBezTo>
                  <a:lnTo>
                    <a:pt x="12781" y="123"/>
                  </a:lnTo>
                  <a:cubicBezTo>
                    <a:pt x="11914" y="36"/>
                    <a:pt x="11113" y="0"/>
                    <a:pt x="10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1"/>
            <p:cNvSpPr/>
            <p:nvPr/>
          </p:nvSpPr>
          <p:spPr>
            <a:xfrm>
              <a:off x="7875533" y="3743998"/>
              <a:ext cx="360768" cy="273921"/>
            </a:xfrm>
            <a:custGeom>
              <a:avLst/>
              <a:gdLst/>
              <a:ahLst/>
              <a:cxnLst/>
              <a:rect l="l" t="t" r="r" b="b"/>
              <a:pathLst>
                <a:path w="4665" h="3542" extrusionOk="0">
                  <a:moveTo>
                    <a:pt x="3713" y="0"/>
                  </a:moveTo>
                  <a:cubicBezTo>
                    <a:pt x="3713" y="0"/>
                    <a:pt x="2227" y="2077"/>
                    <a:pt x="140" y="2783"/>
                  </a:cubicBezTo>
                  <a:cubicBezTo>
                    <a:pt x="1" y="2830"/>
                    <a:pt x="80" y="3537"/>
                    <a:pt x="80" y="3537"/>
                  </a:cubicBezTo>
                  <a:cubicBezTo>
                    <a:pt x="80" y="3537"/>
                    <a:pt x="129" y="3542"/>
                    <a:pt x="220" y="3542"/>
                  </a:cubicBezTo>
                  <a:cubicBezTo>
                    <a:pt x="763" y="3542"/>
                    <a:pt x="2800" y="3367"/>
                    <a:pt x="4573" y="908"/>
                  </a:cubicBezTo>
                  <a:cubicBezTo>
                    <a:pt x="4573" y="908"/>
                    <a:pt x="4665" y="155"/>
                    <a:pt x="3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1"/>
            <p:cNvSpPr/>
            <p:nvPr/>
          </p:nvSpPr>
          <p:spPr>
            <a:xfrm>
              <a:off x="6359922" y="3648954"/>
              <a:ext cx="360922" cy="268971"/>
            </a:xfrm>
            <a:custGeom>
              <a:avLst/>
              <a:gdLst/>
              <a:ahLst/>
              <a:cxnLst/>
              <a:rect l="l" t="t" r="r" b="b"/>
              <a:pathLst>
                <a:path w="4667" h="3478" extrusionOk="0">
                  <a:moveTo>
                    <a:pt x="897" y="0"/>
                  </a:moveTo>
                  <a:cubicBezTo>
                    <a:pt x="1" y="173"/>
                    <a:pt x="101" y="924"/>
                    <a:pt x="101" y="924"/>
                  </a:cubicBezTo>
                  <a:cubicBezTo>
                    <a:pt x="1773" y="3280"/>
                    <a:pt x="3639" y="3477"/>
                    <a:pt x="4216" y="3477"/>
                  </a:cubicBezTo>
                  <a:cubicBezTo>
                    <a:pt x="4332" y="3477"/>
                    <a:pt x="4395" y="3469"/>
                    <a:pt x="4395" y="3469"/>
                  </a:cubicBezTo>
                  <a:cubicBezTo>
                    <a:pt x="4395" y="3469"/>
                    <a:pt x="4667" y="2759"/>
                    <a:pt x="4535" y="2716"/>
                  </a:cubicBezTo>
                  <a:cubicBezTo>
                    <a:pt x="2550" y="2046"/>
                    <a:pt x="898" y="0"/>
                    <a:pt x="8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1"/>
            <p:cNvSpPr/>
            <p:nvPr/>
          </p:nvSpPr>
          <p:spPr>
            <a:xfrm>
              <a:off x="6905675" y="4100435"/>
              <a:ext cx="92647" cy="121571"/>
            </a:xfrm>
            <a:custGeom>
              <a:avLst/>
              <a:gdLst/>
              <a:ahLst/>
              <a:cxnLst/>
              <a:rect l="l" t="t" r="r" b="b"/>
              <a:pathLst>
                <a:path w="1198" h="1572" extrusionOk="0">
                  <a:moveTo>
                    <a:pt x="45" y="0"/>
                  </a:moveTo>
                  <a:cubicBezTo>
                    <a:pt x="39" y="0"/>
                    <a:pt x="32" y="2"/>
                    <a:pt x="25" y="6"/>
                  </a:cubicBezTo>
                  <a:cubicBezTo>
                    <a:pt x="8" y="19"/>
                    <a:pt x="0" y="42"/>
                    <a:pt x="13" y="60"/>
                  </a:cubicBezTo>
                  <a:cubicBezTo>
                    <a:pt x="338" y="585"/>
                    <a:pt x="700" y="1091"/>
                    <a:pt x="1095" y="1571"/>
                  </a:cubicBezTo>
                  <a:cubicBezTo>
                    <a:pt x="1130" y="1571"/>
                    <a:pt x="1163" y="1572"/>
                    <a:pt x="1198" y="1572"/>
                  </a:cubicBezTo>
                  <a:cubicBezTo>
                    <a:pt x="787" y="1080"/>
                    <a:pt x="412" y="559"/>
                    <a:pt x="79" y="20"/>
                  </a:cubicBezTo>
                  <a:cubicBezTo>
                    <a:pt x="71" y="7"/>
                    <a:pt x="59" y="0"/>
                    <a:pt x="45" y="0"/>
                  </a:cubicBezTo>
                  <a:close/>
                </a:path>
              </a:pathLst>
            </a:custGeom>
            <a:solidFill>
              <a:srgbClr val="D49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1"/>
            <p:cNvSpPr/>
            <p:nvPr/>
          </p:nvSpPr>
          <p:spPr>
            <a:xfrm>
              <a:off x="6832826" y="4158978"/>
              <a:ext cx="28846" cy="61017"/>
            </a:xfrm>
            <a:custGeom>
              <a:avLst/>
              <a:gdLst/>
              <a:ahLst/>
              <a:cxnLst/>
              <a:rect l="l" t="t" r="r" b="b"/>
              <a:pathLst>
                <a:path w="373" h="789" extrusionOk="0">
                  <a:moveTo>
                    <a:pt x="44" y="0"/>
                  </a:moveTo>
                  <a:cubicBezTo>
                    <a:pt x="39" y="0"/>
                    <a:pt x="35" y="1"/>
                    <a:pt x="31" y="3"/>
                  </a:cubicBezTo>
                  <a:cubicBezTo>
                    <a:pt x="11" y="9"/>
                    <a:pt x="1" y="31"/>
                    <a:pt x="7" y="52"/>
                  </a:cubicBezTo>
                  <a:cubicBezTo>
                    <a:pt x="92" y="300"/>
                    <a:pt x="186" y="546"/>
                    <a:pt x="288" y="788"/>
                  </a:cubicBezTo>
                  <a:cubicBezTo>
                    <a:pt x="316" y="788"/>
                    <a:pt x="344" y="789"/>
                    <a:pt x="372" y="789"/>
                  </a:cubicBezTo>
                  <a:cubicBezTo>
                    <a:pt x="267" y="537"/>
                    <a:pt x="169" y="283"/>
                    <a:pt x="80" y="26"/>
                  </a:cubicBezTo>
                  <a:cubicBezTo>
                    <a:pt x="74" y="10"/>
                    <a:pt x="59" y="0"/>
                    <a:pt x="44" y="0"/>
                  </a:cubicBezTo>
                  <a:close/>
                </a:path>
              </a:pathLst>
            </a:custGeom>
            <a:solidFill>
              <a:srgbClr val="D49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1"/>
            <p:cNvSpPr/>
            <p:nvPr/>
          </p:nvSpPr>
          <p:spPr>
            <a:xfrm>
              <a:off x="7076353" y="3281148"/>
              <a:ext cx="566788" cy="219245"/>
            </a:xfrm>
            <a:custGeom>
              <a:avLst/>
              <a:gdLst/>
              <a:ahLst/>
              <a:cxnLst/>
              <a:rect l="l" t="t" r="r" b="b"/>
              <a:pathLst>
                <a:path w="7329" h="2835" extrusionOk="0">
                  <a:moveTo>
                    <a:pt x="1946" y="0"/>
                  </a:moveTo>
                  <a:cubicBezTo>
                    <a:pt x="1597" y="0"/>
                    <a:pt x="1265" y="2"/>
                    <a:pt x="971" y="5"/>
                  </a:cubicBezTo>
                  <a:cubicBezTo>
                    <a:pt x="374" y="10"/>
                    <a:pt x="0" y="664"/>
                    <a:pt x="309" y="1174"/>
                  </a:cubicBezTo>
                  <a:cubicBezTo>
                    <a:pt x="753" y="1907"/>
                    <a:pt x="1615" y="2732"/>
                    <a:pt x="3262" y="2826"/>
                  </a:cubicBezTo>
                  <a:cubicBezTo>
                    <a:pt x="3359" y="2832"/>
                    <a:pt x="3455" y="2834"/>
                    <a:pt x="3548" y="2834"/>
                  </a:cubicBezTo>
                  <a:cubicBezTo>
                    <a:pt x="5282" y="2834"/>
                    <a:pt x="6418" y="1927"/>
                    <a:pt x="7034" y="1230"/>
                  </a:cubicBezTo>
                  <a:cubicBezTo>
                    <a:pt x="7328" y="896"/>
                    <a:pt x="7133" y="372"/>
                    <a:pt x="6693" y="310"/>
                  </a:cubicBezTo>
                  <a:cubicBezTo>
                    <a:pt x="5865" y="196"/>
                    <a:pt x="4621" y="45"/>
                    <a:pt x="3644" y="19"/>
                  </a:cubicBezTo>
                  <a:cubicBezTo>
                    <a:pt x="3106" y="5"/>
                    <a:pt x="2506" y="0"/>
                    <a:pt x="19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1"/>
            <p:cNvSpPr/>
            <p:nvPr/>
          </p:nvSpPr>
          <p:spPr>
            <a:xfrm>
              <a:off x="6669262" y="3282618"/>
              <a:ext cx="1186860" cy="941012"/>
            </a:xfrm>
            <a:custGeom>
              <a:avLst/>
              <a:gdLst/>
              <a:ahLst/>
              <a:cxnLst/>
              <a:rect l="l" t="t" r="r" b="b"/>
              <a:pathLst>
                <a:path w="15347" h="12168" extrusionOk="0">
                  <a:moveTo>
                    <a:pt x="5362" y="0"/>
                  </a:moveTo>
                  <a:lnTo>
                    <a:pt x="5362" y="0"/>
                  </a:lnTo>
                  <a:cubicBezTo>
                    <a:pt x="5362" y="0"/>
                    <a:pt x="5252" y="4"/>
                    <a:pt x="5081" y="14"/>
                  </a:cubicBezTo>
                  <a:cubicBezTo>
                    <a:pt x="4805" y="29"/>
                    <a:pt x="4376" y="62"/>
                    <a:pt x="4020" y="129"/>
                  </a:cubicBezTo>
                  <a:lnTo>
                    <a:pt x="4017" y="129"/>
                  </a:lnTo>
                  <a:cubicBezTo>
                    <a:pt x="4017" y="129"/>
                    <a:pt x="3416" y="1780"/>
                    <a:pt x="3197" y="4280"/>
                  </a:cubicBezTo>
                  <a:cubicBezTo>
                    <a:pt x="3195" y="4307"/>
                    <a:pt x="3192" y="4337"/>
                    <a:pt x="3190" y="4365"/>
                  </a:cubicBezTo>
                  <a:cubicBezTo>
                    <a:pt x="3164" y="4665"/>
                    <a:pt x="3144" y="4977"/>
                    <a:pt x="3133" y="5301"/>
                  </a:cubicBezTo>
                  <a:cubicBezTo>
                    <a:pt x="3130" y="5320"/>
                    <a:pt x="3130" y="5341"/>
                    <a:pt x="3129" y="5361"/>
                  </a:cubicBezTo>
                  <a:cubicBezTo>
                    <a:pt x="3129" y="5361"/>
                    <a:pt x="3125" y="5370"/>
                    <a:pt x="3119" y="5386"/>
                  </a:cubicBezTo>
                  <a:cubicBezTo>
                    <a:pt x="2953" y="5767"/>
                    <a:pt x="904" y="10461"/>
                    <a:pt x="1" y="12063"/>
                  </a:cubicBezTo>
                  <a:cubicBezTo>
                    <a:pt x="797" y="12087"/>
                    <a:pt x="1600" y="12105"/>
                    <a:pt x="2403" y="12120"/>
                  </a:cubicBezTo>
                  <a:cubicBezTo>
                    <a:pt x="2431" y="12120"/>
                    <a:pt x="2459" y="12121"/>
                    <a:pt x="2487" y="12121"/>
                  </a:cubicBezTo>
                  <a:cubicBezTo>
                    <a:pt x="3044" y="12131"/>
                    <a:pt x="3598" y="12140"/>
                    <a:pt x="4151" y="12146"/>
                  </a:cubicBezTo>
                  <a:cubicBezTo>
                    <a:pt x="4185" y="12146"/>
                    <a:pt x="4219" y="12147"/>
                    <a:pt x="4253" y="12147"/>
                  </a:cubicBezTo>
                  <a:cubicBezTo>
                    <a:pt x="5527" y="12161"/>
                    <a:pt x="6787" y="12167"/>
                    <a:pt x="8008" y="12167"/>
                  </a:cubicBezTo>
                  <a:cubicBezTo>
                    <a:pt x="10746" y="12167"/>
                    <a:pt x="13287" y="12138"/>
                    <a:pt x="15346" y="12110"/>
                  </a:cubicBezTo>
                  <a:cubicBezTo>
                    <a:pt x="14623" y="10109"/>
                    <a:pt x="13595" y="7281"/>
                    <a:pt x="13204" y="6282"/>
                  </a:cubicBezTo>
                  <a:cubicBezTo>
                    <a:pt x="13193" y="6253"/>
                    <a:pt x="13182" y="6227"/>
                    <a:pt x="13172" y="6201"/>
                  </a:cubicBezTo>
                  <a:cubicBezTo>
                    <a:pt x="13169" y="6197"/>
                    <a:pt x="13167" y="6194"/>
                    <a:pt x="13166" y="6189"/>
                  </a:cubicBezTo>
                  <a:cubicBezTo>
                    <a:pt x="13166" y="6189"/>
                    <a:pt x="13173" y="5820"/>
                    <a:pt x="13189" y="5268"/>
                  </a:cubicBezTo>
                  <a:cubicBezTo>
                    <a:pt x="13191" y="5239"/>
                    <a:pt x="13191" y="5210"/>
                    <a:pt x="13193" y="5182"/>
                  </a:cubicBezTo>
                  <a:cubicBezTo>
                    <a:pt x="13233" y="3888"/>
                    <a:pt x="13332" y="1701"/>
                    <a:pt x="13550" y="803"/>
                  </a:cubicBezTo>
                  <a:cubicBezTo>
                    <a:pt x="13565" y="739"/>
                    <a:pt x="13581" y="682"/>
                    <a:pt x="13599" y="632"/>
                  </a:cubicBezTo>
                  <a:cubicBezTo>
                    <a:pt x="13599" y="632"/>
                    <a:pt x="12681" y="320"/>
                    <a:pt x="11957" y="292"/>
                  </a:cubicBezTo>
                  <a:cubicBezTo>
                    <a:pt x="11957" y="292"/>
                    <a:pt x="11951" y="330"/>
                    <a:pt x="11941" y="401"/>
                  </a:cubicBezTo>
                  <a:cubicBezTo>
                    <a:pt x="11910" y="610"/>
                    <a:pt x="11841" y="1103"/>
                    <a:pt x="11761" y="1737"/>
                  </a:cubicBezTo>
                  <a:cubicBezTo>
                    <a:pt x="11647" y="2652"/>
                    <a:pt x="11509" y="3862"/>
                    <a:pt x="11440" y="4943"/>
                  </a:cubicBezTo>
                  <a:cubicBezTo>
                    <a:pt x="11439" y="4972"/>
                    <a:pt x="11436" y="5000"/>
                    <a:pt x="11435" y="5030"/>
                  </a:cubicBezTo>
                  <a:cubicBezTo>
                    <a:pt x="11422" y="5255"/>
                    <a:pt x="11410" y="5475"/>
                    <a:pt x="11403" y="5685"/>
                  </a:cubicBezTo>
                  <a:cubicBezTo>
                    <a:pt x="11403" y="5685"/>
                    <a:pt x="11246" y="5677"/>
                    <a:pt x="10975" y="5661"/>
                  </a:cubicBezTo>
                  <a:cubicBezTo>
                    <a:pt x="10947" y="5659"/>
                    <a:pt x="10917" y="5657"/>
                    <a:pt x="10887" y="5656"/>
                  </a:cubicBezTo>
                  <a:cubicBezTo>
                    <a:pt x="9674" y="5585"/>
                    <a:pt x="6635" y="5411"/>
                    <a:pt x="5192" y="5340"/>
                  </a:cubicBezTo>
                  <a:cubicBezTo>
                    <a:pt x="5083" y="5334"/>
                    <a:pt x="4982" y="5329"/>
                    <a:pt x="4894" y="5325"/>
                  </a:cubicBezTo>
                  <a:cubicBezTo>
                    <a:pt x="4894" y="5325"/>
                    <a:pt x="4894" y="5319"/>
                    <a:pt x="4895" y="5307"/>
                  </a:cubicBezTo>
                  <a:cubicBezTo>
                    <a:pt x="4899" y="5224"/>
                    <a:pt x="4921" y="4865"/>
                    <a:pt x="4954" y="4368"/>
                  </a:cubicBezTo>
                  <a:cubicBezTo>
                    <a:pt x="4955" y="4341"/>
                    <a:pt x="4957" y="4311"/>
                    <a:pt x="4959" y="4283"/>
                  </a:cubicBezTo>
                  <a:cubicBezTo>
                    <a:pt x="5049" y="2938"/>
                    <a:pt x="5215" y="690"/>
                    <a:pt x="5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1"/>
            <p:cNvSpPr/>
            <p:nvPr/>
          </p:nvSpPr>
          <p:spPr>
            <a:xfrm>
              <a:off x="6994378" y="3888537"/>
              <a:ext cx="571274" cy="316455"/>
            </a:xfrm>
            <a:custGeom>
              <a:avLst/>
              <a:gdLst/>
              <a:ahLst/>
              <a:cxnLst/>
              <a:rect l="l" t="t" r="r" b="b"/>
              <a:pathLst>
                <a:path w="7387" h="4092" extrusionOk="0">
                  <a:moveTo>
                    <a:pt x="103" y="87"/>
                  </a:moveTo>
                  <a:lnTo>
                    <a:pt x="103" y="87"/>
                  </a:lnTo>
                  <a:cubicBezTo>
                    <a:pt x="2673" y="140"/>
                    <a:pt x="6799" y="379"/>
                    <a:pt x="7292" y="407"/>
                  </a:cubicBezTo>
                  <a:cubicBezTo>
                    <a:pt x="7207" y="833"/>
                    <a:pt x="6478" y="4006"/>
                    <a:pt x="3669" y="4006"/>
                  </a:cubicBezTo>
                  <a:cubicBezTo>
                    <a:pt x="3567" y="4006"/>
                    <a:pt x="3462" y="4002"/>
                    <a:pt x="3355" y="3994"/>
                  </a:cubicBezTo>
                  <a:cubicBezTo>
                    <a:pt x="281" y="3746"/>
                    <a:pt x="111" y="501"/>
                    <a:pt x="103" y="87"/>
                  </a:cubicBezTo>
                  <a:close/>
                  <a:moveTo>
                    <a:pt x="59" y="1"/>
                  </a:moveTo>
                  <a:cubicBezTo>
                    <a:pt x="46" y="3"/>
                    <a:pt x="37" y="5"/>
                    <a:pt x="30" y="13"/>
                  </a:cubicBezTo>
                  <a:cubicBezTo>
                    <a:pt x="21" y="21"/>
                    <a:pt x="16" y="31"/>
                    <a:pt x="16" y="42"/>
                  </a:cubicBezTo>
                  <a:cubicBezTo>
                    <a:pt x="16" y="81"/>
                    <a:pt x="1" y="3809"/>
                    <a:pt x="3346" y="4078"/>
                  </a:cubicBezTo>
                  <a:cubicBezTo>
                    <a:pt x="3457" y="4088"/>
                    <a:pt x="3566" y="4092"/>
                    <a:pt x="3670" y="4092"/>
                  </a:cubicBezTo>
                  <a:cubicBezTo>
                    <a:pt x="6737" y="4092"/>
                    <a:pt x="7379" y="412"/>
                    <a:pt x="7384" y="374"/>
                  </a:cubicBezTo>
                  <a:cubicBezTo>
                    <a:pt x="7386" y="363"/>
                    <a:pt x="7384" y="349"/>
                    <a:pt x="7376" y="340"/>
                  </a:cubicBezTo>
                  <a:cubicBezTo>
                    <a:pt x="7368" y="332"/>
                    <a:pt x="7358" y="324"/>
                    <a:pt x="7344" y="324"/>
                  </a:cubicBezTo>
                  <a:cubicBezTo>
                    <a:pt x="7298" y="322"/>
                    <a:pt x="2781" y="55"/>
                    <a:pt x="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1"/>
            <p:cNvSpPr/>
            <p:nvPr/>
          </p:nvSpPr>
          <p:spPr>
            <a:xfrm>
              <a:off x="7510512" y="3664421"/>
              <a:ext cx="212749" cy="104325"/>
            </a:xfrm>
            <a:custGeom>
              <a:avLst/>
              <a:gdLst/>
              <a:ahLst/>
              <a:cxnLst/>
              <a:rect l="l" t="t" r="r" b="b"/>
              <a:pathLst>
                <a:path w="2751" h="1349" extrusionOk="0">
                  <a:moveTo>
                    <a:pt x="494" y="85"/>
                  </a:moveTo>
                  <a:cubicBezTo>
                    <a:pt x="512" y="85"/>
                    <a:pt x="528" y="86"/>
                    <a:pt x="546" y="90"/>
                  </a:cubicBezTo>
                  <a:lnTo>
                    <a:pt x="559" y="91"/>
                  </a:lnTo>
                  <a:lnTo>
                    <a:pt x="2312" y="330"/>
                  </a:lnTo>
                  <a:lnTo>
                    <a:pt x="2323" y="331"/>
                  </a:lnTo>
                  <a:cubicBezTo>
                    <a:pt x="2424" y="344"/>
                    <a:pt x="2514" y="397"/>
                    <a:pt x="2576" y="478"/>
                  </a:cubicBezTo>
                  <a:cubicBezTo>
                    <a:pt x="2637" y="560"/>
                    <a:pt x="2663" y="662"/>
                    <a:pt x="2649" y="762"/>
                  </a:cubicBezTo>
                  <a:lnTo>
                    <a:pt x="2626" y="934"/>
                  </a:lnTo>
                  <a:cubicBezTo>
                    <a:pt x="2612" y="1035"/>
                    <a:pt x="2559" y="1126"/>
                    <a:pt x="2477" y="1187"/>
                  </a:cubicBezTo>
                  <a:cubicBezTo>
                    <a:pt x="2423" y="1228"/>
                    <a:pt x="2359" y="1255"/>
                    <a:pt x="2293" y="1263"/>
                  </a:cubicBezTo>
                  <a:cubicBezTo>
                    <a:pt x="2278" y="1264"/>
                    <a:pt x="2264" y="1265"/>
                    <a:pt x="2250" y="1265"/>
                  </a:cubicBezTo>
                  <a:cubicBezTo>
                    <a:pt x="2231" y="1265"/>
                    <a:pt x="2213" y="1264"/>
                    <a:pt x="2194" y="1261"/>
                  </a:cubicBezTo>
                  <a:lnTo>
                    <a:pt x="419" y="1020"/>
                  </a:lnTo>
                  <a:cubicBezTo>
                    <a:pt x="317" y="1007"/>
                    <a:pt x="227" y="953"/>
                    <a:pt x="165" y="872"/>
                  </a:cubicBezTo>
                  <a:cubicBezTo>
                    <a:pt x="132" y="827"/>
                    <a:pt x="108" y="776"/>
                    <a:pt x="96" y="722"/>
                  </a:cubicBezTo>
                  <a:cubicBezTo>
                    <a:pt x="87" y="679"/>
                    <a:pt x="85" y="633"/>
                    <a:pt x="91" y="590"/>
                  </a:cubicBezTo>
                  <a:lnTo>
                    <a:pt x="115" y="417"/>
                  </a:lnTo>
                  <a:cubicBezTo>
                    <a:pt x="141" y="225"/>
                    <a:pt x="305" y="85"/>
                    <a:pt x="494" y="85"/>
                  </a:cubicBezTo>
                  <a:close/>
                  <a:moveTo>
                    <a:pt x="492" y="1"/>
                  </a:moveTo>
                  <a:cubicBezTo>
                    <a:pt x="262" y="1"/>
                    <a:pt x="62" y="172"/>
                    <a:pt x="29" y="406"/>
                  </a:cubicBezTo>
                  <a:lnTo>
                    <a:pt x="6" y="578"/>
                  </a:lnTo>
                  <a:cubicBezTo>
                    <a:pt x="0" y="625"/>
                    <a:pt x="1" y="672"/>
                    <a:pt x="8" y="717"/>
                  </a:cubicBezTo>
                  <a:cubicBezTo>
                    <a:pt x="19" y="792"/>
                    <a:pt x="50" y="862"/>
                    <a:pt x="96" y="924"/>
                  </a:cubicBezTo>
                  <a:cubicBezTo>
                    <a:pt x="172" y="1023"/>
                    <a:pt x="282" y="1088"/>
                    <a:pt x="405" y="1103"/>
                  </a:cubicBezTo>
                  <a:lnTo>
                    <a:pt x="984" y="1181"/>
                  </a:lnTo>
                  <a:lnTo>
                    <a:pt x="1483" y="1249"/>
                  </a:lnTo>
                  <a:lnTo>
                    <a:pt x="2182" y="1345"/>
                  </a:lnTo>
                  <a:cubicBezTo>
                    <a:pt x="2203" y="1347"/>
                    <a:pt x="2225" y="1348"/>
                    <a:pt x="2246" y="1348"/>
                  </a:cubicBezTo>
                  <a:cubicBezTo>
                    <a:pt x="2272" y="1348"/>
                    <a:pt x="2298" y="1346"/>
                    <a:pt x="2323" y="1342"/>
                  </a:cubicBezTo>
                  <a:cubicBezTo>
                    <a:pt x="2397" y="1331"/>
                    <a:pt x="2466" y="1299"/>
                    <a:pt x="2527" y="1253"/>
                  </a:cubicBezTo>
                  <a:cubicBezTo>
                    <a:pt x="2627" y="1178"/>
                    <a:pt x="2690" y="1069"/>
                    <a:pt x="2707" y="944"/>
                  </a:cubicBezTo>
                  <a:lnTo>
                    <a:pt x="2731" y="772"/>
                  </a:lnTo>
                  <a:cubicBezTo>
                    <a:pt x="2751" y="649"/>
                    <a:pt x="2717" y="527"/>
                    <a:pt x="2642" y="428"/>
                  </a:cubicBezTo>
                  <a:cubicBezTo>
                    <a:pt x="2566" y="329"/>
                    <a:pt x="2457" y="263"/>
                    <a:pt x="2333" y="246"/>
                  </a:cubicBezTo>
                  <a:lnTo>
                    <a:pt x="2313" y="244"/>
                  </a:lnTo>
                  <a:lnTo>
                    <a:pt x="562" y="5"/>
                  </a:lnTo>
                  <a:lnTo>
                    <a:pt x="557" y="5"/>
                  </a:lnTo>
                  <a:cubicBezTo>
                    <a:pt x="535" y="2"/>
                    <a:pt x="514" y="1"/>
                    <a:pt x="4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1"/>
            <p:cNvSpPr/>
            <p:nvPr/>
          </p:nvSpPr>
          <p:spPr>
            <a:xfrm>
              <a:off x="7549721" y="3754129"/>
              <a:ext cx="100149" cy="100149"/>
            </a:xfrm>
            <a:custGeom>
              <a:avLst/>
              <a:gdLst/>
              <a:ahLst/>
              <a:cxnLst/>
              <a:rect l="l" t="t" r="r" b="b"/>
              <a:pathLst>
                <a:path w="1295" h="1295" extrusionOk="0">
                  <a:moveTo>
                    <a:pt x="648" y="1"/>
                  </a:moveTo>
                  <a:cubicBezTo>
                    <a:pt x="290" y="1"/>
                    <a:pt x="1" y="291"/>
                    <a:pt x="1" y="648"/>
                  </a:cubicBezTo>
                  <a:cubicBezTo>
                    <a:pt x="1" y="1006"/>
                    <a:pt x="290" y="1295"/>
                    <a:pt x="648" y="1295"/>
                  </a:cubicBezTo>
                  <a:cubicBezTo>
                    <a:pt x="1005" y="1295"/>
                    <a:pt x="1295" y="1006"/>
                    <a:pt x="1295" y="648"/>
                  </a:cubicBezTo>
                  <a:cubicBezTo>
                    <a:pt x="1295" y="291"/>
                    <a:pt x="10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1"/>
            <p:cNvSpPr/>
            <p:nvPr/>
          </p:nvSpPr>
          <p:spPr>
            <a:xfrm>
              <a:off x="6878995" y="3613457"/>
              <a:ext cx="211202" cy="86074"/>
            </a:xfrm>
            <a:custGeom>
              <a:avLst/>
              <a:gdLst/>
              <a:ahLst/>
              <a:cxnLst/>
              <a:rect l="l" t="t" r="r" b="b"/>
              <a:pathLst>
                <a:path w="2731" h="1113" extrusionOk="0">
                  <a:moveTo>
                    <a:pt x="476" y="86"/>
                  </a:moveTo>
                  <a:lnTo>
                    <a:pt x="2240" y="89"/>
                  </a:lnTo>
                  <a:lnTo>
                    <a:pt x="2263" y="89"/>
                  </a:lnTo>
                  <a:cubicBezTo>
                    <a:pt x="2364" y="89"/>
                    <a:pt x="2461" y="128"/>
                    <a:pt x="2532" y="200"/>
                  </a:cubicBezTo>
                  <a:cubicBezTo>
                    <a:pt x="2604" y="274"/>
                    <a:pt x="2645" y="369"/>
                    <a:pt x="2645" y="472"/>
                  </a:cubicBezTo>
                  <a:lnTo>
                    <a:pt x="2645" y="645"/>
                  </a:lnTo>
                  <a:cubicBezTo>
                    <a:pt x="2645" y="747"/>
                    <a:pt x="2604" y="844"/>
                    <a:pt x="2532" y="916"/>
                  </a:cubicBezTo>
                  <a:cubicBezTo>
                    <a:pt x="2461" y="988"/>
                    <a:pt x="2364" y="1028"/>
                    <a:pt x="2262" y="1028"/>
                  </a:cubicBezTo>
                  <a:lnTo>
                    <a:pt x="2182" y="1028"/>
                  </a:lnTo>
                  <a:lnTo>
                    <a:pt x="470" y="1025"/>
                  </a:lnTo>
                  <a:cubicBezTo>
                    <a:pt x="453" y="1025"/>
                    <a:pt x="437" y="1024"/>
                    <a:pt x="419" y="1021"/>
                  </a:cubicBezTo>
                  <a:cubicBezTo>
                    <a:pt x="232" y="997"/>
                    <a:pt x="88" y="836"/>
                    <a:pt x="88" y="642"/>
                  </a:cubicBezTo>
                  <a:lnTo>
                    <a:pt x="88" y="468"/>
                  </a:lnTo>
                  <a:cubicBezTo>
                    <a:pt x="88" y="366"/>
                    <a:pt x="127" y="269"/>
                    <a:pt x="199" y="198"/>
                  </a:cubicBezTo>
                  <a:cubicBezTo>
                    <a:pt x="271" y="126"/>
                    <a:pt x="367" y="86"/>
                    <a:pt x="470" y="86"/>
                  </a:cubicBezTo>
                  <a:close/>
                  <a:moveTo>
                    <a:pt x="470" y="0"/>
                  </a:moveTo>
                  <a:cubicBezTo>
                    <a:pt x="344" y="0"/>
                    <a:pt x="227" y="48"/>
                    <a:pt x="140" y="137"/>
                  </a:cubicBezTo>
                  <a:cubicBezTo>
                    <a:pt x="51" y="226"/>
                    <a:pt x="3" y="342"/>
                    <a:pt x="1" y="468"/>
                  </a:cubicBezTo>
                  <a:lnTo>
                    <a:pt x="1" y="641"/>
                  </a:lnTo>
                  <a:cubicBezTo>
                    <a:pt x="1" y="878"/>
                    <a:pt x="177" y="1075"/>
                    <a:pt x="407" y="1107"/>
                  </a:cubicBezTo>
                  <a:cubicBezTo>
                    <a:pt x="428" y="1109"/>
                    <a:pt x="449" y="1110"/>
                    <a:pt x="470" y="1110"/>
                  </a:cubicBezTo>
                  <a:lnTo>
                    <a:pt x="1053" y="1111"/>
                  </a:lnTo>
                  <a:lnTo>
                    <a:pt x="1556" y="1111"/>
                  </a:lnTo>
                  <a:lnTo>
                    <a:pt x="2261" y="1113"/>
                  </a:lnTo>
                  <a:lnTo>
                    <a:pt x="2263" y="1113"/>
                  </a:lnTo>
                  <a:cubicBezTo>
                    <a:pt x="2339" y="1113"/>
                    <a:pt x="2412" y="1094"/>
                    <a:pt x="2479" y="1059"/>
                  </a:cubicBezTo>
                  <a:cubicBezTo>
                    <a:pt x="2521" y="1037"/>
                    <a:pt x="2558" y="1010"/>
                    <a:pt x="2593" y="976"/>
                  </a:cubicBezTo>
                  <a:cubicBezTo>
                    <a:pt x="2682" y="887"/>
                    <a:pt x="2730" y="769"/>
                    <a:pt x="2731" y="644"/>
                  </a:cubicBezTo>
                  <a:lnTo>
                    <a:pt x="2731" y="471"/>
                  </a:lnTo>
                  <a:cubicBezTo>
                    <a:pt x="2731" y="347"/>
                    <a:pt x="2683" y="230"/>
                    <a:pt x="2594" y="141"/>
                  </a:cubicBezTo>
                  <a:cubicBezTo>
                    <a:pt x="2505" y="52"/>
                    <a:pt x="2388" y="3"/>
                    <a:pt x="2263" y="2"/>
                  </a:cubicBezTo>
                  <a:lnTo>
                    <a:pt x="2245" y="2"/>
                  </a:lnTo>
                  <a:lnTo>
                    <a:pt x="4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1"/>
            <p:cNvSpPr/>
            <p:nvPr/>
          </p:nvSpPr>
          <p:spPr>
            <a:xfrm>
              <a:off x="6926478" y="3695432"/>
              <a:ext cx="106722" cy="100226"/>
            </a:xfrm>
            <a:custGeom>
              <a:avLst/>
              <a:gdLst/>
              <a:ahLst/>
              <a:cxnLst/>
              <a:rect l="l" t="t" r="r" b="b"/>
              <a:pathLst>
                <a:path w="1380" h="1296" extrusionOk="0">
                  <a:moveTo>
                    <a:pt x="691" y="1"/>
                  </a:moveTo>
                  <a:cubicBezTo>
                    <a:pt x="662" y="1"/>
                    <a:pt x="633" y="3"/>
                    <a:pt x="603" y="7"/>
                  </a:cubicBezTo>
                  <a:cubicBezTo>
                    <a:pt x="250" y="55"/>
                    <a:pt x="1" y="382"/>
                    <a:pt x="49" y="736"/>
                  </a:cubicBezTo>
                  <a:cubicBezTo>
                    <a:pt x="93" y="1061"/>
                    <a:pt x="371" y="1296"/>
                    <a:pt x="689" y="1296"/>
                  </a:cubicBezTo>
                  <a:cubicBezTo>
                    <a:pt x="718" y="1296"/>
                    <a:pt x="748" y="1294"/>
                    <a:pt x="777" y="1290"/>
                  </a:cubicBezTo>
                  <a:cubicBezTo>
                    <a:pt x="1132" y="1242"/>
                    <a:pt x="1380" y="915"/>
                    <a:pt x="1332" y="561"/>
                  </a:cubicBezTo>
                  <a:cubicBezTo>
                    <a:pt x="1287" y="236"/>
                    <a:pt x="1009" y="1"/>
                    <a:pt x="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1"/>
            <p:cNvSpPr/>
            <p:nvPr/>
          </p:nvSpPr>
          <p:spPr>
            <a:xfrm>
              <a:off x="7523659" y="1556887"/>
              <a:ext cx="559905" cy="534308"/>
            </a:xfrm>
            <a:custGeom>
              <a:avLst/>
              <a:gdLst/>
              <a:ahLst/>
              <a:cxnLst/>
              <a:rect l="l" t="t" r="r" b="b"/>
              <a:pathLst>
                <a:path w="7240" h="6909" extrusionOk="0">
                  <a:moveTo>
                    <a:pt x="3621" y="1"/>
                  </a:moveTo>
                  <a:cubicBezTo>
                    <a:pt x="1622" y="1"/>
                    <a:pt x="0" y="1547"/>
                    <a:pt x="0" y="3455"/>
                  </a:cubicBezTo>
                  <a:cubicBezTo>
                    <a:pt x="0" y="5362"/>
                    <a:pt x="1622" y="6908"/>
                    <a:pt x="3621" y="6908"/>
                  </a:cubicBezTo>
                  <a:cubicBezTo>
                    <a:pt x="5620" y="6908"/>
                    <a:pt x="7240" y="5362"/>
                    <a:pt x="7240" y="3455"/>
                  </a:cubicBezTo>
                  <a:cubicBezTo>
                    <a:pt x="7240" y="1547"/>
                    <a:pt x="5620"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1"/>
            <p:cNvSpPr/>
            <p:nvPr/>
          </p:nvSpPr>
          <p:spPr>
            <a:xfrm>
              <a:off x="7531161" y="1545364"/>
              <a:ext cx="575836" cy="549775"/>
            </a:xfrm>
            <a:custGeom>
              <a:avLst/>
              <a:gdLst/>
              <a:ahLst/>
              <a:cxnLst/>
              <a:rect l="l" t="t" r="r" b="b"/>
              <a:pathLst>
                <a:path w="7446" h="7109" extrusionOk="0">
                  <a:moveTo>
                    <a:pt x="3723" y="82"/>
                  </a:moveTo>
                  <a:cubicBezTo>
                    <a:pt x="5404" y="82"/>
                    <a:pt x="6822" y="1171"/>
                    <a:pt x="7241" y="2650"/>
                  </a:cubicBezTo>
                  <a:cubicBezTo>
                    <a:pt x="7323" y="2939"/>
                    <a:pt x="7367" y="3243"/>
                    <a:pt x="7367" y="3556"/>
                  </a:cubicBezTo>
                  <a:cubicBezTo>
                    <a:pt x="7367" y="4163"/>
                    <a:pt x="7203" y="4734"/>
                    <a:pt x="6915" y="5230"/>
                  </a:cubicBezTo>
                  <a:cubicBezTo>
                    <a:pt x="6858" y="5330"/>
                    <a:pt x="6795" y="5427"/>
                    <a:pt x="6727" y="5521"/>
                  </a:cubicBezTo>
                  <a:cubicBezTo>
                    <a:pt x="6709" y="5546"/>
                    <a:pt x="6691" y="5572"/>
                    <a:pt x="6671" y="5596"/>
                  </a:cubicBezTo>
                  <a:cubicBezTo>
                    <a:pt x="6634" y="5645"/>
                    <a:pt x="6597" y="5691"/>
                    <a:pt x="6557" y="5737"/>
                  </a:cubicBezTo>
                  <a:cubicBezTo>
                    <a:pt x="5979" y="6418"/>
                    <a:pt x="5137" y="6888"/>
                    <a:pt x="4182" y="7003"/>
                  </a:cubicBezTo>
                  <a:cubicBezTo>
                    <a:pt x="4175" y="7004"/>
                    <a:pt x="4167" y="7004"/>
                    <a:pt x="4159" y="7005"/>
                  </a:cubicBezTo>
                  <a:lnTo>
                    <a:pt x="4157" y="7005"/>
                  </a:lnTo>
                  <a:cubicBezTo>
                    <a:pt x="4015" y="7021"/>
                    <a:pt x="3870" y="7030"/>
                    <a:pt x="3724" y="7030"/>
                  </a:cubicBezTo>
                  <a:cubicBezTo>
                    <a:pt x="2409" y="7030"/>
                    <a:pt x="1254" y="6362"/>
                    <a:pt x="613" y="5364"/>
                  </a:cubicBezTo>
                  <a:cubicBezTo>
                    <a:pt x="276" y="4837"/>
                    <a:pt x="80" y="4217"/>
                    <a:pt x="80" y="3555"/>
                  </a:cubicBezTo>
                  <a:cubicBezTo>
                    <a:pt x="80" y="3491"/>
                    <a:pt x="81" y="3426"/>
                    <a:pt x="85" y="3363"/>
                  </a:cubicBezTo>
                  <a:cubicBezTo>
                    <a:pt x="86" y="3345"/>
                    <a:pt x="88" y="3325"/>
                    <a:pt x="89" y="3308"/>
                  </a:cubicBezTo>
                  <a:cubicBezTo>
                    <a:pt x="109" y="3052"/>
                    <a:pt x="156" y="2803"/>
                    <a:pt x="230" y="2566"/>
                  </a:cubicBezTo>
                  <a:cubicBezTo>
                    <a:pt x="544" y="1559"/>
                    <a:pt x="1324" y="742"/>
                    <a:pt x="2333" y="344"/>
                  </a:cubicBezTo>
                  <a:lnTo>
                    <a:pt x="2334" y="344"/>
                  </a:lnTo>
                  <a:cubicBezTo>
                    <a:pt x="2762" y="175"/>
                    <a:pt x="3231" y="82"/>
                    <a:pt x="3723" y="82"/>
                  </a:cubicBezTo>
                  <a:close/>
                  <a:moveTo>
                    <a:pt x="3723" y="1"/>
                  </a:moveTo>
                  <a:cubicBezTo>
                    <a:pt x="2678" y="1"/>
                    <a:pt x="1732" y="415"/>
                    <a:pt x="1056" y="1079"/>
                  </a:cubicBezTo>
                  <a:lnTo>
                    <a:pt x="1055" y="1080"/>
                  </a:lnTo>
                  <a:cubicBezTo>
                    <a:pt x="636" y="1491"/>
                    <a:pt x="320" y="2000"/>
                    <a:pt x="148" y="2565"/>
                  </a:cubicBezTo>
                  <a:cubicBezTo>
                    <a:pt x="78" y="2796"/>
                    <a:pt x="32" y="3036"/>
                    <a:pt x="12" y="3283"/>
                  </a:cubicBezTo>
                  <a:cubicBezTo>
                    <a:pt x="11" y="3304"/>
                    <a:pt x="8" y="3327"/>
                    <a:pt x="7" y="3349"/>
                  </a:cubicBezTo>
                  <a:cubicBezTo>
                    <a:pt x="3" y="3417"/>
                    <a:pt x="0" y="3486"/>
                    <a:pt x="0" y="3555"/>
                  </a:cubicBezTo>
                  <a:cubicBezTo>
                    <a:pt x="0" y="4205"/>
                    <a:pt x="184" y="4816"/>
                    <a:pt x="506" y="5340"/>
                  </a:cubicBezTo>
                  <a:cubicBezTo>
                    <a:pt x="972" y="6105"/>
                    <a:pt x="1729" y="6688"/>
                    <a:pt x="2631" y="6953"/>
                  </a:cubicBezTo>
                  <a:lnTo>
                    <a:pt x="2632" y="6953"/>
                  </a:lnTo>
                  <a:cubicBezTo>
                    <a:pt x="2977" y="7055"/>
                    <a:pt x="3343" y="7108"/>
                    <a:pt x="3723" y="7108"/>
                  </a:cubicBezTo>
                  <a:cubicBezTo>
                    <a:pt x="3904" y="7108"/>
                    <a:pt x="4079" y="7097"/>
                    <a:pt x="4253" y="7072"/>
                  </a:cubicBezTo>
                  <a:cubicBezTo>
                    <a:pt x="5204" y="6941"/>
                    <a:pt x="6041" y="6466"/>
                    <a:pt x="6619" y="5784"/>
                  </a:cubicBezTo>
                  <a:cubicBezTo>
                    <a:pt x="6670" y="5724"/>
                    <a:pt x="6718" y="5663"/>
                    <a:pt x="6765" y="5600"/>
                  </a:cubicBezTo>
                  <a:cubicBezTo>
                    <a:pt x="6783" y="5575"/>
                    <a:pt x="6800" y="5551"/>
                    <a:pt x="6818" y="5526"/>
                  </a:cubicBezTo>
                  <a:cubicBezTo>
                    <a:pt x="6877" y="5440"/>
                    <a:pt x="6933" y="5355"/>
                    <a:pt x="6984" y="5265"/>
                  </a:cubicBezTo>
                  <a:cubicBezTo>
                    <a:pt x="7277" y="4757"/>
                    <a:pt x="7446" y="4172"/>
                    <a:pt x="7446" y="3553"/>
                  </a:cubicBezTo>
                  <a:cubicBezTo>
                    <a:pt x="7446" y="3241"/>
                    <a:pt x="7403" y="2937"/>
                    <a:pt x="7323" y="2647"/>
                  </a:cubicBezTo>
                  <a:cubicBezTo>
                    <a:pt x="6902" y="1126"/>
                    <a:pt x="5449" y="1"/>
                    <a:pt x="3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1"/>
            <p:cNvSpPr/>
            <p:nvPr/>
          </p:nvSpPr>
          <p:spPr>
            <a:xfrm>
              <a:off x="6433313" y="1757339"/>
              <a:ext cx="1922393" cy="1476944"/>
            </a:xfrm>
            <a:custGeom>
              <a:avLst/>
              <a:gdLst/>
              <a:ahLst/>
              <a:cxnLst/>
              <a:rect l="l" t="t" r="r" b="b"/>
              <a:pathLst>
                <a:path w="24858" h="19098" extrusionOk="0">
                  <a:moveTo>
                    <a:pt x="10568" y="0"/>
                  </a:moveTo>
                  <a:cubicBezTo>
                    <a:pt x="8180" y="0"/>
                    <a:pt x="6151" y="673"/>
                    <a:pt x="5530" y="1527"/>
                  </a:cubicBezTo>
                  <a:cubicBezTo>
                    <a:pt x="4468" y="2988"/>
                    <a:pt x="5397" y="3851"/>
                    <a:pt x="3671" y="5312"/>
                  </a:cubicBezTo>
                  <a:cubicBezTo>
                    <a:pt x="1857" y="6848"/>
                    <a:pt x="1994" y="8866"/>
                    <a:pt x="1795" y="10393"/>
                  </a:cubicBezTo>
                  <a:cubicBezTo>
                    <a:pt x="1596" y="11921"/>
                    <a:pt x="898" y="11564"/>
                    <a:pt x="400" y="13433"/>
                  </a:cubicBezTo>
                  <a:cubicBezTo>
                    <a:pt x="1" y="14926"/>
                    <a:pt x="798" y="16272"/>
                    <a:pt x="798" y="16272"/>
                  </a:cubicBezTo>
                  <a:cubicBezTo>
                    <a:pt x="2114" y="16814"/>
                    <a:pt x="2827" y="16927"/>
                    <a:pt x="3193" y="16927"/>
                  </a:cubicBezTo>
                  <a:cubicBezTo>
                    <a:pt x="3455" y="16927"/>
                    <a:pt x="3538" y="16869"/>
                    <a:pt x="3538" y="16869"/>
                  </a:cubicBezTo>
                  <a:lnTo>
                    <a:pt x="4933" y="14479"/>
                  </a:lnTo>
                  <a:lnTo>
                    <a:pt x="4269" y="17202"/>
                  </a:lnTo>
                  <a:cubicBezTo>
                    <a:pt x="5597" y="18199"/>
                    <a:pt x="7923" y="17800"/>
                    <a:pt x="11708" y="18730"/>
                  </a:cubicBezTo>
                  <a:cubicBezTo>
                    <a:pt x="12812" y="19001"/>
                    <a:pt x="13865" y="19097"/>
                    <a:pt x="14803" y="19097"/>
                  </a:cubicBezTo>
                  <a:cubicBezTo>
                    <a:pt x="17081" y="19097"/>
                    <a:pt x="18681" y="18531"/>
                    <a:pt x="18681" y="18531"/>
                  </a:cubicBezTo>
                  <a:lnTo>
                    <a:pt x="19212" y="16671"/>
                  </a:lnTo>
                  <a:lnTo>
                    <a:pt x="19412" y="18597"/>
                  </a:lnTo>
                  <a:cubicBezTo>
                    <a:pt x="19649" y="18644"/>
                    <a:pt x="19910" y="18665"/>
                    <a:pt x="20185" y="18665"/>
                  </a:cubicBezTo>
                  <a:cubicBezTo>
                    <a:pt x="21829" y="18665"/>
                    <a:pt x="23928" y="17933"/>
                    <a:pt x="23928" y="17933"/>
                  </a:cubicBezTo>
                  <a:cubicBezTo>
                    <a:pt x="24193" y="17135"/>
                    <a:pt x="24060" y="16738"/>
                    <a:pt x="23728" y="15808"/>
                  </a:cubicBezTo>
                  <a:cubicBezTo>
                    <a:pt x="23397" y="14877"/>
                    <a:pt x="24061" y="14545"/>
                    <a:pt x="24459" y="13151"/>
                  </a:cubicBezTo>
                  <a:cubicBezTo>
                    <a:pt x="24858" y="11756"/>
                    <a:pt x="23463" y="10760"/>
                    <a:pt x="22799" y="9896"/>
                  </a:cubicBezTo>
                  <a:cubicBezTo>
                    <a:pt x="22135" y="9033"/>
                    <a:pt x="23463" y="8501"/>
                    <a:pt x="23065" y="5114"/>
                  </a:cubicBezTo>
                  <a:cubicBezTo>
                    <a:pt x="22683" y="1855"/>
                    <a:pt x="18303" y="1793"/>
                    <a:pt x="17971" y="1793"/>
                  </a:cubicBezTo>
                  <a:cubicBezTo>
                    <a:pt x="17958" y="1793"/>
                    <a:pt x="17951" y="1793"/>
                    <a:pt x="17951" y="1793"/>
                  </a:cubicBezTo>
                  <a:lnTo>
                    <a:pt x="15825" y="1195"/>
                  </a:lnTo>
                  <a:cubicBezTo>
                    <a:pt x="14142" y="340"/>
                    <a:pt x="12264" y="0"/>
                    <a:pt x="105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1"/>
            <p:cNvSpPr/>
            <p:nvPr/>
          </p:nvSpPr>
          <p:spPr>
            <a:xfrm>
              <a:off x="6656424" y="2561855"/>
              <a:ext cx="287841" cy="313980"/>
            </a:xfrm>
            <a:custGeom>
              <a:avLst/>
              <a:gdLst/>
              <a:ahLst/>
              <a:cxnLst/>
              <a:rect l="l" t="t" r="r" b="b"/>
              <a:pathLst>
                <a:path w="3722" h="4060" extrusionOk="0">
                  <a:moveTo>
                    <a:pt x="2228" y="1"/>
                  </a:moveTo>
                  <a:cubicBezTo>
                    <a:pt x="1646" y="1"/>
                    <a:pt x="1026" y="304"/>
                    <a:pt x="635" y="1360"/>
                  </a:cubicBezTo>
                  <a:cubicBezTo>
                    <a:pt x="0" y="3074"/>
                    <a:pt x="1055" y="4059"/>
                    <a:pt x="2204" y="4059"/>
                  </a:cubicBezTo>
                  <a:cubicBezTo>
                    <a:pt x="2712" y="4059"/>
                    <a:pt x="3239" y="3866"/>
                    <a:pt x="3646" y="3458"/>
                  </a:cubicBezTo>
                  <a:lnTo>
                    <a:pt x="3721" y="545"/>
                  </a:lnTo>
                  <a:cubicBezTo>
                    <a:pt x="3721" y="545"/>
                    <a:pt x="3009" y="1"/>
                    <a:pt x="2228" y="1"/>
                  </a:cubicBezTo>
                  <a:close/>
                </a:path>
              </a:pathLst>
            </a:custGeom>
            <a:solidFill>
              <a:srgbClr val="B5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1"/>
            <p:cNvSpPr/>
            <p:nvPr/>
          </p:nvSpPr>
          <p:spPr>
            <a:xfrm>
              <a:off x="6720690" y="2840493"/>
              <a:ext cx="271369" cy="260774"/>
            </a:xfrm>
            <a:custGeom>
              <a:avLst/>
              <a:gdLst/>
              <a:ahLst/>
              <a:cxnLst/>
              <a:rect l="l" t="t" r="r" b="b"/>
              <a:pathLst>
                <a:path w="3509" h="3372" extrusionOk="0">
                  <a:moveTo>
                    <a:pt x="1126" y="1"/>
                  </a:moveTo>
                  <a:cubicBezTo>
                    <a:pt x="1114" y="1"/>
                    <a:pt x="1101" y="3"/>
                    <a:pt x="1090" y="8"/>
                  </a:cubicBezTo>
                  <a:cubicBezTo>
                    <a:pt x="470" y="282"/>
                    <a:pt x="68" y="868"/>
                    <a:pt x="40" y="1545"/>
                  </a:cubicBezTo>
                  <a:cubicBezTo>
                    <a:pt x="1" y="2511"/>
                    <a:pt x="756" y="3329"/>
                    <a:pt x="1722" y="3369"/>
                  </a:cubicBezTo>
                  <a:cubicBezTo>
                    <a:pt x="1745" y="3372"/>
                    <a:pt x="1770" y="3372"/>
                    <a:pt x="1794" y="3372"/>
                  </a:cubicBezTo>
                  <a:cubicBezTo>
                    <a:pt x="2595" y="3372"/>
                    <a:pt x="3304" y="2821"/>
                    <a:pt x="3497" y="2041"/>
                  </a:cubicBezTo>
                  <a:cubicBezTo>
                    <a:pt x="3508" y="1990"/>
                    <a:pt x="3478" y="1941"/>
                    <a:pt x="3430" y="1929"/>
                  </a:cubicBezTo>
                  <a:cubicBezTo>
                    <a:pt x="3423" y="1927"/>
                    <a:pt x="3415" y="1926"/>
                    <a:pt x="3408" y="1926"/>
                  </a:cubicBezTo>
                  <a:cubicBezTo>
                    <a:pt x="3366" y="1926"/>
                    <a:pt x="3329" y="1955"/>
                    <a:pt x="3319" y="1996"/>
                  </a:cubicBezTo>
                  <a:cubicBezTo>
                    <a:pt x="3147" y="2694"/>
                    <a:pt x="2520" y="3188"/>
                    <a:pt x="1801" y="3188"/>
                  </a:cubicBezTo>
                  <a:cubicBezTo>
                    <a:pt x="1777" y="3188"/>
                    <a:pt x="1753" y="3188"/>
                    <a:pt x="1728" y="3187"/>
                  </a:cubicBezTo>
                  <a:cubicBezTo>
                    <a:pt x="862" y="3150"/>
                    <a:pt x="186" y="2417"/>
                    <a:pt x="221" y="1551"/>
                  </a:cubicBezTo>
                  <a:cubicBezTo>
                    <a:pt x="246" y="947"/>
                    <a:pt x="607" y="419"/>
                    <a:pt x="1163" y="175"/>
                  </a:cubicBezTo>
                  <a:cubicBezTo>
                    <a:pt x="1208" y="156"/>
                    <a:pt x="1231" y="101"/>
                    <a:pt x="1210" y="55"/>
                  </a:cubicBezTo>
                  <a:cubicBezTo>
                    <a:pt x="1195" y="21"/>
                    <a:pt x="1161" y="1"/>
                    <a:pt x="1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1"/>
            <p:cNvSpPr/>
            <p:nvPr/>
          </p:nvSpPr>
          <p:spPr>
            <a:xfrm>
              <a:off x="7823719" y="2670202"/>
              <a:ext cx="276009" cy="313980"/>
            </a:xfrm>
            <a:custGeom>
              <a:avLst/>
              <a:gdLst/>
              <a:ahLst/>
              <a:cxnLst/>
              <a:rect l="l" t="t" r="r" b="b"/>
              <a:pathLst>
                <a:path w="3569" h="4060" extrusionOk="0">
                  <a:moveTo>
                    <a:pt x="1774" y="1"/>
                  </a:moveTo>
                  <a:cubicBezTo>
                    <a:pt x="1270" y="1"/>
                    <a:pt x="853" y="143"/>
                    <a:pt x="853" y="143"/>
                  </a:cubicBezTo>
                  <a:lnTo>
                    <a:pt x="1" y="2929"/>
                  </a:lnTo>
                  <a:cubicBezTo>
                    <a:pt x="364" y="3661"/>
                    <a:pt x="1092" y="4060"/>
                    <a:pt x="1793" y="4060"/>
                  </a:cubicBezTo>
                  <a:cubicBezTo>
                    <a:pt x="2704" y="4060"/>
                    <a:pt x="3569" y="3386"/>
                    <a:pt x="3522" y="1895"/>
                  </a:cubicBezTo>
                  <a:cubicBezTo>
                    <a:pt x="3472" y="317"/>
                    <a:pt x="2526" y="1"/>
                    <a:pt x="1774" y="1"/>
                  </a:cubicBezTo>
                  <a:close/>
                </a:path>
              </a:pathLst>
            </a:custGeom>
            <a:solidFill>
              <a:srgbClr val="B5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1"/>
            <p:cNvSpPr/>
            <p:nvPr/>
          </p:nvSpPr>
          <p:spPr>
            <a:xfrm>
              <a:off x="7720863" y="2917828"/>
              <a:ext cx="290084" cy="226360"/>
            </a:xfrm>
            <a:custGeom>
              <a:avLst/>
              <a:gdLst/>
              <a:ahLst/>
              <a:cxnLst/>
              <a:rect l="l" t="t" r="r" b="b"/>
              <a:pathLst>
                <a:path w="3751" h="2927" extrusionOk="0">
                  <a:moveTo>
                    <a:pt x="3120" y="0"/>
                  </a:moveTo>
                  <a:cubicBezTo>
                    <a:pt x="3099" y="0"/>
                    <a:pt x="3077" y="8"/>
                    <a:pt x="3060" y="23"/>
                  </a:cubicBezTo>
                  <a:cubicBezTo>
                    <a:pt x="3021" y="56"/>
                    <a:pt x="3017" y="114"/>
                    <a:pt x="3050" y="151"/>
                  </a:cubicBezTo>
                  <a:cubicBezTo>
                    <a:pt x="3534" y="716"/>
                    <a:pt x="3554" y="1551"/>
                    <a:pt x="3097" y="2139"/>
                  </a:cubicBezTo>
                  <a:cubicBezTo>
                    <a:pt x="2787" y="2537"/>
                    <a:pt x="2323" y="2746"/>
                    <a:pt x="1854" y="2746"/>
                  </a:cubicBezTo>
                  <a:cubicBezTo>
                    <a:pt x="1517" y="2746"/>
                    <a:pt x="1177" y="2638"/>
                    <a:pt x="890" y="2415"/>
                  </a:cubicBezTo>
                  <a:cubicBezTo>
                    <a:pt x="413" y="2044"/>
                    <a:pt x="193" y="1445"/>
                    <a:pt x="316" y="851"/>
                  </a:cubicBezTo>
                  <a:cubicBezTo>
                    <a:pt x="326" y="802"/>
                    <a:pt x="295" y="753"/>
                    <a:pt x="246" y="743"/>
                  </a:cubicBezTo>
                  <a:cubicBezTo>
                    <a:pt x="240" y="742"/>
                    <a:pt x="233" y="741"/>
                    <a:pt x="227" y="741"/>
                  </a:cubicBezTo>
                  <a:cubicBezTo>
                    <a:pt x="186" y="741"/>
                    <a:pt x="146" y="770"/>
                    <a:pt x="137" y="813"/>
                  </a:cubicBezTo>
                  <a:cubicBezTo>
                    <a:pt x="1" y="1476"/>
                    <a:pt x="246" y="2144"/>
                    <a:pt x="779" y="2559"/>
                  </a:cubicBezTo>
                  <a:cubicBezTo>
                    <a:pt x="1098" y="2807"/>
                    <a:pt x="1478" y="2927"/>
                    <a:pt x="1854" y="2927"/>
                  </a:cubicBezTo>
                  <a:cubicBezTo>
                    <a:pt x="2378" y="2927"/>
                    <a:pt x="2896" y="2695"/>
                    <a:pt x="3242" y="2249"/>
                  </a:cubicBezTo>
                  <a:cubicBezTo>
                    <a:pt x="3750" y="1595"/>
                    <a:pt x="3728" y="662"/>
                    <a:pt x="3190" y="32"/>
                  </a:cubicBezTo>
                  <a:cubicBezTo>
                    <a:pt x="3171" y="11"/>
                    <a:pt x="3146" y="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1"/>
            <p:cNvSpPr/>
            <p:nvPr/>
          </p:nvSpPr>
          <p:spPr>
            <a:xfrm>
              <a:off x="7159566" y="3110857"/>
              <a:ext cx="367573" cy="194111"/>
            </a:xfrm>
            <a:custGeom>
              <a:avLst/>
              <a:gdLst/>
              <a:ahLst/>
              <a:cxnLst/>
              <a:rect l="l" t="t" r="r" b="b"/>
              <a:pathLst>
                <a:path w="4753" h="2510" extrusionOk="0">
                  <a:moveTo>
                    <a:pt x="36" y="1"/>
                  </a:moveTo>
                  <a:lnTo>
                    <a:pt x="0" y="1852"/>
                  </a:lnTo>
                  <a:cubicBezTo>
                    <a:pt x="350" y="2008"/>
                    <a:pt x="709" y="2143"/>
                    <a:pt x="1081" y="2251"/>
                  </a:cubicBezTo>
                  <a:cubicBezTo>
                    <a:pt x="1623" y="2426"/>
                    <a:pt x="2209" y="2509"/>
                    <a:pt x="2806" y="2509"/>
                  </a:cubicBezTo>
                  <a:cubicBezTo>
                    <a:pt x="3455" y="2509"/>
                    <a:pt x="4116" y="2411"/>
                    <a:pt x="4744" y="2227"/>
                  </a:cubicBezTo>
                  <a:lnTo>
                    <a:pt x="4752" y="364"/>
                  </a:lnTo>
                  <a:lnTo>
                    <a:pt x="36" y="1"/>
                  </a:lnTo>
                  <a:close/>
                </a:path>
              </a:pathLst>
            </a:custGeom>
            <a:solidFill>
              <a:srgbClr val="B1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1"/>
            <p:cNvSpPr/>
            <p:nvPr/>
          </p:nvSpPr>
          <p:spPr>
            <a:xfrm>
              <a:off x="7158174" y="3254004"/>
              <a:ext cx="368269" cy="179263"/>
            </a:xfrm>
            <a:custGeom>
              <a:avLst/>
              <a:gdLst/>
              <a:ahLst/>
              <a:cxnLst/>
              <a:rect l="l" t="t" r="r" b="b"/>
              <a:pathLst>
                <a:path w="4762" h="2318" extrusionOk="0">
                  <a:moveTo>
                    <a:pt x="18" y="1"/>
                  </a:moveTo>
                  <a:lnTo>
                    <a:pt x="1" y="979"/>
                  </a:lnTo>
                  <a:cubicBezTo>
                    <a:pt x="462" y="1811"/>
                    <a:pt x="1419" y="2318"/>
                    <a:pt x="2492" y="2318"/>
                  </a:cubicBezTo>
                  <a:cubicBezTo>
                    <a:pt x="3233" y="2318"/>
                    <a:pt x="4030" y="2076"/>
                    <a:pt x="4757" y="1532"/>
                  </a:cubicBezTo>
                  <a:lnTo>
                    <a:pt x="4762" y="376"/>
                  </a:lnTo>
                  <a:lnTo>
                    <a:pt x="4762" y="376"/>
                  </a:lnTo>
                  <a:cubicBezTo>
                    <a:pt x="4134" y="560"/>
                    <a:pt x="3473" y="658"/>
                    <a:pt x="2824" y="658"/>
                  </a:cubicBezTo>
                  <a:cubicBezTo>
                    <a:pt x="2227" y="658"/>
                    <a:pt x="1641" y="575"/>
                    <a:pt x="1099" y="400"/>
                  </a:cubicBezTo>
                  <a:cubicBezTo>
                    <a:pt x="727" y="292"/>
                    <a:pt x="368" y="156"/>
                    <a:pt x="18" y="1"/>
                  </a:cubicBezTo>
                  <a:close/>
                </a:path>
              </a:pathLst>
            </a:custGeom>
            <a:solidFill>
              <a:srgbClr val="B5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1"/>
            <p:cNvSpPr/>
            <p:nvPr/>
          </p:nvSpPr>
          <p:spPr>
            <a:xfrm>
              <a:off x="6854711" y="1927244"/>
              <a:ext cx="1182065" cy="1265742"/>
            </a:xfrm>
            <a:custGeom>
              <a:avLst/>
              <a:gdLst/>
              <a:ahLst/>
              <a:cxnLst/>
              <a:rect l="l" t="t" r="r" b="b"/>
              <a:pathLst>
                <a:path w="15285" h="16367" extrusionOk="0">
                  <a:moveTo>
                    <a:pt x="5876" y="0"/>
                  </a:moveTo>
                  <a:cubicBezTo>
                    <a:pt x="3284" y="0"/>
                    <a:pt x="1147" y="878"/>
                    <a:pt x="334" y="3281"/>
                  </a:cubicBezTo>
                  <a:cubicBezTo>
                    <a:pt x="334" y="3281"/>
                    <a:pt x="131" y="6389"/>
                    <a:pt x="59" y="10074"/>
                  </a:cubicBezTo>
                  <a:cubicBezTo>
                    <a:pt x="1" y="13057"/>
                    <a:pt x="2330" y="16022"/>
                    <a:pt x="5968" y="16329"/>
                  </a:cubicBezTo>
                  <a:cubicBezTo>
                    <a:pt x="6260" y="16353"/>
                    <a:pt x="6553" y="16366"/>
                    <a:pt x="6846" y="16366"/>
                  </a:cubicBezTo>
                  <a:cubicBezTo>
                    <a:pt x="9981" y="16366"/>
                    <a:pt x="13069" y="14895"/>
                    <a:pt x="14128" y="10523"/>
                  </a:cubicBezTo>
                  <a:cubicBezTo>
                    <a:pt x="15284" y="5742"/>
                    <a:pt x="14605" y="1797"/>
                    <a:pt x="10268" y="647"/>
                  </a:cubicBezTo>
                  <a:cubicBezTo>
                    <a:pt x="8762" y="248"/>
                    <a:pt x="7255" y="0"/>
                    <a:pt x="5876" y="0"/>
                  </a:cubicBezTo>
                  <a:close/>
                </a:path>
              </a:pathLst>
            </a:custGeom>
            <a:solidFill>
              <a:srgbClr val="B5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1"/>
            <p:cNvSpPr/>
            <p:nvPr/>
          </p:nvSpPr>
          <p:spPr>
            <a:xfrm>
              <a:off x="7272552" y="2106507"/>
              <a:ext cx="2552" cy="3248"/>
            </a:xfrm>
            <a:custGeom>
              <a:avLst/>
              <a:gdLst/>
              <a:ahLst/>
              <a:cxnLst/>
              <a:rect l="l" t="t" r="r" b="b"/>
              <a:pathLst>
                <a:path w="33" h="42" extrusionOk="0">
                  <a:moveTo>
                    <a:pt x="1" y="41"/>
                  </a:moveTo>
                  <a:cubicBezTo>
                    <a:pt x="21" y="15"/>
                    <a:pt x="32" y="1"/>
                    <a:pt x="32" y="1"/>
                  </a:cubicBezTo>
                  <a:cubicBezTo>
                    <a:pt x="32" y="1"/>
                    <a:pt x="21" y="15"/>
                    <a:pt x="1" y="4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1"/>
            <p:cNvSpPr/>
            <p:nvPr/>
          </p:nvSpPr>
          <p:spPr>
            <a:xfrm>
              <a:off x="7551886" y="2414919"/>
              <a:ext cx="253117" cy="179572"/>
            </a:xfrm>
            <a:custGeom>
              <a:avLst/>
              <a:gdLst/>
              <a:ahLst/>
              <a:cxnLst/>
              <a:rect l="l" t="t" r="r" b="b"/>
              <a:pathLst>
                <a:path w="3273" h="2322" extrusionOk="0">
                  <a:moveTo>
                    <a:pt x="712" y="0"/>
                  </a:moveTo>
                  <a:cubicBezTo>
                    <a:pt x="445" y="0"/>
                    <a:pt x="291" y="144"/>
                    <a:pt x="191" y="343"/>
                  </a:cubicBezTo>
                  <a:cubicBezTo>
                    <a:pt x="1" y="720"/>
                    <a:pt x="272" y="1296"/>
                    <a:pt x="964" y="1758"/>
                  </a:cubicBezTo>
                  <a:cubicBezTo>
                    <a:pt x="1500" y="2116"/>
                    <a:pt x="1921" y="2321"/>
                    <a:pt x="2239" y="2321"/>
                  </a:cubicBezTo>
                  <a:cubicBezTo>
                    <a:pt x="2416" y="2321"/>
                    <a:pt x="2561" y="2258"/>
                    <a:pt x="2676" y="2124"/>
                  </a:cubicBezTo>
                  <a:cubicBezTo>
                    <a:pt x="2676" y="2124"/>
                    <a:pt x="3272" y="1468"/>
                    <a:pt x="2054" y="612"/>
                  </a:cubicBezTo>
                  <a:cubicBezTo>
                    <a:pt x="1422" y="167"/>
                    <a:pt x="1001" y="0"/>
                    <a:pt x="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1"/>
            <p:cNvSpPr/>
            <p:nvPr/>
          </p:nvSpPr>
          <p:spPr>
            <a:xfrm>
              <a:off x="6932665" y="2398447"/>
              <a:ext cx="259614" cy="151190"/>
            </a:xfrm>
            <a:custGeom>
              <a:avLst/>
              <a:gdLst/>
              <a:ahLst/>
              <a:cxnLst/>
              <a:rect l="l" t="t" r="r" b="b"/>
              <a:pathLst>
                <a:path w="3357" h="1955" extrusionOk="0">
                  <a:moveTo>
                    <a:pt x="2604" y="1"/>
                  </a:moveTo>
                  <a:cubicBezTo>
                    <a:pt x="2324" y="1"/>
                    <a:pt x="1932" y="90"/>
                    <a:pt x="1383" y="309"/>
                  </a:cubicBezTo>
                  <a:cubicBezTo>
                    <a:pt x="0" y="862"/>
                    <a:pt x="428" y="1637"/>
                    <a:pt x="428" y="1637"/>
                  </a:cubicBezTo>
                  <a:cubicBezTo>
                    <a:pt x="541" y="1857"/>
                    <a:pt x="742" y="1954"/>
                    <a:pt x="1030" y="1954"/>
                  </a:cubicBezTo>
                  <a:cubicBezTo>
                    <a:pt x="1323" y="1954"/>
                    <a:pt x="1705" y="1853"/>
                    <a:pt x="2178" y="1677"/>
                  </a:cubicBezTo>
                  <a:cubicBezTo>
                    <a:pt x="2958" y="1386"/>
                    <a:pt x="3356" y="890"/>
                    <a:pt x="3258" y="479"/>
                  </a:cubicBezTo>
                  <a:cubicBezTo>
                    <a:pt x="3194" y="207"/>
                    <a:pt x="3028" y="1"/>
                    <a:pt x="2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1"/>
            <p:cNvSpPr/>
            <p:nvPr/>
          </p:nvSpPr>
          <p:spPr>
            <a:xfrm>
              <a:off x="7844677" y="2728744"/>
              <a:ext cx="220714" cy="175318"/>
            </a:xfrm>
            <a:custGeom>
              <a:avLst/>
              <a:gdLst/>
              <a:ahLst/>
              <a:cxnLst/>
              <a:rect l="l" t="t" r="r" b="b"/>
              <a:pathLst>
                <a:path w="2854" h="2267" extrusionOk="0">
                  <a:moveTo>
                    <a:pt x="1716" y="1"/>
                  </a:moveTo>
                  <a:cubicBezTo>
                    <a:pt x="1472" y="1"/>
                    <a:pt x="1223" y="81"/>
                    <a:pt x="972" y="242"/>
                  </a:cubicBezTo>
                  <a:cubicBezTo>
                    <a:pt x="1" y="863"/>
                    <a:pt x="576" y="2222"/>
                    <a:pt x="581" y="2235"/>
                  </a:cubicBezTo>
                  <a:cubicBezTo>
                    <a:pt x="591" y="2254"/>
                    <a:pt x="610" y="2265"/>
                    <a:pt x="629" y="2266"/>
                  </a:cubicBezTo>
                  <a:cubicBezTo>
                    <a:pt x="638" y="2266"/>
                    <a:pt x="644" y="2265"/>
                    <a:pt x="651" y="2262"/>
                  </a:cubicBezTo>
                  <a:cubicBezTo>
                    <a:pt x="677" y="2251"/>
                    <a:pt x="691" y="2219"/>
                    <a:pt x="679" y="2193"/>
                  </a:cubicBezTo>
                  <a:cubicBezTo>
                    <a:pt x="674" y="2181"/>
                    <a:pt x="135" y="904"/>
                    <a:pt x="1029" y="331"/>
                  </a:cubicBezTo>
                  <a:cubicBezTo>
                    <a:pt x="1263" y="181"/>
                    <a:pt x="1494" y="106"/>
                    <a:pt x="1718" y="106"/>
                  </a:cubicBezTo>
                  <a:cubicBezTo>
                    <a:pt x="1794" y="106"/>
                    <a:pt x="1869" y="115"/>
                    <a:pt x="1944" y="133"/>
                  </a:cubicBezTo>
                  <a:cubicBezTo>
                    <a:pt x="2449" y="253"/>
                    <a:pt x="2744" y="743"/>
                    <a:pt x="2748" y="747"/>
                  </a:cubicBezTo>
                  <a:cubicBezTo>
                    <a:pt x="2759" y="764"/>
                    <a:pt x="2776" y="774"/>
                    <a:pt x="2794" y="774"/>
                  </a:cubicBezTo>
                  <a:cubicBezTo>
                    <a:pt x="2803" y="774"/>
                    <a:pt x="2812" y="771"/>
                    <a:pt x="2821" y="766"/>
                  </a:cubicBezTo>
                  <a:cubicBezTo>
                    <a:pt x="2846" y="752"/>
                    <a:pt x="2854" y="719"/>
                    <a:pt x="2838" y="694"/>
                  </a:cubicBezTo>
                  <a:cubicBezTo>
                    <a:pt x="2826" y="672"/>
                    <a:pt x="2518" y="161"/>
                    <a:pt x="1969" y="30"/>
                  </a:cubicBezTo>
                  <a:cubicBezTo>
                    <a:pt x="1885" y="11"/>
                    <a:pt x="1801" y="1"/>
                    <a:pt x="1716"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1"/>
            <p:cNvSpPr/>
            <p:nvPr/>
          </p:nvSpPr>
          <p:spPr>
            <a:xfrm>
              <a:off x="7876384" y="2794866"/>
              <a:ext cx="123891" cy="31166"/>
            </a:xfrm>
            <a:custGeom>
              <a:avLst/>
              <a:gdLst/>
              <a:ahLst/>
              <a:cxnLst/>
              <a:rect l="l" t="t" r="r" b="b"/>
              <a:pathLst>
                <a:path w="1602" h="403" extrusionOk="0">
                  <a:moveTo>
                    <a:pt x="706" y="1"/>
                  </a:moveTo>
                  <a:cubicBezTo>
                    <a:pt x="481" y="1"/>
                    <a:pt x="241" y="72"/>
                    <a:pt x="22" y="283"/>
                  </a:cubicBezTo>
                  <a:cubicBezTo>
                    <a:pt x="1" y="304"/>
                    <a:pt x="0" y="336"/>
                    <a:pt x="21" y="357"/>
                  </a:cubicBezTo>
                  <a:cubicBezTo>
                    <a:pt x="32" y="368"/>
                    <a:pt x="45" y="373"/>
                    <a:pt x="59" y="373"/>
                  </a:cubicBezTo>
                  <a:cubicBezTo>
                    <a:pt x="72" y="373"/>
                    <a:pt x="85" y="368"/>
                    <a:pt x="95" y="358"/>
                  </a:cubicBezTo>
                  <a:cubicBezTo>
                    <a:pt x="291" y="170"/>
                    <a:pt x="506" y="106"/>
                    <a:pt x="710" y="106"/>
                  </a:cubicBezTo>
                  <a:cubicBezTo>
                    <a:pt x="1135" y="106"/>
                    <a:pt x="1504" y="386"/>
                    <a:pt x="1510" y="389"/>
                  </a:cubicBezTo>
                  <a:cubicBezTo>
                    <a:pt x="1518" y="399"/>
                    <a:pt x="1528" y="403"/>
                    <a:pt x="1540" y="403"/>
                  </a:cubicBezTo>
                  <a:cubicBezTo>
                    <a:pt x="1556" y="403"/>
                    <a:pt x="1572" y="397"/>
                    <a:pt x="1583" y="382"/>
                  </a:cubicBezTo>
                  <a:cubicBezTo>
                    <a:pt x="1601" y="358"/>
                    <a:pt x="1596" y="326"/>
                    <a:pt x="1574" y="308"/>
                  </a:cubicBezTo>
                  <a:cubicBezTo>
                    <a:pt x="1568" y="303"/>
                    <a:pt x="1170" y="1"/>
                    <a:pt x="706"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1"/>
            <p:cNvSpPr/>
            <p:nvPr/>
          </p:nvSpPr>
          <p:spPr>
            <a:xfrm>
              <a:off x="7243552" y="2341760"/>
              <a:ext cx="168977" cy="418150"/>
            </a:xfrm>
            <a:custGeom>
              <a:avLst/>
              <a:gdLst/>
              <a:ahLst/>
              <a:cxnLst/>
              <a:rect l="l" t="t" r="r" b="b"/>
              <a:pathLst>
                <a:path w="2185" h="5407" extrusionOk="0">
                  <a:moveTo>
                    <a:pt x="1962" y="1"/>
                  </a:moveTo>
                  <a:cubicBezTo>
                    <a:pt x="1962" y="1"/>
                    <a:pt x="1961" y="1"/>
                    <a:pt x="1961" y="1"/>
                  </a:cubicBezTo>
                  <a:cubicBezTo>
                    <a:pt x="1931" y="3"/>
                    <a:pt x="1909" y="27"/>
                    <a:pt x="1910" y="57"/>
                  </a:cubicBezTo>
                  <a:cubicBezTo>
                    <a:pt x="1959" y="982"/>
                    <a:pt x="2044" y="3450"/>
                    <a:pt x="1850" y="3746"/>
                  </a:cubicBezTo>
                  <a:cubicBezTo>
                    <a:pt x="1775" y="3860"/>
                    <a:pt x="1667" y="3917"/>
                    <a:pt x="1526" y="3917"/>
                  </a:cubicBezTo>
                  <a:cubicBezTo>
                    <a:pt x="1366" y="3917"/>
                    <a:pt x="1162" y="3843"/>
                    <a:pt x="918" y="3694"/>
                  </a:cubicBezTo>
                  <a:cubicBezTo>
                    <a:pt x="903" y="3685"/>
                    <a:pt x="893" y="3679"/>
                    <a:pt x="886" y="3675"/>
                  </a:cubicBezTo>
                  <a:cubicBezTo>
                    <a:pt x="784" y="3619"/>
                    <a:pt x="685" y="3591"/>
                    <a:pt x="593" y="3591"/>
                  </a:cubicBezTo>
                  <a:cubicBezTo>
                    <a:pt x="482" y="3591"/>
                    <a:pt x="382" y="3631"/>
                    <a:pt x="298" y="3711"/>
                  </a:cubicBezTo>
                  <a:cubicBezTo>
                    <a:pt x="65" y="3931"/>
                    <a:pt x="0" y="4425"/>
                    <a:pt x="161" y="4766"/>
                  </a:cubicBezTo>
                  <a:cubicBezTo>
                    <a:pt x="357" y="5182"/>
                    <a:pt x="796" y="5395"/>
                    <a:pt x="813" y="5403"/>
                  </a:cubicBezTo>
                  <a:cubicBezTo>
                    <a:pt x="822" y="5406"/>
                    <a:pt x="829" y="5407"/>
                    <a:pt x="835" y="5407"/>
                  </a:cubicBezTo>
                  <a:cubicBezTo>
                    <a:pt x="855" y="5407"/>
                    <a:pt x="875" y="5396"/>
                    <a:pt x="884" y="5377"/>
                  </a:cubicBezTo>
                  <a:cubicBezTo>
                    <a:pt x="897" y="5351"/>
                    <a:pt x="885" y="5319"/>
                    <a:pt x="859" y="5307"/>
                  </a:cubicBezTo>
                  <a:cubicBezTo>
                    <a:pt x="855" y="5304"/>
                    <a:pt x="436" y="5100"/>
                    <a:pt x="256" y="4719"/>
                  </a:cubicBezTo>
                  <a:cubicBezTo>
                    <a:pt x="115" y="4419"/>
                    <a:pt x="169" y="3976"/>
                    <a:pt x="370" y="3787"/>
                  </a:cubicBezTo>
                  <a:cubicBezTo>
                    <a:pt x="433" y="3726"/>
                    <a:pt x="508" y="3696"/>
                    <a:pt x="593" y="3696"/>
                  </a:cubicBezTo>
                  <a:cubicBezTo>
                    <a:pt x="667" y="3696"/>
                    <a:pt x="748" y="3720"/>
                    <a:pt x="835" y="3767"/>
                  </a:cubicBezTo>
                  <a:cubicBezTo>
                    <a:pt x="840" y="3769"/>
                    <a:pt x="851" y="3776"/>
                    <a:pt x="863" y="3783"/>
                  </a:cubicBezTo>
                  <a:cubicBezTo>
                    <a:pt x="1147" y="3955"/>
                    <a:pt x="1364" y="4019"/>
                    <a:pt x="1528" y="4019"/>
                  </a:cubicBezTo>
                  <a:cubicBezTo>
                    <a:pt x="1736" y="4019"/>
                    <a:pt x="1862" y="3917"/>
                    <a:pt x="1936" y="3802"/>
                  </a:cubicBezTo>
                  <a:cubicBezTo>
                    <a:pt x="2185" y="3424"/>
                    <a:pt x="2034" y="394"/>
                    <a:pt x="2017" y="51"/>
                  </a:cubicBezTo>
                  <a:cubicBezTo>
                    <a:pt x="2015" y="22"/>
                    <a:pt x="1990" y="1"/>
                    <a:pt x="1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1"/>
            <p:cNvSpPr/>
            <p:nvPr/>
          </p:nvSpPr>
          <p:spPr>
            <a:xfrm>
              <a:off x="7249584" y="2835699"/>
              <a:ext cx="193802" cy="68441"/>
            </a:xfrm>
            <a:custGeom>
              <a:avLst/>
              <a:gdLst/>
              <a:ahLst/>
              <a:cxnLst/>
              <a:rect l="l" t="t" r="r" b="b"/>
              <a:pathLst>
                <a:path w="2506" h="885" extrusionOk="0">
                  <a:moveTo>
                    <a:pt x="2436" y="1"/>
                  </a:moveTo>
                  <a:cubicBezTo>
                    <a:pt x="2188" y="1"/>
                    <a:pt x="1022" y="21"/>
                    <a:pt x="0" y="387"/>
                  </a:cubicBezTo>
                  <a:cubicBezTo>
                    <a:pt x="0" y="387"/>
                    <a:pt x="13" y="623"/>
                    <a:pt x="125" y="884"/>
                  </a:cubicBezTo>
                  <a:cubicBezTo>
                    <a:pt x="860" y="628"/>
                    <a:pt x="1564" y="559"/>
                    <a:pt x="2098" y="559"/>
                  </a:cubicBezTo>
                  <a:cubicBezTo>
                    <a:pt x="2222" y="559"/>
                    <a:pt x="2338" y="563"/>
                    <a:pt x="2442" y="569"/>
                  </a:cubicBezTo>
                  <a:cubicBezTo>
                    <a:pt x="2506" y="261"/>
                    <a:pt x="2485" y="1"/>
                    <a:pt x="2485" y="1"/>
                  </a:cubicBezTo>
                  <a:cubicBezTo>
                    <a:pt x="2485" y="1"/>
                    <a:pt x="2468"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1"/>
            <p:cNvSpPr/>
            <p:nvPr/>
          </p:nvSpPr>
          <p:spPr>
            <a:xfrm>
              <a:off x="7259173" y="2878929"/>
              <a:ext cx="179340" cy="79191"/>
            </a:xfrm>
            <a:custGeom>
              <a:avLst/>
              <a:gdLst/>
              <a:ahLst/>
              <a:cxnLst/>
              <a:rect l="l" t="t" r="r" b="b"/>
              <a:pathLst>
                <a:path w="2319" h="1024" extrusionOk="0">
                  <a:moveTo>
                    <a:pt x="1974" y="0"/>
                  </a:moveTo>
                  <a:cubicBezTo>
                    <a:pt x="1440" y="0"/>
                    <a:pt x="736" y="69"/>
                    <a:pt x="1" y="325"/>
                  </a:cubicBezTo>
                  <a:cubicBezTo>
                    <a:pt x="142" y="654"/>
                    <a:pt x="444" y="1023"/>
                    <a:pt x="1092" y="1023"/>
                  </a:cubicBezTo>
                  <a:cubicBezTo>
                    <a:pt x="1167" y="1023"/>
                    <a:pt x="1246" y="1019"/>
                    <a:pt x="1331" y="1008"/>
                  </a:cubicBezTo>
                  <a:cubicBezTo>
                    <a:pt x="1990" y="926"/>
                    <a:pt x="2232" y="423"/>
                    <a:pt x="2318" y="10"/>
                  </a:cubicBezTo>
                  <a:cubicBezTo>
                    <a:pt x="2214" y="4"/>
                    <a:pt x="2098" y="0"/>
                    <a:pt x="1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1"/>
            <p:cNvSpPr/>
            <p:nvPr/>
          </p:nvSpPr>
          <p:spPr>
            <a:xfrm>
              <a:off x="6742962" y="2622409"/>
              <a:ext cx="206020" cy="197436"/>
            </a:xfrm>
            <a:custGeom>
              <a:avLst/>
              <a:gdLst/>
              <a:ahLst/>
              <a:cxnLst/>
              <a:rect l="l" t="t" r="r" b="b"/>
              <a:pathLst>
                <a:path w="2664" h="2553" extrusionOk="0">
                  <a:moveTo>
                    <a:pt x="962" y="0"/>
                  </a:moveTo>
                  <a:cubicBezTo>
                    <a:pt x="447" y="0"/>
                    <a:pt x="45" y="343"/>
                    <a:pt x="26" y="358"/>
                  </a:cubicBezTo>
                  <a:cubicBezTo>
                    <a:pt x="4" y="378"/>
                    <a:pt x="1" y="410"/>
                    <a:pt x="21" y="432"/>
                  </a:cubicBezTo>
                  <a:cubicBezTo>
                    <a:pt x="32" y="445"/>
                    <a:pt x="46" y="451"/>
                    <a:pt x="60" y="451"/>
                  </a:cubicBezTo>
                  <a:cubicBezTo>
                    <a:pt x="73" y="451"/>
                    <a:pt x="85" y="447"/>
                    <a:pt x="95" y="438"/>
                  </a:cubicBezTo>
                  <a:cubicBezTo>
                    <a:pt x="99" y="434"/>
                    <a:pt x="486" y="105"/>
                    <a:pt x="962" y="105"/>
                  </a:cubicBezTo>
                  <a:cubicBezTo>
                    <a:pt x="992" y="105"/>
                    <a:pt x="1022" y="106"/>
                    <a:pt x="1053" y="109"/>
                  </a:cubicBezTo>
                  <a:cubicBezTo>
                    <a:pt x="1353" y="137"/>
                    <a:pt x="1623" y="299"/>
                    <a:pt x="1858" y="588"/>
                  </a:cubicBezTo>
                  <a:cubicBezTo>
                    <a:pt x="2525" y="1416"/>
                    <a:pt x="1609" y="2455"/>
                    <a:pt x="1600" y="2466"/>
                  </a:cubicBezTo>
                  <a:cubicBezTo>
                    <a:pt x="1580" y="2487"/>
                    <a:pt x="1581" y="2520"/>
                    <a:pt x="1603" y="2540"/>
                  </a:cubicBezTo>
                  <a:cubicBezTo>
                    <a:pt x="1611" y="2545"/>
                    <a:pt x="1617" y="2547"/>
                    <a:pt x="1623" y="2550"/>
                  </a:cubicBezTo>
                  <a:cubicBezTo>
                    <a:pt x="1628" y="2552"/>
                    <a:pt x="1634" y="2553"/>
                    <a:pt x="1639" y="2553"/>
                  </a:cubicBezTo>
                  <a:cubicBezTo>
                    <a:pt x="1653" y="2553"/>
                    <a:pt x="1668" y="2547"/>
                    <a:pt x="1677" y="2535"/>
                  </a:cubicBezTo>
                  <a:cubicBezTo>
                    <a:pt x="1688" y="2524"/>
                    <a:pt x="2664" y="1418"/>
                    <a:pt x="1940" y="521"/>
                  </a:cubicBezTo>
                  <a:cubicBezTo>
                    <a:pt x="1687" y="208"/>
                    <a:pt x="1390" y="35"/>
                    <a:pt x="1062" y="4"/>
                  </a:cubicBezTo>
                  <a:cubicBezTo>
                    <a:pt x="1028" y="1"/>
                    <a:pt x="995" y="0"/>
                    <a:pt x="962" y="0"/>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1"/>
            <p:cNvSpPr/>
            <p:nvPr/>
          </p:nvSpPr>
          <p:spPr>
            <a:xfrm>
              <a:off x="6792998" y="2699512"/>
              <a:ext cx="118709" cy="48412"/>
            </a:xfrm>
            <a:custGeom>
              <a:avLst/>
              <a:gdLst/>
              <a:ahLst/>
              <a:cxnLst/>
              <a:rect l="l" t="t" r="r" b="b"/>
              <a:pathLst>
                <a:path w="1535" h="626" extrusionOk="0">
                  <a:moveTo>
                    <a:pt x="555" y="1"/>
                  </a:moveTo>
                  <a:cubicBezTo>
                    <a:pt x="272" y="1"/>
                    <a:pt x="47" y="78"/>
                    <a:pt x="42" y="79"/>
                  </a:cubicBezTo>
                  <a:cubicBezTo>
                    <a:pt x="15" y="90"/>
                    <a:pt x="0" y="119"/>
                    <a:pt x="10" y="147"/>
                  </a:cubicBezTo>
                  <a:cubicBezTo>
                    <a:pt x="15" y="163"/>
                    <a:pt x="27" y="174"/>
                    <a:pt x="43" y="180"/>
                  </a:cubicBezTo>
                  <a:cubicBezTo>
                    <a:pt x="48" y="181"/>
                    <a:pt x="54" y="181"/>
                    <a:pt x="60" y="181"/>
                  </a:cubicBezTo>
                  <a:cubicBezTo>
                    <a:pt x="66" y="181"/>
                    <a:pt x="72" y="181"/>
                    <a:pt x="77" y="180"/>
                  </a:cubicBezTo>
                  <a:cubicBezTo>
                    <a:pt x="81" y="178"/>
                    <a:pt x="290" y="107"/>
                    <a:pt x="552" y="107"/>
                  </a:cubicBezTo>
                  <a:cubicBezTo>
                    <a:pt x="852" y="107"/>
                    <a:pt x="1220" y="200"/>
                    <a:pt x="1427" y="597"/>
                  </a:cubicBezTo>
                  <a:cubicBezTo>
                    <a:pt x="1437" y="615"/>
                    <a:pt x="1455" y="625"/>
                    <a:pt x="1474" y="625"/>
                  </a:cubicBezTo>
                  <a:cubicBezTo>
                    <a:pt x="1483" y="625"/>
                    <a:pt x="1491" y="623"/>
                    <a:pt x="1499" y="619"/>
                  </a:cubicBezTo>
                  <a:cubicBezTo>
                    <a:pt x="1525" y="605"/>
                    <a:pt x="1535" y="573"/>
                    <a:pt x="1521" y="547"/>
                  </a:cubicBezTo>
                  <a:cubicBezTo>
                    <a:pt x="1290" y="104"/>
                    <a:pt x="883" y="1"/>
                    <a:pt x="555"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1"/>
            <p:cNvSpPr/>
            <p:nvPr/>
          </p:nvSpPr>
          <p:spPr>
            <a:xfrm>
              <a:off x="7520334" y="2777852"/>
              <a:ext cx="278019" cy="148715"/>
            </a:xfrm>
            <a:custGeom>
              <a:avLst/>
              <a:gdLst/>
              <a:ahLst/>
              <a:cxnLst/>
              <a:rect l="l" t="t" r="r" b="b"/>
              <a:pathLst>
                <a:path w="3595" h="1923" extrusionOk="0">
                  <a:moveTo>
                    <a:pt x="2185" y="0"/>
                  </a:moveTo>
                  <a:cubicBezTo>
                    <a:pt x="2010" y="0"/>
                    <a:pt x="1825" y="16"/>
                    <a:pt x="1635" y="50"/>
                  </a:cubicBezTo>
                  <a:cubicBezTo>
                    <a:pt x="693" y="218"/>
                    <a:pt x="1" y="763"/>
                    <a:pt x="90" y="1266"/>
                  </a:cubicBezTo>
                  <a:cubicBezTo>
                    <a:pt x="163" y="1669"/>
                    <a:pt x="711" y="1923"/>
                    <a:pt x="1409" y="1923"/>
                  </a:cubicBezTo>
                  <a:cubicBezTo>
                    <a:pt x="1585" y="1923"/>
                    <a:pt x="1771" y="1907"/>
                    <a:pt x="1961" y="1872"/>
                  </a:cubicBezTo>
                  <a:cubicBezTo>
                    <a:pt x="2904" y="1704"/>
                    <a:pt x="3595" y="1160"/>
                    <a:pt x="3506" y="656"/>
                  </a:cubicBezTo>
                  <a:cubicBezTo>
                    <a:pt x="3433" y="254"/>
                    <a:pt x="2884" y="0"/>
                    <a:pt x="2185" y="0"/>
                  </a:cubicBezTo>
                  <a:close/>
                </a:path>
              </a:pathLst>
            </a:custGeom>
            <a:solidFill>
              <a:srgbClr val="B1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1"/>
            <p:cNvSpPr/>
            <p:nvPr/>
          </p:nvSpPr>
          <p:spPr>
            <a:xfrm>
              <a:off x="6924622" y="2750244"/>
              <a:ext cx="279566" cy="154747"/>
            </a:xfrm>
            <a:custGeom>
              <a:avLst/>
              <a:gdLst/>
              <a:ahLst/>
              <a:cxnLst/>
              <a:rect l="l" t="t" r="r" b="b"/>
              <a:pathLst>
                <a:path w="3615" h="2001" extrusionOk="0">
                  <a:moveTo>
                    <a:pt x="1276" y="1"/>
                  </a:moveTo>
                  <a:cubicBezTo>
                    <a:pt x="685" y="1"/>
                    <a:pt x="224" y="204"/>
                    <a:pt x="131" y="555"/>
                  </a:cubicBezTo>
                  <a:cubicBezTo>
                    <a:pt x="1" y="1050"/>
                    <a:pt x="645" y="1650"/>
                    <a:pt x="1571" y="1895"/>
                  </a:cubicBezTo>
                  <a:cubicBezTo>
                    <a:pt x="1839" y="1967"/>
                    <a:pt x="2101" y="2001"/>
                    <a:pt x="2341" y="2001"/>
                  </a:cubicBezTo>
                  <a:cubicBezTo>
                    <a:pt x="2932" y="2001"/>
                    <a:pt x="3391" y="1797"/>
                    <a:pt x="3484" y="1445"/>
                  </a:cubicBezTo>
                  <a:cubicBezTo>
                    <a:pt x="3615" y="951"/>
                    <a:pt x="2970" y="353"/>
                    <a:pt x="2045" y="105"/>
                  </a:cubicBezTo>
                  <a:cubicBezTo>
                    <a:pt x="1777" y="34"/>
                    <a:pt x="1516" y="1"/>
                    <a:pt x="1276" y="1"/>
                  </a:cubicBezTo>
                  <a:close/>
                </a:path>
              </a:pathLst>
            </a:custGeom>
            <a:solidFill>
              <a:srgbClr val="B1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1"/>
            <p:cNvSpPr/>
            <p:nvPr/>
          </p:nvSpPr>
          <p:spPr>
            <a:xfrm>
              <a:off x="7490946" y="2637721"/>
              <a:ext cx="163177" cy="104712"/>
            </a:xfrm>
            <a:custGeom>
              <a:avLst/>
              <a:gdLst/>
              <a:ahLst/>
              <a:cxnLst/>
              <a:rect l="l" t="t" r="r" b="b"/>
              <a:pathLst>
                <a:path w="2110" h="1354" extrusionOk="0">
                  <a:moveTo>
                    <a:pt x="1038" y="1"/>
                  </a:moveTo>
                  <a:cubicBezTo>
                    <a:pt x="291" y="1"/>
                    <a:pt x="13" y="907"/>
                    <a:pt x="10" y="917"/>
                  </a:cubicBezTo>
                  <a:cubicBezTo>
                    <a:pt x="1" y="947"/>
                    <a:pt x="18" y="979"/>
                    <a:pt x="48" y="988"/>
                  </a:cubicBezTo>
                  <a:cubicBezTo>
                    <a:pt x="54" y="990"/>
                    <a:pt x="59" y="991"/>
                    <a:pt x="65" y="991"/>
                  </a:cubicBezTo>
                  <a:cubicBezTo>
                    <a:pt x="90" y="991"/>
                    <a:pt x="111" y="974"/>
                    <a:pt x="119" y="949"/>
                  </a:cubicBezTo>
                  <a:cubicBezTo>
                    <a:pt x="129" y="913"/>
                    <a:pt x="374" y="114"/>
                    <a:pt x="1036" y="114"/>
                  </a:cubicBezTo>
                  <a:cubicBezTo>
                    <a:pt x="1088" y="114"/>
                    <a:pt x="1143" y="119"/>
                    <a:pt x="1200" y="130"/>
                  </a:cubicBezTo>
                  <a:cubicBezTo>
                    <a:pt x="1989" y="278"/>
                    <a:pt x="1952" y="1251"/>
                    <a:pt x="1951" y="1293"/>
                  </a:cubicBezTo>
                  <a:cubicBezTo>
                    <a:pt x="1947" y="1324"/>
                    <a:pt x="1973" y="1351"/>
                    <a:pt x="2004" y="1353"/>
                  </a:cubicBezTo>
                  <a:lnTo>
                    <a:pt x="2007" y="1353"/>
                  </a:lnTo>
                  <a:cubicBezTo>
                    <a:pt x="2036" y="1353"/>
                    <a:pt x="2061" y="1329"/>
                    <a:pt x="2065" y="1297"/>
                  </a:cubicBezTo>
                  <a:cubicBezTo>
                    <a:pt x="2065" y="1287"/>
                    <a:pt x="2109" y="184"/>
                    <a:pt x="1222" y="18"/>
                  </a:cubicBezTo>
                  <a:cubicBezTo>
                    <a:pt x="1158" y="6"/>
                    <a:pt x="1096" y="1"/>
                    <a:pt x="10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1"/>
            <p:cNvSpPr/>
            <p:nvPr/>
          </p:nvSpPr>
          <p:spPr>
            <a:xfrm>
              <a:off x="7640976" y="2710416"/>
              <a:ext cx="54057" cy="21576"/>
            </a:xfrm>
            <a:custGeom>
              <a:avLst/>
              <a:gdLst/>
              <a:ahLst/>
              <a:cxnLst/>
              <a:rect l="l" t="t" r="r" b="b"/>
              <a:pathLst>
                <a:path w="699" h="279" extrusionOk="0">
                  <a:moveTo>
                    <a:pt x="634" y="1"/>
                  </a:moveTo>
                  <a:cubicBezTo>
                    <a:pt x="629" y="1"/>
                    <a:pt x="624" y="2"/>
                    <a:pt x="618" y="3"/>
                  </a:cubicBezTo>
                  <a:lnTo>
                    <a:pt x="48" y="166"/>
                  </a:lnTo>
                  <a:cubicBezTo>
                    <a:pt x="18" y="175"/>
                    <a:pt x="0" y="207"/>
                    <a:pt x="10" y="237"/>
                  </a:cubicBezTo>
                  <a:cubicBezTo>
                    <a:pt x="17" y="263"/>
                    <a:pt x="39" y="279"/>
                    <a:pt x="64" y="279"/>
                  </a:cubicBezTo>
                  <a:cubicBezTo>
                    <a:pt x="69" y="279"/>
                    <a:pt x="74" y="278"/>
                    <a:pt x="79" y="276"/>
                  </a:cubicBezTo>
                  <a:lnTo>
                    <a:pt x="649" y="113"/>
                  </a:lnTo>
                  <a:cubicBezTo>
                    <a:pt x="680" y="103"/>
                    <a:pt x="699" y="72"/>
                    <a:pt x="689" y="43"/>
                  </a:cubicBezTo>
                  <a:cubicBezTo>
                    <a:pt x="681" y="18"/>
                    <a:pt x="659"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1"/>
            <p:cNvSpPr/>
            <p:nvPr/>
          </p:nvSpPr>
          <p:spPr>
            <a:xfrm>
              <a:off x="7641827" y="2691856"/>
              <a:ext cx="41529" cy="20494"/>
            </a:xfrm>
            <a:custGeom>
              <a:avLst/>
              <a:gdLst/>
              <a:ahLst/>
              <a:cxnLst/>
              <a:rect l="l" t="t" r="r" b="b"/>
              <a:pathLst>
                <a:path w="537" h="265" extrusionOk="0">
                  <a:moveTo>
                    <a:pt x="460" y="1"/>
                  </a:moveTo>
                  <a:cubicBezTo>
                    <a:pt x="453" y="1"/>
                    <a:pt x="446" y="2"/>
                    <a:pt x="439" y="4"/>
                  </a:cubicBezTo>
                  <a:lnTo>
                    <a:pt x="54" y="134"/>
                  </a:lnTo>
                  <a:cubicBezTo>
                    <a:pt x="19" y="145"/>
                    <a:pt x="1" y="184"/>
                    <a:pt x="12" y="218"/>
                  </a:cubicBezTo>
                  <a:cubicBezTo>
                    <a:pt x="22" y="246"/>
                    <a:pt x="48" y="264"/>
                    <a:pt x="77" y="264"/>
                  </a:cubicBezTo>
                  <a:cubicBezTo>
                    <a:pt x="83" y="264"/>
                    <a:pt x="90" y="263"/>
                    <a:pt x="98" y="260"/>
                  </a:cubicBezTo>
                  <a:lnTo>
                    <a:pt x="482" y="131"/>
                  </a:lnTo>
                  <a:cubicBezTo>
                    <a:pt x="517" y="119"/>
                    <a:pt x="536" y="81"/>
                    <a:pt x="524" y="46"/>
                  </a:cubicBezTo>
                  <a:cubicBezTo>
                    <a:pt x="514" y="18"/>
                    <a:pt x="489" y="1"/>
                    <a:pt x="4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1"/>
            <p:cNvSpPr/>
            <p:nvPr/>
          </p:nvSpPr>
          <p:spPr>
            <a:xfrm>
              <a:off x="7044259" y="2611737"/>
              <a:ext cx="162326" cy="99762"/>
            </a:xfrm>
            <a:custGeom>
              <a:avLst/>
              <a:gdLst/>
              <a:ahLst/>
              <a:cxnLst/>
              <a:rect l="l" t="t" r="r" b="b"/>
              <a:pathLst>
                <a:path w="2099" h="1290" extrusionOk="0">
                  <a:moveTo>
                    <a:pt x="1072" y="0"/>
                  </a:moveTo>
                  <a:cubicBezTo>
                    <a:pt x="278" y="0"/>
                    <a:pt x="11" y="960"/>
                    <a:pt x="8" y="970"/>
                  </a:cubicBezTo>
                  <a:cubicBezTo>
                    <a:pt x="1" y="1000"/>
                    <a:pt x="18" y="1032"/>
                    <a:pt x="49" y="1039"/>
                  </a:cubicBezTo>
                  <a:cubicBezTo>
                    <a:pt x="54" y="1040"/>
                    <a:pt x="59" y="1041"/>
                    <a:pt x="63" y="1041"/>
                  </a:cubicBezTo>
                  <a:cubicBezTo>
                    <a:pt x="89" y="1041"/>
                    <a:pt x="112" y="1024"/>
                    <a:pt x="118" y="998"/>
                  </a:cubicBezTo>
                  <a:cubicBezTo>
                    <a:pt x="128" y="961"/>
                    <a:pt x="364" y="113"/>
                    <a:pt x="1070" y="113"/>
                  </a:cubicBezTo>
                  <a:cubicBezTo>
                    <a:pt x="1107" y="113"/>
                    <a:pt x="1146" y="115"/>
                    <a:pt x="1187" y="120"/>
                  </a:cubicBezTo>
                  <a:cubicBezTo>
                    <a:pt x="1980" y="221"/>
                    <a:pt x="1968" y="1189"/>
                    <a:pt x="1966" y="1231"/>
                  </a:cubicBezTo>
                  <a:cubicBezTo>
                    <a:pt x="1965" y="1262"/>
                    <a:pt x="1990" y="1289"/>
                    <a:pt x="2022" y="1290"/>
                  </a:cubicBezTo>
                  <a:lnTo>
                    <a:pt x="2023" y="1290"/>
                  </a:lnTo>
                  <a:cubicBezTo>
                    <a:pt x="2054" y="1290"/>
                    <a:pt x="2079" y="1265"/>
                    <a:pt x="2081" y="1233"/>
                  </a:cubicBezTo>
                  <a:cubicBezTo>
                    <a:pt x="2083" y="1223"/>
                    <a:pt x="2099" y="121"/>
                    <a:pt x="1202" y="9"/>
                  </a:cubicBezTo>
                  <a:cubicBezTo>
                    <a:pt x="1157" y="3"/>
                    <a:pt x="1114"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1"/>
            <p:cNvSpPr/>
            <p:nvPr/>
          </p:nvSpPr>
          <p:spPr>
            <a:xfrm>
              <a:off x="7009304" y="2647929"/>
              <a:ext cx="48180" cy="34414"/>
            </a:xfrm>
            <a:custGeom>
              <a:avLst/>
              <a:gdLst/>
              <a:ahLst/>
              <a:cxnLst/>
              <a:rect l="l" t="t" r="r" b="b"/>
              <a:pathLst>
                <a:path w="623" h="445" extrusionOk="0">
                  <a:moveTo>
                    <a:pt x="65" y="1"/>
                  </a:moveTo>
                  <a:cubicBezTo>
                    <a:pt x="46" y="1"/>
                    <a:pt x="29" y="10"/>
                    <a:pt x="17" y="26"/>
                  </a:cubicBezTo>
                  <a:cubicBezTo>
                    <a:pt x="1" y="53"/>
                    <a:pt x="7" y="89"/>
                    <a:pt x="33" y="105"/>
                  </a:cubicBezTo>
                  <a:lnTo>
                    <a:pt x="527" y="435"/>
                  </a:lnTo>
                  <a:cubicBezTo>
                    <a:pt x="536" y="442"/>
                    <a:pt x="548" y="445"/>
                    <a:pt x="558" y="445"/>
                  </a:cubicBezTo>
                  <a:cubicBezTo>
                    <a:pt x="576" y="445"/>
                    <a:pt x="595" y="435"/>
                    <a:pt x="606" y="420"/>
                  </a:cubicBezTo>
                  <a:cubicBezTo>
                    <a:pt x="623" y="393"/>
                    <a:pt x="617" y="357"/>
                    <a:pt x="591" y="340"/>
                  </a:cubicBezTo>
                  <a:lnTo>
                    <a:pt x="98" y="10"/>
                  </a:lnTo>
                  <a:cubicBezTo>
                    <a:pt x="87" y="4"/>
                    <a:pt x="76"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1"/>
            <p:cNvSpPr/>
            <p:nvPr/>
          </p:nvSpPr>
          <p:spPr>
            <a:xfrm>
              <a:off x="7025544" y="2633932"/>
              <a:ext cx="37198" cy="29155"/>
            </a:xfrm>
            <a:custGeom>
              <a:avLst/>
              <a:gdLst/>
              <a:ahLst/>
              <a:cxnLst/>
              <a:rect l="l" t="t" r="r" b="b"/>
              <a:pathLst>
                <a:path w="481" h="377" extrusionOk="0">
                  <a:moveTo>
                    <a:pt x="78" y="0"/>
                  </a:moveTo>
                  <a:cubicBezTo>
                    <a:pt x="57" y="0"/>
                    <a:pt x="37" y="10"/>
                    <a:pt x="24" y="28"/>
                  </a:cubicBezTo>
                  <a:cubicBezTo>
                    <a:pt x="1" y="58"/>
                    <a:pt x="8" y="100"/>
                    <a:pt x="37" y="122"/>
                  </a:cubicBezTo>
                  <a:lnTo>
                    <a:pt x="365" y="364"/>
                  </a:lnTo>
                  <a:cubicBezTo>
                    <a:pt x="378" y="372"/>
                    <a:pt x="391" y="376"/>
                    <a:pt x="406" y="376"/>
                  </a:cubicBezTo>
                  <a:cubicBezTo>
                    <a:pt x="426" y="376"/>
                    <a:pt x="447" y="367"/>
                    <a:pt x="459" y="349"/>
                  </a:cubicBezTo>
                  <a:cubicBezTo>
                    <a:pt x="481" y="319"/>
                    <a:pt x="474" y="277"/>
                    <a:pt x="444" y="255"/>
                  </a:cubicBezTo>
                  <a:lnTo>
                    <a:pt x="117" y="14"/>
                  </a:lnTo>
                  <a:cubicBezTo>
                    <a:pt x="106" y="5"/>
                    <a:pt x="92"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1"/>
            <p:cNvSpPr/>
            <p:nvPr/>
          </p:nvSpPr>
          <p:spPr>
            <a:xfrm>
              <a:off x="6679161" y="1790748"/>
              <a:ext cx="1510971" cy="916574"/>
            </a:xfrm>
            <a:custGeom>
              <a:avLst/>
              <a:gdLst/>
              <a:ahLst/>
              <a:cxnLst/>
              <a:rect l="l" t="t" r="r" b="b"/>
              <a:pathLst>
                <a:path w="19538" h="11852" extrusionOk="0">
                  <a:moveTo>
                    <a:pt x="8974" y="1"/>
                  </a:moveTo>
                  <a:cubicBezTo>
                    <a:pt x="5914" y="1"/>
                    <a:pt x="3143" y="1119"/>
                    <a:pt x="2059" y="2348"/>
                  </a:cubicBezTo>
                  <a:cubicBezTo>
                    <a:pt x="448" y="4169"/>
                    <a:pt x="0" y="9648"/>
                    <a:pt x="815" y="10104"/>
                  </a:cubicBezTo>
                  <a:cubicBezTo>
                    <a:pt x="850" y="10123"/>
                    <a:pt x="907" y="10132"/>
                    <a:pt x="984" y="10132"/>
                  </a:cubicBezTo>
                  <a:cubicBezTo>
                    <a:pt x="1262" y="10132"/>
                    <a:pt x="1805" y="10015"/>
                    <a:pt x="2531" y="9851"/>
                  </a:cubicBezTo>
                  <a:cubicBezTo>
                    <a:pt x="2943" y="9757"/>
                    <a:pt x="2847" y="7125"/>
                    <a:pt x="3363" y="7014"/>
                  </a:cubicBezTo>
                  <a:cubicBezTo>
                    <a:pt x="3365" y="7013"/>
                    <a:pt x="3368" y="7013"/>
                    <a:pt x="3370" y="7013"/>
                  </a:cubicBezTo>
                  <a:cubicBezTo>
                    <a:pt x="3541" y="7013"/>
                    <a:pt x="3233" y="8354"/>
                    <a:pt x="3593" y="8886"/>
                  </a:cubicBezTo>
                  <a:cubicBezTo>
                    <a:pt x="3689" y="9028"/>
                    <a:pt x="3843" y="9084"/>
                    <a:pt x="4029" y="9084"/>
                  </a:cubicBezTo>
                  <a:cubicBezTo>
                    <a:pt x="4714" y="9084"/>
                    <a:pt x="5830" y="8320"/>
                    <a:pt x="6034" y="8283"/>
                  </a:cubicBezTo>
                  <a:cubicBezTo>
                    <a:pt x="6400" y="8217"/>
                    <a:pt x="6743" y="5794"/>
                    <a:pt x="7086" y="5794"/>
                  </a:cubicBezTo>
                  <a:cubicBezTo>
                    <a:pt x="7099" y="5794"/>
                    <a:pt x="7112" y="5797"/>
                    <a:pt x="7125" y="5804"/>
                  </a:cubicBezTo>
                  <a:cubicBezTo>
                    <a:pt x="7304" y="5902"/>
                    <a:pt x="6905" y="7991"/>
                    <a:pt x="7596" y="8471"/>
                  </a:cubicBezTo>
                  <a:cubicBezTo>
                    <a:pt x="8612" y="9177"/>
                    <a:pt x="10659" y="9549"/>
                    <a:pt x="12035" y="9549"/>
                  </a:cubicBezTo>
                  <a:cubicBezTo>
                    <a:pt x="12363" y="9549"/>
                    <a:pt x="12653" y="9528"/>
                    <a:pt x="12882" y="9485"/>
                  </a:cubicBezTo>
                  <a:cubicBezTo>
                    <a:pt x="13890" y="9297"/>
                    <a:pt x="14744" y="7183"/>
                    <a:pt x="14744" y="7183"/>
                  </a:cubicBezTo>
                  <a:lnTo>
                    <a:pt x="14744" y="7183"/>
                  </a:lnTo>
                  <a:cubicBezTo>
                    <a:pt x="15421" y="9477"/>
                    <a:pt x="14171" y="10375"/>
                    <a:pt x="14815" y="10530"/>
                  </a:cubicBezTo>
                  <a:cubicBezTo>
                    <a:pt x="16012" y="10819"/>
                    <a:pt x="17992" y="11851"/>
                    <a:pt x="17992" y="11851"/>
                  </a:cubicBezTo>
                  <a:cubicBezTo>
                    <a:pt x="17992" y="11851"/>
                    <a:pt x="19538" y="7589"/>
                    <a:pt x="18993" y="4656"/>
                  </a:cubicBezTo>
                  <a:cubicBezTo>
                    <a:pt x="18447" y="1722"/>
                    <a:pt x="13476" y="908"/>
                    <a:pt x="13476" y="908"/>
                  </a:cubicBezTo>
                  <a:cubicBezTo>
                    <a:pt x="12014" y="265"/>
                    <a:pt x="10460" y="1"/>
                    <a:pt x="8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1"/>
            <p:cNvSpPr/>
            <p:nvPr/>
          </p:nvSpPr>
          <p:spPr>
            <a:xfrm>
              <a:off x="7906699" y="1971789"/>
              <a:ext cx="450786" cy="1150049"/>
            </a:xfrm>
            <a:custGeom>
              <a:avLst/>
              <a:gdLst/>
              <a:ahLst/>
              <a:cxnLst/>
              <a:rect l="l" t="t" r="r" b="b"/>
              <a:pathLst>
                <a:path w="5829" h="14871" extrusionOk="0">
                  <a:moveTo>
                    <a:pt x="1676" y="0"/>
                  </a:moveTo>
                  <a:cubicBezTo>
                    <a:pt x="1096" y="0"/>
                    <a:pt x="518" y="146"/>
                    <a:pt x="26" y="445"/>
                  </a:cubicBezTo>
                  <a:cubicBezTo>
                    <a:pt x="7" y="456"/>
                    <a:pt x="1" y="481"/>
                    <a:pt x="12" y="498"/>
                  </a:cubicBezTo>
                  <a:cubicBezTo>
                    <a:pt x="20" y="511"/>
                    <a:pt x="33" y="518"/>
                    <a:pt x="46" y="518"/>
                  </a:cubicBezTo>
                  <a:cubicBezTo>
                    <a:pt x="53" y="518"/>
                    <a:pt x="60" y="516"/>
                    <a:pt x="66" y="512"/>
                  </a:cubicBezTo>
                  <a:cubicBezTo>
                    <a:pt x="546" y="220"/>
                    <a:pt x="1110" y="78"/>
                    <a:pt x="1677" y="78"/>
                  </a:cubicBezTo>
                  <a:cubicBezTo>
                    <a:pt x="2450" y="78"/>
                    <a:pt x="3227" y="343"/>
                    <a:pt x="3799" y="853"/>
                  </a:cubicBezTo>
                  <a:cubicBezTo>
                    <a:pt x="4791" y="1740"/>
                    <a:pt x="5120" y="3317"/>
                    <a:pt x="4562" y="4524"/>
                  </a:cubicBezTo>
                  <a:cubicBezTo>
                    <a:pt x="4478" y="4706"/>
                    <a:pt x="4372" y="4894"/>
                    <a:pt x="4270" y="5076"/>
                  </a:cubicBezTo>
                  <a:cubicBezTo>
                    <a:pt x="3955" y="5637"/>
                    <a:pt x="3628" y="6217"/>
                    <a:pt x="3821" y="6818"/>
                  </a:cubicBezTo>
                  <a:cubicBezTo>
                    <a:pt x="3958" y="7246"/>
                    <a:pt x="4320" y="7527"/>
                    <a:pt x="4671" y="7799"/>
                  </a:cubicBezTo>
                  <a:cubicBezTo>
                    <a:pt x="4924" y="7995"/>
                    <a:pt x="5187" y="8198"/>
                    <a:pt x="5364" y="8456"/>
                  </a:cubicBezTo>
                  <a:cubicBezTo>
                    <a:pt x="5792" y="9073"/>
                    <a:pt x="5664" y="9899"/>
                    <a:pt x="5549" y="10336"/>
                  </a:cubicBezTo>
                  <a:cubicBezTo>
                    <a:pt x="5471" y="10630"/>
                    <a:pt x="5364" y="10923"/>
                    <a:pt x="5261" y="11205"/>
                  </a:cubicBezTo>
                  <a:cubicBezTo>
                    <a:pt x="5140" y="11533"/>
                    <a:pt x="5016" y="11875"/>
                    <a:pt x="4936" y="12222"/>
                  </a:cubicBezTo>
                  <a:cubicBezTo>
                    <a:pt x="4739" y="13097"/>
                    <a:pt x="4831" y="14028"/>
                    <a:pt x="5196" y="14847"/>
                  </a:cubicBezTo>
                  <a:cubicBezTo>
                    <a:pt x="5201" y="14861"/>
                    <a:pt x="5215" y="14871"/>
                    <a:pt x="5231" y="14871"/>
                  </a:cubicBezTo>
                  <a:cubicBezTo>
                    <a:pt x="5236" y="14871"/>
                    <a:pt x="5241" y="14871"/>
                    <a:pt x="5249" y="14869"/>
                  </a:cubicBezTo>
                  <a:cubicBezTo>
                    <a:pt x="5268" y="14860"/>
                    <a:pt x="5278" y="14836"/>
                    <a:pt x="5268" y="14816"/>
                  </a:cubicBezTo>
                  <a:cubicBezTo>
                    <a:pt x="4910" y="14015"/>
                    <a:pt x="4819" y="13099"/>
                    <a:pt x="5014" y="12242"/>
                  </a:cubicBezTo>
                  <a:cubicBezTo>
                    <a:pt x="5091" y="11899"/>
                    <a:pt x="5215" y="11562"/>
                    <a:pt x="5335" y="11235"/>
                  </a:cubicBezTo>
                  <a:cubicBezTo>
                    <a:pt x="5439" y="10951"/>
                    <a:pt x="5547" y="10657"/>
                    <a:pt x="5625" y="10358"/>
                  </a:cubicBezTo>
                  <a:cubicBezTo>
                    <a:pt x="5829" y="9581"/>
                    <a:pt x="5759" y="8890"/>
                    <a:pt x="5429" y="8414"/>
                  </a:cubicBezTo>
                  <a:cubicBezTo>
                    <a:pt x="5245" y="8146"/>
                    <a:pt x="4978" y="7938"/>
                    <a:pt x="4720" y="7739"/>
                  </a:cubicBezTo>
                  <a:cubicBezTo>
                    <a:pt x="4364" y="7461"/>
                    <a:pt x="4028" y="7200"/>
                    <a:pt x="3898" y="6796"/>
                  </a:cubicBezTo>
                  <a:cubicBezTo>
                    <a:pt x="3715" y="6226"/>
                    <a:pt x="4033" y="5663"/>
                    <a:pt x="4339" y="5117"/>
                  </a:cubicBezTo>
                  <a:cubicBezTo>
                    <a:pt x="4442" y="4933"/>
                    <a:pt x="4548" y="4744"/>
                    <a:pt x="4634" y="4558"/>
                  </a:cubicBezTo>
                  <a:cubicBezTo>
                    <a:pt x="5204" y="3321"/>
                    <a:pt x="4868" y="1703"/>
                    <a:pt x="3852" y="796"/>
                  </a:cubicBezTo>
                  <a:cubicBezTo>
                    <a:pt x="3265" y="272"/>
                    <a:pt x="2468" y="0"/>
                    <a:pt x="1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1"/>
            <p:cNvSpPr/>
            <p:nvPr/>
          </p:nvSpPr>
          <p:spPr>
            <a:xfrm>
              <a:off x="6399827" y="1775591"/>
              <a:ext cx="670185" cy="1230632"/>
            </a:xfrm>
            <a:custGeom>
              <a:avLst/>
              <a:gdLst/>
              <a:ahLst/>
              <a:cxnLst/>
              <a:rect l="l" t="t" r="r" b="b"/>
              <a:pathLst>
                <a:path w="8666" h="15913" extrusionOk="0">
                  <a:moveTo>
                    <a:pt x="8627" y="1"/>
                  </a:moveTo>
                  <a:cubicBezTo>
                    <a:pt x="8626" y="1"/>
                    <a:pt x="8624" y="1"/>
                    <a:pt x="8623" y="1"/>
                  </a:cubicBezTo>
                  <a:cubicBezTo>
                    <a:pt x="7940" y="46"/>
                    <a:pt x="7235" y="93"/>
                    <a:pt x="6576" y="335"/>
                  </a:cubicBezTo>
                  <a:cubicBezTo>
                    <a:pt x="5839" y="604"/>
                    <a:pt x="5283" y="1102"/>
                    <a:pt x="5057" y="1697"/>
                  </a:cubicBezTo>
                  <a:cubicBezTo>
                    <a:pt x="4934" y="2015"/>
                    <a:pt x="4905" y="2358"/>
                    <a:pt x="4874" y="2691"/>
                  </a:cubicBezTo>
                  <a:cubicBezTo>
                    <a:pt x="4853" y="2925"/>
                    <a:pt x="4833" y="3166"/>
                    <a:pt x="4779" y="3395"/>
                  </a:cubicBezTo>
                  <a:cubicBezTo>
                    <a:pt x="4586" y="4235"/>
                    <a:pt x="3987" y="4908"/>
                    <a:pt x="3408" y="5561"/>
                  </a:cubicBezTo>
                  <a:lnTo>
                    <a:pt x="3266" y="5721"/>
                  </a:lnTo>
                  <a:cubicBezTo>
                    <a:pt x="2618" y="6453"/>
                    <a:pt x="2018" y="7262"/>
                    <a:pt x="2010" y="8212"/>
                  </a:cubicBezTo>
                  <a:cubicBezTo>
                    <a:pt x="2008" y="8579"/>
                    <a:pt x="2096" y="8957"/>
                    <a:pt x="2182" y="9321"/>
                  </a:cubicBezTo>
                  <a:cubicBezTo>
                    <a:pt x="2324" y="9923"/>
                    <a:pt x="2460" y="10492"/>
                    <a:pt x="2204" y="11012"/>
                  </a:cubicBezTo>
                  <a:cubicBezTo>
                    <a:pt x="2045" y="11337"/>
                    <a:pt x="1768" y="11564"/>
                    <a:pt x="1473" y="11805"/>
                  </a:cubicBezTo>
                  <a:cubicBezTo>
                    <a:pt x="1340" y="11915"/>
                    <a:pt x="1201" y="12029"/>
                    <a:pt x="1076" y="12152"/>
                  </a:cubicBezTo>
                  <a:cubicBezTo>
                    <a:pt x="97" y="13114"/>
                    <a:pt x="0" y="14831"/>
                    <a:pt x="865" y="15899"/>
                  </a:cubicBezTo>
                  <a:cubicBezTo>
                    <a:pt x="872" y="15908"/>
                    <a:pt x="882" y="15913"/>
                    <a:pt x="894" y="15913"/>
                  </a:cubicBezTo>
                  <a:cubicBezTo>
                    <a:pt x="902" y="15913"/>
                    <a:pt x="912" y="15911"/>
                    <a:pt x="917" y="15906"/>
                  </a:cubicBezTo>
                  <a:cubicBezTo>
                    <a:pt x="933" y="15892"/>
                    <a:pt x="935" y="15868"/>
                    <a:pt x="922" y="15850"/>
                  </a:cubicBezTo>
                  <a:cubicBezTo>
                    <a:pt x="81" y="14814"/>
                    <a:pt x="177" y="13145"/>
                    <a:pt x="1128" y="12209"/>
                  </a:cubicBezTo>
                  <a:cubicBezTo>
                    <a:pt x="1251" y="12088"/>
                    <a:pt x="1388" y="11975"/>
                    <a:pt x="1520" y="11867"/>
                  </a:cubicBezTo>
                  <a:cubicBezTo>
                    <a:pt x="1807" y="11631"/>
                    <a:pt x="2105" y="11387"/>
                    <a:pt x="2272" y="11047"/>
                  </a:cubicBezTo>
                  <a:cubicBezTo>
                    <a:pt x="2540" y="10501"/>
                    <a:pt x="2396" y="9893"/>
                    <a:pt x="2256" y="9304"/>
                  </a:cubicBezTo>
                  <a:cubicBezTo>
                    <a:pt x="2172" y="8944"/>
                    <a:pt x="2084" y="8572"/>
                    <a:pt x="2087" y="8213"/>
                  </a:cubicBezTo>
                  <a:cubicBezTo>
                    <a:pt x="2094" y="7289"/>
                    <a:pt x="2686" y="6495"/>
                    <a:pt x="3323" y="5772"/>
                  </a:cubicBezTo>
                  <a:lnTo>
                    <a:pt x="3465" y="5613"/>
                  </a:lnTo>
                  <a:cubicBezTo>
                    <a:pt x="4051" y="4953"/>
                    <a:pt x="4656" y="4272"/>
                    <a:pt x="4854" y="3413"/>
                  </a:cubicBezTo>
                  <a:cubicBezTo>
                    <a:pt x="4910" y="3178"/>
                    <a:pt x="4932" y="2935"/>
                    <a:pt x="4953" y="2699"/>
                  </a:cubicBezTo>
                  <a:cubicBezTo>
                    <a:pt x="4983" y="2371"/>
                    <a:pt x="5012" y="2033"/>
                    <a:pt x="5130" y="1725"/>
                  </a:cubicBezTo>
                  <a:cubicBezTo>
                    <a:pt x="5350" y="1151"/>
                    <a:pt x="5887" y="671"/>
                    <a:pt x="6603" y="409"/>
                  </a:cubicBezTo>
                  <a:cubicBezTo>
                    <a:pt x="7250" y="171"/>
                    <a:pt x="7951" y="124"/>
                    <a:pt x="8628" y="79"/>
                  </a:cubicBezTo>
                  <a:cubicBezTo>
                    <a:pt x="8649" y="77"/>
                    <a:pt x="8666" y="59"/>
                    <a:pt x="8665" y="37"/>
                  </a:cubicBezTo>
                  <a:cubicBezTo>
                    <a:pt x="8664" y="16"/>
                    <a:pt x="8647" y="1"/>
                    <a:pt x="8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1"/>
            <p:cNvSpPr/>
            <p:nvPr/>
          </p:nvSpPr>
          <p:spPr>
            <a:xfrm>
              <a:off x="6352962" y="3852963"/>
              <a:ext cx="61481" cy="145235"/>
            </a:xfrm>
            <a:custGeom>
              <a:avLst/>
              <a:gdLst/>
              <a:ahLst/>
              <a:cxnLst/>
              <a:rect l="l" t="t" r="r" b="b"/>
              <a:pathLst>
                <a:path w="795" h="1878" extrusionOk="0">
                  <a:moveTo>
                    <a:pt x="45" y="0"/>
                  </a:moveTo>
                  <a:cubicBezTo>
                    <a:pt x="39" y="0"/>
                    <a:pt x="33" y="2"/>
                    <a:pt x="27" y="4"/>
                  </a:cubicBezTo>
                  <a:cubicBezTo>
                    <a:pt x="7" y="14"/>
                    <a:pt x="1" y="37"/>
                    <a:pt x="10" y="56"/>
                  </a:cubicBezTo>
                  <a:cubicBezTo>
                    <a:pt x="16" y="64"/>
                    <a:pt x="465" y="953"/>
                    <a:pt x="715" y="1848"/>
                  </a:cubicBezTo>
                  <a:cubicBezTo>
                    <a:pt x="719" y="1865"/>
                    <a:pt x="735" y="1877"/>
                    <a:pt x="751" y="1877"/>
                  </a:cubicBezTo>
                  <a:cubicBezTo>
                    <a:pt x="754" y="1877"/>
                    <a:pt x="758" y="1877"/>
                    <a:pt x="763" y="1875"/>
                  </a:cubicBezTo>
                  <a:cubicBezTo>
                    <a:pt x="783" y="1870"/>
                    <a:pt x="794" y="1849"/>
                    <a:pt x="789" y="1828"/>
                  </a:cubicBezTo>
                  <a:cubicBezTo>
                    <a:pt x="538" y="924"/>
                    <a:pt x="83" y="31"/>
                    <a:pt x="79" y="21"/>
                  </a:cubicBezTo>
                  <a:cubicBezTo>
                    <a:pt x="72" y="7"/>
                    <a:pt x="59" y="0"/>
                    <a:pt x="45" y="0"/>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1"/>
            <p:cNvSpPr/>
            <p:nvPr/>
          </p:nvSpPr>
          <p:spPr>
            <a:xfrm>
              <a:off x="5559814" y="2239833"/>
              <a:ext cx="835450" cy="609013"/>
            </a:xfrm>
            <a:custGeom>
              <a:avLst/>
              <a:gdLst/>
              <a:ahLst/>
              <a:cxnLst/>
              <a:rect l="l" t="t" r="r" b="b"/>
              <a:pathLst>
                <a:path w="10803" h="7875" extrusionOk="0">
                  <a:moveTo>
                    <a:pt x="1121" y="0"/>
                  </a:moveTo>
                  <a:cubicBezTo>
                    <a:pt x="915" y="0"/>
                    <a:pt x="16" y="50"/>
                    <a:pt x="22" y="909"/>
                  </a:cubicBezTo>
                  <a:cubicBezTo>
                    <a:pt x="15" y="1729"/>
                    <a:pt x="1" y="6075"/>
                    <a:pt x="54" y="6985"/>
                  </a:cubicBezTo>
                  <a:cubicBezTo>
                    <a:pt x="100" y="7787"/>
                    <a:pt x="734" y="7869"/>
                    <a:pt x="1163" y="7869"/>
                  </a:cubicBezTo>
                  <a:cubicBezTo>
                    <a:pt x="1212" y="7869"/>
                    <a:pt x="1258" y="7868"/>
                    <a:pt x="1300" y="7867"/>
                  </a:cubicBezTo>
                  <a:cubicBezTo>
                    <a:pt x="1425" y="7863"/>
                    <a:pt x="1736" y="7862"/>
                    <a:pt x="2166" y="7862"/>
                  </a:cubicBezTo>
                  <a:cubicBezTo>
                    <a:pt x="3474" y="7862"/>
                    <a:pt x="5885" y="7874"/>
                    <a:pt x="7533" y="7874"/>
                  </a:cubicBezTo>
                  <a:cubicBezTo>
                    <a:pt x="8191" y="7874"/>
                    <a:pt x="8727" y="7873"/>
                    <a:pt x="9023" y="7867"/>
                  </a:cubicBezTo>
                  <a:cubicBezTo>
                    <a:pt x="10304" y="7842"/>
                    <a:pt x="10612" y="7554"/>
                    <a:pt x="10698" y="6961"/>
                  </a:cubicBezTo>
                  <a:cubicBezTo>
                    <a:pt x="10803" y="6249"/>
                    <a:pt x="10685" y="1539"/>
                    <a:pt x="10685" y="782"/>
                  </a:cubicBezTo>
                  <a:cubicBezTo>
                    <a:pt x="10685" y="25"/>
                    <a:pt x="10131" y="1"/>
                    <a:pt x="9611" y="1"/>
                  </a:cubicBezTo>
                  <a:lnTo>
                    <a:pt x="1162" y="1"/>
                  </a:lnTo>
                  <a:cubicBezTo>
                    <a:pt x="1162" y="1"/>
                    <a:pt x="1148" y="0"/>
                    <a:pt x="1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1"/>
            <p:cNvSpPr/>
            <p:nvPr/>
          </p:nvSpPr>
          <p:spPr>
            <a:xfrm>
              <a:off x="5835359" y="2796181"/>
              <a:ext cx="174700" cy="200762"/>
            </a:xfrm>
            <a:custGeom>
              <a:avLst/>
              <a:gdLst/>
              <a:ahLst/>
              <a:cxnLst/>
              <a:rect l="l" t="t" r="r" b="b"/>
              <a:pathLst>
                <a:path w="2259" h="2596" extrusionOk="0">
                  <a:moveTo>
                    <a:pt x="0" y="1"/>
                  </a:moveTo>
                  <a:cubicBezTo>
                    <a:pt x="540" y="2293"/>
                    <a:pt x="2258" y="2596"/>
                    <a:pt x="2258" y="2596"/>
                  </a:cubicBezTo>
                  <a:cubicBezTo>
                    <a:pt x="1720" y="1585"/>
                    <a:pt x="1652" y="237"/>
                    <a:pt x="1652" y="23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1"/>
            <p:cNvSpPr/>
            <p:nvPr/>
          </p:nvSpPr>
          <p:spPr>
            <a:xfrm>
              <a:off x="5740623" y="2623801"/>
              <a:ext cx="79500" cy="78031"/>
            </a:xfrm>
            <a:custGeom>
              <a:avLst/>
              <a:gdLst/>
              <a:ahLst/>
              <a:cxnLst/>
              <a:rect l="l" t="t" r="r" b="b"/>
              <a:pathLst>
                <a:path w="1028" h="1009" extrusionOk="0">
                  <a:moveTo>
                    <a:pt x="422" y="0"/>
                  </a:moveTo>
                  <a:cubicBezTo>
                    <a:pt x="288" y="0"/>
                    <a:pt x="169" y="1"/>
                    <a:pt x="126" y="1"/>
                  </a:cubicBezTo>
                  <a:cubicBezTo>
                    <a:pt x="1" y="1"/>
                    <a:pt x="9" y="108"/>
                    <a:pt x="9" y="108"/>
                  </a:cubicBezTo>
                  <a:lnTo>
                    <a:pt x="9" y="902"/>
                  </a:lnTo>
                  <a:cubicBezTo>
                    <a:pt x="9" y="950"/>
                    <a:pt x="11" y="1003"/>
                    <a:pt x="110" y="1003"/>
                  </a:cubicBezTo>
                  <a:cubicBezTo>
                    <a:pt x="177" y="1003"/>
                    <a:pt x="487" y="1008"/>
                    <a:pt x="703" y="1008"/>
                  </a:cubicBezTo>
                  <a:cubicBezTo>
                    <a:pt x="800" y="1008"/>
                    <a:pt x="878" y="1007"/>
                    <a:pt x="907" y="1004"/>
                  </a:cubicBezTo>
                  <a:cubicBezTo>
                    <a:pt x="983" y="997"/>
                    <a:pt x="1020" y="968"/>
                    <a:pt x="1024" y="847"/>
                  </a:cubicBezTo>
                  <a:cubicBezTo>
                    <a:pt x="1027" y="726"/>
                    <a:pt x="1022" y="184"/>
                    <a:pt x="1024" y="121"/>
                  </a:cubicBezTo>
                  <a:cubicBezTo>
                    <a:pt x="1025" y="82"/>
                    <a:pt x="1025" y="9"/>
                    <a:pt x="910" y="4"/>
                  </a:cubicBezTo>
                  <a:cubicBezTo>
                    <a:pt x="841" y="1"/>
                    <a:pt x="616"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1"/>
            <p:cNvSpPr/>
            <p:nvPr/>
          </p:nvSpPr>
          <p:spPr>
            <a:xfrm>
              <a:off x="5935740" y="2623646"/>
              <a:ext cx="79423" cy="78108"/>
            </a:xfrm>
            <a:custGeom>
              <a:avLst/>
              <a:gdLst/>
              <a:ahLst/>
              <a:cxnLst/>
              <a:rect l="l" t="t" r="r" b="b"/>
              <a:pathLst>
                <a:path w="1027" h="1010" extrusionOk="0">
                  <a:moveTo>
                    <a:pt x="513" y="1"/>
                  </a:moveTo>
                  <a:cubicBezTo>
                    <a:pt x="345" y="1"/>
                    <a:pt x="179" y="1"/>
                    <a:pt x="125" y="2"/>
                  </a:cubicBezTo>
                  <a:cubicBezTo>
                    <a:pt x="0" y="3"/>
                    <a:pt x="8" y="110"/>
                    <a:pt x="8" y="110"/>
                  </a:cubicBezTo>
                  <a:lnTo>
                    <a:pt x="8" y="904"/>
                  </a:lnTo>
                  <a:cubicBezTo>
                    <a:pt x="8" y="952"/>
                    <a:pt x="10" y="1004"/>
                    <a:pt x="109" y="1004"/>
                  </a:cubicBezTo>
                  <a:cubicBezTo>
                    <a:pt x="176" y="1004"/>
                    <a:pt x="486" y="1009"/>
                    <a:pt x="702" y="1009"/>
                  </a:cubicBezTo>
                  <a:cubicBezTo>
                    <a:pt x="799" y="1009"/>
                    <a:pt x="877" y="1008"/>
                    <a:pt x="906" y="1005"/>
                  </a:cubicBezTo>
                  <a:cubicBezTo>
                    <a:pt x="983" y="998"/>
                    <a:pt x="1020" y="969"/>
                    <a:pt x="1023" y="847"/>
                  </a:cubicBezTo>
                  <a:cubicBezTo>
                    <a:pt x="1026" y="727"/>
                    <a:pt x="1021" y="185"/>
                    <a:pt x="1023" y="122"/>
                  </a:cubicBezTo>
                  <a:cubicBezTo>
                    <a:pt x="1025" y="82"/>
                    <a:pt x="1025" y="9"/>
                    <a:pt x="910" y="4"/>
                  </a:cubicBezTo>
                  <a:cubicBezTo>
                    <a:pt x="851" y="1"/>
                    <a:pt x="682" y="1"/>
                    <a:pt x="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1"/>
            <p:cNvSpPr/>
            <p:nvPr/>
          </p:nvSpPr>
          <p:spPr>
            <a:xfrm>
              <a:off x="6130933" y="2623646"/>
              <a:ext cx="79346" cy="78108"/>
            </a:xfrm>
            <a:custGeom>
              <a:avLst/>
              <a:gdLst/>
              <a:ahLst/>
              <a:cxnLst/>
              <a:rect l="l" t="t" r="r" b="b"/>
              <a:pathLst>
                <a:path w="1026" h="1010" extrusionOk="0">
                  <a:moveTo>
                    <a:pt x="513" y="1"/>
                  </a:moveTo>
                  <a:cubicBezTo>
                    <a:pt x="345" y="1"/>
                    <a:pt x="178" y="1"/>
                    <a:pt x="125" y="2"/>
                  </a:cubicBezTo>
                  <a:cubicBezTo>
                    <a:pt x="0" y="3"/>
                    <a:pt x="7" y="110"/>
                    <a:pt x="7" y="110"/>
                  </a:cubicBezTo>
                  <a:lnTo>
                    <a:pt x="7" y="904"/>
                  </a:lnTo>
                  <a:cubicBezTo>
                    <a:pt x="7" y="952"/>
                    <a:pt x="11" y="1004"/>
                    <a:pt x="109" y="1004"/>
                  </a:cubicBezTo>
                  <a:cubicBezTo>
                    <a:pt x="176" y="1004"/>
                    <a:pt x="485" y="1009"/>
                    <a:pt x="701" y="1009"/>
                  </a:cubicBezTo>
                  <a:cubicBezTo>
                    <a:pt x="799" y="1009"/>
                    <a:pt x="877" y="1008"/>
                    <a:pt x="905" y="1005"/>
                  </a:cubicBezTo>
                  <a:cubicBezTo>
                    <a:pt x="982" y="998"/>
                    <a:pt x="1019" y="969"/>
                    <a:pt x="1023" y="847"/>
                  </a:cubicBezTo>
                  <a:cubicBezTo>
                    <a:pt x="1025" y="727"/>
                    <a:pt x="1020" y="185"/>
                    <a:pt x="1023" y="122"/>
                  </a:cubicBezTo>
                  <a:cubicBezTo>
                    <a:pt x="1024" y="82"/>
                    <a:pt x="1024" y="9"/>
                    <a:pt x="909" y="4"/>
                  </a:cubicBezTo>
                  <a:cubicBezTo>
                    <a:pt x="851" y="1"/>
                    <a:pt x="681" y="1"/>
                    <a:pt x="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5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sz="3600" b="1">
                <a:latin typeface="Times New Roman" panose="02020603050405020304" charset="0"/>
                <a:cs typeface="Times New Roman" panose="02020603050405020304" charset="0"/>
              </a:rPr>
              <a:t>Đáp án </a:t>
            </a:r>
          </a:p>
        </p:txBody>
      </p:sp>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cxnSp>
        <p:nvCxnSpPr>
          <p:cNvPr id="497" name="Google Shape;497;p46"/>
          <p:cNvCxnSpPr>
            <a:stCxn id="498" idx="2"/>
            <a:endCxn id="499" idx="0"/>
          </p:cNvCxnSpPr>
          <p:nvPr/>
        </p:nvCxnSpPr>
        <p:spPr>
          <a:xfrm flipH="1">
            <a:off x="1898930" y="1881160"/>
            <a:ext cx="7620" cy="369570"/>
          </a:xfrm>
          <a:prstGeom prst="straightConnector1">
            <a:avLst/>
          </a:prstGeom>
          <a:noFill/>
          <a:ln w="19050" cap="rnd" cmpd="sng">
            <a:solidFill>
              <a:schemeClr val="lt2"/>
            </a:solidFill>
            <a:prstDash val="solid"/>
            <a:round/>
            <a:headEnd type="none" w="med" len="med"/>
            <a:tailEnd type="none" w="med" len="med"/>
          </a:ln>
        </p:spPr>
      </p:cxnSp>
      <p:cxnSp>
        <p:nvCxnSpPr>
          <p:cNvPr id="500" name="Google Shape;500;p46"/>
          <p:cNvCxnSpPr/>
          <p:nvPr/>
        </p:nvCxnSpPr>
        <p:spPr>
          <a:xfrm>
            <a:off x="1898650" y="3001010"/>
            <a:ext cx="2540" cy="455930"/>
          </a:xfrm>
          <a:prstGeom prst="straightConnector1">
            <a:avLst/>
          </a:prstGeom>
          <a:noFill/>
          <a:ln w="19050" cap="rnd" cmpd="sng">
            <a:solidFill>
              <a:schemeClr val="lt2"/>
            </a:solidFill>
            <a:prstDash val="solid"/>
            <a:round/>
            <a:headEnd type="none" w="med" len="med"/>
            <a:tailEnd type="none" w="med" len="med"/>
          </a:ln>
        </p:spPr>
      </p:cxnSp>
      <p:cxnSp>
        <p:nvCxnSpPr>
          <p:cNvPr id="502" name="Google Shape;502;p46"/>
          <p:cNvCxnSpPr>
            <a:stCxn id="503" idx="2"/>
            <a:endCxn id="504" idx="0"/>
          </p:cNvCxnSpPr>
          <p:nvPr/>
        </p:nvCxnSpPr>
        <p:spPr>
          <a:xfrm flipH="1">
            <a:off x="4571779" y="1880525"/>
            <a:ext cx="3810" cy="352425"/>
          </a:xfrm>
          <a:prstGeom prst="straightConnector1">
            <a:avLst/>
          </a:prstGeom>
          <a:noFill/>
          <a:ln w="19050" cap="rnd" cmpd="sng">
            <a:solidFill>
              <a:schemeClr val="lt2"/>
            </a:solidFill>
            <a:prstDash val="solid"/>
            <a:round/>
            <a:headEnd type="none" w="med" len="med"/>
            <a:tailEnd type="none" w="med" len="med"/>
          </a:ln>
        </p:spPr>
      </p:cxnSp>
      <p:cxnSp>
        <p:nvCxnSpPr>
          <p:cNvPr id="505" name="Google Shape;505;p46"/>
          <p:cNvCxnSpPr>
            <a:stCxn id="504" idx="4"/>
          </p:cNvCxnSpPr>
          <p:nvPr/>
        </p:nvCxnSpPr>
        <p:spPr>
          <a:xfrm>
            <a:off x="4571365" y="2996565"/>
            <a:ext cx="0" cy="460375"/>
          </a:xfrm>
          <a:prstGeom prst="straightConnector1">
            <a:avLst/>
          </a:prstGeom>
          <a:noFill/>
          <a:ln w="19050" cap="rnd" cmpd="sng">
            <a:solidFill>
              <a:schemeClr val="lt2"/>
            </a:solidFill>
            <a:prstDash val="solid"/>
            <a:round/>
            <a:headEnd type="none" w="med" len="med"/>
            <a:tailEnd type="none" w="med" len="med"/>
          </a:ln>
        </p:spPr>
      </p:cxnSp>
      <p:cxnSp>
        <p:nvCxnSpPr>
          <p:cNvPr id="507" name="Google Shape;507;p46"/>
          <p:cNvCxnSpPr/>
          <p:nvPr/>
        </p:nvCxnSpPr>
        <p:spPr>
          <a:xfrm flipH="1">
            <a:off x="7276000" y="1919348"/>
            <a:ext cx="300" cy="514500"/>
          </a:xfrm>
          <a:prstGeom prst="straightConnector1">
            <a:avLst/>
          </a:prstGeom>
          <a:noFill/>
          <a:ln w="19050" cap="rnd" cmpd="sng">
            <a:solidFill>
              <a:schemeClr val="lt2"/>
            </a:solidFill>
            <a:prstDash val="solid"/>
            <a:round/>
            <a:headEnd type="none" w="med" len="med"/>
            <a:tailEnd type="none" w="med" len="med"/>
          </a:ln>
        </p:spPr>
      </p:cxnSp>
      <p:cxnSp>
        <p:nvCxnSpPr>
          <p:cNvPr id="509" name="Google Shape;509;p46"/>
          <p:cNvCxnSpPr/>
          <p:nvPr/>
        </p:nvCxnSpPr>
        <p:spPr>
          <a:xfrm flipH="1">
            <a:off x="7293145" y="2417533"/>
            <a:ext cx="635" cy="999490"/>
          </a:xfrm>
          <a:prstGeom prst="straightConnector1">
            <a:avLst/>
          </a:prstGeom>
          <a:noFill/>
          <a:ln w="19050" cap="rnd" cmpd="sng">
            <a:solidFill>
              <a:schemeClr val="lt2"/>
            </a:solidFill>
            <a:prstDash val="solid"/>
            <a:round/>
            <a:headEnd type="none" w="med" len="med"/>
            <a:tailEnd type="none" w="med" len="med"/>
          </a:ln>
        </p:spPr>
      </p:cxnSp>
      <p:sp>
        <p:nvSpPr>
          <p:cNvPr id="498" name="Google Shape;498;p46"/>
          <p:cNvSpPr/>
          <p:nvPr/>
        </p:nvSpPr>
        <p:spPr>
          <a:xfrm>
            <a:off x="737715" y="1316225"/>
            <a:ext cx="2336400" cy="564300"/>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endParaRPr/>
          </a:p>
        </p:txBody>
      </p:sp>
      <p:sp>
        <p:nvSpPr>
          <p:cNvPr id="503" name="Google Shape;503;p46"/>
          <p:cNvSpPr/>
          <p:nvPr/>
        </p:nvSpPr>
        <p:spPr>
          <a:xfrm>
            <a:off x="3407389" y="1315590"/>
            <a:ext cx="2336400" cy="564300"/>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1" name="Google Shape;511;p46"/>
          <p:cNvSpPr/>
          <p:nvPr/>
        </p:nvSpPr>
        <p:spPr>
          <a:xfrm>
            <a:off x="6091925" y="1314320"/>
            <a:ext cx="2336400" cy="564300"/>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9" name="Google Shape;499;p46"/>
          <p:cNvSpPr/>
          <p:nvPr/>
        </p:nvSpPr>
        <p:spPr>
          <a:xfrm>
            <a:off x="1516245" y="2250333"/>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6"/>
          <p:cNvSpPr/>
          <p:nvPr/>
        </p:nvSpPr>
        <p:spPr>
          <a:xfrm>
            <a:off x="4189729" y="2232553"/>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6"/>
          <p:cNvSpPr/>
          <p:nvPr/>
        </p:nvSpPr>
        <p:spPr>
          <a:xfrm>
            <a:off x="6878710" y="2236998"/>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46"/>
          <p:cNvGrpSpPr/>
          <p:nvPr/>
        </p:nvGrpSpPr>
        <p:grpSpPr>
          <a:xfrm>
            <a:off x="4360889" y="2481470"/>
            <a:ext cx="429400" cy="318257"/>
            <a:chOff x="3632907" y="2986933"/>
            <a:chExt cx="262293" cy="194391"/>
          </a:xfrm>
        </p:grpSpPr>
        <p:sp>
          <p:nvSpPr>
            <p:cNvPr id="513" name="Google Shape;513;p46"/>
            <p:cNvSpPr/>
            <p:nvPr/>
          </p:nvSpPr>
          <p:spPr>
            <a:xfrm>
              <a:off x="3632907" y="2986933"/>
              <a:ext cx="262293" cy="194391"/>
            </a:xfrm>
            <a:custGeom>
              <a:avLst/>
              <a:gdLst/>
              <a:ahLst/>
              <a:cxnLst/>
              <a:rect l="l" t="t" r="r" b="b"/>
              <a:pathLst>
                <a:path w="9321" h="6908" extrusionOk="0">
                  <a:moveTo>
                    <a:pt x="8282" y="274"/>
                  </a:moveTo>
                  <a:cubicBezTo>
                    <a:pt x="8413" y="274"/>
                    <a:pt x="8519" y="379"/>
                    <a:pt x="8519" y="510"/>
                  </a:cubicBezTo>
                  <a:lnTo>
                    <a:pt x="8519" y="5255"/>
                  </a:lnTo>
                  <a:cubicBezTo>
                    <a:pt x="8519" y="5386"/>
                    <a:pt x="8413" y="5492"/>
                    <a:pt x="8282" y="5492"/>
                  </a:cubicBezTo>
                  <a:lnTo>
                    <a:pt x="1041" y="5492"/>
                  </a:lnTo>
                  <a:cubicBezTo>
                    <a:pt x="910" y="5492"/>
                    <a:pt x="804" y="5386"/>
                    <a:pt x="804" y="5255"/>
                  </a:cubicBezTo>
                  <a:lnTo>
                    <a:pt x="804" y="510"/>
                  </a:lnTo>
                  <a:cubicBezTo>
                    <a:pt x="804" y="379"/>
                    <a:pt x="910" y="274"/>
                    <a:pt x="1041" y="274"/>
                  </a:cubicBezTo>
                  <a:close/>
                  <a:moveTo>
                    <a:pt x="5516" y="5765"/>
                  </a:moveTo>
                  <a:lnTo>
                    <a:pt x="5516" y="5837"/>
                  </a:lnTo>
                  <a:cubicBezTo>
                    <a:pt x="5516" y="5963"/>
                    <a:pt x="5414" y="6065"/>
                    <a:pt x="5289" y="6065"/>
                  </a:cubicBezTo>
                  <a:lnTo>
                    <a:pt x="4034" y="6065"/>
                  </a:lnTo>
                  <a:cubicBezTo>
                    <a:pt x="3907" y="6065"/>
                    <a:pt x="3805" y="5963"/>
                    <a:pt x="3805" y="5837"/>
                  </a:cubicBezTo>
                  <a:lnTo>
                    <a:pt x="3805" y="5765"/>
                  </a:lnTo>
                  <a:close/>
                  <a:moveTo>
                    <a:pt x="1038" y="0"/>
                  </a:moveTo>
                  <a:cubicBezTo>
                    <a:pt x="759" y="0"/>
                    <a:pt x="529" y="230"/>
                    <a:pt x="529" y="510"/>
                  </a:cubicBezTo>
                  <a:lnTo>
                    <a:pt x="529" y="5255"/>
                  </a:lnTo>
                  <a:cubicBezTo>
                    <a:pt x="529" y="5341"/>
                    <a:pt x="551" y="5421"/>
                    <a:pt x="587" y="5492"/>
                  </a:cubicBezTo>
                  <a:lnTo>
                    <a:pt x="249" y="5492"/>
                  </a:lnTo>
                  <a:cubicBezTo>
                    <a:pt x="112" y="5492"/>
                    <a:pt x="0" y="5603"/>
                    <a:pt x="0" y="5741"/>
                  </a:cubicBezTo>
                  <a:lnTo>
                    <a:pt x="0" y="6286"/>
                  </a:lnTo>
                  <a:cubicBezTo>
                    <a:pt x="0" y="6630"/>
                    <a:pt x="278" y="6908"/>
                    <a:pt x="622" y="6908"/>
                  </a:cubicBezTo>
                  <a:lnTo>
                    <a:pt x="2540" y="6908"/>
                  </a:lnTo>
                  <a:cubicBezTo>
                    <a:pt x="2615" y="6908"/>
                    <a:pt x="2677" y="6847"/>
                    <a:pt x="2677" y="6771"/>
                  </a:cubicBezTo>
                  <a:cubicBezTo>
                    <a:pt x="2677" y="6697"/>
                    <a:pt x="2615" y="6635"/>
                    <a:pt x="2540" y="6635"/>
                  </a:cubicBezTo>
                  <a:lnTo>
                    <a:pt x="622" y="6635"/>
                  </a:lnTo>
                  <a:cubicBezTo>
                    <a:pt x="428" y="6635"/>
                    <a:pt x="273" y="6478"/>
                    <a:pt x="273" y="6286"/>
                  </a:cubicBezTo>
                  <a:lnTo>
                    <a:pt x="273" y="5765"/>
                  </a:lnTo>
                  <a:lnTo>
                    <a:pt x="3533" y="5765"/>
                  </a:lnTo>
                  <a:lnTo>
                    <a:pt x="3533" y="5837"/>
                  </a:lnTo>
                  <a:cubicBezTo>
                    <a:pt x="3533" y="6113"/>
                    <a:pt x="3757" y="6335"/>
                    <a:pt x="4031" y="6335"/>
                  </a:cubicBezTo>
                  <a:lnTo>
                    <a:pt x="5287" y="6335"/>
                  </a:lnTo>
                  <a:cubicBezTo>
                    <a:pt x="5562" y="6335"/>
                    <a:pt x="5785" y="6113"/>
                    <a:pt x="5785" y="5837"/>
                  </a:cubicBezTo>
                  <a:lnTo>
                    <a:pt x="5785" y="5765"/>
                  </a:lnTo>
                  <a:lnTo>
                    <a:pt x="9044" y="5765"/>
                  </a:lnTo>
                  <a:lnTo>
                    <a:pt x="9044" y="6286"/>
                  </a:lnTo>
                  <a:cubicBezTo>
                    <a:pt x="9044" y="6478"/>
                    <a:pt x="8886" y="6635"/>
                    <a:pt x="8694" y="6635"/>
                  </a:cubicBezTo>
                  <a:lnTo>
                    <a:pt x="3163" y="6635"/>
                  </a:lnTo>
                  <a:cubicBezTo>
                    <a:pt x="3089" y="6635"/>
                    <a:pt x="3026" y="6697"/>
                    <a:pt x="3026" y="6771"/>
                  </a:cubicBezTo>
                  <a:cubicBezTo>
                    <a:pt x="3026" y="6847"/>
                    <a:pt x="3089" y="6908"/>
                    <a:pt x="3163" y="6908"/>
                  </a:cubicBezTo>
                  <a:lnTo>
                    <a:pt x="8694" y="6908"/>
                  </a:lnTo>
                  <a:cubicBezTo>
                    <a:pt x="9038" y="6908"/>
                    <a:pt x="9316" y="6630"/>
                    <a:pt x="9316" y="6286"/>
                  </a:cubicBezTo>
                  <a:lnTo>
                    <a:pt x="9316" y="5741"/>
                  </a:lnTo>
                  <a:cubicBezTo>
                    <a:pt x="9320" y="5605"/>
                    <a:pt x="9207" y="5492"/>
                    <a:pt x="9071" y="5492"/>
                  </a:cubicBezTo>
                  <a:lnTo>
                    <a:pt x="8732" y="5492"/>
                  </a:lnTo>
                  <a:cubicBezTo>
                    <a:pt x="8770" y="5421"/>
                    <a:pt x="8790" y="5341"/>
                    <a:pt x="8790" y="5255"/>
                  </a:cubicBezTo>
                  <a:lnTo>
                    <a:pt x="8790" y="510"/>
                  </a:lnTo>
                  <a:cubicBezTo>
                    <a:pt x="8790" y="230"/>
                    <a:pt x="8560" y="0"/>
                    <a:pt x="8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6"/>
            <p:cNvSpPr/>
            <p:nvPr/>
          </p:nvSpPr>
          <p:spPr>
            <a:xfrm>
              <a:off x="3664115" y="3002382"/>
              <a:ext cx="199935" cy="131386"/>
            </a:xfrm>
            <a:custGeom>
              <a:avLst/>
              <a:gdLst/>
              <a:ahLst/>
              <a:cxnLst/>
              <a:rect l="l" t="t" r="r" b="b"/>
              <a:pathLst>
                <a:path w="7105" h="4669" extrusionOk="0">
                  <a:moveTo>
                    <a:pt x="1832" y="747"/>
                  </a:moveTo>
                  <a:cubicBezTo>
                    <a:pt x="1902" y="747"/>
                    <a:pt x="1975" y="756"/>
                    <a:pt x="2048" y="775"/>
                  </a:cubicBezTo>
                  <a:cubicBezTo>
                    <a:pt x="2314" y="842"/>
                    <a:pt x="2527" y="1021"/>
                    <a:pt x="2630" y="1264"/>
                  </a:cubicBezTo>
                  <a:cubicBezTo>
                    <a:pt x="2677" y="1372"/>
                    <a:pt x="2700" y="1491"/>
                    <a:pt x="2700" y="1621"/>
                  </a:cubicBezTo>
                  <a:lnTo>
                    <a:pt x="2699" y="1774"/>
                  </a:lnTo>
                  <a:cubicBezTo>
                    <a:pt x="2540" y="1772"/>
                    <a:pt x="2390" y="1743"/>
                    <a:pt x="2255" y="1686"/>
                  </a:cubicBezTo>
                  <a:cubicBezTo>
                    <a:pt x="2131" y="1635"/>
                    <a:pt x="2026" y="1570"/>
                    <a:pt x="1937" y="1487"/>
                  </a:cubicBezTo>
                  <a:cubicBezTo>
                    <a:pt x="1911" y="1462"/>
                    <a:pt x="1878" y="1450"/>
                    <a:pt x="1844" y="1450"/>
                  </a:cubicBezTo>
                  <a:cubicBezTo>
                    <a:pt x="1810" y="1450"/>
                    <a:pt x="1776" y="1462"/>
                    <a:pt x="1750" y="1487"/>
                  </a:cubicBezTo>
                  <a:cubicBezTo>
                    <a:pt x="1661" y="1571"/>
                    <a:pt x="1557" y="1638"/>
                    <a:pt x="1434" y="1686"/>
                  </a:cubicBezTo>
                  <a:cubicBezTo>
                    <a:pt x="1297" y="1743"/>
                    <a:pt x="1148" y="1772"/>
                    <a:pt x="989" y="1774"/>
                  </a:cubicBezTo>
                  <a:lnTo>
                    <a:pt x="989" y="1621"/>
                  </a:lnTo>
                  <a:cubicBezTo>
                    <a:pt x="989" y="1493"/>
                    <a:pt x="1013" y="1373"/>
                    <a:pt x="1058" y="1264"/>
                  </a:cubicBezTo>
                  <a:cubicBezTo>
                    <a:pt x="1115" y="1133"/>
                    <a:pt x="1199" y="1021"/>
                    <a:pt x="1310" y="932"/>
                  </a:cubicBezTo>
                  <a:cubicBezTo>
                    <a:pt x="1458" y="811"/>
                    <a:pt x="1640" y="747"/>
                    <a:pt x="1832" y="747"/>
                  </a:cubicBezTo>
                  <a:close/>
                  <a:moveTo>
                    <a:pt x="5260" y="740"/>
                  </a:moveTo>
                  <a:cubicBezTo>
                    <a:pt x="5455" y="740"/>
                    <a:pt x="5644" y="807"/>
                    <a:pt x="5794" y="928"/>
                  </a:cubicBezTo>
                  <a:cubicBezTo>
                    <a:pt x="5893" y="1009"/>
                    <a:pt x="5972" y="1110"/>
                    <a:pt x="6029" y="1226"/>
                  </a:cubicBezTo>
                  <a:cubicBezTo>
                    <a:pt x="6085" y="1344"/>
                    <a:pt x="6115" y="1480"/>
                    <a:pt x="6115" y="1627"/>
                  </a:cubicBezTo>
                  <a:lnTo>
                    <a:pt x="6115" y="1774"/>
                  </a:lnTo>
                  <a:lnTo>
                    <a:pt x="6093" y="1774"/>
                  </a:lnTo>
                  <a:cubicBezTo>
                    <a:pt x="6056" y="1777"/>
                    <a:pt x="6008" y="1777"/>
                    <a:pt x="5979" y="1777"/>
                  </a:cubicBezTo>
                  <a:cubicBezTo>
                    <a:pt x="5234" y="1747"/>
                    <a:pt x="4973" y="1481"/>
                    <a:pt x="4884" y="1325"/>
                  </a:cubicBezTo>
                  <a:cubicBezTo>
                    <a:pt x="4860" y="1282"/>
                    <a:pt x="4814" y="1255"/>
                    <a:pt x="4765" y="1255"/>
                  </a:cubicBezTo>
                  <a:cubicBezTo>
                    <a:pt x="4761" y="1255"/>
                    <a:pt x="4755" y="1255"/>
                    <a:pt x="4749" y="1257"/>
                  </a:cubicBezTo>
                  <a:cubicBezTo>
                    <a:pt x="4695" y="1264"/>
                    <a:pt x="4648" y="1303"/>
                    <a:pt x="4634" y="1357"/>
                  </a:cubicBezTo>
                  <a:cubicBezTo>
                    <a:pt x="4612" y="1437"/>
                    <a:pt x="4530" y="1647"/>
                    <a:pt x="4407" y="1740"/>
                  </a:cubicBezTo>
                  <a:lnTo>
                    <a:pt x="4407" y="1628"/>
                  </a:lnTo>
                  <a:lnTo>
                    <a:pt x="4405" y="1628"/>
                  </a:lnTo>
                  <a:cubicBezTo>
                    <a:pt x="4405" y="1481"/>
                    <a:pt x="4434" y="1347"/>
                    <a:pt x="4491" y="1228"/>
                  </a:cubicBezTo>
                  <a:cubicBezTo>
                    <a:pt x="4545" y="1111"/>
                    <a:pt x="4625" y="1012"/>
                    <a:pt x="4726" y="929"/>
                  </a:cubicBezTo>
                  <a:cubicBezTo>
                    <a:pt x="4761" y="903"/>
                    <a:pt x="4794" y="877"/>
                    <a:pt x="4833" y="855"/>
                  </a:cubicBezTo>
                  <a:cubicBezTo>
                    <a:pt x="4947" y="789"/>
                    <a:pt x="5078" y="750"/>
                    <a:pt x="5212" y="743"/>
                  </a:cubicBezTo>
                  <a:lnTo>
                    <a:pt x="5260" y="740"/>
                  </a:lnTo>
                  <a:close/>
                  <a:moveTo>
                    <a:pt x="1843" y="1766"/>
                  </a:moveTo>
                  <a:cubicBezTo>
                    <a:pt x="1934" y="1838"/>
                    <a:pt x="2036" y="1895"/>
                    <a:pt x="2150" y="1941"/>
                  </a:cubicBezTo>
                  <a:cubicBezTo>
                    <a:pt x="2293" y="1998"/>
                    <a:pt x="2441" y="2033"/>
                    <a:pt x="2600" y="2043"/>
                  </a:cubicBezTo>
                  <a:lnTo>
                    <a:pt x="2600" y="2343"/>
                  </a:lnTo>
                  <a:cubicBezTo>
                    <a:pt x="2601" y="2761"/>
                    <a:pt x="2262" y="3100"/>
                    <a:pt x="1843" y="3100"/>
                  </a:cubicBezTo>
                  <a:cubicBezTo>
                    <a:pt x="1426" y="3100"/>
                    <a:pt x="1086" y="2761"/>
                    <a:pt x="1086" y="2343"/>
                  </a:cubicBezTo>
                  <a:lnTo>
                    <a:pt x="1086" y="2043"/>
                  </a:lnTo>
                  <a:cubicBezTo>
                    <a:pt x="1244" y="2033"/>
                    <a:pt x="1396" y="1998"/>
                    <a:pt x="1535" y="1941"/>
                  </a:cubicBezTo>
                  <a:cubicBezTo>
                    <a:pt x="1650" y="1895"/>
                    <a:pt x="1752" y="1838"/>
                    <a:pt x="1843" y="1766"/>
                  </a:cubicBezTo>
                  <a:close/>
                  <a:moveTo>
                    <a:pt x="4804" y="1662"/>
                  </a:moveTo>
                  <a:cubicBezTo>
                    <a:pt x="5126" y="1967"/>
                    <a:pt x="5652" y="2036"/>
                    <a:pt x="5969" y="2049"/>
                  </a:cubicBezTo>
                  <a:lnTo>
                    <a:pt x="6019" y="2049"/>
                  </a:lnTo>
                  <a:lnTo>
                    <a:pt x="6019" y="2342"/>
                  </a:lnTo>
                  <a:cubicBezTo>
                    <a:pt x="6016" y="2761"/>
                    <a:pt x="5676" y="3100"/>
                    <a:pt x="5258" y="3100"/>
                  </a:cubicBezTo>
                  <a:cubicBezTo>
                    <a:pt x="4842" y="3100"/>
                    <a:pt x="4501" y="2761"/>
                    <a:pt x="4501" y="2343"/>
                  </a:cubicBezTo>
                  <a:lnTo>
                    <a:pt x="4501" y="2002"/>
                  </a:lnTo>
                  <a:cubicBezTo>
                    <a:pt x="4643" y="1925"/>
                    <a:pt x="4740" y="1785"/>
                    <a:pt x="4804" y="1662"/>
                  </a:cubicBezTo>
                  <a:close/>
                  <a:moveTo>
                    <a:pt x="4405" y="2920"/>
                  </a:moveTo>
                  <a:cubicBezTo>
                    <a:pt x="4528" y="3099"/>
                    <a:pt x="4702" y="3237"/>
                    <a:pt x="4909" y="3313"/>
                  </a:cubicBezTo>
                  <a:lnTo>
                    <a:pt x="4909" y="3324"/>
                  </a:lnTo>
                  <a:cubicBezTo>
                    <a:pt x="4803" y="3364"/>
                    <a:pt x="4704" y="3419"/>
                    <a:pt x="4616" y="3489"/>
                  </a:cubicBezTo>
                  <a:cubicBezTo>
                    <a:pt x="4490" y="3418"/>
                    <a:pt x="4405" y="3284"/>
                    <a:pt x="4405" y="3126"/>
                  </a:cubicBezTo>
                  <a:lnTo>
                    <a:pt x="4405" y="2920"/>
                  </a:lnTo>
                  <a:close/>
                  <a:moveTo>
                    <a:pt x="6113" y="2921"/>
                  </a:moveTo>
                  <a:lnTo>
                    <a:pt x="6113" y="3126"/>
                  </a:lnTo>
                  <a:cubicBezTo>
                    <a:pt x="6113" y="3284"/>
                    <a:pt x="6027" y="3418"/>
                    <a:pt x="5899" y="3490"/>
                  </a:cubicBezTo>
                  <a:cubicBezTo>
                    <a:pt x="5812" y="3422"/>
                    <a:pt x="5714" y="3365"/>
                    <a:pt x="5608" y="3327"/>
                  </a:cubicBezTo>
                  <a:lnTo>
                    <a:pt x="5608" y="3314"/>
                  </a:lnTo>
                  <a:cubicBezTo>
                    <a:pt x="5816" y="3240"/>
                    <a:pt x="5991" y="3099"/>
                    <a:pt x="6113" y="2921"/>
                  </a:cubicBezTo>
                  <a:close/>
                  <a:moveTo>
                    <a:pt x="1921" y="3371"/>
                  </a:moveTo>
                  <a:lnTo>
                    <a:pt x="1921" y="3458"/>
                  </a:lnTo>
                  <a:cubicBezTo>
                    <a:pt x="1921" y="3502"/>
                    <a:pt x="1886" y="3535"/>
                    <a:pt x="1843" y="3535"/>
                  </a:cubicBezTo>
                  <a:cubicBezTo>
                    <a:pt x="1799" y="3535"/>
                    <a:pt x="1764" y="3502"/>
                    <a:pt x="1764" y="3458"/>
                  </a:cubicBezTo>
                  <a:lnTo>
                    <a:pt x="1764" y="3371"/>
                  </a:lnTo>
                  <a:cubicBezTo>
                    <a:pt x="1790" y="3372"/>
                    <a:pt x="1815" y="3374"/>
                    <a:pt x="1843" y="3374"/>
                  </a:cubicBezTo>
                  <a:cubicBezTo>
                    <a:pt x="1870" y="3374"/>
                    <a:pt x="1895" y="3372"/>
                    <a:pt x="1921" y="3371"/>
                  </a:cubicBezTo>
                  <a:close/>
                  <a:moveTo>
                    <a:pt x="5337" y="3371"/>
                  </a:moveTo>
                  <a:lnTo>
                    <a:pt x="5337" y="3458"/>
                  </a:lnTo>
                  <a:cubicBezTo>
                    <a:pt x="5337" y="3502"/>
                    <a:pt x="5302" y="3535"/>
                    <a:pt x="5258" y="3535"/>
                  </a:cubicBezTo>
                  <a:cubicBezTo>
                    <a:pt x="5215" y="3535"/>
                    <a:pt x="5181" y="3502"/>
                    <a:pt x="5181" y="3458"/>
                  </a:cubicBezTo>
                  <a:lnTo>
                    <a:pt x="5181" y="3371"/>
                  </a:lnTo>
                  <a:cubicBezTo>
                    <a:pt x="5206" y="3372"/>
                    <a:pt x="5232" y="3374"/>
                    <a:pt x="5258" y="3374"/>
                  </a:cubicBezTo>
                  <a:cubicBezTo>
                    <a:pt x="5285" y="3374"/>
                    <a:pt x="5309" y="3372"/>
                    <a:pt x="5337" y="3371"/>
                  </a:cubicBezTo>
                  <a:close/>
                  <a:moveTo>
                    <a:pt x="989" y="2920"/>
                  </a:moveTo>
                  <a:cubicBezTo>
                    <a:pt x="1112" y="3099"/>
                    <a:pt x="1286" y="3237"/>
                    <a:pt x="1493" y="3313"/>
                  </a:cubicBezTo>
                  <a:lnTo>
                    <a:pt x="1493" y="3327"/>
                  </a:lnTo>
                  <a:cubicBezTo>
                    <a:pt x="1298" y="3397"/>
                    <a:pt x="1131" y="3527"/>
                    <a:pt x="1011" y="3691"/>
                  </a:cubicBezTo>
                  <a:cubicBezTo>
                    <a:pt x="997" y="3649"/>
                    <a:pt x="989" y="3605"/>
                    <a:pt x="989" y="3560"/>
                  </a:cubicBezTo>
                  <a:lnTo>
                    <a:pt x="989" y="2920"/>
                  </a:lnTo>
                  <a:close/>
                  <a:moveTo>
                    <a:pt x="2699" y="2921"/>
                  </a:moveTo>
                  <a:lnTo>
                    <a:pt x="2699" y="3560"/>
                  </a:lnTo>
                  <a:cubicBezTo>
                    <a:pt x="2699" y="3605"/>
                    <a:pt x="2692" y="3649"/>
                    <a:pt x="2677" y="3691"/>
                  </a:cubicBezTo>
                  <a:cubicBezTo>
                    <a:pt x="2556" y="3525"/>
                    <a:pt x="2389" y="3397"/>
                    <a:pt x="2194" y="3327"/>
                  </a:cubicBezTo>
                  <a:lnTo>
                    <a:pt x="2194" y="3314"/>
                  </a:lnTo>
                  <a:cubicBezTo>
                    <a:pt x="2402" y="3240"/>
                    <a:pt x="2577" y="3099"/>
                    <a:pt x="2699" y="2921"/>
                  </a:cubicBezTo>
                  <a:close/>
                  <a:moveTo>
                    <a:pt x="2160" y="3607"/>
                  </a:moveTo>
                  <a:cubicBezTo>
                    <a:pt x="2418" y="3728"/>
                    <a:pt x="2597" y="3990"/>
                    <a:pt x="2597" y="4291"/>
                  </a:cubicBezTo>
                  <a:lnTo>
                    <a:pt x="2598" y="4395"/>
                  </a:lnTo>
                  <a:lnTo>
                    <a:pt x="1090" y="4395"/>
                  </a:lnTo>
                  <a:lnTo>
                    <a:pt x="1090" y="4291"/>
                  </a:lnTo>
                  <a:cubicBezTo>
                    <a:pt x="1090" y="3990"/>
                    <a:pt x="1269" y="3728"/>
                    <a:pt x="1527" y="3607"/>
                  </a:cubicBezTo>
                  <a:cubicBezTo>
                    <a:pt x="1582" y="3728"/>
                    <a:pt x="1703" y="3809"/>
                    <a:pt x="1843" y="3809"/>
                  </a:cubicBezTo>
                  <a:cubicBezTo>
                    <a:pt x="1982" y="3809"/>
                    <a:pt x="2105" y="3725"/>
                    <a:pt x="2160" y="3607"/>
                  </a:cubicBezTo>
                  <a:close/>
                  <a:moveTo>
                    <a:pt x="3415" y="273"/>
                  </a:moveTo>
                  <a:lnTo>
                    <a:pt x="3415" y="4395"/>
                  </a:lnTo>
                  <a:lnTo>
                    <a:pt x="2871" y="4395"/>
                  </a:lnTo>
                  <a:lnTo>
                    <a:pt x="2871" y="4291"/>
                  </a:lnTo>
                  <a:cubicBezTo>
                    <a:pt x="2871" y="4183"/>
                    <a:pt x="2855" y="4081"/>
                    <a:pt x="2824" y="3984"/>
                  </a:cubicBezTo>
                  <a:cubicBezTo>
                    <a:pt x="2914" y="3867"/>
                    <a:pt x="2971" y="3720"/>
                    <a:pt x="2971" y="3560"/>
                  </a:cubicBezTo>
                  <a:lnTo>
                    <a:pt x="2971" y="1621"/>
                  </a:lnTo>
                  <a:cubicBezTo>
                    <a:pt x="2971" y="1456"/>
                    <a:pt x="2941" y="1300"/>
                    <a:pt x="2881" y="1159"/>
                  </a:cubicBezTo>
                  <a:cubicBezTo>
                    <a:pt x="2743" y="835"/>
                    <a:pt x="2463" y="599"/>
                    <a:pt x="2112" y="511"/>
                  </a:cubicBezTo>
                  <a:cubicBezTo>
                    <a:pt x="2017" y="488"/>
                    <a:pt x="1922" y="476"/>
                    <a:pt x="1828" y="476"/>
                  </a:cubicBezTo>
                  <a:cubicBezTo>
                    <a:pt x="1576" y="476"/>
                    <a:pt x="1334" y="560"/>
                    <a:pt x="1137" y="721"/>
                  </a:cubicBezTo>
                  <a:cubicBezTo>
                    <a:pt x="991" y="839"/>
                    <a:pt x="880" y="986"/>
                    <a:pt x="807" y="1159"/>
                  </a:cubicBezTo>
                  <a:cubicBezTo>
                    <a:pt x="748" y="1300"/>
                    <a:pt x="716" y="1456"/>
                    <a:pt x="716" y="1621"/>
                  </a:cubicBezTo>
                  <a:lnTo>
                    <a:pt x="716" y="3560"/>
                  </a:lnTo>
                  <a:cubicBezTo>
                    <a:pt x="716" y="3720"/>
                    <a:pt x="771" y="3867"/>
                    <a:pt x="864" y="3984"/>
                  </a:cubicBezTo>
                  <a:cubicBezTo>
                    <a:pt x="832" y="4080"/>
                    <a:pt x="816" y="4183"/>
                    <a:pt x="816" y="4291"/>
                  </a:cubicBezTo>
                  <a:lnTo>
                    <a:pt x="816" y="4395"/>
                  </a:lnTo>
                  <a:lnTo>
                    <a:pt x="279" y="4395"/>
                  </a:lnTo>
                  <a:cubicBezTo>
                    <a:pt x="276" y="4395"/>
                    <a:pt x="272" y="4392"/>
                    <a:pt x="272" y="4387"/>
                  </a:cubicBezTo>
                  <a:lnTo>
                    <a:pt x="272" y="280"/>
                  </a:lnTo>
                  <a:cubicBezTo>
                    <a:pt x="272" y="277"/>
                    <a:pt x="276" y="273"/>
                    <a:pt x="279" y="273"/>
                  </a:cubicBezTo>
                  <a:close/>
                  <a:moveTo>
                    <a:pt x="5574" y="3607"/>
                  </a:moveTo>
                  <a:cubicBezTo>
                    <a:pt x="5832" y="3728"/>
                    <a:pt x="6011" y="3990"/>
                    <a:pt x="6011" y="4291"/>
                  </a:cubicBezTo>
                  <a:lnTo>
                    <a:pt x="6011" y="4395"/>
                  </a:lnTo>
                  <a:lnTo>
                    <a:pt x="4504" y="4395"/>
                  </a:lnTo>
                  <a:lnTo>
                    <a:pt x="4504" y="4291"/>
                  </a:lnTo>
                  <a:cubicBezTo>
                    <a:pt x="4504" y="3990"/>
                    <a:pt x="4683" y="3728"/>
                    <a:pt x="4941" y="3607"/>
                  </a:cubicBezTo>
                  <a:cubicBezTo>
                    <a:pt x="4996" y="3728"/>
                    <a:pt x="5117" y="3809"/>
                    <a:pt x="5257" y="3809"/>
                  </a:cubicBezTo>
                  <a:cubicBezTo>
                    <a:pt x="5397" y="3809"/>
                    <a:pt x="5519" y="3725"/>
                    <a:pt x="5574" y="3607"/>
                  </a:cubicBezTo>
                  <a:close/>
                  <a:moveTo>
                    <a:pt x="282" y="0"/>
                  </a:moveTo>
                  <a:cubicBezTo>
                    <a:pt x="126" y="0"/>
                    <a:pt x="1" y="125"/>
                    <a:pt x="1" y="280"/>
                  </a:cubicBezTo>
                  <a:lnTo>
                    <a:pt x="1" y="4387"/>
                  </a:lnTo>
                  <a:cubicBezTo>
                    <a:pt x="1" y="4543"/>
                    <a:pt x="126" y="4668"/>
                    <a:pt x="282" y="4668"/>
                  </a:cubicBezTo>
                  <a:lnTo>
                    <a:pt x="6824" y="4668"/>
                  </a:lnTo>
                  <a:cubicBezTo>
                    <a:pt x="6979" y="4668"/>
                    <a:pt x="7105" y="4543"/>
                    <a:pt x="7105" y="4387"/>
                  </a:cubicBezTo>
                  <a:lnTo>
                    <a:pt x="7105" y="280"/>
                  </a:lnTo>
                  <a:cubicBezTo>
                    <a:pt x="7103" y="125"/>
                    <a:pt x="6977" y="0"/>
                    <a:pt x="6822" y="0"/>
                  </a:cubicBezTo>
                  <a:lnTo>
                    <a:pt x="5614" y="0"/>
                  </a:lnTo>
                  <a:cubicBezTo>
                    <a:pt x="5539" y="0"/>
                    <a:pt x="5477" y="61"/>
                    <a:pt x="5477" y="136"/>
                  </a:cubicBezTo>
                  <a:cubicBezTo>
                    <a:pt x="5477" y="211"/>
                    <a:pt x="5539" y="273"/>
                    <a:pt x="5614" y="273"/>
                  </a:cubicBezTo>
                  <a:lnTo>
                    <a:pt x="6822" y="273"/>
                  </a:lnTo>
                  <a:cubicBezTo>
                    <a:pt x="6827" y="273"/>
                    <a:pt x="6830" y="277"/>
                    <a:pt x="6830" y="280"/>
                  </a:cubicBezTo>
                  <a:lnTo>
                    <a:pt x="6830" y="4387"/>
                  </a:lnTo>
                  <a:cubicBezTo>
                    <a:pt x="6830" y="4392"/>
                    <a:pt x="6827" y="4395"/>
                    <a:pt x="6822" y="4395"/>
                  </a:cubicBezTo>
                  <a:lnTo>
                    <a:pt x="6285" y="4395"/>
                  </a:lnTo>
                  <a:lnTo>
                    <a:pt x="6285" y="4291"/>
                  </a:lnTo>
                  <a:cubicBezTo>
                    <a:pt x="6285" y="4067"/>
                    <a:pt x="6212" y="3860"/>
                    <a:pt x="6093" y="3693"/>
                  </a:cubicBezTo>
                  <a:cubicBezTo>
                    <a:pt x="6269" y="3567"/>
                    <a:pt x="6385" y="3361"/>
                    <a:pt x="6385" y="3128"/>
                  </a:cubicBezTo>
                  <a:lnTo>
                    <a:pt x="6385" y="1630"/>
                  </a:lnTo>
                  <a:cubicBezTo>
                    <a:pt x="6385" y="1443"/>
                    <a:pt x="6348" y="1268"/>
                    <a:pt x="6275" y="1114"/>
                  </a:cubicBezTo>
                  <a:cubicBezTo>
                    <a:pt x="6202" y="961"/>
                    <a:pt x="6099" y="827"/>
                    <a:pt x="5965" y="720"/>
                  </a:cubicBezTo>
                  <a:cubicBezTo>
                    <a:pt x="5767" y="559"/>
                    <a:pt x="5516" y="471"/>
                    <a:pt x="5258" y="471"/>
                  </a:cubicBezTo>
                  <a:lnTo>
                    <a:pt x="5256" y="471"/>
                  </a:lnTo>
                  <a:lnTo>
                    <a:pt x="5203" y="473"/>
                  </a:lnTo>
                  <a:lnTo>
                    <a:pt x="5199" y="473"/>
                  </a:lnTo>
                  <a:cubicBezTo>
                    <a:pt x="5023" y="482"/>
                    <a:pt x="4848" y="533"/>
                    <a:pt x="4696" y="622"/>
                  </a:cubicBezTo>
                  <a:cubicBezTo>
                    <a:pt x="4647" y="651"/>
                    <a:pt x="4599" y="683"/>
                    <a:pt x="4555" y="720"/>
                  </a:cubicBezTo>
                  <a:cubicBezTo>
                    <a:pt x="4421" y="827"/>
                    <a:pt x="4318" y="958"/>
                    <a:pt x="4245" y="1114"/>
                  </a:cubicBezTo>
                  <a:cubicBezTo>
                    <a:pt x="4171" y="1268"/>
                    <a:pt x="4134" y="1443"/>
                    <a:pt x="4134" y="1630"/>
                  </a:cubicBezTo>
                  <a:lnTo>
                    <a:pt x="4134" y="3128"/>
                  </a:lnTo>
                  <a:cubicBezTo>
                    <a:pt x="4134" y="3361"/>
                    <a:pt x="4251" y="3569"/>
                    <a:pt x="4427" y="3693"/>
                  </a:cubicBezTo>
                  <a:cubicBezTo>
                    <a:pt x="4305" y="3862"/>
                    <a:pt x="4233" y="4067"/>
                    <a:pt x="4233" y="4291"/>
                  </a:cubicBezTo>
                  <a:lnTo>
                    <a:pt x="4233" y="4395"/>
                  </a:lnTo>
                  <a:lnTo>
                    <a:pt x="3689" y="4395"/>
                  </a:lnTo>
                  <a:lnTo>
                    <a:pt x="3689" y="273"/>
                  </a:lnTo>
                  <a:lnTo>
                    <a:pt x="4986" y="273"/>
                  </a:lnTo>
                  <a:cubicBezTo>
                    <a:pt x="5060" y="273"/>
                    <a:pt x="5123" y="211"/>
                    <a:pt x="5123" y="136"/>
                  </a:cubicBezTo>
                  <a:cubicBezTo>
                    <a:pt x="5123" y="61"/>
                    <a:pt x="5060" y="0"/>
                    <a:pt x="4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46"/>
          <p:cNvGrpSpPr/>
          <p:nvPr/>
        </p:nvGrpSpPr>
        <p:grpSpPr>
          <a:xfrm>
            <a:off x="7140672" y="2395694"/>
            <a:ext cx="429406" cy="428921"/>
            <a:chOff x="2904680" y="2953051"/>
            <a:chExt cx="262297" cy="261985"/>
          </a:xfrm>
        </p:grpSpPr>
        <p:sp>
          <p:nvSpPr>
            <p:cNvPr id="516" name="Google Shape;516;p46"/>
            <p:cNvSpPr/>
            <p:nvPr/>
          </p:nvSpPr>
          <p:spPr>
            <a:xfrm>
              <a:off x="3036041" y="2953051"/>
              <a:ext cx="130935" cy="68127"/>
            </a:xfrm>
            <a:custGeom>
              <a:avLst/>
              <a:gdLst/>
              <a:ahLst/>
              <a:cxnLst/>
              <a:rect l="l" t="t" r="r" b="b"/>
              <a:pathLst>
                <a:path w="4653" h="2421" extrusionOk="0">
                  <a:moveTo>
                    <a:pt x="445" y="0"/>
                  </a:moveTo>
                  <a:cubicBezTo>
                    <a:pt x="202" y="0"/>
                    <a:pt x="1" y="198"/>
                    <a:pt x="1" y="444"/>
                  </a:cubicBezTo>
                  <a:lnTo>
                    <a:pt x="1" y="1104"/>
                  </a:lnTo>
                  <a:cubicBezTo>
                    <a:pt x="1" y="1349"/>
                    <a:pt x="200" y="1548"/>
                    <a:pt x="445" y="1548"/>
                  </a:cubicBezTo>
                  <a:lnTo>
                    <a:pt x="608" y="1548"/>
                  </a:lnTo>
                  <a:lnTo>
                    <a:pt x="608" y="2184"/>
                  </a:lnTo>
                  <a:cubicBezTo>
                    <a:pt x="608" y="2276"/>
                    <a:pt x="660" y="2359"/>
                    <a:pt x="743" y="2398"/>
                  </a:cubicBezTo>
                  <a:cubicBezTo>
                    <a:pt x="777" y="2413"/>
                    <a:pt x="809" y="2420"/>
                    <a:pt x="844" y="2420"/>
                  </a:cubicBezTo>
                  <a:cubicBezTo>
                    <a:pt x="899" y="2420"/>
                    <a:pt x="951" y="2400"/>
                    <a:pt x="995" y="2363"/>
                  </a:cubicBezTo>
                  <a:lnTo>
                    <a:pt x="1898" y="1596"/>
                  </a:lnTo>
                  <a:cubicBezTo>
                    <a:pt x="1934" y="1565"/>
                    <a:pt x="1978" y="1548"/>
                    <a:pt x="2025" y="1548"/>
                  </a:cubicBezTo>
                  <a:lnTo>
                    <a:pt x="2742" y="1548"/>
                  </a:lnTo>
                  <a:cubicBezTo>
                    <a:pt x="2817" y="1548"/>
                    <a:pt x="2879" y="1487"/>
                    <a:pt x="2879" y="1413"/>
                  </a:cubicBezTo>
                  <a:cubicBezTo>
                    <a:pt x="2879" y="1337"/>
                    <a:pt x="2817" y="1276"/>
                    <a:pt x="2742" y="1276"/>
                  </a:cubicBezTo>
                  <a:lnTo>
                    <a:pt x="2025" y="1276"/>
                  </a:lnTo>
                  <a:cubicBezTo>
                    <a:pt x="1914" y="1276"/>
                    <a:pt x="1805" y="1315"/>
                    <a:pt x="1722" y="1386"/>
                  </a:cubicBezTo>
                  <a:lnTo>
                    <a:pt x="880" y="2101"/>
                  </a:lnTo>
                  <a:lnTo>
                    <a:pt x="880" y="1510"/>
                  </a:lnTo>
                  <a:cubicBezTo>
                    <a:pt x="880" y="1381"/>
                    <a:pt x="775" y="1276"/>
                    <a:pt x="646" y="1276"/>
                  </a:cubicBezTo>
                  <a:lnTo>
                    <a:pt x="448" y="1276"/>
                  </a:lnTo>
                  <a:cubicBezTo>
                    <a:pt x="353" y="1276"/>
                    <a:pt x="276" y="1199"/>
                    <a:pt x="276" y="1104"/>
                  </a:cubicBezTo>
                  <a:lnTo>
                    <a:pt x="276" y="444"/>
                  </a:lnTo>
                  <a:cubicBezTo>
                    <a:pt x="276" y="350"/>
                    <a:pt x="353" y="273"/>
                    <a:pt x="448" y="273"/>
                  </a:cubicBezTo>
                  <a:lnTo>
                    <a:pt x="4209" y="273"/>
                  </a:lnTo>
                  <a:cubicBezTo>
                    <a:pt x="4303" y="273"/>
                    <a:pt x="4380" y="350"/>
                    <a:pt x="4380" y="444"/>
                  </a:cubicBezTo>
                  <a:lnTo>
                    <a:pt x="4380" y="1104"/>
                  </a:lnTo>
                  <a:cubicBezTo>
                    <a:pt x="4380" y="1199"/>
                    <a:pt x="4303" y="1276"/>
                    <a:pt x="4209" y="1276"/>
                  </a:cubicBezTo>
                  <a:lnTo>
                    <a:pt x="3383" y="1276"/>
                  </a:lnTo>
                  <a:cubicBezTo>
                    <a:pt x="3309" y="1276"/>
                    <a:pt x="3246" y="1337"/>
                    <a:pt x="3246" y="1413"/>
                  </a:cubicBezTo>
                  <a:cubicBezTo>
                    <a:pt x="3246" y="1487"/>
                    <a:pt x="3309" y="1548"/>
                    <a:pt x="3383" y="1548"/>
                  </a:cubicBezTo>
                  <a:lnTo>
                    <a:pt x="4209" y="1548"/>
                  </a:lnTo>
                  <a:cubicBezTo>
                    <a:pt x="4453" y="1548"/>
                    <a:pt x="4653" y="1350"/>
                    <a:pt x="4653" y="1104"/>
                  </a:cubicBezTo>
                  <a:lnTo>
                    <a:pt x="4653" y="444"/>
                  </a:lnTo>
                  <a:cubicBezTo>
                    <a:pt x="4650" y="200"/>
                    <a:pt x="4452" y="0"/>
                    <a:pt x="4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6"/>
            <p:cNvSpPr/>
            <p:nvPr/>
          </p:nvSpPr>
          <p:spPr>
            <a:xfrm>
              <a:off x="2904680" y="2992955"/>
              <a:ext cx="140784" cy="222081"/>
            </a:xfrm>
            <a:custGeom>
              <a:avLst/>
              <a:gdLst/>
              <a:ahLst/>
              <a:cxnLst/>
              <a:rect l="l" t="t" r="r" b="b"/>
              <a:pathLst>
                <a:path w="5003" h="7892" extrusionOk="0">
                  <a:moveTo>
                    <a:pt x="692" y="2633"/>
                  </a:moveTo>
                  <a:lnTo>
                    <a:pt x="692" y="3310"/>
                  </a:lnTo>
                  <a:lnTo>
                    <a:pt x="612" y="3310"/>
                  </a:lnTo>
                  <a:cubicBezTo>
                    <a:pt x="424" y="3310"/>
                    <a:pt x="274" y="3157"/>
                    <a:pt x="274" y="2972"/>
                  </a:cubicBezTo>
                  <a:cubicBezTo>
                    <a:pt x="274" y="2784"/>
                    <a:pt x="427" y="2633"/>
                    <a:pt x="612" y="2633"/>
                  </a:cubicBezTo>
                  <a:close/>
                  <a:moveTo>
                    <a:pt x="4389" y="2633"/>
                  </a:moveTo>
                  <a:cubicBezTo>
                    <a:pt x="4577" y="2633"/>
                    <a:pt x="4727" y="2786"/>
                    <a:pt x="4727" y="2972"/>
                  </a:cubicBezTo>
                  <a:cubicBezTo>
                    <a:pt x="4727" y="3157"/>
                    <a:pt x="4577" y="3310"/>
                    <a:pt x="4389" y="3310"/>
                  </a:cubicBezTo>
                  <a:lnTo>
                    <a:pt x="4305" y="3310"/>
                  </a:lnTo>
                  <a:lnTo>
                    <a:pt x="4305" y="2633"/>
                  </a:lnTo>
                  <a:close/>
                  <a:moveTo>
                    <a:pt x="963" y="2228"/>
                  </a:moveTo>
                  <a:cubicBezTo>
                    <a:pt x="1238" y="2393"/>
                    <a:pt x="1575" y="2448"/>
                    <a:pt x="1837" y="2477"/>
                  </a:cubicBezTo>
                  <a:cubicBezTo>
                    <a:pt x="2052" y="2501"/>
                    <a:pt x="2279" y="2513"/>
                    <a:pt x="2509" y="2513"/>
                  </a:cubicBezTo>
                  <a:cubicBezTo>
                    <a:pt x="2691" y="2513"/>
                    <a:pt x="2876" y="2506"/>
                    <a:pt x="3058" y="2492"/>
                  </a:cubicBezTo>
                  <a:cubicBezTo>
                    <a:pt x="3296" y="2473"/>
                    <a:pt x="3482" y="2441"/>
                    <a:pt x="3652" y="2390"/>
                  </a:cubicBezTo>
                  <a:cubicBezTo>
                    <a:pt x="3759" y="2356"/>
                    <a:pt x="3852" y="2320"/>
                    <a:pt x="3938" y="2275"/>
                  </a:cubicBezTo>
                  <a:cubicBezTo>
                    <a:pt x="3963" y="2262"/>
                    <a:pt x="3989" y="2247"/>
                    <a:pt x="4012" y="2231"/>
                  </a:cubicBezTo>
                  <a:lnTo>
                    <a:pt x="4032" y="2231"/>
                  </a:lnTo>
                  <a:lnTo>
                    <a:pt x="4032" y="3455"/>
                  </a:lnTo>
                  <a:cubicBezTo>
                    <a:pt x="4032" y="4303"/>
                    <a:pt x="3344" y="4990"/>
                    <a:pt x="2498" y="4990"/>
                  </a:cubicBezTo>
                  <a:cubicBezTo>
                    <a:pt x="1658" y="4990"/>
                    <a:pt x="970" y="4312"/>
                    <a:pt x="962" y="3474"/>
                  </a:cubicBezTo>
                  <a:cubicBezTo>
                    <a:pt x="963" y="3466"/>
                    <a:pt x="962" y="2228"/>
                    <a:pt x="962" y="2228"/>
                  </a:cubicBezTo>
                  <a:close/>
                  <a:moveTo>
                    <a:pt x="2788" y="5238"/>
                  </a:moveTo>
                  <a:lnTo>
                    <a:pt x="2788" y="5623"/>
                  </a:lnTo>
                  <a:cubicBezTo>
                    <a:pt x="2788" y="5784"/>
                    <a:pt x="2658" y="5913"/>
                    <a:pt x="2498" y="5913"/>
                  </a:cubicBezTo>
                  <a:cubicBezTo>
                    <a:pt x="2339" y="5913"/>
                    <a:pt x="2208" y="5784"/>
                    <a:pt x="2208" y="5623"/>
                  </a:cubicBezTo>
                  <a:lnTo>
                    <a:pt x="2208" y="5238"/>
                  </a:lnTo>
                  <a:cubicBezTo>
                    <a:pt x="2303" y="5252"/>
                    <a:pt x="2400" y="5261"/>
                    <a:pt x="2498" y="5261"/>
                  </a:cubicBezTo>
                  <a:cubicBezTo>
                    <a:pt x="2595" y="5261"/>
                    <a:pt x="2693" y="5254"/>
                    <a:pt x="2788" y="5238"/>
                  </a:cubicBezTo>
                  <a:close/>
                  <a:moveTo>
                    <a:pt x="3053" y="5739"/>
                  </a:moveTo>
                  <a:cubicBezTo>
                    <a:pt x="3683" y="5966"/>
                    <a:pt x="4137" y="6571"/>
                    <a:pt x="4137" y="7282"/>
                  </a:cubicBezTo>
                  <a:lnTo>
                    <a:pt x="4137" y="7625"/>
                  </a:lnTo>
                  <a:lnTo>
                    <a:pt x="861" y="7625"/>
                  </a:lnTo>
                  <a:lnTo>
                    <a:pt x="861" y="7282"/>
                  </a:lnTo>
                  <a:cubicBezTo>
                    <a:pt x="861" y="6571"/>
                    <a:pt x="1317" y="5966"/>
                    <a:pt x="1950" y="5739"/>
                  </a:cubicBezTo>
                  <a:cubicBezTo>
                    <a:pt x="2003" y="5993"/>
                    <a:pt x="2230" y="6186"/>
                    <a:pt x="2502" y="6186"/>
                  </a:cubicBezTo>
                  <a:cubicBezTo>
                    <a:pt x="2773" y="6186"/>
                    <a:pt x="2999" y="5993"/>
                    <a:pt x="3053" y="5739"/>
                  </a:cubicBezTo>
                  <a:close/>
                  <a:moveTo>
                    <a:pt x="4168" y="0"/>
                  </a:moveTo>
                  <a:cubicBezTo>
                    <a:pt x="4139" y="0"/>
                    <a:pt x="4109" y="3"/>
                    <a:pt x="4079" y="9"/>
                  </a:cubicBezTo>
                  <a:cubicBezTo>
                    <a:pt x="4032" y="19"/>
                    <a:pt x="3954" y="34"/>
                    <a:pt x="3852" y="54"/>
                  </a:cubicBezTo>
                  <a:lnTo>
                    <a:pt x="3848" y="54"/>
                  </a:lnTo>
                  <a:cubicBezTo>
                    <a:pt x="3465" y="131"/>
                    <a:pt x="3096" y="153"/>
                    <a:pt x="2707" y="175"/>
                  </a:cubicBezTo>
                  <a:cubicBezTo>
                    <a:pt x="2610" y="179"/>
                    <a:pt x="2509" y="185"/>
                    <a:pt x="2409" y="193"/>
                  </a:cubicBezTo>
                  <a:cubicBezTo>
                    <a:pt x="2033" y="219"/>
                    <a:pt x="1749" y="262"/>
                    <a:pt x="1490" y="337"/>
                  </a:cubicBezTo>
                  <a:cubicBezTo>
                    <a:pt x="1417" y="357"/>
                    <a:pt x="1375" y="433"/>
                    <a:pt x="1397" y="506"/>
                  </a:cubicBezTo>
                  <a:cubicBezTo>
                    <a:pt x="1414" y="565"/>
                    <a:pt x="1468" y="605"/>
                    <a:pt x="1527" y="605"/>
                  </a:cubicBezTo>
                  <a:cubicBezTo>
                    <a:pt x="1540" y="605"/>
                    <a:pt x="1553" y="603"/>
                    <a:pt x="1566" y="599"/>
                  </a:cubicBezTo>
                  <a:cubicBezTo>
                    <a:pt x="1806" y="529"/>
                    <a:pt x="2073" y="488"/>
                    <a:pt x="2428" y="463"/>
                  </a:cubicBezTo>
                  <a:cubicBezTo>
                    <a:pt x="2528" y="456"/>
                    <a:pt x="2629" y="452"/>
                    <a:pt x="2725" y="446"/>
                  </a:cubicBezTo>
                  <a:cubicBezTo>
                    <a:pt x="3125" y="423"/>
                    <a:pt x="3502" y="401"/>
                    <a:pt x="3904" y="321"/>
                  </a:cubicBezTo>
                  <a:lnTo>
                    <a:pt x="3909" y="321"/>
                  </a:lnTo>
                  <a:cubicBezTo>
                    <a:pt x="4012" y="300"/>
                    <a:pt x="4091" y="284"/>
                    <a:pt x="4139" y="273"/>
                  </a:cubicBezTo>
                  <a:cubicBezTo>
                    <a:pt x="4150" y="270"/>
                    <a:pt x="4161" y="269"/>
                    <a:pt x="4172" y="269"/>
                  </a:cubicBezTo>
                  <a:cubicBezTo>
                    <a:pt x="4205" y="269"/>
                    <a:pt x="4238" y="279"/>
                    <a:pt x="4265" y="299"/>
                  </a:cubicBezTo>
                  <a:cubicBezTo>
                    <a:pt x="4302" y="324"/>
                    <a:pt x="4327" y="361"/>
                    <a:pt x="4334" y="405"/>
                  </a:cubicBezTo>
                  <a:cubicBezTo>
                    <a:pt x="4357" y="555"/>
                    <a:pt x="4369" y="704"/>
                    <a:pt x="4363" y="852"/>
                  </a:cubicBezTo>
                  <a:cubicBezTo>
                    <a:pt x="4357" y="1041"/>
                    <a:pt x="4338" y="1203"/>
                    <a:pt x="4302" y="1344"/>
                  </a:cubicBezTo>
                  <a:cubicBezTo>
                    <a:pt x="4273" y="1465"/>
                    <a:pt x="4295" y="1589"/>
                    <a:pt x="4363" y="1686"/>
                  </a:cubicBezTo>
                  <a:cubicBezTo>
                    <a:pt x="4511" y="1896"/>
                    <a:pt x="4594" y="2138"/>
                    <a:pt x="4603" y="2393"/>
                  </a:cubicBezTo>
                  <a:cubicBezTo>
                    <a:pt x="4536" y="2368"/>
                    <a:pt x="4465" y="2355"/>
                    <a:pt x="4391" y="2355"/>
                  </a:cubicBezTo>
                  <a:lnTo>
                    <a:pt x="4306" y="2355"/>
                  </a:lnTo>
                  <a:lnTo>
                    <a:pt x="4306" y="2203"/>
                  </a:lnTo>
                  <a:cubicBezTo>
                    <a:pt x="4306" y="2106"/>
                    <a:pt x="4252" y="2014"/>
                    <a:pt x="4165" y="1969"/>
                  </a:cubicBezTo>
                  <a:cubicBezTo>
                    <a:pt x="4125" y="1948"/>
                    <a:pt x="4081" y="1937"/>
                    <a:pt x="4037" y="1937"/>
                  </a:cubicBezTo>
                  <a:cubicBezTo>
                    <a:pt x="3985" y="1937"/>
                    <a:pt x="3933" y="1952"/>
                    <a:pt x="3888" y="1982"/>
                  </a:cubicBezTo>
                  <a:cubicBezTo>
                    <a:pt x="3862" y="1998"/>
                    <a:pt x="3837" y="2013"/>
                    <a:pt x="3810" y="2027"/>
                  </a:cubicBezTo>
                  <a:cubicBezTo>
                    <a:pt x="3741" y="2064"/>
                    <a:pt x="3663" y="2094"/>
                    <a:pt x="3574" y="2122"/>
                  </a:cubicBezTo>
                  <a:cubicBezTo>
                    <a:pt x="3424" y="2167"/>
                    <a:pt x="3253" y="2196"/>
                    <a:pt x="3038" y="2215"/>
                  </a:cubicBezTo>
                  <a:cubicBezTo>
                    <a:pt x="2865" y="2229"/>
                    <a:pt x="2691" y="2236"/>
                    <a:pt x="2518" y="2236"/>
                  </a:cubicBezTo>
                  <a:cubicBezTo>
                    <a:pt x="2295" y="2236"/>
                    <a:pt x="2075" y="2224"/>
                    <a:pt x="1867" y="2200"/>
                  </a:cubicBezTo>
                  <a:cubicBezTo>
                    <a:pt x="1633" y="2174"/>
                    <a:pt x="1334" y="2126"/>
                    <a:pt x="1106" y="1988"/>
                  </a:cubicBezTo>
                  <a:lnTo>
                    <a:pt x="1103" y="1985"/>
                  </a:lnTo>
                  <a:cubicBezTo>
                    <a:pt x="1060" y="1959"/>
                    <a:pt x="1011" y="1946"/>
                    <a:pt x="962" y="1946"/>
                  </a:cubicBezTo>
                  <a:cubicBezTo>
                    <a:pt x="916" y="1946"/>
                    <a:pt x="869" y="1957"/>
                    <a:pt x="826" y="1981"/>
                  </a:cubicBezTo>
                  <a:cubicBezTo>
                    <a:pt x="742" y="2027"/>
                    <a:pt x="691" y="2115"/>
                    <a:pt x="691" y="2214"/>
                  </a:cubicBezTo>
                  <a:lnTo>
                    <a:pt x="691" y="2353"/>
                  </a:lnTo>
                  <a:lnTo>
                    <a:pt x="612" y="2353"/>
                  </a:lnTo>
                  <a:cubicBezTo>
                    <a:pt x="535" y="2353"/>
                    <a:pt x="462" y="2368"/>
                    <a:pt x="395" y="2393"/>
                  </a:cubicBezTo>
                  <a:cubicBezTo>
                    <a:pt x="407" y="2120"/>
                    <a:pt x="503" y="1854"/>
                    <a:pt x="672" y="1638"/>
                  </a:cubicBezTo>
                  <a:cubicBezTo>
                    <a:pt x="729" y="1566"/>
                    <a:pt x="761" y="1472"/>
                    <a:pt x="761" y="1378"/>
                  </a:cubicBezTo>
                  <a:cubicBezTo>
                    <a:pt x="764" y="1168"/>
                    <a:pt x="863" y="972"/>
                    <a:pt x="1035" y="835"/>
                  </a:cubicBezTo>
                  <a:cubicBezTo>
                    <a:pt x="1094" y="788"/>
                    <a:pt x="1103" y="702"/>
                    <a:pt x="1058" y="644"/>
                  </a:cubicBezTo>
                  <a:cubicBezTo>
                    <a:pt x="1031" y="610"/>
                    <a:pt x="991" y="592"/>
                    <a:pt x="951" y="592"/>
                  </a:cubicBezTo>
                  <a:cubicBezTo>
                    <a:pt x="921" y="592"/>
                    <a:pt x="892" y="602"/>
                    <a:pt x="867" y="621"/>
                  </a:cubicBezTo>
                  <a:cubicBezTo>
                    <a:pt x="628" y="808"/>
                    <a:pt x="490" y="1082"/>
                    <a:pt x="489" y="1376"/>
                  </a:cubicBezTo>
                  <a:cubicBezTo>
                    <a:pt x="489" y="1410"/>
                    <a:pt x="477" y="1443"/>
                    <a:pt x="458" y="1468"/>
                  </a:cubicBezTo>
                  <a:cubicBezTo>
                    <a:pt x="241" y="1745"/>
                    <a:pt x="123" y="2091"/>
                    <a:pt x="123" y="2442"/>
                  </a:cubicBezTo>
                  <a:lnTo>
                    <a:pt x="123" y="2599"/>
                  </a:lnTo>
                  <a:cubicBezTo>
                    <a:pt x="46" y="2701"/>
                    <a:pt x="1" y="2828"/>
                    <a:pt x="1" y="2965"/>
                  </a:cubicBezTo>
                  <a:cubicBezTo>
                    <a:pt x="1" y="3301"/>
                    <a:pt x="276" y="3576"/>
                    <a:pt x="612" y="3576"/>
                  </a:cubicBezTo>
                  <a:lnTo>
                    <a:pt x="698" y="3576"/>
                  </a:lnTo>
                  <a:cubicBezTo>
                    <a:pt x="751" y="4320"/>
                    <a:pt x="1254" y="4941"/>
                    <a:pt x="1937" y="5165"/>
                  </a:cubicBezTo>
                  <a:lnTo>
                    <a:pt x="1937" y="5449"/>
                  </a:lnTo>
                  <a:cubicBezTo>
                    <a:pt x="1157" y="5689"/>
                    <a:pt x="589" y="6417"/>
                    <a:pt x="589" y="7275"/>
                  </a:cubicBezTo>
                  <a:lnTo>
                    <a:pt x="589" y="7755"/>
                  </a:lnTo>
                  <a:cubicBezTo>
                    <a:pt x="589" y="7829"/>
                    <a:pt x="650" y="7892"/>
                    <a:pt x="726" y="7892"/>
                  </a:cubicBezTo>
                  <a:lnTo>
                    <a:pt x="4274" y="7892"/>
                  </a:lnTo>
                  <a:cubicBezTo>
                    <a:pt x="4348" y="7892"/>
                    <a:pt x="4411" y="7829"/>
                    <a:pt x="4411" y="7755"/>
                  </a:cubicBezTo>
                  <a:lnTo>
                    <a:pt x="4411" y="7275"/>
                  </a:lnTo>
                  <a:cubicBezTo>
                    <a:pt x="4411" y="6417"/>
                    <a:pt x="3843" y="5689"/>
                    <a:pt x="3061" y="5449"/>
                  </a:cubicBezTo>
                  <a:lnTo>
                    <a:pt x="3061" y="5165"/>
                  </a:lnTo>
                  <a:cubicBezTo>
                    <a:pt x="3744" y="4941"/>
                    <a:pt x="4248" y="4319"/>
                    <a:pt x="4302" y="3576"/>
                  </a:cubicBezTo>
                  <a:lnTo>
                    <a:pt x="4391" y="3576"/>
                  </a:lnTo>
                  <a:cubicBezTo>
                    <a:pt x="4727" y="3576"/>
                    <a:pt x="5002" y="3301"/>
                    <a:pt x="5002" y="2965"/>
                  </a:cubicBezTo>
                  <a:cubicBezTo>
                    <a:pt x="5002" y="2827"/>
                    <a:pt x="4954" y="2697"/>
                    <a:pt x="4878" y="2595"/>
                  </a:cubicBezTo>
                  <a:lnTo>
                    <a:pt x="4877" y="2448"/>
                  </a:lnTo>
                  <a:cubicBezTo>
                    <a:pt x="4877" y="2119"/>
                    <a:pt x="4775" y="1801"/>
                    <a:pt x="4584" y="1532"/>
                  </a:cubicBezTo>
                  <a:cubicBezTo>
                    <a:pt x="4560" y="1500"/>
                    <a:pt x="4554" y="1458"/>
                    <a:pt x="4564" y="1414"/>
                  </a:cubicBezTo>
                  <a:cubicBezTo>
                    <a:pt x="4603" y="1253"/>
                    <a:pt x="4625" y="1072"/>
                    <a:pt x="4632" y="862"/>
                  </a:cubicBezTo>
                  <a:cubicBezTo>
                    <a:pt x="4638" y="699"/>
                    <a:pt x="4626" y="532"/>
                    <a:pt x="4600" y="366"/>
                  </a:cubicBezTo>
                  <a:cubicBezTo>
                    <a:pt x="4580" y="248"/>
                    <a:pt x="4516" y="143"/>
                    <a:pt x="4415" y="76"/>
                  </a:cubicBezTo>
                  <a:cubicBezTo>
                    <a:pt x="4341" y="26"/>
                    <a:pt x="4256" y="0"/>
                    <a:pt x="4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6"/>
            <p:cNvSpPr/>
            <p:nvPr/>
          </p:nvSpPr>
          <p:spPr>
            <a:xfrm>
              <a:off x="2952013" y="3075604"/>
              <a:ext cx="7738" cy="16152"/>
            </a:xfrm>
            <a:custGeom>
              <a:avLst/>
              <a:gdLst/>
              <a:ahLst/>
              <a:cxnLst/>
              <a:rect l="l" t="t" r="r" b="b"/>
              <a:pathLst>
                <a:path w="275" h="574" extrusionOk="0">
                  <a:moveTo>
                    <a:pt x="137" y="0"/>
                  </a:moveTo>
                  <a:cubicBezTo>
                    <a:pt x="63" y="0"/>
                    <a:pt x="0" y="61"/>
                    <a:pt x="0" y="137"/>
                  </a:cubicBezTo>
                  <a:lnTo>
                    <a:pt x="0" y="437"/>
                  </a:lnTo>
                  <a:cubicBezTo>
                    <a:pt x="0" y="511"/>
                    <a:pt x="63" y="574"/>
                    <a:pt x="137" y="574"/>
                  </a:cubicBezTo>
                  <a:cubicBezTo>
                    <a:pt x="212" y="574"/>
                    <a:pt x="274" y="511"/>
                    <a:pt x="274" y="437"/>
                  </a:cubicBezTo>
                  <a:lnTo>
                    <a:pt x="274" y="137"/>
                  </a:lnTo>
                  <a:cubicBezTo>
                    <a:pt x="271" y="61"/>
                    <a:pt x="212"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6"/>
            <p:cNvSpPr/>
            <p:nvPr/>
          </p:nvSpPr>
          <p:spPr>
            <a:xfrm>
              <a:off x="2990313" y="3075604"/>
              <a:ext cx="7738" cy="16152"/>
            </a:xfrm>
            <a:custGeom>
              <a:avLst/>
              <a:gdLst/>
              <a:ahLst/>
              <a:cxnLst/>
              <a:rect l="l" t="t" r="r" b="b"/>
              <a:pathLst>
                <a:path w="275" h="574" extrusionOk="0">
                  <a:moveTo>
                    <a:pt x="138" y="0"/>
                  </a:moveTo>
                  <a:cubicBezTo>
                    <a:pt x="63" y="0"/>
                    <a:pt x="1" y="61"/>
                    <a:pt x="1" y="137"/>
                  </a:cubicBezTo>
                  <a:lnTo>
                    <a:pt x="1" y="437"/>
                  </a:lnTo>
                  <a:cubicBezTo>
                    <a:pt x="1" y="511"/>
                    <a:pt x="63" y="574"/>
                    <a:pt x="138" y="574"/>
                  </a:cubicBezTo>
                  <a:cubicBezTo>
                    <a:pt x="212" y="574"/>
                    <a:pt x="275" y="511"/>
                    <a:pt x="275" y="437"/>
                  </a:cubicBezTo>
                  <a:lnTo>
                    <a:pt x="275" y="137"/>
                  </a:lnTo>
                  <a:cubicBezTo>
                    <a:pt x="275" y="61"/>
                    <a:pt x="212"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46"/>
          <p:cNvGrpSpPr/>
          <p:nvPr/>
        </p:nvGrpSpPr>
        <p:grpSpPr>
          <a:xfrm>
            <a:off x="1697705" y="2417694"/>
            <a:ext cx="416420" cy="429297"/>
            <a:chOff x="2180337" y="2953051"/>
            <a:chExt cx="254364" cy="262214"/>
          </a:xfrm>
        </p:grpSpPr>
        <p:sp>
          <p:nvSpPr>
            <p:cNvPr id="521" name="Google Shape;521;p46"/>
            <p:cNvSpPr/>
            <p:nvPr/>
          </p:nvSpPr>
          <p:spPr>
            <a:xfrm>
              <a:off x="2187569" y="3123444"/>
              <a:ext cx="11706" cy="14830"/>
            </a:xfrm>
            <a:custGeom>
              <a:avLst/>
              <a:gdLst/>
              <a:ahLst/>
              <a:cxnLst/>
              <a:rect l="l" t="t" r="r" b="b"/>
              <a:pathLst>
                <a:path w="416" h="527" extrusionOk="0">
                  <a:moveTo>
                    <a:pt x="156" y="0"/>
                  </a:moveTo>
                  <a:cubicBezTo>
                    <a:pt x="139" y="0"/>
                    <a:pt x="123" y="3"/>
                    <a:pt x="107" y="10"/>
                  </a:cubicBezTo>
                  <a:cubicBezTo>
                    <a:pt x="37" y="34"/>
                    <a:pt x="1" y="114"/>
                    <a:pt x="27" y="184"/>
                  </a:cubicBezTo>
                  <a:cubicBezTo>
                    <a:pt x="60" y="272"/>
                    <a:pt x="97" y="360"/>
                    <a:pt x="135" y="446"/>
                  </a:cubicBezTo>
                  <a:cubicBezTo>
                    <a:pt x="157" y="497"/>
                    <a:pt x="207" y="526"/>
                    <a:pt x="258" y="526"/>
                  </a:cubicBezTo>
                  <a:cubicBezTo>
                    <a:pt x="277" y="526"/>
                    <a:pt x="296" y="522"/>
                    <a:pt x="315" y="513"/>
                  </a:cubicBezTo>
                  <a:cubicBezTo>
                    <a:pt x="384" y="483"/>
                    <a:pt x="416" y="403"/>
                    <a:pt x="384" y="333"/>
                  </a:cubicBezTo>
                  <a:cubicBezTo>
                    <a:pt x="347" y="256"/>
                    <a:pt x="314" y="173"/>
                    <a:pt x="282" y="90"/>
                  </a:cubicBezTo>
                  <a:cubicBezTo>
                    <a:pt x="263" y="34"/>
                    <a:pt x="211"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6"/>
            <p:cNvSpPr/>
            <p:nvPr/>
          </p:nvSpPr>
          <p:spPr>
            <a:xfrm>
              <a:off x="2415706" y="3029988"/>
              <a:ext cx="11678" cy="14858"/>
            </a:xfrm>
            <a:custGeom>
              <a:avLst/>
              <a:gdLst/>
              <a:ahLst/>
              <a:cxnLst/>
              <a:rect l="l" t="t" r="r" b="b"/>
              <a:pathLst>
                <a:path w="415" h="528" extrusionOk="0">
                  <a:moveTo>
                    <a:pt x="157" y="0"/>
                  </a:moveTo>
                  <a:cubicBezTo>
                    <a:pt x="139" y="0"/>
                    <a:pt x="120" y="4"/>
                    <a:pt x="101" y="12"/>
                  </a:cubicBezTo>
                  <a:cubicBezTo>
                    <a:pt x="33" y="43"/>
                    <a:pt x="1" y="123"/>
                    <a:pt x="33" y="193"/>
                  </a:cubicBezTo>
                  <a:cubicBezTo>
                    <a:pt x="69" y="273"/>
                    <a:pt x="103" y="354"/>
                    <a:pt x="135" y="439"/>
                  </a:cubicBezTo>
                  <a:cubicBezTo>
                    <a:pt x="154" y="493"/>
                    <a:pt x="208" y="528"/>
                    <a:pt x="261" y="528"/>
                  </a:cubicBezTo>
                  <a:cubicBezTo>
                    <a:pt x="277" y="528"/>
                    <a:pt x="295" y="523"/>
                    <a:pt x="309" y="518"/>
                  </a:cubicBezTo>
                  <a:cubicBezTo>
                    <a:pt x="379" y="491"/>
                    <a:pt x="414" y="413"/>
                    <a:pt x="390" y="343"/>
                  </a:cubicBezTo>
                  <a:cubicBezTo>
                    <a:pt x="356" y="255"/>
                    <a:pt x="320" y="167"/>
                    <a:pt x="282" y="81"/>
                  </a:cubicBezTo>
                  <a:cubicBezTo>
                    <a:pt x="259" y="30"/>
                    <a:pt x="210"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6"/>
            <p:cNvSpPr/>
            <p:nvPr/>
          </p:nvSpPr>
          <p:spPr>
            <a:xfrm>
              <a:off x="2423895" y="3054414"/>
              <a:ext cx="9765" cy="15308"/>
            </a:xfrm>
            <a:custGeom>
              <a:avLst/>
              <a:gdLst/>
              <a:ahLst/>
              <a:cxnLst/>
              <a:rect l="l" t="t" r="r" b="b"/>
              <a:pathLst>
                <a:path w="347" h="544" extrusionOk="0">
                  <a:moveTo>
                    <a:pt x="149" y="1"/>
                  </a:moveTo>
                  <a:cubicBezTo>
                    <a:pt x="140" y="1"/>
                    <a:pt x="131" y="2"/>
                    <a:pt x="122" y="3"/>
                  </a:cubicBezTo>
                  <a:cubicBezTo>
                    <a:pt x="49" y="19"/>
                    <a:pt x="1" y="92"/>
                    <a:pt x="18" y="165"/>
                  </a:cubicBezTo>
                  <a:cubicBezTo>
                    <a:pt x="36" y="252"/>
                    <a:pt x="52" y="340"/>
                    <a:pt x="65" y="427"/>
                  </a:cubicBezTo>
                  <a:cubicBezTo>
                    <a:pt x="77" y="494"/>
                    <a:pt x="135" y="543"/>
                    <a:pt x="200" y="543"/>
                  </a:cubicBezTo>
                  <a:cubicBezTo>
                    <a:pt x="208" y="543"/>
                    <a:pt x="212" y="543"/>
                    <a:pt x="219" y="542"/>
                  </a:cubicBezTo>
                  <a:cubicBezTo>
                    <a:pt x="295" y="530"/>
                    <a:pt x="346" y="462"/>
                    <a:pt x="334" y="388"/>
                  </a:cubicBezTo>
                  <a:cubicBezTo>
                    <a:pt x="320" y="295"/>
                    <a:pt x="304" y="200"/>
                    <a:pt x="283" y="108"/>
                  </a:cubicBezTo>
                  <a:cubicBezTo>
                    <a:pt x="269" y="44"/>
                    <a:pt x="212"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6"/>
            <p:cNvSpPr/>
            <p:nvPr/>
          </p:nvSpPr>
          <p:spPr>
            <a:xfrm>
              <a:off x="2181435" y="3098511"/>
              <a:ext cx="9652" cy="15336"/>
            </a:xfrm>
            <a:custGeom>
              <a:avLst/>
              <a:gdLst/>
              <a:ahLst/>
              <a:cxnLst/>
              <a:rect l="l" t="t" r="r" b="b"/>
              <a:pathLst>
                <a:path w="343" h="545" extrusionOk="0">
                  <a:moveTo>
                    <a:pt x="144" y="0"/>
                  </a:moveTo>
                  <a:cubicBezTo>
                    <a:pt x="138" y="0"/>
                    <a:pt x="132" y="1"/>
                    <a:pt x="126" y="2"/>
                  </a:cubicBezTo>
                  <a:cubicBezTo>
                    <a:pt x="51" y="13"/>
                    <a:pt x="0" y="82"/>
                    <a:pt x="11" y="156"/>
                  </a:cubicBezTo>
                  <a:cubicBezTo>
                    <a:pt x="25" y="249"/>
                    <a:pt x="41" y="344"/>
                    <a:pt x="61" y="437"/>
                  </a:cubicBezTo>
                  <a:cubicBezTo>
                    <a:pt x="75" y="501"/>
                    <a:pt x="133" y="545"/>
                    <a:pt x="194" y="545"/>
                  </a:cubicBezTo>
                  <a:cubicBezTo>
                    <a:pt x="204" y="545"/>
                    <a:pt x="213" y="542"/>
                    <a:pt x="223" y="540"/>
                  </a:cubicBezTo>
                  <a:cubicBezTo>
                    <a:pt x="296" y="524"/>
                    <a:pt x="342" y="453"/>
                    <a:pt x="328" y="379"/>
                  </a:cubicBezTo>
                  <a:cubicBezTo>
                    <a:pt x="309" y="291"/>
                    <a:pt x="293" y="204"/>
                    <a:pt x="280" y="117"/>
                  </a:cubicBezTo>
                  <a:cubicBezTo>
                    <a:pt x="271" y="49"/>
                    <a:pt x="211"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6"/>
            <p:cNvSpPr/>
            <p:nvPr/>
          </p:nvSpPr>
          <p:spPr>
            <a:xfrm>
              <a:off x="2180337" y="3072734"/>
              <a:ext cx="8076" cy="15421"/>
            </a:xfrm>
            <a:custGeom>
              <a:avLst/>
              <a:gdLst/>
              <a:ahLst/>
              <a:cxnLst/>
              <a:rect l="l" t="t" r="r" b="b"/>
              <a:pathLst>
                <a:path w="287" h="548" extrusionOk="0">
                  <a:moveTo>
                    <a:pt x="147" y="0"/>
                  </a:moveTo>
                  <a:cubicBezTo>
                    <a:pt x="74" y="0"/>
                    <a:pt x="13" y="55"/>
                    <a:pt x="10" y="128"/>
                  </a:cubicBezTo>
                  <a:cubicBezTo>
                    <a:pt x="4" y="220"/>
                    <a:pt x="0" y="313"/>
                    <a:pt x="0" y="408"/>
                  </a:cubicBezTo>
                  <a:lnTo>
                    <a:pt x="0" y="412"/>
                  </a:lnTo>
                  <a:cubicBezTo>
                    <a:pt x="0" y="487"/>
                    <a:pt x="63" y="548"/>
                    <a:pt x="137" y="548"/>
                  </a:cubicBezTo>
                  <a:cubicBezTo>
                    <a:pt x="211" y="548"/>
                    <a:pt x="274" y="488"/>
                    <a:pt x="274" y="412"/>
                  </a:cubicBezTo>
                  <a:lnTo>
                    <a:pt x="274" y="406"/>
                  </a:lnTo>
                  <a:cubicBezTo>
                    <a:pt x="274" y="319"/>
                    <a:pt x="275" y="232"/>
                    <a:pt x="281" y="144"/>
                  </a:cubicBezTo>
                  <a:cubicBezTo>
                    <a:pt x="287" y="70"/>
                    <a:pt x="229" y="5"/>
                    <a:pt x="153" y="0"/>
                  </a:cubicBezTo>
                  <a:cubicBezTo>
                    <a:pt x="151" y="0"/>
                    <a:pt x="149"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6"/>
            <p:cNvSpPr/>
            <p:nvPr/>
          </p:nvSpPr>
          <p:spPr>
            <a:xfrm>
              <a:off x="2190355" y="3023291"/>
              <a:ext cx="12213" cy="14689"/>
            </a:xfrm>
            <a:custGeom>
              <a:avLst/>
              <a:gdLst/>
              <a:ahLst/>
              <a:cxnLst/>
              <a:rect l="l" t="t" r="r" b="b"/>
              <a:pathLst>
                <a:path w="434" h="522" extrusionOk="0">
                  <a:moveTo>
                    <a:pt x="277" y="0"/>
                  </a:moveTo>
                  <a:cubicBezTo>
                    <a:pt x="228" y="0"/>
                    <a:pt x="180" y="27"/>
                    <a:pt x="157" y="74"/>
                  </a:cubicBezTo>
                  <a:cubicBezTo>
                    <a:pt x="113" y="157"/>
                    <a:pt x="71" y="243"/>
                    <a:pt x="33" y="330"/>
                  </a:cubicBezTo>
                  <a:cubicBezTo>
                    <a:pt x="1" y="400"/>
                    <a:pt x="33" y="480"/>
                    <a:pt x="101" y="511"/>
                  </a:cubicBezTo>
                  <a:cubicBezTo>
                    <a:pt x="120" y="518"/>
                    <a:pt x="138" y="521"/>
                    <a:pt x="157" y="521"/>
                  </a:cubicBezTo>
                  <a:cubicBezTo>
                    <a:pt x="209" y="521"/>
                    <a:pt x="258" y="491"/>
                    <a:pt x="282" y="440"/>
                  </a:cubicBezTo>
                  <a:cubicBezTo>
                    <a:pt x="318" y="359"/>
                    <a:pt x="356" y="278"/>
                    <a:pt x="398" y="199"/>
                  </a:cubicBezTo>
                  <a:cubicBezTo>
                    <a:pt x="433" y="132"/>
                    <a:pt x="407" y="51"/>
                    <a:pt x="340" y="16"/>
                  </a:cubicBezTo>
                  <a:cubicBezTo>
                    <a:pt x="320" y="5"/>
                    <a:pt x="298"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6"/>
            <p:cNvSpPr/>
            <p:nvPr/>
          </p:nvSpPr>
          <p:spPr>
            <a:xfrm>
              <a:off x="2182673" y="3047351"/>
              <a:ext cx="10299" cy="15196"/>
            </a:xfrm>
            <a:custGeom>
              <a:avLst/>
              <a:gdLst/>
              <a:ahLst/>
              <a:cxnLst/>
              <a:rect l="l" t="t" r="r" b="b"/>
              <a:pathLst>
                <a:path w="366" h="540" extrusionOk="0">
                  <a:moveTo>
                    <a:pt x="213" y="0"/>
                  </a:moveTo>
                  <a:cubicBezTo>
                    <a:pt x="154" y="0"/>
                    <a:pt x="100" y="40"/>
                    <a:pt x="83" y="100"/>
                  </a:cubicBezTo>
                  <a:cubicBezTo>
                    <a:pt x="58" y="190"/>
                    <a:pt x="36" y="283"/>
                    <a:pt x="16" y="377"/>
                  </a:cubicBezTo>
                  <a:cubicBezTo>
                    <a:pt x="0" y="449"/>
                    <a:pt x="47" y="519"/>
                    <a:pt x="119" y="537"/>
                  </a:cubicBezTo>
                  <a:cubicBezTo>
                    <a:pt x="128" y="538"/>
                    <a:pt x="138" y="540"/>
                    <a:pt x="149" y="540"/>
                  </a:cubicBezTo>
                  <a:cubicBezTo>
                    <a:pt x="213" y="540"/>
                    <a:pt x="269" y="496"/>
                    <a:pt x="281" y="430"/>
                  </a:cubicBezTo>
                  <a:cubicBezTo>
                    <a:pt x="300" y="343"/>
                    <a:pt x="322" y="259"/>
                    <a:pt x="345" y="173"/>
                  </a:cubicBezTo>
                  <a:cubicBezTo>
                    <a:pt x="365" y="100"/>
                    <a:pt x="323" y="26"/>
                    <a:pt x="250" y="5"/>
                  </a:cubicBezTo>
                  <a:cubicBezTo>
                    <a:pt x="238" y="2"/>
                    <a:pt x="226"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6"/>
            <p:cNvSpPr/>
            <p:nvPr/>
          </p:nvSpPr>
          <p:spPr>
            <a:xfrm>
              <a:off x="2290424" y="2957131"/>
              <a:ext cx="15646" cy="8273"/>
            </a:xfrm>
            <a:custGeom>
              <a:avLst/>
              <a:gdLst/>
              <a:ahLst/>
              <a:cxnLst/>
              <a:rect l="l" t="t" r="r" b="b"/>
              <a:pathLst>
                <a:path w="556" h="294" extrusionOk="0">
                  <a:moveTo>
                    <a:pt x="419" y="1"/>
                  </a:moveTo>
                  <a:cubicBezTo>
                    <a:pt x="416" y="1"/>
                    <a:pt x="414" y="1"/>
                    <a:pt x="411" y="1"/>
                  </a:cubicBezTo>
                  <a:cubicBezTo>
                    <a:pt x="316" y="4"/>
                    <a:pt x="222" y="11"/>
                    <a:pt x="128" y="23"/>
                  </a:cubicBezTo>
                  <a:cubicBezTo>
                    <a:pt x="54" y="30"/>
                    <a:pt x="0" y="97"/>
                    <a:pt x="8" y="171"/>
                  </a:cubicBezTo>
                  <a:cubicBezTo>
                    <a:pt x="15" y="241"/>
                    <a:pt x="75" y="294"/>
                    <a:pt x="142" y="294"/>
                  </a:cubicBezTo>
                  <a:lnTo>
                    <a:pt x="156" y="294"/>
                  </a:lnTo>
                  <a:cubicBezTo>
                    <a:pt x="243" y="285"/>
                    <a:pt x="332" y="277"/>
                    <a:pt x="423" y="273"/>
                  </a:cubicBezTo>
                  <a:cubicBezTo>
                    <a:pt x="497" y="270"/>
                    <a:pt x="555" y="206"/>
                    <a:pt x="554" y="132"/>
                  </a:cubicBezTo>
                  <a:cubicBezTo>
                    <a:pt x="551" y="57"/>
                    <a:pt x="490"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6"/>
            <p:cNvSpPr/>
            <p:nvPr/>
          </p:nvSpPr>
          <p:spPr>
            <a:xfrm>
              <a:off x="2412442" y="3130535"/>
              <a:ext cx="12185" cy="14689"/>
            </a:xfrm>
            <a:custGeom>
              <a:avLst/>
              <a:gdLst/>
              <a:ahLst/>
              <a:cxnLst/>
              <a:rect l="l" t="t" r="r" b="b"/>
              <a:pathLst>
                <a:path w="433" h="522" extrusionOk="0">
                  <a:moveTo>
                    <a:pt x="276" y="0"/>
                  </a:moveTo>
                  <a:cubicBezTo>
                    <a:pt x="224" y="0"/>
                    <a:pt x="174" y="30"/>
                    <a:pt x="152" y="81"/>
                  </a:cubicBezTo>
                  <a:cubicBezTo>
                    <a:pt x="115" y="161"/>
                    <a:pt x="77" y="244"/>
                    <a:pt x="35" y="321"/>
                  </a:cubicBezTo>
                  <a:cubicBezTo>
                    <a:pt x="0" y="389"/>
                    <a:pt x="27" y="471"/>
                    <a:pt x="93" y="506"/>
                  </a:cubicBezTo>
                  <a:cubicBezTo>
                    <a:pt x="114" y="516"/>
                    <a:pt x="136" y="522"/>
                    <a:pt x="158" y="522"/>
                  </a:cubicBezTo>
                  <a:cubicBezTo>
                    <a:pt x="207" y="522"/>
                    <a:pt x="254" y="494"/>
                    <a:pt x="277" y="449"/>
                  </a:cubicBezTo>
                  <a:cubicBezTo>
                    <a:pt x="321" y="365"/>
                    <a:pt x="363" y="280"/>
                    <a:pt x="401" y="191"/>
                  </a:cubicBezTo>
                  <a:cubicBezTo>
                    <a:pt x="433" y="123"/>
                    <a:pt x="401" y="41"/>
                    <a:pt x="332" y="12"/>
                  </a:cubicBezTo>
                  <a:cubicBezTo>
                    <a:pt x="314" y="4"/>
                    <a:pt x="295"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6"/>
            <p:cNvSpPr/>
            <p:nvPr/>
          </p:nvSpPr>
          <p:spPr>
            <a:xfrm>
              <a:off x="2426569" y="3080051"/>
              <a:ext cx="8132" cy="15702"/>
            </a:xfrm>
            <a:custGeom>
              <a:avLst/>
              <a:gdLst/>
              <a:ahLst/>
              <a:cxnLst/>
              <a:rect l="l" t="t" r="r" b="b"/>
              <a:pathLst>
                <a:path w="289" h="558" extrusionOk="0">
                  <a:moveTo>
                    <a:pt x="152" y="1"/>
                  </a:moveTo>
                  <a:cubicBezTo>
                    <a:pt x="78" y="1"/>
                    <a:pt x="15" y="62"/>
                    <a:pt x="15" y="138"/>
                  </a:cubicBezTo>
                  <a:lnTo>
                    <a:pt x="15" y="146"/>
                  </a:lnTo>
                  <a:cubicBezTo>
                    <a:pt x="15" y="235"/>
                    <a:pt x="12" y="324"/>
                    <a:pt x="6" y="414"/>
                  </a:cubicBezTo>
                  <a:cubicBezTo>
                    <a:pt x="1" y="489"/>
                    <a:pt x="59" y="554"/>
                    <a:pt x="133" y="557"/>
                  </a:cubicBezTo>
                  <a:lnTo>
                    <a:pt x="143" y="557"/>
                  </a:lnTo>
                  <a:cubicBezTo>
                    <a:pt x="213" y="557"/>
                    <a:pt x="274" y="500"/>
                    <a:pt x="279" y="430"/>
                  </a:cubicBezTo>
                  <a:cubicBezTo>
                    <a:pt x="285" y="336"/>
                    <a:pt x="289" y="241"/>
                    <a:pt x="289" y="146"/>
                  </a:cubicBezTo>
                  <a:lnTo>
                    <a:pt x="289" y="138"/>
                  </a:lnTo>
                  <a:cubicBezTo>
                    <a:pt x="289" y="62"/>
                    <a:pt x="226"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6"/>
            <p:cNvSpPr/>
            <p:nvPr/>
          </p:nvSpPr>
          <p:spPr>
            <a:xfrm>
              <a:off x="2422066" y="3105996"/>
              <a:ext cx="10299" cy="15224"/>
            </a:xfrm>
            <a:custGeom>
              <a:avLst/>
              <a:gdLst/>
              <a:ahLst/>
              <a:cxnLst/>
              <a:rect l="l" t="t" r="r" b="b"/>
              <a:pathLst>
                <a:path w="366" h="541" extrusionOk="0">
                  <a:moveTo>
                    <a:pt x="218" y="0"/>
                  </a:moveTo>
                  <a:cubicBezTo>
                    <a:pt x="155" y="0"/>
                    <a:pt x="99" y="44"/>
                    <a:pt x="85" y="108"/>
                  </a:cubicBezTo>
                  <a:cubicBezTo>
                    <a:pt x="66" y="196"/>
                    <a:pt x="44" y="283"/>
                    <a:pt x="21" y="367"/>
                  </a:cubicBezTo>
                  <a:cubicBezTo>
                    <a:pt x="0" y="440"/>
                    <a:pt x="43" y="514"/>
                    <a:pt x="115" y="535"/>
                  </a:cubicBezTo>
                  <a:cubicBezTo>
                    <a:pt x="129" y="538"/>
                    <a:pt x="142" y="541"/>
                    <a:pt x="152" y="541"/>
                  </a:cubicBezTo>
                  <a:cubicBezTo>
                    <a:pt x="212" y="541"/>
                    <a:pt x="267" y="500"/>
                    <a:pt x="283" y="440"/>
                  </a:cubicBezTo>
                  <a:cubicBezTo>
                    <a:pt x="309" y="349"/>
                    <a:pt x="331" y="257"/>
                    <a:pt x="350" y="164"/>
                  </a:cubicBezTo>
                  <a:cubicBezTo>
                    <a:pt x="366" y="91"/>
                    <a:pt x="319" y="18"/>
                    <a:pt x="247" y="3"/>
                  </a:cubicBezTo>
                  <a:cubicBezTo>
                    <a:pt x="237" y="1"/>
                    <a:pt x="227"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6"/>
            <p:cNvSpPr/>
            <p:nvPr/>
          </p:nvSpPr>
          <p:spPr>
            <a:xfrm>
              <a:off x="2341133" y="2962928"/>
              <a:ext cx="15984" cy="10271"/>
            </a:xfrm>
            <a:custGeom>
              <a:avLst/>
              <a:gdLst/>
              <a:ahLst/>
              <a:cxnLst/>
              <a:rect l="l" t="t" r="r" b="b"/>
              <a:pathLst>
                <a:path w="568" h="365" extrusionOk="0">
                  <a:moveTo>
                    <a:pt x="154" y="1"/>
                  </a:moveTo>
                  <a:cubicBezTo>
                    <a:pt x="97" y="1"/>
                    <a:pt x="43" y="37"/>
                    <a:pt x="26" y="95"/>
                  </a:cubicBezTo>
                  <a:cubicBezTo>
                    <a:pt x="1" y="166"/>
                    <a:pt x="42" y="243"/>
                    <a:pt x="113" y="265"/>
                  </a:cubicBezTo>
                  <a:cubicBezTo>
                    <a:pt x="196" y="293"/>
                    <a:pt x="282" y="323"/>
                    <a:pt x="363" y="355"/>
                  </a:cubicBezTo>
                  <a:cubicBezTo>
                    <a:pt x="379" y="363"/>
                    <a:pt x="397" y="364"/>
                    <a:pt x="413" y="364"/>
                  </a:cubicBezTo>
                  <a:cubicBezTo>
                    <a:pt x="467" y="364"/>
                    <a:pt x="518" y="331"/>
                    <a:pt x="540" y="278"/>
                  </a:cubicBezTo>
                  <a:cubicBezTo>
                    <a:pt x="567" y="210"/>
                    <a:pt x="532" y="131"/>
                    <a:pt x="464" y="104"/>
                  </a:cubicBezTo>
                  <a:cubicBezTo>
                    <a:pt x="376" y="70"/>
                    <a:pt x="285" y="37"/>
                    <a:pt x="196" y="7"/>
                  </a:cubicBezTo>
                  <a:cubicBezTo>
                    <a:pt x="182" y="3"/>
                    <a:pt x="168" y="1"/>
                    <a:pt x="1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6"/>
            <p:cNvSpPr/>
            <p:nvPr/>
          </p:nvSpPr>
          <p:spPr>
            <a:xfrm>
              <a:off x="2282882" y="3201929"/>
              <a:ext cx="15843" cy="8752"/>
            </a:xfrm>
            <a:custGeom>
              <a:avLst/>
              <a:gdLst/>
              <a:ahLst/>
              <a:cxnLst/>
              <a:rect l="l" t="t" r="r" b="b"/>
              <a:pathLst>
                <a:path w="563" h="311" extrusionOk="0">
                  <a:moveTo>
                    <a:pt x="146" y="1"/>
                  </a:moveTo>
                  <a:cubicBezTo>
                    <a:pt x="81" y="1"/>
                    <a:pt x="24" y="49"/>
                    <a:pt x="14" y="117"/>
                  </a:cubicBezTo>
                  <a:cubicBezTo>
                    <a:pt x="0" y="191"/>
                    <a:pt x="51" y="259"/>
                    <a:pt x="126" y="272"/>
                  </a:cubicBezTo>
                  <a:cubicBezTo>
                    <a:pt x="219" y="288"/>
                    <a:pt x="313" y="301"/>
                    <a:pt x="408" y="310"/>
                  </a:cubicBezTo>
                  <a:lnTo>
                    <a:pt x="423" y="310"/>
                  </a:lnTo>
                  <a:cubicBezTo>
                    <a:pt x="491" y="310"/>
                    <a:pt x="549" y="258"/>
                    <a:pt x="557" y="189"/>
                  </a:cubicBezTo>
                  <a:cubicBezTo>
                    <a:pt x="562" y="114"/>
                    <a:pt x="510" y="48"/>
                    <a:pt x="433" y="39"/>
                  </a:cubicBezTo>
                  <a:cubicBezTo>
                    <a:pt x="345" y="31"/>
                    <a:pt x="257" y="17"/>
                    <a:pt x="169" y="3"/>
                  </a:cubicBezTo>
                  <a:cubicBezTo>
                    <a:pt x="161" y="2"/>
                    <a:pt x="154" y="1"/>
                    <a:pt x="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6"/>
            <p:cNvSpPr/>
            <p:nvPr/>
          </p:nvSpPr>
          <p:spPr>
            <a:xfrm>
              <a:off x="2308856" y="3202998"/>
              <a:ext cx="15646" cy="8273"/>
            </a:xfrm>
            <a:custGeom>
              <a:avLst/>
              <a:gdLst/>
              <a:ahLst/>
              <a:cxnLst/>
              <a:rect l="l" t="t" r="r" b="b"/>
              <a:pathLst>
                <a:path w="556" h="294" extrusionOk="0">
                  <a:moveTo>
                    <a:pt x="412" y="1"/>
                  </a:moveTo>
                  <a:cubicBezTo>
                    <a:pt x="407" y="1"/>
                    <a:pt x="403" y="1"/>
                    <a:pt x="398" y="1"/>
                  </a:cubicBezTo>
                  <a:cubicBezTo>
                    <a:pt x="311" y="10"/>
                    <a:pt x="222" y="17"/>
                    <a:pt x="133" y="22"/>
                  </a:cubicBezTo>
                  <a:cubicBezTo>
                    <a:pt x="57" y="25"/>
                    <a:pt x="1" y="89"/>
                    <a:pt x="2" y="163"/>
                  </a:cubicBezTo>
                  <a:cubicBezTo>
                    <a:pt x="5" y="236"/>
                    <a:pt x="66" y="294"/>
                    <a:pt x="139" y="294"/>
                  </a:cubicBezTo>
                  <a:lnTo>
                    <a:pt x="143" y="294"/>
                  </a:lnTo>
                  <a:cubicBezTo>
                    <a:pt x="238" y="291"/>
                    <a:pt x="332" y="284"/>
                    <a:pt x="426" y="275"/>
                  </a:cubicBezTo>
                  <a:cubicBezTo>
                    <a:pt x="500" y="268"/>
                    <a:pt x="555" y="199"/>
                    <a:pt x="548" y="125"/>
                  </a:cubicBezTo>
                  <a:cubicBezTo>
                    <a:pt x="541" y="54"/>
                    <a:pt x="483"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6"/>
            <p:cNvSpPr/>
            <p:nvPr/>
          </p:nvSpPr>
          <p:spPr>
            <a:xfrm>
              <a:off x="2257837" y="3195090"/>
              <a:ext cx="15927" cy="10327"/>
            </a:xfrm>
            <a:custGeom>
              <a:avLst/>
              <a:gdLst/>
              <a:ahLst/>
              <a:cxnLst/>
              <a:rect l="l" t="t" r="r" b="b"/>
              <a:pathLst>
                <a:path w="566" h="367" extrusionOk="0">
                  <a:moveTo>
                    <a:pt x="155" y="1"/>
                  </a:moveTo>
                  <a:cubicBezTo>
                    <a:pt x="100" y="1"/>
                    <a:pt x="48" y="33"/>
                    <a:pt x="27" y="86"/>
                  </a:cubicBezTo>
                  <a:cubicBezTo>
                    <a:pt x="1" y="156"/>
                    <a:pt x="34" y="236"/>
                    <a:pt x="104" y="262"/>
                  </a:cubicBezTo>
                  <a:cubicBezTo>
                    <a:pt x="192" y="297"/>
                    <a:pt x="282" y="330"/>
                    <a:pt x="372" y="360"/>
                  </a:cubicBezTo>
                  <a:cubicBezTo>
                    <a:pt x="387" y="362"/>
                    <a:pt x="398" y="367"/>
                    <a:pt x="413" y="367"/>
                  </a:cubicBezTo>
                  <a:cubicBezTo>
                    <a:pt x="471" y="367"/>
                    <a:pt x="525" y="330"/>
                    <a:pt x="542" y="272"/>
                  </a:cubicBezTo>
                  <a:cubicBezTo>
                    <a:pt x="566" y="201"/>
                    <a:pt x="528" y="122"/>
                    <a:pt x="455" y="100"/>
                  </a:cubicBezTo>
                  <a:cubicBezTo>
                    <a:pt x="372" y="73"/>
                    <a:pt x="286" y="42"/>
                    <a:pt x="205" y="10"/>
                  </a:cubicBezTo>
                  <a:cubicBezTo>
                    <a:pt x="188" y="4"/>
                    <a:pt x="171"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6"/>
            <p:cNvSpPr/>
            <p:nvPr/>
          </p:nvSpPr>
          <p:spPr>
            <a:xfrm>
              <a:off x="2264900" y="2960902"/>
              <a:ext cx="16012" cy="9905"/>
            </a:xfrm>
            <a:custGeom>
              <a:avLst/>
              <a:gdLst/>
              <a:ahLst/>
              <a:cxnLst/>
              <a:rect l="l" t="t" r="r" b="b"/>
              <a:pathLst>
                <a:path w="569" h="352" extrusionOk="0">
                  <a:moveTo>
                    <a:pt x="420" y="0"/>
                  </a:moveTo>
                  <a:cubicBezTo>
                    <a:pt x="408" y="0"/>
                    <a:pt x="396" y="2"/>
                    <a:pt x="385" y="5"/>
                  </a:cubicBezTo>
                  <a:cubicBezTo>
                    <a:pt x="293" y="28"/>
                    <a:pt x="200" y="56"/>
                    <a:pt x="111" y="85"/>
                  </a:cubicBezTo>
                  <a:cubicBezTo>
                    <a:pt x="41" y="109"/>
                    <a:pt x="0" y="186"/>
                    <a:pt x="24" y="259"/>
                  </a:cubicBezTo>
                  <a:cubicBezTo>
                    <a:pt x="42" y="315"/>
                    <a:pt x="96" y="352"/>
                    <a:pt x="153" y="352"/>
                  </a:cubicBezTo>
                  <a:cubicBezTo>
                    <a:pt x="168" y="352"/>
                    <a:pt x="182" y="350"/>
                    <a:pt x="195" y="346"/>
                  </a:cubicBezTo>
                  <a:cubicBezTo>
                    <a:pt x="278" y="318"/>
                    <a:pt x="366" y="292"/>
                    <a:pt x="452" y="270"/>
                  </a:cubicBezTo>
                  <a:cubicBezTo>
                    <a:pt x="524" y="253"/>
                    <a:pt x="568" y="177"/>
                    <a:pt x="551" y="104"/>
                  </a:cubicBezTo>
                  <a:cubicBezTo>
                    <a:pt x="535" y="42"/>
                    <a:pt x="480" y="0"/>
                    <a:pt x="4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6"/>
            <p:cNvSpPr/>
            <p:nvPr/>
          </p:nvSpPr>
          <p:spPr>
            <a:xfrm>
              <a:off x="2316144" y="2957610"/>
              <a:ext cx="15927" cy="8695"/>
            </a:xfrm>
            <a:custGeom>
              <a:avLst/>
              <a:gdLst/>
              <a:ahLst/>
              <a:cxnLst/>
              <a:rect l="l" t="t" r="r" b="b"/>
              <a:pathLst>
                <a:path w="566" h="309" extrusionOk="0">
                  <a:moveTo>
                    <a:pt x="145" y="1"/>
                  </a:moveTo>
                  <a:cubicBezTo>
                    <a:pt x="76" y="1"/>
                    <a:pt x="15" y="54"/>
                    <a:pt x="8" y="124"/>
                  </a:cubicBezTo>
                  <a:cubicBezTo>
                    <a:pt x="1" y="198"/>
                    <a:pt x="56" y="266"/>
                    <a:pt x="130" y="272"/>
                  </a:cubicBezTo>
                  <a:cubicBezTo>
                    <a:pt x="218" y="282"/>
                    <a:pt x="306" y="293"/>
                    <a:pt x="394" y="307"/>
                  </a:cubicBezTo>
                  <a:cubicBezTo>
                    <a:pt x="401" y="309"/>
                    <a:pt x="408" y="309"/>
                    <a:pt x="416" y="309"/>
                  </a:cubicBezTo>
                  <a:cubicBezTo>
                    <a:pt x="481" y="309"/>
                    <a:pt x="539" y="262"/>
                    <a:pt x="551" y="195"/>
                  </a:cubicBezTo>
                  <a:cubicBezTo>
                    <a:pt x="566" y="122"/>
                    <a:pt x="515" y="52"/>
                    <a:pt x="440" y="41"/>
                  </a:cubicBezTo>
                  <a:cubicBezTo>
                    <a:pt x="347" y="26"/>
                    <a:pt x="253" y="13"/>
                    <a:pt x="158" y="1"/>
                  </a:cubicBezTo>
                  <a:cubicBezTo>
                    <a:pt x="154" y="1"/>
                    <a:pt x="149" y="1"/>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6"/>
            <p:cNvSpPr/>
            <p:nvPr/>
          </p:nvSpPr>
          <p:spPr>
            <a:xfrm>
              <a:off x="2333986" y="3197679"/>
              <a:ext cx="16068" cy="9849"/>
            </a:xfrm>
            <a:custGeom>
              <a:avLst/>
              <a:gdLst/>
              <a:ahLst/>
              <a:cxnLst/>
              <a:rect l="l" t="t" r="r" b="b"/>
              <a:pathLst>
                <a:path w="571" h="350" extrusionOk="0">
                  <a:moveTo>
                    <a:pt x="417" y="0"/>
                  </a:moveTo>
                  <a:cubicBezTo>
                    <a:pt x="403" y="0"/>
                    <a:pt x="388" y="2"/>
                    <a:pt x="374" y="7"/>
                  </a:cubicBezTo>
                  <a:cubicBezTo>
                    <a:pt x="290" y="35"/>
                    <a:pt x="202" y="59"/>
                    <a:pt x="117" y="81"/>
                  </a:cubicBezTo>
                  <a:cubicBezTo>
                    <a:pt x="44" y="100"/>
                    <a:pt x="0" y="174"/>
                    <a:pt x="19" y="247"/>
                  </a:cubicBezTo>
                  <a:cubicBezTo>
                    <a:pt x="35" y="308"/>
                    <a:pt x="90" y="349"/>
                    <a:pt x="151" y="349"/>
                  </a:cubicBezTo>
                  <a:cubicBezTo>
                    <a:pt x="163" y="349"/>
                    <a:pt x="173" y="348"/>
                    <a:pt x="186" y="345"/>
                  </a:cubicBezTo>
                  <a:cubicBezTo>
                    <a:pt x="277" y="321"/>
                    <a:pt x="370" y="297"/>
                    <a:pt x="459" y="268"/>
                  </a:cubicBezTo>
                  <a:cubicBezTo>
                    <a:pt x="530" y="243"/>
                    <a:pt x="571" y="167"/>
                    <a:pt x="546" y="96"/>
                  </a:cubicBezTo>
                  <a:cubicBezTo>
                    <a:pt x="527" y="37"/>
                    <a:pt x="475"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6"/>
            <p:cNvSpPr/>
            <p:nvPr/>
          </p:nvSpPr>
          <p:spPr>
            <a:xfrm>
              <a:off x="2289382" y="3066487"/>
              <a:ext cx="7710" cy="13507"/>
            </a:xfrm>
            <a:custGeom>
              <a:avLst/>
              <a:gdLst/>
              <a:ahLst/>
              <a:cxnLst/>
              <a:rect l="l" t="t" r="r" b="b"/>
              <a:pathLst>
                <a:path w="274" h="480" extrusionOk="0">
                  <a:moveTo>
                    <a:pt x="136" y="1"/>
                  </a:moveTo>
                  <a:cubicBezTo>
                    <a:pt x="62" y="1"/>
                    <a:pt x="1" y="62"/>
                    <a:pt x="1" y="136"/>
                  </a:cubicBezTo>
                  <a:lnTo>
                    <a:pt x="1" y="345"/>
                  </a:lnTo>
                  <a:cubicBezTo>
                    <a:pt x="1" y="419"/>
                    <a:pt x="62" y="480"/>
                    <a:pt x="136" y="480"/>
                  </a:cubicBezTo>
                  <a:cubicBezTo>
                    <a:pt x="212" y="480"/>
                    <a:pt x="273" y="419"/>
                    <a:pt x="273" y="345"/>
                  </a:cubicBezTo>
                  <a:lnTo>
                    <a:pt x="273" y="136"/>
                  </a:lnTo>
                  <a:cubicBezTo>
                    <a:pt x="273" y="61"/>
                    <a:pt x="212"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6"/>
            <p:cNvSpPr/>
            <p:nvPr/>
          </p:nvSpPr>
          <p:spPr>
            <a:xfrm>
              <a:off x="2318002" y="3066487"/>
              <a:ext cx="7710" cy="13507"/>
            </a:xfrm>
            <a:custGeom>
              <a:avLst/>
              <a:gdLst/>
              <a:ahLst/>
              <a:cxnLst/>
              <a:rect l="l" t="t" r="r" b="b"/>
              <a:pathLst>
                <a:path w="274" h="480" extrusionOk="0">
                  <a:moveTo>
                    <a:pt x="137" y="1"/>
                  </a:moveTo>
                  <a:cubicBezTo>
                    <a:pt x="63" y="1"/>
                    <a:pt x="0" y="62"/>
                    <a:pt x="0" y="136"/>
                  </a:cubicBezTo>
                  <a:lnTo>
                    <a:pt x="0" y="345"/>
                  </a:lnTo>
                  <a:cubicBezTo>
                    <a:pt x="0" y="419"/>
                    <a:pt x="63" y="480"/>
                    <a:pt x="137" y="480"/>
                  </a:cubicBezTo>
                  <a:cubicBezTo>
                    <a:pt x="211" y="480"/>
                    <a:pt x="274" y="419"/>
                    <a:pt x="274" y="345"/>
                  </a:cubicBezTo>
                  <a:lnTo>
                    <a:pt x="274" y="136"/>
                  </a:lnTo>
                  <a:cubicBezTo>
                    <a:pt x="272" y="61"/>
                    <a:pt x="211"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6"/>
            <p:cNvSpPr/>
            <p:nvPr/>
          </p:nvSpPr>
          <p:spPr>
            <a:xfrm>
              <a:off x="2265801" y="3005280"/>
              <a:ext cx="83435" cy="157725"/>
            </a:xfrm>
            <a:custGeom>
              <a:avLst/>
              <a:gdLst/>
              <a:ahLst/>
              <a:cxnLst/>
              <a:rect l="l" t="t" r="r" b="b"/>
              <a:pathLst>
                <a:path w="2965" h="5605" extrusionOk="0">
                  <a:moveTo>
                    <a:pt x="1484" y="279"/>
                  </a:moveTo>
                  <a:cubicBezTo>
                    <a:pt x="1759" y="279"/>
                    <a:pt x="2028" y="373"/>
                    <a:pt x="2240" y="545"/>
                  </a:cubicBezTo>
                  <a:cubicBezTo>
                    <a:pt x="2382" y="659"/>
                    <a:pt x="2493" y="801"/>
                    <a:pt x="2570" y="965"/>
                  </a:cubicBezTo>
                  <a:cubicBezTo>
                    <a:pt x="2650" y="1132"/>
                    <a:pt x="2691" y="1321"/>
                    <a:pt x="2691" y="1529"/>
                  </a:cubicBezTo>
                  <a:lnTo>
                    <a:pt x="2691" y="1776"/>
                  </a:lnTo>
                  <a:cubicBezTo>
                    <a:pt x="2671" y="1776"/>
                    <a:pt x="2643" y="1776"/>
                    <a:pt x="2612" y="1777"/>
                  </a:cubicBezTo>
                  <a:cubicBezTo>
                    <a:pt x="2576" y="1778"/>
                    <a:pt x="2534" y="1779"/>
                    <a:pt x="2497" y="1779"/>
                  </a:cubicBezTo>
                  <a:cubicBezTo>
                    <a:pt x="2482" y="1779"/>
                    <a:pt x="2468" y="1779"/>
                    <a:pt x="2457" y="1778"/>
                  </a:cubicBezTo>
                  <a:cubicBezTo>
                    <a:pt x="2012" y="1761"/>
                    <a:pt x="1220" y="1655"/>
                    <a:pt x="928" y="1142"/>
                  </a:cubicBezTo>
                  <a:cubicBezTo>
                    <a:pt x="903" y="1098"/>
                    <a:pt x="858" y="1072"/>
                    <a:pt x="808" y="1072"/>
                  </a:cubicBezTo>
                  <a:cubicBezTo>
                    <a:pt x="804" y="1072"/>
                    <a:pt x="798" y="1072"/>
                    <a:pt x="792" y="1074"/>
                  </a:cubicBezTo>
                  <a:cubicBezTo>
                    <a:pt x="738" y="1081"/>
                    <a:pt x="693" y="1120"/>
                    <a:pt x="677" y="1174"/>
                  </a:cubicBezTo>
                  <a:cubicBezTo>
                    <a:pt x="676" y="1180"/>
                    <a:pt x="542" y="1649"/>
                    <a:pt x="274" y="1768"/>
                  </a:cubicBezTo>
                  <a:lnTo>
                    <a:pt x="274" y="1529"/>
                  </a:lnTo>
                  <a:cubicBezTo>
                    <a:pt x="274" y="1321"/>
                    <a:pt x="313" y="1132"/>
                    <a:pt x="395" y="965"/>
                  </a:cubicBezTo>
                  <a:cubicBezTo>
                    <a:pt x="472" y="801"/>
                    <a:pt x="584" y="659"/>
                    <a:pt x="725" y="545"/>
                  </a:cubicBezTo>
                  <a:cubicBezTo>
                    <a:pt x="773" y="506"/>
                    <a:pt x="823" y="469"/>
                    <a:pt x="878" y="439"/>
                  </a:cubicBezTo>
                  <a:lnTo>
                    <a:pt x="880" y="439"/>
                  </a:lnTo>
                  <a:cubicBezTo>
                    <a:pt x="1041" y="346"/>
                    <a:pt x="1228" y="292"/>
                    <a:pt x="1415" y="280"/>
                  </a:cubicBezTo>
                  <a:lnTo>
                    <a:pt x="1484" y="279"/>
                  </a:lnTo>
                  <a:close/>
                  <a:moveTo>
                    <a:pt x="849" y="1487"/>
                  </a:moveTo>
                  <a:cubicBezTo>
                    <a:pt x="1268" y="1931"/>
                    <a:pt x="2007" y="2032"/>
                    <a:pt x="2445" y="2049"/>
                  </a:cubicBezTo>
                  <a:lnTo>
                    <a:pt x="2560" y="2049"/>
                  </a:lnTo>
                  <a:lnTo>
                    <a:pt x="2560" y="2498"/>
                  </a:lnTo>
                  <a:cubicBezTo>
                    <a:pt x="2560" y="3090"/>
                    <a:pt x="2077" y="3575"/>
                    <a:pt x="1482" y="3575"/>
                  </a:cubicBezTo>
                  <a:cubicBezTo>
                    <a:pt x="890" y="3575"/>
                    <a:pt x="405" y="3090"/>
                    <a:pt x="405" y="2498"/>
                  </a:cubicBezTo>
                  <a:lnTo>
                    <a:pt x="405" y="2004"/>
                  </a:lnTo>
                  <a:cubicBezTo>
                    <a:pt x="556" y="1931"/>
                    <a:pt x="687" y="1792"/>
                    <a:pt x="798" y="1588"/>
                  </a:cubicBezTo>
                  <a:cubicBezTo>
                    <a:pt x="817" y="1553"/>
                    <a:pt x="833" y="1521"/>
                    <a:pt x="849" y="1487"/>
                  </a:cubicBezTo>
                  <a:close/>
                  <a:moveTo>
                    <a:pt x="2689" y="3096"/>
                  </a:moveTo>
                  <a:lnTo>
                    <a:pt x="2689" y="3561"/>
                  </a:lnTo>
                  <a:lnTo>
                    <a:pt x="2691" y="3561"/>
                  </a:lnTo>
                  <a:cubicBezTo>
                    <a:pt x="2691" y="3802"/>
                    <a:pt x="2551" y="4012"/>
                    <a:pt x="2349" y="4112"/>
                  </a:cubicBezTo>
                  <a:cubicBezTo>
                    <a:pt x="2219" y="4005"/>
                    <a:pt x="2072" y="3919"/>
                    <a:pt x="1909" y="3865"/>
                  </a:cubicBezTo>
                  <a:lnTo>
                    <a:pt x="1909" y="3778"/>
                  </a:lnTo>
                  <a:cubicBezTo>
                    <a:pt x="2251" y="3663"/>
                    <a:pt x="2531" y="3415"/>
                    <a:pt x="2689" y="3096"/>
                  </a:cubicBezTo>
                  <a:close/>
                  <a:moveTo>
                    <a:pt x="275" y="3100"/>
                  </a:moveTo>
                  <a:cubicBezTo>
                    <a:pt x="434" y="3418"/>
                    <a:pt x="717" y="3665"/>
                    <a:pt x="1056" y="3780"/>
                  </a:cubicBezTo>
                  <a:lnTo>
                    <a:pt x="1057" y="3866"/>
                  </a:lnTo>
                  <a:cubicBezTo>
                    <a:pt x="894" y="3920"/>
                    <a:pt x="746" y="4005"/>
                    <a:pt x="618" y="4114"/>
                  </a:cubicBezTo>
                  <a:cubicBezTo>
                    <a:pt x="415" y="4012"/>
                    <a:pt x="275" y="3802"/>
                    <a:pt x="275" y="3562"/>
                  </a:cubicBezTo>
                  <a:lnTo>
                    <a:pt x="275" y="3100"/>
                  </a:lnTo>
                  <a:close/>
                  <a:moveTo>
                    <a:pt x="1637" y="3839"/>
                  </a:moveTo>
                  <a:lnTo>
                    <a:pt x="1637" y="4012"/>
                  </a:lnTo>
                  <a:cubicBezTo>
                    <a:pt x="1637" y="4098"/>
                    <a:pt x="1568" y="4166"/>
                    <a:pt x="1482" y="4166"/>
                  </a:cubicBezTo>
                  <a:cubicBezTo>
                    <a:pt x="1397" y="4166"/>
                    <a:pt x="1328" y="4098"/>
                    <a:pt x="1328" y="4012"/>
                  </a:cubicBezTo>
                  <a:lnTo>
                    <a:pt x="1328" y="3839"/>
                  </a:lnTo>
                  <a:cubicBezTo>
                    <a:pt x="1379" y="3845"/>
                    <a:pt x="1430" y="3847"/>
                    <a:pt x="1482" y="3847"/>
                  </a:cubicBezTo>
                  <a:cubicBezTo>
                    <a:pt x="1535" y="3847"/>
                    <a:pt x="1586" y="3845"/>
                    <a:pt x="1637" y="3839"/>
                  </a:cubicBezTo>
                  <a:close/>
                  <a:moveTo>
                    <a:pt x="1478" y="1"/>
                  </a:moveTo>
                  <a:lnTo>
                    <a:pt x="1405" y="2"/>
                  </a:lnTo>
                  <a:lnTo>
                    <a:pt x="1402" y="2"/>
                  </a:lnTo>
                  <a:cubicBezTo>
                    <a:pt x="1169" y="15"/>
                    <a:pt x="942" y="82"/>
                    <a:pt x="741" y="197"/>
                  </a:cubicBezTo>
                  <a:cubicBezTo>
                    <a:pt x="741" y="197"/>
                    <a:pt x="740" y="197"/>
                    <a:pt x="740" y="199"/>
                  </a:cubicBezTo>
                  <a:cubicBezTo>
                    <a:pt x="674" y="237"/>
                    <a:pt x="612" y="279"/>
                    <a:pt x="554" y="327"/>
                  </a:cubicBezTo>
                  <a:cubicBezTo>
                    <a:pt x="379" y="467"/>
                    <a:pt x="243" y="641"/>
                    <a:pt x="149" y="844"/>
                  </a:cubicBezTo>
                  <a:cubicBezTo>
                    <a:pt x="51" y="1048"/>
                    <a:pt x="0" y="1276"/>
                    <a:pt x="0" y="1524"/>
                  </a:cubicBezTo>
                  <a:lnTo>
                    <a:pt x="0" y="3559"/>
                  </a:lnTo>
                  <a:cubicBezTo>
                    <a:pt x="0" y="3877"/>
                    <a:pt x="168" y="4156"/>
                    <a:pt x="421" y="4313"/>
                  </a:cubicBezTo>
                  <a:cubicBezTo>
                    <a:pt x="243" y="4542"/>
                    <a:pt x="137" y="4829"/>
                    <a:pt x="137" y="5140"/>
                  </a:cubicBezTo>
                  <a:lnTo>
                    <a:pt x="137" y="5468"/>
                  </a:lnTo>
                  <a:cubicBezTo>
                    <a:pt x="137" y="5542"/>
                    <a:pt x="200" y="5605"/>
                    <a:pt x="274" y="5605"/>
                  </a:cubicBezTo>
                  <a:lnTo>
                    <a:pt x="762" y="5605"/>
                  </a:lnTo>
                  <a:cubicBezTo>
                    <a:pt x="836" y="5605"/>
                    <a:pt x="899" y="5542"/>
                    <a:pt x="899" y="5468"/>
                  </a:cubicBezTo>
                  <a:cubicBezTo>
                    <a:pt x="899" y="5394"/>
                    <a:pt x="836" y="5331"/>
                    <a:pt x="762" y="5331"/>
                  </a:cubicBezTo>
                  <a:lnTo>
                    <a:pt x="411" y="5331"/>
                  </a:lnTo>
                  <a:lnTo>
                    <a:pt x="411" y="5140"/>
                  </a:lnTo>
                  <a:cubicBezTo>
                    <a:pt x="411" y="4690"/>
                    <a:pt x="687" y="4306"/>
                    <a:pt x="1078" y="4146"/>
                  </a:cubicBezTo>
                  <a:cubicBezTo>
                    <a:pt x="1134" y="4316"/>
                    <a:pt x="1295" y="4437"/>
                    <a:pt x="1482" y="4437"/>
                  </a:cubicBezTo>
                  <a:cubicBezTo>
                    <a:pt x="1670" y="4437"/>
                    <a:pt x="1830" y="4316"/>
                    <a:pt x="1886" y="4146"/>
                  </a:cubicBezTo>
                  <a:cubicBezTo>
                    <a:pt x="2277" y="4306"/>
                    <a:pt x="2554" y="4690"/>
                    <a:pt x="2554" y="5140"/>
                  </a:cubicBezTo>
                  <a:lnTo>
                    <a:pt x="2554" y="5331"/>
                  </a:lnTo>
                  <a:lnTo>
                    <a:pt x="1391" y="5331"/>
                  </a:lnTo>
                  <a:cubicBezTo>
                    <a:pt x="1316" y="5331"/>
                    <a:pt x="1255" y="5394"/>
                    <a:pt x="1255" y="5468"/>
                  </a:cubicBezTo>
                  <a:cubicBezTo>
                    <a:pt x="1255" y="5542"/>
                    <a:pt x="1316" y="5605"/>
                    <a:pt x="1391" y="5605"/>
                  </a:cubicBezTo>
                  <a:lnTo>
                    <a:pt x="2691" y="5605"/>
                  </a:lnTo>
                  <a:cubicBezTo>
                    <a:pt x="2765" y="5605"/>
                    <a:pt x="2828" y="5542"/>
                    <a:pt x="2828" y="5468"/>
                  </a:cubicBezTo>
                  <a:lnTo>
                    <a:pt x="2828" y="5140"/>
                  </a:lnTo>
                  <a:cubicBezTo>
                    <a:pt x="2828" y="4829"/>
                    <a:pt x="2722" y="4543"/>
                    <a:pt x="2544" y="4313"/>
                  </a:cubicBezTo>
                  <a:cubicBezTo>
                    <a:pt x="2797" y="4159"/>
                    <a:pt x="2965" y="3879"/>
                    <a:pt x="2965" y="3561"/>
                  </a:cubicBezTo>
                  <a:lnTo>
                    <a:pt x="2965" y="1525"/>
                  </a:lnTo>
                  <a:cubicBezTo>
                    <a:pt x="2965" y="1278"/>
                    <a:pt x="2915" y="1049"/>
                    <a:pt x="2816" y="845"/>
                  </a:cubicBezTo>
                  <a:cubicBezTo>
                    <a:pt x="2720" y="643"/>
                    <a:pt x="2583" y="469"/>
                    <a:pt x="2410" y="328"/>
                  </a:cubicBezTo>
                  <a:cubicBezTo>
                    <a:pt x="2151" y="117"/>
                    <a:pt x="1822" y="1"/>
                    <a:pt x="1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6"/>
            <p:cNvSpPr/>
            <p:nvPr/>
          </p:nvSpPr>
          <p:spPr>
            <a:xfrm>
              <a:off x="2183517" y="2953051"/>
              <a:ext cx="76119" cy="76231"/>
            </a:xfrm>
            <a:custGeom>
              <a:avLst/>
              <a:gdLst/>
              <a:ahLst/>
              <a:cxnLst/>
              <a:rect l="l" t="t" r="r" b="b"/>
              <a:pathLst>
                <a:path w="2705" h="2709" extrusionOk="0">
                  <a:moveTo>
                    <a:pt x="1354" y="787"/>
                  </a:moveTo>
                  <a:cubicBezTo>
                    <a:pt x="1363" y="787"/>
                    <a:pt x="1372" y="787"/>
                    <a:pt x="1381" y="788"/>
                  </a:cubicBezTo>
                  <a:cubicBezTo>
                    <a:pt x="1596" y="803"/>
                    <a:pt x="1771" y="976"/>
                    <a:pt x="1789" y="1190"/>
                  </a:cubicBezTo>
                  <a:cubicBezTo>
                    <a:pt x="1802" y="1343"/>
                    <a:pt x="1736" y="1491"/>
                    <a:pt x="1614" y="1581"/>
                  </a:cubicBezTo>
                  <a:cubicBezTo>
                    <a:pt x="1567" y="1618"/>
                    <a:pt x="1526" y="1663"/>
                    <a:pt x="1502" y="1718"/>
                  </a:cubicBezTo>
                  <a:cubicBezTo>
                    <a:pt x="1474" y="1771"/>
                    <a:pt x="1461" y="1830"/>
                    <a:pt x="1461" y="1892"/>
                  </a:cubicBezTo>
                  <a:cubicBezTo>
                    <a:pt x="1461" y="2024"/>
                    <a:pt x="1529" y="2146"/>
                    <a:pt x="1642" y="2216"/>
                  </a:cubicBezTo>
                  <a:cubicBezTo>
                    <a:pt x="1694" y="2250"/>
                    <a:pt x="1742" y="2292"/>
                    <a:pt x="1780" y="2340"/>
                  </a:cubicBezTo>
                  <a:cubicBezTo>
                    <a:pt x="1780" y="2340"/>
                    <a:pt x="1767" y="2346"/>
                    <a:pt x="1765" y="2346"/>
                  </a:cubicBezTo>
                  <a:cubicBezTo>
                    <a:pt x="1639" y="2398"/>
                    <a:pt x="1497" y="2430"/>
                    <a:pt x="1350" y="2430"/>
                  </a:cubicBezTo>
                  <a:cubicBezTo>
                    <a:pt x="1347" y="2430"/>
                    <a:pt x="1343" y="2430"/>
                    <a:pt x="1340" y="2430"/>
                  </a:cubicBezTo>
                  <a:cubicBezTo>
                    <a:pt x="1198" y="2430"/>
                    <a:pt x="1063" y="2401"/>
                    <a:pt x="940" y="2350"/>
                  </a:cubicBezTo>
                  <a:cubicBezTo>
                    <a:pt x="935" y="2347"/>
                    <a:pt x="932" y="2346"/>
                    <a:pt x="928" y="2346"/>
                  </a:cubicBezTo>
                  <a:cubicBezTo>
                    <a:pt x="927" y="2344"/>
                    <a:pt x="924" y="2344"/>
                    <a:pt x="921" y="2343"/>
                  </a:cubicBezTo>
                  <a:cubicBezTo>
                    <a:pt x="960" y="2293"/>
                    <a:pt x="1007" y="2251"/>
                    <a:pt x="1059" y="2219"/>
                  </a:cubicBezTo>
                  <a:cubicBezTo>
                    <a:pt x="1114" y="2184"/>
                    <a:pt x="1160" y="2136"/>
                    <a:pt x="1193" y="2078"/>
                  </a:cubicBezTo>
                  <a:cubicBezTo>
                    <a:pt x="1224" y="2023"/>
                    <a:pt x="1240" y="1957"/>
                    <a:pt x="1240" y="1893"/>
                  </a:cubicBezTo>
                  <a:cubicBezTo>
                    <a:pt x="1240" y="1772"/>
                    <a:pt x="1183" y="1659"/>
                    <a:pt x="1087" y="1586"/>
                  </a:cubicBezTo>
                  <a:cubicBezTo>
                    <a:pt x="975" y="1501"/>
                    <a:pt x="908" y="1372"/>
                    <a:pt x="908" y="1231"/>
                  </a:cubicBezTo>
                  <a:cubicBezTo>
                    <a:pt x="908" y="1107"/>
                    <a:pt x="957" y="992"/>
                    <a:pt x="1049" y="906"/>
                  </a:cubicBezTo>
                  <a:cubicBezTo>
                    <a:pt x="1133" y="829"/>
                    <a:pt x="1240" y="787"/>
                    <a:pt x="1354" y="787"/>
                  </a:cubicBezTo>
                  <a:close/>
                  <a:moveTo>
                    <a:pt x="1350" y="0"/>
                  </a:moveTo>
                  <a:cubicBezTo>
                    <a:pt x="1087" y="0"/>
                    <a:pt x="831" y="76"/>
                    <a:pt x="611" y="220"/>
                  </a:cubicBezTo>
                  <a:cubicBezTo>
                    <a:pt x="547" y="262"/>
                    <a:pt x="531" y="345"/>
                    <a:pt x="570" y="409"/>
                  </a:cubicBezTo>
                  <a:cubicBezTo>
                    <a:pt x="597" y="450"/>
                    <a:pt x="639" y="471"/>
                    <a:pt x="683" y="471"/>
                  </a:cubicBezTo>
                  <a:cubicBezTo>
                    <a:pt x="709" y="471"/>
                    <a:pt x="735" y="464"/>
                    <a:pt x="759" y="449"/>
                  </a:cubicBezTo>
                  <a:cubicBezTo>
                    <a:pt x="935" y="335"/>
                    <a:pt x="1139" y="273"/>
                    <a:pt x="1350" y="273"/>
                  </a:cubicBezTo>
                  <a:cubicBezTo>
                    <a:pt x="1946" y="273"/>
                    <a:pt x="2431" y="757"/>
                    <a:pt x="2431" y="1353"/>
                  </a:cubicBezTo>
                  <a:cubicBezTo>
                    <a:pt x="2431" y="1698"/>
                    <a:pt x="2268" y="2005"/>
                    <a:pt x="2016" y="2202"/>
                  </a:cubicBezTo>
                  <a:cubicBezTo>
                    <a:pt x="1953" y="2117"/>
                    <a:pt x="1876" y="2044"/>
                    <a:pt x="1787" y="1988"/>
                  </a:cubicBezTo>
                  <a:cubicBezTo>
                    <a:pt x="1755" y="1967"/>
                    <a:pt x="1735" y="1931"/>
                    <a:pt x="1735" y="1893"/>
                  </a:cubicBezTo>
                  <a:cubicBezTo>
                    <a:pt x="1735" y="1874"/>
                    <a:pt x="1739" y="1858"/>
                    <a:pt x="1746" y="1844"/>
                  </a:cubicBezTo>
                  <a:cubicBezTo>
                    <a:pt x="1754" y="1828"/>
                    <a:pt x="1765" y="1814"/>
                    <a:pt x="1780" y="1804"/>
                  </a:cubicBezTo>
                  <a:cubicBezTo>
                    <a:pt x="1979" y="1654"/>
                    <a:pt x="2084" y="1418"/>
                    <a:pt x="2062" y="1171"/>
                  </a:cubicBezTo>
                  <a:cubicBezTo>
                    <a:pt x="2033" y="823"/>
                    <a:pt x="1749" y="545"/>
                    <a:pt x="1401" y="519"/>
                  </a:cubicBezTo>
                  <a:cubicBezTo>
                    <a:pt x="1384" y="517"/>
                    <a:pt x="1367" y="517"/>
                    <a:pt x="1349" y="517"/>
                  </a:cubicBezTo>
                  <a:cubicBezTo>
                    <a:pt x="1169" y="517"/>
                    <a:pt x="998" y="586"/>
                    <a:pt x="863" y="709"/>
                  </a:cubicBezTo>
                  <a:cubicBezTo>
                    <a:pt x="720" y="845"/>
                    <a:pt x="635" y="1035"/>
                    <a:pt x="635" y="1232"/>
                  </a:cubicBezTo>
                  <a:cubicBezTo>
                    <a:pt x="635" y="1456"/>
                    <a:pt x="743" y="1670"/>
                    <a:pt x="924" y="1806"/>
                  </a:cubicBezTo>
                  <a:cubicBezTo>
                    <a:pt x="950" y="1826"/>
                    <a:pt x="967" y="1858"/>
                    <a:pt x="967" y="1895"/>
                  </a:cubicBezTo>
                  <a:cubicBezTo>
                    <a:pt x="967" y="1912"/>
                    <a:pt x="962" y="1932"/>
                    <a:pt x="953" y="1948"/>
                  </a:cubicBezTo>
                  <a:cubicBezTo>
                    <a:pt x="943" y="1966"/>
                    <a:pt x="931" y="1980"/>
                    <a:pt x="914" y="1991"/>
                  </a:cubicBezTo>
                  <a:cubicBezTo>
                    <a:pt x="825" y="2047"/>
                    <a:pt x="746" y="2120"/>
                    <a:pt x="686" y="2206"/>
                  </a:cubicBezTo>
                  <a:cubicBezTo>
                    <a:pt x="433" y="2008"/>
                    <a:pt x="271" y="1699"/>
                    <a:pt x="271" y="1356"/>
                  </a:cubicBezTo>
                  <a:cubicBezTo>
                    <a:pt x="271" y="1187"/>
                    <a:pt x="309" y="1027"/>
                    <a:pt x="385" y="875"/>
                  </a:cubicBezTo>
                  <a:cubicBezTo>
                    <a:pt x="417" y="808"/>
                    <a:pt x="389" y="727"/>
                    <a:pt x="322" y="693"/>
                  </a:cubicBezTo>
                  <a:cubicBezTo>
                    <a:pt x="303" y="684"/>
                    <a:pt x="283" y="680"/>
                    <a:pt x="263" y="680"/>
                  </a:cubicBezTo>
                  <a:cubicBezTo>
                    <a:pt x="213" y="680"/>
                    <a:pt x="164" y="707"/>
                    <a:pt x="140" y="756"/>
                  </a:cubicBezTo>
                  <a:cubicBezTo>
                    <a:pt x="47" y="942"/>
                    <a:pt x="1" y="1145"/>
                    <a:pt x="1" y="1356"/>
                  </a:cubicBezTo>
                  <a:cubicBezTo>
                    <a:pt x="1" y="2103"/>
                    <a:pt x="606" y="2708"/>
                    <a:pt x="1353" y="2708"/>
                  </a:cubicBezTo>
                  <a:cubicBezTo>
                    <a:pt x="2099" y="2708"/>
                    <a:pt x="2704" y="2103"/>
                    <a:pt x="2704" y="1356"/>
                  </a:cubicBezTo>
                  <a:cubicBezTo>
                    <a:pt x="2704" y="1150"/>
                    <a:pt x="2659" y="957"/>
                    <a:pt x="2579" y="785"/>
                  </a:cubicBezTo>
                  <a:cubicBezTo>
                    <a:pt x="2592" y="750"/>
                    <a:pt x="2592" y="709"/>
                    <a:pt x="2573" y="676"/>
                  </a:cubicBezTo>
                  <a:cubicBezTo>
                    <a:pt x="2553" y="635"/>
                    <a:pt x="2517" y="610"/>
                    <a:pt x="2476" y="603"/>
                  </a:cubicBezTo>
                  <a:cubicBezTo>
                    <a:pt x="2234" y="239"/>
                    <a:pt x="1818" y="0"/>
                    <a:pt x="1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6"/>
            <p:cNvSpPr/>
            <p:nvPr/>
          </p:nvSpPr>
          <p:spPr>
            <a:xfrm>
              <a:off x="2355429" y="2953051"/>
              <a:ext cx="76175" cy="76119"/>
            </a:xfrm>
            <a:custGeom>
              <a:avLst/>
              <a:gdLst/>
              <a:ahLst/>
              <a:cxnLst/>
              <a:rect l="l" t="t" r="r" b="b"/>
              <a:pathLst>
                <a:path w="2707" h="2705" extrusionOk="0">
                  <a:moveTo>
                    <a:pt x="1354" y="277"/>
                  </a:moveTo>
                  <a:cubicBezTo>
                    <a:pt x="1948" y="277"/>
                    <a:pt x="2433" y="760"/>
                    <a:pt x="2433" y="1356"/>
                  </a:cubicBezTo>
                  <a:cubicBezTo>
                    <a:pt x="2433" y="1696"/>
                    <a:pt x="2271" y="2004"/>
                    <a:pt x="2018" y="2202"/>
                  </a:cubicBezTo>
                  <a:cubicBezTo>
                    <a:pt x="1956" y="2117"/>
                    <a:pt x="1879" y="2044"/>
                    <a:pt x="1790" y="1988"/>
                  </a:cubicBezTo>
                  <a:cubicBezTo>
                    <a:pt x="1757" y="1967"/>
                    <a:pt x="1738" y="1931"/>
                    <a:pt x="1738" y="1893"/>
                  </a:cubicBezTo>
                  <a:cubicBezTo>
                    <a:pt x="1738" y="1874"/>
                    <a:pt x="1741" y="1858"/>
                    <a:pt x="1748" y="1844"/>
                  </a:cubicBezTo>
                  <a:cubicBezTo>
                    <a:pt x="1755" y="1828"/>
                    <a:pt x="1769" y="1814"/>
                    <a:pt x="1783" y="1804"/>
                  </a:cubicBezTo>
                  <a:cubicBezTo>
                    <a:pt x="1981" y="1654"/>
                    <a:pt x="2087" y="1418"/>
                    <a:pt x="2066" y="1171"/>
                  </a:cubicBezTo>
                  <a:cubicBezTo>
                    <a:pt x="2036" y="823"/>
                    <a:pt x="1753" y="545"/>
                    <a:pt x="1405" y="519"/>
                  </a:cubicBezTo>
                  <a:cubicBezTo>
                    <a:pt x="1387" y="517"/>
                    <a:pt x="1370" y="517"/>
                    <a:pt x="1352" y="517"/>
                  </a:cubicBezTo>
                  <a:cubicBezTo>
                    <a:pt x="1171" y="517"/>
                    <a:pt x="1000" y="586"/>
                    <a:pt x="866" y="709"/>
                  </a:cubicBezTo>
                  <a:cubicBezTo>
                    <a:pt x="722" y="845"/>
                    <a:pt x="639" y="1035"/>
                    <a:pt x="639" y="1232"/>
                  </a:cubicBezTo>
                  <a:cubicBezTo>
                    <a:pt x="639" y="1456"/>
                    <a:pt x="745" y="1670"/>
                    <a:pt x="926" y="1806"/>
                  </a:cubicBezTo>
                  <a:cubicBezTo>
                    <a:pt x="953" y="1826"/>
                    <a:pt x="969" y="1858"/>
                    <a:pt x="969" y="1895"/>
                  </a:cubicBezTo>
                  <a:cubicBezTo>
                    <a:pt x="969" y="1912"/>
                    <a:pt x="963" y="1932"/>
                    <a:pt x="955" y="1948"/>
                  </a:cubicBezTo>
                  <a:cubicBezTo>
                    <a:pt x="946" y="1966"/>
                    <a:pt x="933" y="1980"/>
                    <a:pt x="917" y="1991"/>
                  </a:cubicBezTo>
                  <a:cubicBezTo>
                    <a:pt x="827" y="2047"/>
                    <a:pt x="749" y="2120"/>
                    <a:pt x="688" y="2206"/>
                  </a:cubicBezTo>
                  <a:cubicBezTo>
                    <a:pt x="436" y="2008"/>
                    <a:pt x="273" y="1699"/>
                    <a:pt x="273" y="1356"/>
                  </a:cubicBezTo>
                  <a:cubicBezTo>
                    <a:pt x="273" y="760"/>
                    <a:pt x="758" y="277"/>
                    <a:pt x="1354" y="277"/>
                  </a:cubicBezTo>
                  <a:close/>
                  <a:moveTo>
                    <a:pt x="1357" y="789"/>
                  </a:moveTo>
                  <a:cubicBezTo>
                    <a:pt x="1366" y="789"/>
                    <a:pt x="1375" y="789"/>
                    <a:pt x="1384" y="789"/>
                  </a:cubicBezTo>
                  <a:cubicBezTo>
                    <a:pt x="1600" y="804"/>
                    <a:pt x="1774" y="977"/>
                    <a:pt x="1792" y="1193"/>
                  </a:cubicBezTo>
                  <a:cubicBezTo>
                    <a:pt x="1805" y="1346"/>
                    <a:pt x="1739" y="1493"/>
                    <a:pt x="1617" y="1583"/>
                  </a:cubicBezTo>
                  <a:cubicBezTo>
                    <a:pt x="1569" y="1619"/>
                    <a:pt x="1530" y="1666"/>
                    <a:pt x="1505" y="1720"/>
                  </a:cubicBezTo>
                  <a:cubicBezTo>
                    <a:pt x="1477" y="1772"/>
                    <a:pt x="1464" y="1833"/>
                    <a:pt x="1464" y="1893"/>
                  </a:cubicBezTo>
                  <a:cubicBezTo>
                    <a:pt x="1464" y="2026"/>
                    <a:pt x="1531" y="2148"/>
                    <a:pt x="1645" y="2219"/>
                  </a:cubicBezTo>
                  <a:cubicBezTo>
                    <a:pt x="1697" y="2251"/>
                    <a:pt x="1745" y="2293"/>
                    <a:pt x="1783" y="2343"/>
                  </a:cubicBezTo>
                  <a:lnTo>
                    <a:pt x="1770" y="2347"/>
                  </a:lnTo>
                  <a:cubicBezTo>
                    <a:pt x="1638" y="2403"/>
                    <a:pt x="1495" y="2431"/>
                    <a:pt x="1353" y="2431"/>
                  </a:cubicBezTo>
                  <a:cubicBezTo>
                    <a:pt x="1261" y="2431"/>
                    <a:pt x="1169" y="2420"/>
                    <a:pt x="1080" y="2397"/>
                  </a:cubicBezTo>
                  <a:cubicBezTo>
                    <a:pt x="1032" y="2384"/>
                    <a:pt x="984" y="2368"/>
                    <a:pt x="939" y="2350"/>
                  </a:cubicBezTo>
                  <a:cubicBezTo>
                    <a:pt x="933" y="2347"/>
                    <a:pt x="930" y="2346"/>
                    <a:pt x="924" y="2344"/>
                  </a:cubicBezTo>
                  <a:cubicBezTo>
                    <a:pt x="962" y="2295"/>
                    <a:pt x="1009" y="2253"/>
                    <a:pt x="1062" y="2221"/>
                  </a:cubicBezTo>
                  <a:cubicBezTo>
                    <a:pt x="1116" y="2186"/>
                    <a:pt x="1163" y="2139"/>
                    <a:pt x="1195" y="2081"/>
                  </a:cubicBezTo>
                  <a:cubicBezTo>
                    <a:pt x="1225" y="2024"/>
                    <a:pt x="1243" y="1959"/>
                    <a:pt x="1243" y="1895"/>
                  </a:cubicBezTo>
                  <a:cubicBezTo>
                    <a:pt x="1243" y="1775"/>
                    <a:pt x="1186" y="1660"/>
                    <a:pt x="1090" y="1587"/>
                  </a:cubicBezTo>
                  <a:cubicBezTo>
                    <a:pt x="977" y="1503"/>
                    <a:pt x="911" y="1375"/>
                    <a:pt x="911" y="1232"/>
                  </a:cubicBezTo>
                  <a:cubicBezTo>
                    <a:pt x="911" y="1108"/>
                    <a:pt x="961" y="993"/>
                    <a:pt x="1051" y="909"/>
                  </a:cubicBezTo>
                  <a:cubicBezTo>
                    <a:pt x="1136" y="831"/>
                    <a:pt x="1243" y="789"/>
                    <a:pt x="1357" y="789"/>
                  </a:cubicBezTo>
                  <a:close/>
                  <a:moveTo>
                    <a:pt x="1354" y="0"/>
                  </a:moveTo>
                  <a:cubicBezTo>
                    <a:pt x="607" y="0"/>
                    <a:pt x="1" y="606"/>
                    <a:pt x="1" y="1353"/>
                  </a:cubicBezTo>
                  <a:cubicBezTo>
                    <a:pt x="1" y="2098"/>
                    <a:pt x="607" y="2704"/>
                    <a:pt x="1354" y="2704"/>
                  </a:cubicBezTo>
                  <a:cubicBezTo>
                    <a:pt x="2099" y="2704"/>
                    <a:pt x="2706" y="2098"/>
                    <a:pt x="2706" y="1353"/>
                  </a:cubicBezTo>
                  <a:cubicBezTo>
                    <a:pt x="2706" y="606"/>
                    <a:pt x="2099" y="0"/>
                    <a:pt x="1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6"/>
            <p:cNvSpPr/>
            <p:nvPr/>
          </p:nvSpPr>
          <p:spPr>
            <a:xfrm>
              <a:off x="2183432" y="3139090"/>
              <a:ext cx="76203" cy="76175"/>
            </a:xfrm>
            <a:custGeom>
              <a:avLst/>
              <a:gdLst/>
              <a:ahLst/>
              <a:cxnLst/>
              <a:rect l="l" t="t" r="r" b="b"/>
              <a:pathLst>
                <a:path w="2708" h="2707" extrusionOk="0">
                  <a:moveTo>
                    <a:pt x="1353" y="279"/>
                  </a:moveTo>
                  <a:cubicBezTo>
                    <a:pt x="1949" y="279"/>
                    <a:pt x="2434" y="764"/>
                    <a:pt x="2434" y="1359"/>
                  </a:cubicBezTo>
                  <a:cubicBezTo>
                    <a:pt x="2435" y="1699"/>
                    <a:pt x="2271" y="2007"/>
                    <a:pt x="2019" y="2205"/>
                  </a:cubicBezTo>
                  <a:cubicBezTo>
                    <a:pt x="1956" y="2119"/>
                    <a:pt x="1879" y="2047"/>
                    <a:pt x="1790" y="1990"/>
                  </a:cubicBezTo>
                  <a:cubicBezTo>
                    <a:pt x="1758" y="1971"/>
                    <a:pt x="1738" y="1935"/>
                    <a:pt x="1738" y="1895"/>
                  </a:cubicBezTo>
                  <a:cubicBezTo>
                    <a:pt x="1738" y="1878"/>
                    <a:pt x="1742" y="1862"/>
                    <a:pt x="1749" y="1847"/>
                  </a:cubicBezTo>
                  <a:cubicBezTo>
                    <a:pt x="1757" y="1830"/>
                    <a:pt x="1768" y="1818"/>
                    <a:pt x="1783" y="1806"/>
                  </a:cubicBezTo>
                  <a:cubicBezTo>
                    <a:pt x="1982" y="1658"/>
                    <a:pt x="2087" y="1421"/>
                    <a:pt x="2065" y="1173"/>
                  </a:cubicBezTo>
                  <a:cubicBezTo>
                    <a:pt x="2036" y="825"/>
                    <a:pt x="1752" y="547"/>
                    <a:pt x="1404" y="522"/>
                  </a:cubicBezTo>
                  <a:cubicBezTo>
                    <a:pt x="1387" y="521"/>
                    <a:pt x="1369" y="520"/>
                    <a:pt x="1352" y="520"/>
                  </a:cubicBezTo>
                  <a:cubicBezTo>
                    <a:pt x="1171" y="520"/>
                    <a:pt x="1001" y="588"/>
                    <a:pt x="866" y="713"/>
                  </a:cubicBezTo>
                  <a:cubicBezTo>
                    <a:pt x="723" y="847"/>
                    <a:pt x="638" y="1039"/>
                    <a:pt x="638" y="1236"/>
                  </a:cubicBezTo>
                  <a:cubicBezTo>
                    <a:pt x="638" y="1458"/>
                    <a:pt x="746" y="1674"/>
                    <a:pt x="927" y="1808"/>
                  </a:cubicBezTo>
                  <a:cubicBezTo>
                    <a:pt x="953" y="1828"/>
                    <a:pt x="970" y="1862"/>
                    <a:pt x="970" y="1898"/>
                  </a:cubicBezTo>
                  <a:cubicBezTo>
                    <a:pt x="970" y="1916"/>
                    <a:pt x="965" y="1936"/>
                    <a:pt x="956" y="1952"/>
                  </a:cubicBezTo>
                  <a:cubicBezTo>
                    <a:pt x="946" y="1968"/>
                    <a:pt x="934" y="1983"/>
                    <a:pt x="917" y="1994"/>
                  </a:cubicBezTo>
                  <a:cubicBezTo>
                    <a:pt x="828" y="2051"/>
                    <a:pt x="749" y="2124"/>
                    <a:pt x="689" y="2208"/>
                  </a:cubicBezTo>
                  <a:cubicBezTo>
                    <a:pt x="436" y="2010"/>
                    <a:pt x="274" y="1703"/>
                    <a:pt x="274" y="1359"/>
                  </a:cubicBezTo>
                  <a:cubicBezTo>
                    <a:pt x="274" y="764"/>
                    <a:pt x="759" y="279"/>
                    <a:pt x="1353" y="279"/>
                  </a:cubicBezTo>
                  <a:close/>
                  <a:moveTo>
                    <a:pt x="1356" y="791"/>
                  </a:moveTo>
                  <a:cubicBezTo>
                    <a:pt x="1365" y="791"/>
                    <a:pt x="1374" y="791"/>
                    <a:pt x="1384" y="792"/>
                  </a:cubicBezTo>
                  <a:cubicBezTo>
                    <a:pt x="1599" y="806"/>
                    <a:pt x="1774" y="978"/>
                    <a:pt x="1792" y="1193"/>
                  </a:cubicBezTo>
                  <a:cubicBezTo>
                    <a:pt x="1805" y="1346"/>
                    <a:pt x="1739" y="1493"/>
                    <a:pt x="1617" y="1585"/>
                  </a:cubicBezTo>
                  <a:cubicBezTo>
                    <a:pt x="1570" y="1622"/>
                    <a:pt x="1529" y="1667"/>
                    <a:pt x="1505" y="1721"/>
                  </a:cubicBezTo>
                  <a:cubicBezTo>
                    <a:pt x="1477" y="1774"/>
                    <a:pt x="1464" y="1834"/>
                    <a:pt x="1464" y="1894"/>
                  </a:cubicBezTo>
                  <a:cubicBezTo>
                    <a:pt x="1464" y="2026"/>
                    <a:pt x="1532" y="2149"/>
                    <a:pt x="1645" y="2220"/>
                  </a:cubicBezTo>
                  <a:cubicBezTo>
                    <a:pt x="1697" y="2252"/>
                    <a:pt x="1745" y="2294"/>
                    <a:pt x="1783" y="2344"/>
                  </a:cubicBezTo>
                  <a:cubicBezTo>
                    <a:pt x="1767" y="2351"/>
                    <a:pt x="1751" y="2358"/>
                    <a:pt x="1733" y="2364"/>
                  </a:cubicBezTo>
                  <a:cubicBezTo>
                    <a:pt x="1723" y="2367"/>
                    <a:pt x="1711" y="2373"/>
                    <a:pt x="1700" y="2376"/>
                  </a:cubicBezTo>
                  <a:cubicBezTo>
                    <a:pt x="1591" y="2412"/>
                    <a:pt x="1474" y="2432"/>
                    <a:pt x="1353" y="2432"/>
                  </a:cubicBezTo>
                  <a:cubicBezTo>
                    <a:pt x="1350" y="2433"/>
                    <a:pt x="1346" y="2433"/>
                    <a:pt x="1343" y="2433"/>
                  </a:cubicBezTo>
                  <a:cubicBezTo>
                    <a:pt x="1204" y="2433"/>
                    <a:pt x="1071" y="2404"/>
                    <a:pt x="946" y="2354"/>
                  </a:cubicBezTo>
                  <a:cubicBezTo>
                    <a:pt x="941" y="2352"/>
                    <a:pt x="937" y="2351"/>
                    <a:pt x="931" y="2350"/>
                  </a:cubicBezTo>
                  <a:cubicBezTo>
                    <a:pt x="930" y="2347"/>
                    <a:pt x="927" y="2347"/>
                    <a:pt x="924" y="2345"/>
                  </a:cubicBezTo>
                  <a:cubicBezTo>
                    <a:pt x="963" y="2296"/>
                    <a:pt x="1010" y="2255"/>
                    <a:pt x="1062" y="2221"/>
                  </a:cubicBezTo>
                  <a:cubicBezTo>
                    <a:pt x="1117" y="2186"/>
                    <a:pt x="1163" y="2140"/>
                    <a:pt x="1196" y="2082"/>
                  </a:cubicBezTo>
                  <a:cubicBezTo>
                    <a:pt x="1227" y="2025"/>
                    <a:pt x="1243" y="1959"/>
                    <a:pt x="1243" y="1895"/>
                  </a:cubicBezTo>
                  <a:cubicBezTo>
                    <a:pt x="1243" y="1776"/>
                    <a:pt x="1186" y="1661"/>
                    <a:pt x="1090" y="1588"/>
                  </a:cubicBezTo>
                  <a:cubicBezTo>
                    <a:pt x="978" y="1505"/>
                    <a:pt x="911" y="1375"/>
                    <a:pt x="911" y="1233"/>
                  </a:cubicBezTo>
                  <a:cubicBezTo>
                    <a:pt x="911" y="1109"/>
                    <a:pt x="960" y="995"/>
                    <a:pt x="1052" y="910"/>
                  </a:cubicBezTo>
                  <a:cubicBezTo>
                    <a:pt x="1135" y="831"/>
                    <a:pt x="1242" y="791"/>
                    <a:pt x="1356" y="791"/>
                  </a:cubicBezTo>
                  <a:close/>
                  <a:moveTo>
                    <a:pt x="1353" y="1"/>
                  </a:moveTo>
                  <a:cubicBezTo>
                    <a:pt x="608" y="1"/>
                    <a:pt x="1" y="607"/>
                    <a:pt x="1" y="1354"/>
                  </a:cubicBezTo>
                  <a:cubicBezTo>
                    <a:pt x="1" y="2099"/>
                    <a:pt x="608" y="2706"/>
                    <a:pt x="1353" y="2706"/>
                  </a:cubicBezTo>
                  <a:cubicBezTo>
                    <a:pt x="2100" y="2706"/>
                    <a:pt x="2706" y="2099"/>
                    <a:pt x="2706" y="1354"/>
                  </a:cubicBezTo>
                  <a:cubicBezTo>
                    <a:pt x="2707" y="607"/>
                    <a:pt x="2100" y="1"/>
                    <a:pt x="1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6"/>
            <p:cNvSpPr/>
            <p:nvPr/>
          </p:nvSpPr>
          <p:spPr>
            <a:xfrm>
              <a:off x="2355429" y="3139090"/>
              <a:ext cx="76203" cy="76175"/>
            </a:xfrm>
            <a:custGeom>
              <a:avLst/>
              <a:gdLst/>
              <a:ahLst/>
              <a:cxnLst/>
              <a:rect l="l" t="t" r="r" b="b"/>
              <a:pathLst>
                <a:path w="2708" h="2707" extrusionOk="0">
                  <a:moveTo>
                    <a:pt x="1354" y="279"/>
                  </a:moveTo>
                  <a:cubicBezTo>
                    <a:pt x="1948" y="279"/>
                    <a:pt x="2433" y="764"/>
                    <a:pt x="2433" y="1359"/>
                  </a:cubicBezTo>
                  <a:cubicBezTo>
                    <a:pt x="2433" y="1699"/>
                    <a:pt x="2271" y="2007"/>
                    <a:pt x="2018" y="2205"/>
                  </a:cubicBezTo>
                  <a:cubicBezTo>
                    <a:pt x="1956" y="2119"/>
                    <a:pt x="1879" y="2047"/>
                    <a:pt x="1790" y="1990"/>
                  </a:cubicBezTo>
                  <a:cubicBezTo>
                    <a:pt x="1757" y="1971"/>
                    <a:pt x="1738" y="1935"/>
                    <a:pt x="1738" y="1895"/>
                  </a:cubicBezTo>
                  <a:cubicBezTo>
                    <a:pt x="1738" y="1878"/>
                    <a:pt x="1741" y="1862"/>
                    <a:pt x="1748" y="1847"/>
                  </a:cubicBezTo>
                  <a:cubicBezTo>
                    <a:pt x="1755" y="1830"/>
                    <a:pt x="1769" y="1818"/>
                    <a:pt x="1783" y="1806"/>
                  </a:cubicBezTo>
                  <a:cubicBezTo>
                    <a:pt x="1981" y="1658"/>
                    <a:pt x="2087" y="1421"/>
                    <a:pt x="2066" y="1173"/>
                  </a:cubicBezTo>
                  <a:cubicBezTo>
                    <a:pt x="2036" y="825"/>
                    <a:pt x="1753" y="547"/>
                    <a:pt x="1405" y="522"/>
                  </a:cubicBezTo>
                  <a:cubicBezTo>
                    <a:pt x="1387" y="521"/>
                    <a:pt x="1369" y="520"/>
                    <a:pt x="1352" y="520"/>
                  </a:cubicBezTo>
                  <a:cubicBezTo>
                    <a:pt x="1170" y="520"/>
                    <a:pt x="1000" y="588"/>
                    <a:pt x="866" y="713"/>
                  </a:cubicBezTo>
                  <a:cubicBezTo>
                    <a:pt x="722" y="847"/>
                    <a:pt x="639" y="1039"/>
                    <a:pt x="639" y="1236"/>
                  </a:cubicBezTo>
                  <a:cubicBezTo>
                    <a:pt x="639" y="1458"/>
                    <a:pt x="745" y="1674"/>
                    <a:pt x="926" y="1808"/>
                  </a:cubicBezTo>
                  <a:cubicBezTo>
                    <a:pt x="953" y="1828"/>
                    <a:pt x="969" y="1862"/>
                    <a:pt x="969" y="1898"/>
                  </a:cubicBezTo>
                  <a:cubicBezTo>
                    <a:pt x="969" y="1916"/>
                    <a:pt x="963" y="1936"/>
                    <a:pt x="955" y="1952"/>
                  </a:cubicBezTo>
                  <a:cubicBezTo>
                    <a:pt x="946" y="1968"/>
                    <a:pt x="933" y="1983"/>
                    <a:pt x="917" y="1994"/>
                  </a:cubicBezTo>
                  <a:cubicBezTo>
                    <a:pt x="827" y="2051"/>
                    <a:pt x="749" y="2124"/>
                    <a:pt x="688" y="2208"/>
                  </a:cubicBezTo>
                  <a:cubicBezTo>
                    <a:pt x="436" y="2010"/>
                    <a:pt x="273" y="1703"/>
                    <a:pt x="273" y="1359"/>
                  </a:cubicBezTo>
                  <a:cubicBezTo>
                    <a:pt x="273" y="764"/>
                    <a:pt x="758" y="279"/>
                    <a:pt x="1354" y="279"/>
                  </a:cubicBezTo>
                  <a:close/>
                  <a:moveTo>
                    <a:pt x="1357" y="788"/>
                  </a:moveTo>
                  <a:cubicBezTo>
                    <a:pt x="1366" y="788"/>
                    <a:pt x="1375" y="788"/>
                    <a:pt x="1384" y="789"/>
                  </a:cubicBezTo>
                  <a:cubicBezTo>
                    <a:pt x="1600" y="803"/>
                    <a:pt x="1774" y="976"/>
                    <a:pt x="1792" y="1192"/>
                  </a:cubicBezTo>
                  <a:cubicBezTo>
                    <a:pt x="1805" y="1345"/>
                    <a:pt x="1739" y="1492"/>
                    <a:pt x="1617" y="1582"/>
                  </a:cubicBezTo>
                  <a:cubicBezTo>
                    <a:pt x="1571" y="1619"/>
                    <a:pt x="1530" y="1665"/>
                    <a:pt x="1505" y="1719"/>
                  </a:cubicBezTo>
                  <a:cubicBezTo>
                    <a:pt x="1477" y="1771"/>
                    <a:pt x="1464" y="1833"/>
                    <a:pt x="1464" y="1892"/>
                  </a:cubicBezTo>
                  <a:cubicBezTo>
                    <a:pt x="1464" y="2025"/>
                    <a:pt x="1531" y="2147"/>
                    <a:pt x="1645" y="2218"/>
                  </a:cubicBezTo>
                  <a:cubicBezTo>
                    <a:pt x="1697" y="2250"/>
                    <a:pt x="1745" y="2293"/>
                    <a:pt x="1783" y="2342"/>
                  </a:cubicBezTo>
                  <a:lnTo>
                    <a:pt x="1764" y="2350"/>
                  </a:lnTo>
                  <a:cubicBezTo>
                    <a:pt x="1638" y="2402"/>
                    <a:pt x="1499" y="2431"/>
                    <a:pt x="1354" y="2431"/>
                  </a:cubicBezTo>
                  <a:cubicBezTo>
                    <a:pt x="1333" y="2431"/>
                    <a:pt x="1316" y="2431"/>
                    <a:pt x="1295" y="2430"/>
                  </a:cubicBezTo>
                  <a:cubicBezTo>
                    <a:pt x="1231" y="2425"/>
                    <a:pt x="1167" y="2416"/>
                    <a:pt x="1106" y="2402"/>
                  </a:cubicBezTo>
                  <a:cubicBezTo>
                    <a:pt x="1051" y="2393"/>
                    <a:pt x="997" y="2374"/>
                    <a:pt x="944" y="2352"/>
                  </a:cubicBezTo>
                  <a:cubicBezTo>
                    <a:pt x="940" y="2351"/>
                    <a:pt x="934" y="2350"/>
                    <a:pt x="931" y="2347"/>
                  </a:cubicBezTo>
                  <a:cubicBezTo>
                    <a:pt x="930" y="2345"/>
                    <a:pt x="926" y="2345"/>
                    <a:pt x="924" y="2344"/>
                  </a:cubicBezTo>
                  <a:cubicBezTo>
                    <a:pt x="962" y="2294"/>
                    <a:pt x="1010" y="2252"/>
                    <a:pt x="1062" y="2220"/>
                  </a:cubicBezTo>
                  <a:cubicBezTo>
                    <a:pt x="1116" y="2185"/>
                    <a:pt x="1163" y="2138"/>
                    <a:pt x="1195" y="2080"/>
                  </a:cubicBezTo>
                  <a:cubicBezTo>
                    <a:pt x="1225" y="2023"/>
                    <a:pt x="1243" y="1958"/>
                    <a:pt x="1243" y="1894"/>
                  </a:cubicBezTo>
                  <a:cubicBezTo>
                    <a:pt x="1243" y="1774"/>
                    <a:pt x="1186" y="1659"/>
                    <a:pt x="1090" y="1587"/>
                  </a:cubicBezTo>
                  <a:cubicBezTo>
                    <a:pt x="977" y="1502"/>
                    <a:pt x="911" y="1374"/>
                    <a:pt x="911" y="1231"/>
                  </a:cubicBezTo>
                  <a:cubicBezTo>
                    <a:pt x="911" y="1108"/>
                    <a:pt x="961" y="993"/>
                    <a:pt x="1051" y="908"/>
                  </a:cubicBezTo>
                  <a:cubicBezTo>
                    <a:pt x="1136" y="830"/>
                    <a:pt x="1243" y="788"/>
                    <a:pt x="1357" y="788"/>
                  </a:cubicBezTo>
                  <a:close/>
                  <a:moveTo>
                    <a:pt x="1354" y="1"/>
                  </a:moveTo>
                  <a:cubicBezTo>
                    <a:pt x="607" y="1"/>
                    <a:pt x="1" y="607"/>
                    <a:pt x="1" y="1354"/>
                  </a:cubicBezTo>
                  <a:cubicBezTo>
                    <a:pt x="1" y="1556"/>
                    <a:pt x="46" y="1747"/>
                    <a:pt x="125" y="1917"/>
                  </a:cubicBezTo>
                  <a:cubicBezTo>
                    <a:pt x="109" y="1953"/>
                    <a:pt x="107" y="1997"/>
                    <a:pt x="126" y="2036"/>
                  </a:cubicBezTo>
                  <a:cubicBezTo>
                    <a:pt x="148" y="2080"/>
                    <a:pt x="189" y="2105"/>
                    <a:pt x="234" y="2111"/>
                  </a:cubicBezTo>
                  <a:cubicBezTo>
                    <a:pt x="477" y="2469"/>
                    <a:pt x="889" y="2706"/>
                    <a:pt x="1355" y="2706"/>
                  </a:cubicBezTo>
                  <a:cubicBezTo>
                    <a:pt x="2102" y="2706"/>
                    <a:pt x="2708" y="2099"/>
                    <a:pt x="2708" y="1354"/>
                  </a:cubicBezTo>
                  <a:cubicBezTo>
                    <a:pt x="2706" y="607"/>
                    <a:pt x="2099" y="1"/>
                    <a:pt x="1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4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US" sz="2800" b="1" dirty="0" err="1">
                <a:solidFill>
                  <a:schemeClr val="bg1"/>
                </a:solidFill>
                <a:latin typeface="Times New Roman" panose="02020603050405020304" charset="0"/>
                <a:cs typeface="Times New Roman" panose="02020603050405020304" charset="0"/>
                <a:sym typeface="+mn-ea"/>
              </a:rPr>
              <a:t>b) </a:t>
            </a:r>
            <a:r>
              <a:rPr lang="en-US" altLang="en-US" sz="2800" b="1" dirty="0" err="1">
                <a:solidFill>
                  <a:schemeClr val="bg1"/>
                </a:solidFill>
                <a:latin typeface="Times New Roman" panose="02020603050405020304" charset="0"/>
                <a:cs typeface="Times New Roman" panose="02020603050405020304" charset="0"/>
                <a:sym typeface="+mn-ea"/>
              </a:rPr>
              <a:t>Những</a:t>
            </a:r>
            <a:r>
              <a:rPr lang="en-US" altLang="en-US" sz="2800" b="1" dirty="0">
                <a:solidFill>
                  <a:schemeClr val="bg1"/>
                </a:solidFill>
                <a:latin typeface="Times New Roman" panose="02020603050405020304" charset="0"/>
                <a:cs typeface="Times New Roman" panose="02020603050405020304" charset="0"/>
                <a:sym typeface="+mn-ea"/>
              </a:rPr>
              <a:t> </a:t>
            </a:r>
            <a:r>
              <a:rPr lang="en-US" altLang="en-US" sz="2800" b="1" dirty="0" err="1">
                <a:solidFill>
                  <a:schemeClr val="bg1"/>
                </a:solidFill>
                <a:latin typeface="Times New Roman" panose="02020603050405020304" charset="0"/>
                <a:cs typeface="Times New Roman" panose="02020603050405020304" charset="0"/>
                <a:sym typeface="+mn-ea"/>
              </a:rPr>
              <a:t>việc</a:t>
            </a:r>
            <a:r>
              <a:rPr lang="en-US" altLang="en-US" sz="2800" b="1" dirty="0">
                <a:solidFill>
                  <a:schemeClr val="bg1"/>
                </a:solidFill>
                <a:latin typeface="Times New Roman" panose="02020603050405020304" charset="0"/>
                <a:cs typeface="Times New Roman" panose="02020603050405020304" charset="0"/>
                <a:sym typeface="+mn-ea"/>
              </a:rPr>
              <a:t> </a:t>
            </a:r>
            <a:r>
              <a:rPr lang="en-US" altLang="en-US" sz="2800" b="1" dirty="0" err="1">
                <a:solidFill>
                  <a:schemeClr val="bg1"/>
                </a:solidFill>
                <a:latin typeface="Times New Roman" panose="02020603050405020304" charset="0"/>
                <a:cs typeface="Times New Roman" panose="02020603050405020304" charset="0"/>
                <a:sym typeface="+mn-ea"/>
              </a:rPr>
              <a:t>làm</a:t>
            </a:r>
            <a:r>
              <a:rPr lang="en-US" altLang="en-US" sz="2800" b="1" dirty="0">
                <a:solidFill>
                  <a:schemeClr val="bg1"/>
                </a:solidFill>
                <a:latin typeface="Times New Roman" panose="02020603050405020304" charset="0"/>
                <a:cs typeface="Times New Roman" panose="02020603050405020304" charset="0"/>
                <a:sym typeface="+mn-ea"/>
              </a:rPr>
              <a:t> </a:t>
            </a:r>
            <a:r>
              <a:rPr lang="en-US" altLang="en-US" sz="2800" b="1" dirty="0" err="1">
                <a:solidFill>
                  <a:schemeClr val="bg1"/>
                </a:solidFill>
                <a:latin typeface="Times New Roman" panose="02020603050405020304" charset="0"/>
                <a:cs typeface="Times New Roman" panose="02020603050405020304" charset="0"/>
                <a:sym typeface="+mn-ea"/>
              </a:rPr>
              <a:t>thể</a:t>
            </a:r>
            <a:r>
              <a:rPr lang="en-US" altLang="en-US" sz="2800" b="1" dirty="0">
                <a:solidFill>
                  <a:schemeClr val="bg1"/>
                </a:solidFill>
                <a:latin typeface="Times New Roman" panose="02020603050405020304" charset="0"/>
                <a:cs typeface="Times New Roman" panose="02020603050405020304" charset="0"/>
                <a:sym typeface="+mn-ea"/>
              </a:rPr>
              <a:t> </a:t>
            </a:r>
            <a:r>
              <a:rPr lang="en-US" altLang="en-US" sz="2800" b="1" dirty="0" err="1">
                <a:solidFill>
                  <a:schemeClr val="bg1"/>
                </a:solidFill>
                <a:latin typeface="Times New Roman" panose="02020603050405020304" charset="0"/>
                <a:cs typeface="Times New Roman" panose="02020603050405020304" charset="0"/>
                <a:sym typeface="+mn-ea"/>
              </a:rPr>
              <a:t>hiện</a:t>
            </a:r>
            <a:r>
              <a:rPr lang="en-US" altLang="en-US" sz="2800" b="1" dirty="0">
                <a:solidFill>
                  <a:schemeClr val="bg1"/>
                </a:solidFill>
                <a:latin typeface="Times New Roman" panose="02020603050405020304" charset="0"/>
                <a:cs typeface="Times New Roman" panose="02020603050405020304" charset="0"/>
                <a:sym typeface="+mn-ea"/>
              </a:rPr>
              <a:t> </a:t>
            </a:r>
            <a:r>
              <a:rPr lang="en-US" altLang="en-US" sz="2800" b="1" dirty="0" err="1">
                <a:solidFill>
                  <a:schemeClr val="bg1"/>
                </a:solidFill>
                <a:latin typeface="Times New Roman" panose="02020603050405020304" charset="0"/>
                <a:cs typeface="Times New Roman" panose="02020603050405020304" charset="0"/>
                <a:sym typeface="+mn-ea"/>
              </a:rPr>
              <a:t>tính</a:t>
            </a:r>
            <a:r>
              <a:rPr lang="en-US" altLang="en-US" sz="2800" b="1" dirty="0">
                <a:solidFill>
                  <a:schemeClr val="bg1"/>
                </a:solidFill>
                <a:latin typeface="Times New Roman" panose="02020603050405020304" charset="0"/>
                <a:cs typeface="Times New Roman" panose="02020603050405020304" charset="0"/>
                <a:sym typeface="+mn-ea"/>
              </a:rPr>
              <a:t> </a:t>
            </a:r>
            <a:r>
              <a:rPr lang="en-US" altLang="en-US" sz="2800" b="1" dirty="0" err="1">
                <a:solidFill>
                  <a:schemeClr val="bg1"/>
                </a:solidFill>
                <a:latin typeface="Times New Roman" panose="02020603050405020304" charset="0"/>
                <a:cs typeface="Times New Roman" panose="02020603050405020304" charset="0"/>
                <a:sym typeface="+mn-ea"/>
              </a:rPr>
              <a:t>tự</a:t>
            </a:r>
            <a:r>
              <a:rPr lang="en-US" altLang="en-US" sz="2800" b="1" dirty="0">
                <a:solidFill>
                  <a:schemeClr val="bg1"/>
                </a:solidFill>
                <a:latin typeface="Times New Roman" panose="02020603050405020304" charset="0"/>
                <a:cs typeface="Times New Roman" panose="02020603050405020304" charset="0"/>
                <a:sym typeface="+mn-ea"/>
              </a:rPr>
              <a:t> </a:t>
            </a:r>
            <a:r>
              <a:rPr lang="en-US" altLang="en-US" sz="2800" b="1" dirty="0" err="1">
                <a:solidFill>
                  <a:schemeClr val="bg1"/>
                </a:solidFill>
                <a:latin typeface="Times New Roman" panose="02020603050405020304" charset="0"/>
                <a:cs typeface="Times New Roman" panose="02020603050405020304" charset="0"/>
                <a:sym typeface="+mn-ea"/>
              </a:rPr>
              <a:t>lập</a:t>
            </a:r>
          </a:p>
        </p:txBody>
      </p:sp>
      <p:sp>
        <p:nvSpPr>
          <p:cNvPr id="547" name="Google Shape;547;p46"/>
          <p:cNvSpPr txBox="1">
            <a:spLocks noGrp="1"/>
          </p:cNvSpPr>
          <p:nvPr>
            <p:ph type="subTitle" idx="4"/>
          </p:nvPr>
        </p:nvSpPr>
        <p:spPr>
          <a:xfrm>
            <a:off x="722300" y="1354206"/>
            <a:ext cx="2336400" cy="48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kumimoji="1" lang="en-US" b="1" dirty="0" err="1" smtClean="0">
                <a:solidFill>
                  <a:schemeClr val="tx1"/>
                </a:solidFill>
                <a:latin typeface="Times New Roman" panose="02020603050405020304" charset="0"/>
                <a:cs typeface="Times New Roman" panose="02020603050405020304" charset="0"/>
                <a:sym typeface="+mn-ea"/>
              </a:rPr>
              <a:t>Trong</a:t>
            </a:r>
            <a:r>
              <a:rPr kumimoji="1" lang="en-US" b="1" dirty="0" smtClean="0">
                <a:solidFill>
                  <a:schemeClr val="tx1"/>
                </a:solidFill>
                <a:latin typeface="Times New Roman" panose="02020603050405020304" charset="0"/>
                <a:cs typeface="Times New Roman" panose="02020603050405020304" charset="0"/>
                <a:sym typeface="+mn-ea"/>
              </a:rPr>
              <a:t> </a:t>
            </a:r>
            <a:r>
              <a:rPr kumimoji="1" lang="en-US" b="1" dirty="0" err="1" smtClean="0">
                <a:solidFill>
                  <a:schemeClr val="tx1"/>
                </a:solidFill>
                <a:latin typeface="Times New Roman" panose="02020603050405020304" charset="0"/>
                <a:cs typeface="Times New Roman" panose="02020603050405020304" charset="0"/>
                <a:sym typeface="+mn-ea"/>
              </a:rPr>
              <a:t>học</a:t>
            </a:r>
            <a:r>
              <a:rPr kumimoji="1" lang="en-US" b="1" dirty="0" smtClean="0">
                <a:solidFill>
                  <a:schemeClr val="tx1"/>
                </a:solidFill>
                <a:latin typeface="Times New Roman" panose="02020603050405020304" charset="0"/>
                <a:cs typeface="Times New Roman" panose="02020603050405020304" charset="0"/>
                <a:sym typeface="+mn-ea"/>
              </a:rPr>
              <a:t> </a:t>
            </a:r>
            <a:r>
              <a:rPr kumimoji="1" lang="en-US" b="1" dirty="0" err="1" smtClean="0">
                <a:solidFill>
                  <a:schemeClr val="tx1"/>
                </a:solidFill>
                <a:latin typeface="Times New Roman" panose="02020603050405020304" charset="0"/>
                <a:cs typeface="Times New Roman" panose="02020603050405020304" charset="0"/>
                <a:sym typeface="+mn-ea"/>
              </a:rPr>
              <a:t>tập</a:t>
            </a:r>
          </a:p>
        </p:txBody>
      </p:sp>
      <p:sp>
        <p:nvSpPr>
          <p:cNvPr id="548" name="Google Shape;548;p46"/>
          <p:cNvSpPr txBox="1">
            <a:spLocks noGrp="1"/>
          </p:cNvSpPr>
          <p:nvPr>
            <p:ph type="subTitle" idx="5"/>
          </p:nvPr>
        </p:nvSpPr>
        <p:spPr>
          <a:xfrm>
            <a:off x="3407415" y="1354206"/>
            <a:ext cx="2336400" cy="48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kumimoji="1" lang="en-US" b="1" dirty="0" err="1" smtClean="0">
                <a:solidFill>
                  <a:schemeClr val="tx1"/>
                </a:solidFill>
                <a:latin typeface="Times New Roman" panose="02020603050405020304" charset="0"/>
                <a:cs typeface="Times New Roman" panose="02020603050405020304" charset="0"/>
                <a:sym typeface="+mn-ea"/>
              </a:rPr>
              <a:t>Trong</a:t>
            </a:r>
            <a:r>
              <a:rPr kumimoji="1" lang="en-US" b="1" dirty="0" smtClean="0">
                <a:solidFill>
                  <a:schemeClr val="tx1"/>
                </a:solidFill>
                <a:latin typeface="Times New Roman" panose="02020603050405020304" charset="0"/>
                <a:cs typeface="Times New Roman" panose="02020603050405020304" charset="0"/>
                <a:sym typeface="+mn-ea"/>
              </a:rPr>
              <a:t> </a:t>
            </a:r>
            <a:r>
              <a:rPr kumimoji="1" lang="en-US" b="1" dirty="0" err="1" smtClean="0">
                <a:solidFill>
                  <a:schemeClr val="tx1"/>
                </a:solidFill>
                <a:latin typeface="Times New Roman" panose="02020603050405020304" charset="0"/>
                <a:cs typeface="Times New Roman" panose="02020603050405020304" charset="0"/>
                <a:sym typeface="+mn-ea"/>
              </a:rPr>
              <a:t>lao</a:t>
            </a:r>
            <a:r>
              <a:rPr kumimoji="1" lang="en-US" b="1" dirty="0" smtClean="0">
                <a:solidFill>
                  <a:schemeClr val="tx1"/>
                </a:solidFill>
                <a:latin typeface="Times New Roman" panose="02020603050405020304" charset="0"/>
                <a:cs typeface="Times New Roman" panose="02020603050405020304" charset="0"/>
                <a:sym typeface="+mn-ea"/>
              </a:rPr>
              <a:t> </a:t>
            </a:r>
            <a:r>
              <a:rPr kumimoji="1" lang="en-US" b="1" dirty="0" err="1" smtClean="0">
                <a:solidFill>
                  <a:schemeClr val="tx1"/>
                </a:solidFill>
                <a:latin typeface="Times New Roman" panose="02020603050405020304" charset="0"/>
                <a:cs typeface="Times New Roman" panose="02020603050405020304" charset="0"/>
                <a:sym typeface="+mn-ea"/>
              </a:rPr>
              <a:t>động</a:t>
            </a:r>
          </a:p>
        </p:txBody>
      </p:sp>
      <p:sp>
        <p:nvSpPr>
          <p:cNvPr id="549" name="Google Shape;549;p46"/>
          <p:cNvSpPr txBox="1">
            <a:spLocks noGrp="1"/>
          </p:cNvSpPr>
          <p:nvPr>
            <p:ph type="subTitle" idx="6"/>
          </p:nvPr>
        </p:nvSpPr>
        <p:spPr>
          <a:xfrm>
            <a:off x="6087450" y="1352301"/>
            <a:ext cx="2336400" cy="48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kumimoji="1" lang="en-US" sz="1800" b="1" dirty="0" err="1" smtClean="0">
                <a:solidFill>
                  <a:schemeClr val="tx1"/>
                </a:solidFill>
                <a:latin typeface="Times New Roman" panose="02020603050405020304" charset="0"/>
                <a:cs typeface="Times New Roman" panose="02020603050405020304" charset="0"/>
                <a:sym typeface="+mn-ea"/>
              </a:rPr>
              <a:t>Công</a:t>
            </a:r>
            <a:r>
              <a:rPr kumimoji="1" lang="en-US" sz="1800" b="1" dirty="0" smtClean="0">
                <a:solidFill>
                  <a:schemeClr val="tx1"/>
                </a:solidFill>
                <a:latin typeface="Times New Roman" panose="02020603050405020304" charset="0"/>
                <a:cs typeface="Times New Roman" panose="02020603050405020304" charset="0"/>
                <a:sym typeface="+mn-ea"/>
              </a:rPr>
              <a:t> </a:t>
            </a:r>
            <a:r>
              <a:rPr kumimoji="1" lang="en-US" sz="1800" b="1" dirty="0" err="1" smtClean="0">
                <a:solidFill>
                  <a:schemeClr val="tx1"/>
                </a:solidFill>
                <a:latin typeface="Times New Roman" panose="02020603050405020304" charset="0"/>
                <a:cs typeface="Times New Roman" panose="02020603050405020304" charset="0"/>
                <a:sym typeface="+mn-ea"/>
              </a:rPr>
              <a:t>việc</a:t>
            </a:r>
            <a:r>
              <a:rPr kumimoji="1" lang="en-US" sz="1800" b="1" dirty="0" smtClean="0">
                <a:solidFill>
                  <a:schemeClr val="tx1"/>
                </a:solidFill>
                <a:latin typeface="Times New Roman" panose="02020603050405020304" charset="0"/>
                <a:cs typeface="Times New Roman" panose="02020603050405020304" charset="0"/>
                <a:sym typeface="+mn-ea"/>
              </a:rPr>
              <a:t> </a:t>
            </a:r>
            <a:r>
              <a:rPr kumimoji="1" lang="en-US" sz="1800" b="1" dirty="0" err="1" smtClean="0">
                <a:solidFill>
                  <a:schemeClr val="tx1"/>
                </a:solidFill>
                <a:latin typeface="Times New Roman" panose="02020603050405020304" charset="0"/>
                <a:cs typeface="Times New Roman" panose="02020603050405020304" charset="0"/>
                <a:sym typeface="+mn-ea"/>
              </a:rPr>
              <a:t>hàng</a:t>
            </a:r>
            <a:r>
              <a:rPr kumimoji="1" lang="en-US" sz="1800" b="1" dirty="0" smtClean="0">
                <a:solidFill>
                  <a:schemeClr val="tx1"/>
                </a:solidFill>
                <a:latin typeface="Times New Roman" panose="02020603050405020304" charset="0"/>
                <a:cs typeface="Times New Roman" panose="02020603050405020304" charset="0"/>
                <a:sym typeface="+mn-ea"/>
              </a:rPr>
              <a:t> </a:t>
            </a:r>
            <a:r>
              <a:rPr kumimoji="1" lang="en-US" sz="1800" b="1" dirty="0" err="1" smtClean="0">
                <a:solidFill>
                  <a:schemeClr val="tx1"/>
                </a:solidFill>
                <a:latin typeface="Times New Roman" panose="02020603050405020304" charset="0"/>
                <a:cs typeface="Times New Roman" panose="02020603050405020304" charset="0"/>
                <a:sym typeface="+mn-ea"/>
              </a:rPr>
              <a:t>ngày</a:t>
            </a:r>
          </a:p>
        </p:txBody>
      </p:sp>
      <p:sp>
        <p:nvSpPr>
          <p:cNvPr id="2" name="Text Box 1"/>
          <p:cNvSpPr txBox="1"/>
          <p:nvPr/>
        </p:nvSpPr>
        <p:spPr>
          <a:xfrm>
            <a:off x="205105" y="3456940"/>
            <a:ext cx="2853690" cy="1614170"/>
          </a:xfrm>
          <a:prstGeom prst="rect">
            <a:avLst/>
          </a:prstGeom>
          <a:noFill/>
        </p:spPr>
        <p:txBody>
          <a:bodyPr wrap="square" rtlCol="0" anchor="t">
            <a:spAutoFit/>
          </a:bodyPr>
          <a:lstStyle/>
          <a:p>
            <a:pPr algn="just" defTabSz="914400" eaLnBrk="1" fontAlgn="base" hangingPunct="1">
              <a:lnSpc>
                <a:spcPct val="110000"/>
              </a:lnSpc>
              <a:spcBef>
                <a:spcPct val="0"/>
              </a:spcBef>
              <a:spcAft>
                <a:spcPct val="0"/>
              </a:spcAft>
            </a:pP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Tự</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học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bài</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và</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làm</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bài</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tập</a:t>
            </a:r>
            <a:r>
              <a:rPr lang="en-US" altLang="en-US" sz="1800" dirty="0" smtClean="0">
                <a:solidFill>
                  <a:schemeClr val="tx1"/>
                </a:solidFill>
                <a:latin typeface="Times New Roman" panose="02020603050405020304" charset="0"/>
                <a:cs typeface="Times New Roman" panose="02020603050405020304" charset="0"/>
                <a:sym typeface="+mn-ea"/>
              </a:rPr>
              <a:t>.</a:t>
            </a:r>
            <a:endParaRPr lang="en-US" altLang="en-US" sz="1800" dirty="0" smtClean="0">
              <a:solidFill>
                <a:schemeClr val="tx1"/>
              </a:solidFill>
              <a:latin typeface="Times New Roman" panose="02020603050405020304" charset="0"/>
              <a:cs typeface="Times New Roman" panose="02020603050405020304" charset="0"/>
            </a:endParaRPr>
          </a:p>
          <a:p>
            <a:pPr algn="just" defTabSz="914400" eaLnBrk="1" fontAlgn="base" hangingPunct="1">
              <a:lnSpc>
                <a:spcPct val="110000"/>
              </a:lnSpc>
              <a:spcBef>
                <a:spcPct val="0"/>
              </a:spcBef>
              <a:spcAft>
                <a:spcPct val="0"/>
              </a:spcAft>
            </a:pP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Tự</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chuẩn</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bị</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đồ</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dùng</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học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tập</a:t>
            </a:r>
            <a:r>
              <a:rPr lang="vi-VN" altLang="en-US" sz="1800" dirty="0" err="1"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trước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khi</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đến</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lớp</a:t>
            </a:r>
            <a:r>
              <a:rPr lang="en-US" altLang="en-US" sz="1800" dirty="0" smtClean="0">
                <a:solidFill>
                  <a:schemeClr val="tx1"/>
                </a:solidFill>
                <a:latin typeface="Times New Roman" panose="02020603050405020304" charset="0"/>
                <a:cs typeface="Times New Roman" panose="02020603050405020304" charset="0"/>
                <a:sym typeface="+mn-ea"/>
              </a:rPr>
              <a:t>.</a:t>
            </a:r>
            <a:endParaRPr lang="en-US" altLang="en-US" sz="1800" dirty="0" smtClean="0">
              <a:solidFill>
                <a:schemeClr val="tx1"/>
              </a:solidFill>
              <a:latin typeface="Times New Roman" panose="02020603050405020304" charset="0"/>
              <a:cs typeface="Times New Roman" panose="02020603050405020304" charset="0"/>
            </a:endParaRPr>
          </a:p>
          <a:p>
            <a:pPr algn="just" defTabSz="914400" eaLnBrk="1" fontAlgn="base" hangingPunct="1">
              <a:lnSpc>
                <a:spcPct val="110000"/>
              </a:lnSpc>
              <a:spcBef>
                <a:spcPct val="0"/>
              </a:spcBef>
              <a:spcAft>
                <a:spcPct val="0"/>
              </a:spcAft>
            </a:pPr>
            <a:r>
              <a:rPr lang="en-US" altLang="en-US" sz="1800" dirty="0" smtClean="0">
                <a:solidFill>
                  <a:schemeClr val="tx1"/>
                </a:solidFill>
                <a:latin typeface="Times New Roman" panose="02020603050405020304" charset="0"/>
                <a:cs typeface="Times New Roman" panose="02020603050405020304" charset="0"/>
                <a:sym typeface="+mn-ea"/>
              </a:rPr>
              <a:t>-</a:t>
            </a:r>
            <a:r>
              <a:rPr lang="en-US" altLang="en-US" sz="1800" dirty="0" err="1" smtClean="0">
                <a:solidFill>
                  <a:schemeClr val="tx1"/>
                </a:solidFill>
                <a:latin typeface="Times New Roman" panose="02020603050405020304" charset="0"/>
                <a:cs typeface="Times New Roman" panose="02020603050405020304" charset="0"/>
                <a:sym typeface="+mn-ea"/>
              </a:rPr>
              <a:t>Tự</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giác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giơ</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tay</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phát</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biểu</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xây</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dựng</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bài</a:t>
            </a:r>
            <a:r>
              <a:rPr lang="en-US" altLang="en-US" sz="1800" dirty="0" smtClean="0">
                <a:solidFill>
                  <a:schemeClr val="tx1"/>
                </a:solidFill>
                <a:latin typeface="Times New Roman" panose="02020603050405020304" charset="0"/>
                <a:cs typeface="Times New Roman" panose="02020603050405020304" charset="0"/>
                <a:sym typeface="+mn-ea"/>
              </a:rPr>
              <a:t>…</a:t>
            </a:r>
          </a:p>
        </p:txBody>
      </p:sp>
      <p:sp>
        <p:nvSpPr>
          <p:cNvPr id="4" name="Text Box 3"/>
          <p:cNvSpPr txBox="1"/>
          <p:nvPr/>
        </p:nvSpPr>
        <p:spPr>
          <a:xfrm>
            <a:off x="3064510" y="3387090"/>
            <a:ext cx="3013710" cy="1753235"/>
          </a:xfrm>
          <a:prstGeom prst="rect">
            <a:avLst/>
          </a:prstGeom>
          <a:noFill/>
        </p:spPr>
        <p:txBody>
          <a:bodyPr wrap="square" rtlCol="0" anchor="t">
            <a:spAutoFit/>
          </a:bodyPr>
          <a:lstStyle/>
          <a:p>
            <a:pPr algn="just" defTabSz="914400" eaLnBrk="1" fontAlgn="base" hangingPunct="1">
              <a:lnSpc>
                <a:spcPct val="100000"/>
              </a:lnSpc>
              <a:spcBef>
                <a:spcPct val="0"/>
              </a:spcBef>
              <a:spcAft>
                <a:spcPct val="0"/>
              </a:spcAft>
            </a:pP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Trực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nhật</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lớp</a:t>
            </a:r>
            <a:r>
              <a:rPr lang="en-US" altLang="en-US" sz="1800" dirty="0" smtClean="0">
                <a:solidFill>
                  <a:schemeClr val="tx1"/>
                </a:solidFill>
                <a:latin typeface="Times New Roman" panose="02020603050405020304" charset="0"/>
                <a:cs typeface="Times New Roman" panose="02020603050405020304" charset="0"/>
                <a:sym typeface="+mn-ea"/>
              </a:rPr>
              <a:t>.</a:t>
            </a:r>
            <a:endParaRPr lang="en-US" altLang="en-US" sz="1800" dirty="0" smtClean="0">
              <a:solidFill>
                <a:schemeClr val="tx1"/>
              </a:solidFill>
              <a:latin typeface="Times New Roman" panose="02020603050405020304" charset="0"/>
              <a:cs typeface="Times New Roman" panose="02020603050405020304" charset="0"/>
            </a:endParaRPr>
          </a:p>
          <a:p>
            <a:pPr algn="just" defTabSz="914400" eaLnBrk="1" fontAlgn="base" hangingPunct="1">
              <a:lnSpc>
                <a:spcPct val="100000"/>
              </a:lnSpc>
              <a:spcBef>
                <a:spcPct val="0"/>
              </a:spcBef>
              <a:spcAft>
                <a:spcPct val="0"/>
              </a:spcAft>
            </a:pP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Chăm</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sóc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bồn</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hoa</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cây</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xanh</a:t>
            </a:r>
            <a:r>
              <a:rPr lang="en-US" altLang="en-US" sz="1800" dirty="0" smtClean="0">
                <a:solidFill>
                  <a:schemeClr val="tx1"/>
                </a:solidFill>
                <a:latin typeface="Times New Roman" panose="02020603050405020304" charset="0"/>
                <a:cs typeface="Times New Roman" panose="02020603050405020304" charset="0"/>
                <a:sym typeface="+mn-ea"/>
              </a:rPr>
              <a:t>.</a:t>
            </a:r>
            <a:endParaRPr lang="en-US" altLang="en-US" sz="1800" dirty="0" smtClean="0">
              <a:solidFill>
                <a:schemeClr val="tx1"/>
              </a:solidFill>
              <a:latin typeface="Times New Roman" panose="02020603050405020304" charset="0"/>
              <a:cs typeface="Times New Roman" panose="02020603050405020304" charset="0"/>
            </a:endParaRPr>
          </a:p>
          <a:p>
            <a:pPr algn="just" defTabSz="914400" eaLnBrk="1" fontAlgn="base" hangingPunct="1">
              <a:lnSpc>
                <a:spcPct val="100000"/>
              </a:lnSpc>
              <a:spcBef>
                <a:spcPct val="0"/>
              </a:spcBef>
              <a:spcAft>
                <a:spcPct val="0"/>
              </a:spcAft>
            </a:pP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Giữ</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gìn</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vệ</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sinh</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trường</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lớp</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sạch</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sẽ</a:t>
            </a:r>
            <a:r>
              <a:rPr lang="en-US" altLang="en-US" sz="1800" dirty="0" smtClean="0">
                <a:solidFill>
                  <a:schemeClr val="tx1"/>
                </a:solidFill>
                <a:latin typeface="Times New Roman" panose="02020603050405020304" charset="0"/>
                <a:cs typeface="Times New Roman" panose="02020603050405020304" charset="0"/>
                <a:sym typeface="+mn-ea"/>
              </a:rPr>
              <a:t>.</a:t>
            </a:r>
            <a:endParaRPr lang="en-US" altLang="en-US" sz="1800" dirty="0" smtClean="0">
              <a:solidFill>
                <a:schemeClr val="tx1"/>
              </a:solidFill>
              <a:latin typeface="Times New Roman" panose="02020603050405020304" charset="0"/>
              <a:cs typeface="Times New Roman" panose="02020603050405020304" charset="0"/>
            </a:endParaRPr>
          </a:p>
          <a:p>
            <a:pPr algn="just" defTabSz="914400" eaLnBrk="1" fontAlgn="base" hangingPunct="1">
              <a:lnSpc>
                <a:spcPct val="100000"/>
              </a:lnSpc>
              <a:spcBef>
                <a:spcPct val="0"/>
              </a:spcBef>
              <a:spcAft>
                <a:spcPct val="0"/>
              </a:spcAft>
            </a:pP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Nỗ</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lực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vươn</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lên</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xóa</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đói</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giảm</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nghèo</a:t>
            </a:r>
            <a:r>
              <a:rPr lang="en-US" altLang="en-US" sz="1800" dirty="0" smtClean="0">
                <a:solidFill>
                  <a:schemeClr val="tx1"/>
                </a:solidFill>
                <a:latin typeface="Times New Roman" panose="02020603050405020304" charset="0"/>
                <a:cs typeface="Times New Roman" panose="02020603050405020304" charset="0"/>
                <a:sym typeface="+mn-ea"/>
              </a:rPr>
              <a:t>…</a:t>
            </a:r>
          </a:p>
        </p:txBody>
      </p:sp>
      <p:sp>
        <p:nvSpPr>
          <p:cNvPr id="6" name="Text Box 5"/>
          <p:cNvSpPr txBox="1"/>
          <p:nvPr/>
        </p:nvSpPr>
        <p:spPr>
          <a:xfrm>
            <a:off x="6170295" y="3416935"/>
            <a:ext cx="2880995" cy="1753235"/>
          </a:xfrm>
          <a:prstGeom prst="rect">
            <a:avLst/>
          </a:prstGeom>
          <a:noFill/>
        </p:spPr>
        <p:txBody>
          <a:bodyPr wrap="square" rtlCol="0" anchor="t">
            <a:spAutoFit/>
          </a:bodyPr>
          <a:lstStyle/>
          <a:p>
            <a:pPr algn="just" defTabSz="914400" eaLnBrk="1" fontAlgn="base" hangingPunct="1">
              <a:spcBef>
                <a:spcPct val="0"/>
              </a:spcBef>
              <a:spcAft>
                <a:spcPct val="0"/>
              </a:spcAft>
            </a:pP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Chấp</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hành</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tốt</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nội</a:t>
            </a:r>
            <a:r>
              <a:rPr lang="en-US" altLang="en-US" sz="1800" dirty="0">
                <a:solidFill>
                  <a:schemeClr val="tx1"/>
                </a:solidFill>
                <a:latin typeface="Times New Roman" panose="02020603050405020304" charset="0"/>
                <a:cs typeface="Times New Roman" panose="02020603050405020304" charset="0"/>
                <a:sym typeface="+mn-ea"/>
              </a:rPr>
              <a:t> qui </a:t>
            </a:r>
            <a:r>
              <a:rPr lang="en-US" altLang="en-US" sz="1800" dirty="0" err="1" smtClean="0">
                <a:solidFill>
                  <a:schemeClr val="tx1"/>
                </a:solidFill>
                <a:latin typeface="Times New Roman" panose="02020603050405020304" charset="0"/>
                <a:cs typeface="Times New Roman" panose="02020603050405020304" charset="0"/>
                <a:sym typeface="+mn-ea"/>
              </a:rPr>
              <a:t>học</a:t>
            </a:r>
            <a:r>
              <a:rPr lang="en-US" altLang="en-US" sz="1800" dirty="0" smtClean="0">
                <a:solidFill>
                  <a:schemeClr val="tx1"/>
                </a:solidFill>
                <a:latin typeface="Times New Roman" panose="02020603050405020304" charset="0"/>
                <a:cs typeface="Times New Roman" panose="02020603050405020304" charset="0"/>
                <a:sym typeface="+mn-ea"/>
              </a:rPr>
              <a:t> </a:t>
            </a:r>
            <a:r>
              <a:rPr lang="en-US" altLang="en-US" sz="1800" dirty="0" err="1" smtClean="0">
                <a:solidFill>
                  <a:schemeClr val="tx1"/>
                </a:solidFill>
                <a:latin typeface="Times New Roman" panose="02020603050405020304" charset="0"/>
                <a:cs typeface="Times New Roman" panose="02020603050405020304" charset="0"/>
                <a:sym typeface="+mn-ea"/>
              </a:rPr>
              <a:t>sinh</a:t>
            </a:r>
            <a:r>
              <a:rPr lang="en-US" altLang="en-US" sz="1800" dirty="0" smtClean="0">
                <a:solidFill>
                  <a:schemeClr val="tx1"/>
                </a:solidFill>
                <a:latin typeface="Times New Roman" panose="02020603050405020304" charset="0"/>
                <a:cs typeface="Times New Roman" panose="02020603050405020304" charset="0"/>
                <a:sym typeface="+mn-ea"/>
              </a:rPr>
              <a:t>.</a:t>
            </a:r>
            <a:endParaRPr lang="en-US" altLang="en-US" sz="1800" dirty="0">
              <a:solidFill>
                <a:schemeClr val="tx1"/>
              </a:solidFill>
              <a:latin typeface="Times New Roman" panose="02020603050405020304" charset="0"/>
              <a:cs typeface="Times New Roman" panose="02020603050405020304" charset="0"/>
            </a:endParaRPr>
          </a:p>
          <a:p>
            <a:pPr algn="just" defTabSz="914400" eaLnBrk="1" fontAlgn="base" hangingPunct="1">
              <a:spcBef>
                <a:spcPct val="0"/>
              </a:spcBef>
              <a:spcAft>
                <a:spcPct val="0"/>
              </a:spcAft>
            </a:pP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Thực</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hiện</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tốt</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luật</a:t>
            </a:r>
            <a:r>
              <a:rPr lang="en-US" altLang="en-US" sz="1800" dirty="0">
                <a:solidFill>
                  <a:schemeClr val="tx1"/>
                </a:solidFill>
                <a:latin typeface="Times New Roman" panose="02020603050405020304" charset="0"/>
                <a:cs typeface="Times New Roman" panose="02020603050405020304" charset="0"/>
                <a:sym typeface="+mn-ea"/>
              </a:rPr>
              <a:t> an </a:t>
            </a:r>
            <a:r>
              <a:rPr lang="en-US" altLang="en-US" sz="1800" dirty="0" err="1">
                <a:solidFill>
                  <a:schemeClr val="tx1"/>
                </a:solidFill>
                <a:latin typeface="Times New Roman" panose="02020603050405020304" charset="0"/>
                <a:cs typeface="Times New Roman" panose="02020603050405020304" charset="0"/>
                <a:sym typeface="+mn-ea"/>
              </a:rPr>
              <a:t>toàn</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giao</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thông</a:t>
            </a:r>
            <a:r>
              <a:rPr lang="en-US" altLang="en-US" sz="1800" dirty="0">
                <a:solidFill>
                  <a:schemeClr val="tx1"/>
                </a:solidFill>
                <a:latin typeface="Times New Roman" panose="02020603050405020304" charset="0"/>
                <a:cs typeface="Times New Roman" panose="02020603050405020304" charset="0"/>
                <a:sym typeface="+mn-ea"/>
              </a:rPr>
              <a:t>.</a:t>
            </a:r>
            <a:endParaRPr lang="en-US" altLang="en-US" sz="1800" dirty="0">
              <a:solidFill>
                <a:schemeClr val="tx1"/>
              </a:solidFill>
              <a:latin typeface="Times New Roman" panose="02020603050405020304" charset="0"/>
              <a:cs typeface="Times New Roman" panose="02020603050405020304" charset="0"/>
            </a:endParaRPr>
          </a:p>
          <a:p>
            <a:pPr algn="just" defTabSz="914400" eaLnBrk="1" fontAlgn="base" hangingPunct="1">
              <a:spcBef>
                <a:spcPct val="0"/>
              </a:spcBef>
              <a:spcAft>
                <a:spcPct val="0"/>
              </a:spcAft>
            </a:pP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Tự</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mình</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hoàn</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thành</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nhiệm</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vụ</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được</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phân</a:t>
            </a:r>
            <a:r>
              <a:rPr lang="en-US" altLang="en-US" sz="1800" dirty="0">
                <a:solidFill>
                  <a:schemeClr val="tx1"/>
                </a:solidFill>
                <a:latin typeface="Times New Roman" panose="02020603050405020304" charset="0"/>
                <a:cs typeface="Times New Roman" panose="02020603050405020304" charset="0"/>
                <a:sym typeface="+mn-ea"/>
              </a:rPr>
              <a:t> </a:t>
            </a:r>
            <a:r>
              <a:rPr lang="en-US" altLang="en-US" sz="1800" dirty="0" err="1">
                <a:solidFill>
                  <a:schemeClr val="tx1"/>
                </a:solidFill>
                <a:latin typeface="Times New Roman" panose="02020603050405020304" charset="0"/>
                <a:cs typeface="Times New Roman" panose="02020603050405020304" charset="0"/>
                <a:sym typeface="+mn-ea"/>
              </a:rPr>
              <a:t>công</a:t>
            </a:r>
            <a:r>
              <a:rPr lang="en-US" altLang="en-US" sz="1800" dirty="0">
                <a:solidFill>
                  <a:schemeClr val="tx1"/>
                </a:solidFill>
                <a:latin typeface="Times New Roman" panose="02020603050405020304" charset="0"/>
                <a:cs typeface="Times New Roman" panose="02020603050405020304" charset="0"/>
                <a:sym typeface="+mn-ea"/>
              </a:rPr>
              <a:t>…</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7">
                                            <p:txEl>
                                              <p:pRg st="0" end="0"/>
                                            </p:txEl>
                                          </p:spTgt>
                                        </p:tgtEl>
                                        <p:attrNameLst>
                                          <p:attrName>style.visibility</p:attrName>
                                        </p:attrNameLst>
                                      </p:cBhvr>
                                      <p:to>
                                        <p:strVal val="visible"/>
                                      </p:to>
                                    </p:set>
                                    <p:anim calcmode="lin" valueType="num">
                                      <p:cBhvr>
                                        <p:cTn id="7" dur="500" fill="hold"/>
                                        <p:tgtEl>
                                          <p:spTgt spid="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0"/>
                                        </p:tgtEl>
                                        <p:attrNameLst>
                                          <p:attrName>style.visibility</p:attrName>
                                        </p:attrNameLst>
                                      </p:cBhvr>
                                      <p:to>
                                        <p:strVal val="visible"/>
                                      </p:to>
                                    </p:set>
                                    <p:animEffect transition="in" filter="fade">
                                      <p:cBhvr>
                                        <p:cTn id="13" dur="500"/>
                                        <p:tgtEl>
                                          <p:spTgt spid="50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48">
                                            <p:txEl>
                                              <p:pRg st="0" end="0"/>
                                            </p:txEl>
                                          </p:spTgt>
                                        </p:tgtEl>
                                        <p:attrNameLst>
                                          <p:attrName>style.visibility</p:attrName>
                                        </p:attrNameLst>
                                      </p:cBhvr>
                                      <p:to>
                                        <p:strVal val="visible"/>
                                      </p:to>
                                    </p:set>
                                    <p:anim calcmode="lin" valueType="num">
                                      <p:cBhvr>
                                        <p:cTn id="25" dur="500" fill="hold"/>
                                        <p:tgtEl>
                                          <p:spTgt spid="548">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5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05"/>
                                        </p:tgtEl>
                                        <p:attrNameLst>
                                          <p:attrName>style.visibility</p:attrName>
                                        </p:attrNameLst>
                                      </p:cBhvr>
                                      <p:to>
                                        <p:strVal val="visible"/>
                                      </p:to>
                                    </p:set>
                                    <p:animEffect transition="in" filter="fade">
                                      <p:cBhvr>
                                        <p:cTn id="31" dur="500"/>
                                        <p:tgtEl>
                                          <p:spTgt spid="50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549">
                                            <p:txEl>
                                              <p:pRg st="0" end="0"/>
                                            </p:txEl>
                                          </p:spTgt>
                                        </p:tgtEl>
                                        <p:attrNameLst>
                                          <p:attrName>style.visibility</p:attrName>
                                        </p:attrNameLst>
                                      </p:cBhvr>
                                      <p:to>
                                        <p:strVal val="visible"/>
                                      </p:to>
                                    </p:set>
                                    <p:anim calcmode="lin" valueType="num">
                                      <p:cBhvr>
                                        <p:cTn id="43" dur="500" fill="hold"/>
                                        <p:tgtEl>
                                          <p:spTgt spid="549">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54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09"/>
                                        </p:tgtEl>
                                        <p:attrNameLst>
                                          <p:attrName>style.visibility</p:attrName>
                                        </p:attrNameLst>
                                      </p:cBhvr>
                                      <p:to>
                                        <p:strVal val="visible"/>
                                      </p:to>
                                    </p:set>
                                    <p:animEffect transition="in" filter="fade">
                                      <p:cBhvr>
                                        <p:cTn id="49" dur="500"/>
                                        <p:tgtEl>
                                          <p:spTgt spid="509"/>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0" build="p"/>
      <p:bldP spid="547" grpId="1" build="p"/>
      <p:bldP spid="548" grpId="0" build="p"/>
      <p:bldP spid="548" grpId="1" build="p"/>
      <p:bldP spid="549" grpId="0" build="p"/>
      <p:bldP spid="549" grpId="1" build="p"/>
      <p:bldP spid="2" grpId="0"/>
      <p:bldP spid="2" grpId="1"/>
      <p:bldP spid="4" grpId="0"/>
      <p:bldP spid="4" grpId="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a:off x="4190025" y="2390250"/>
            <a:ext cx="764100" cy="764100"/>
          </a:xfrm>
          <a:prstGeom prst="ellipse">
            <a:avLst/>
          </a:prstGeom>
          <a:solidFill>
            <a:srgbClr val="3A71A1"/>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52"/>
          <p:cNvGrpSpPr/>
          <p:nvPr/>
        </p:nvGrpSpPr>
        <p:grpSpPr>
          <a:xfrm>
            <a:off x="4350477" y="2534249"/>
            <a:ext cx="443303" cy="475879"/>
            <a:chOff x="2185318" y="4341211"/>
            <a:chExt cx="244311" cy="262265"/>
          </a:xfrm>
        </p:grpSpPr>
        <p:sp>
          <p:nvSpPr>
            <p:cNvPr id="795" name="Google Shape;795;p52"/>
            <p:cNvSpPr/>
            <p:nvPr/>
          </p:nvSpPr>
          <p:spPr>
            <a:xfrm>
              <a:off x="2185318" y="4341211"/>
              <a:ext cx="244311" cy="262265"/>
            </a:xfrm>
            <a:custGeom>
              <a:avLst/>
              <a:gdLst/>
              <a:ahLst/>
              <a:cxnLst/>
              <a:rect l="l" t="t" r="r" b="b"/>
              <a:pathLst>
                <a:path w="8682" h="9320" extrusionOk="0">
                  <a:moveTo>
                    <a:pt x="3146" y="3074"/>
                  </a:moveTo>
                  <a:cubicBezTo>
                    <a:pt x="3154" y="3074"/>
                    <a:pt x="3165" y="3076"/>
                    <a:pt x="3176" y="3079"/>
                  </a:cubicBezTo>
                  <a:cubicBezTo>
                    <a:pt x="3248" y="3093"/>
                    <a:pt x="3277" y="3178"/>
                    <a:pt x="3281" y="3395"/>
                  </a:cubicBezTo>
                  <a:cubicBezTo>
                    <a:pt x="3287" y="3644"/>
                    <a:pt x="3248" y="3815"/>
                    <a:pt x="3153" y="3932"/>
                  </a:cubicBezTo>
                  <a:cubicBezTo>
                    <a:pt x="3051" y="4059"/>
                    <a:pt x="2869" y="4142"/>
                    <a:pt x="2610" y="4172"/>
                  </a:cubicBezTo>
                  <a:cubicBezTo>
                    <a:pt x="2551" y="4179"/>
                    <a:pt x="2499" y="4183"/>
                    <a:pt x="2451" y="4183"/>
                  </a:cubicBezTo>
                  <a:cubicBezTo>
                    <a:pt x="2363" y="4183"/>
                    <a:pt x="2292" y="4171"/>
                    <a:pt x="2230" y="4146"/>
                  </a:cubicBezTo>
                  <a:cubicBezTo>
                    <a:pt x="2174" y="4124"/>
                    <a:pt x="2122" y="4092"/>
                    <a:pt x="2068" y="4057"/>
                  </a:cubicBezTo>
                  <a:cubicBezTo>
                    <a:pt x="1920" y="3964"/>
                    <a:pt x="1752" y="3840"/>
                    <a:pt x="1758" y="3700"/>
                  </a:cubicBezTo>
                  <a:cubicBezTo>
                    <a:pt x="1760" y="3585"/>
                    <a:pt x="1879" y="3495"/>
                    <a:pt x="2013" y="3450"/>
                  </a:cubicBezTo>
                  <a:lnTo>
                    <a:pt x="2145" y="3562"/>
                  </a:lnTo>
                  <a:cubicBezTo>
                    <a:pt x="2182" y="3593"/>
                    <a:pt x="2228" y="3610"/>
                    <a:pt x="2273" y="3610"/>
                  </a:cubicBezTo>
                  <a:cubicBezTo>
                    <a:pt x="2301" y="3610"/>
                    <a:pt x="2330" y="3604"/>
                    <a:pt x="2356" y="3591"/>
                  </a:cubicBezTo>
                  <a:cubicBezTo>
                    <a:pt x="2428" y="3559"/>
                    <a:pt x="2471" y="3491"/>
                    <a:pt x="2471" y="3414"/>
                  </a:cubicBezTo>
                  <a:lnTo>
                    <a:pt x="2471" y="3377"/>
                  </a:lnTo>
                  <a:cubicBezTo>
                    <a:pt x="2575" y="3360"/>
                    <a:pt x="2680" y="3334"/>
                    <a:pt x="2779" y="3280"/>
                  </a:cubicBezTo>
                  <a:cubicBezTo>
                    <a:pt x="2833" y="3251"/>
                    <a:pt x="2881" y="3217"/>
                    <a:pt x="2927" y="3184"/>
                  </a:cubicBezTo>
                  <a:cubicBezTo>
                    <a:pt x="3016" y="3118"/>
                    <a:pt x="3080" y="3074"/>
                    <a:pt x="3146" y="3074"/>
                  </a:cubicBezTo>
                  <a:close/>
                  <a:moveTo>
                    <a:pt x="5127" y="1349"/>
                  </a:moveTo>
                  <a:cubicBezTo>
                    <a:pt x="5171" y="1361"/>
                    <a:pt x="5215" y="1371"/>
                    <a:pt x="5258" y="1384"/>
                  </a:cubicBezTo>
                  <a:cubicBezTo>
                    <a:pt x="5264" y="1385"/>
                    <a:pt x="5268" y="1387"/>
                    <a:pt x="5274" y="1387"/>
                  </a:cubicBezTo>
                  <a:cubicBezTo>
                    <a:pt x="6410" y="1712"/>
                    <a:pt x="7305" y="2610"/>
                    <a:pt x="7621" y="3750"/>
                  </a:cubicBezTo>
                  <a:cubicBezTo>
                    <a:pt x="7617" y="3751"/>
                    <a:pt x="7610" y="3753"/>
                    <a:pt x="7604" y="3757"/>
                  </a:cubicBezTo>
                  <a:cubicBezTo>
                    <a:pt x="7557" y="3772"/>
                    <a:pt x="7494" y="3777"/>
                    <a:pt x="7425" y="3777"/>
                  </a:cubicBezTo>
                  <a:cubicBezTo>
                    <a:pt x="7353" y="3777"/>
                    <a:pt x="7273" y="3772"/>
                    <a:pt x="7195" y="3766"/>
                  </a:cubicBezTo>
                  <a:cubicBezTo>
                    <a:pt x="7109" y="3760"/>
                    <a:pt x="7019" y="3753"/>
                    <a:pt x="6928" y="3753"/>
                  </a:cubicBezTo>
                  <a:cubicBezTo>
                    <a:pt x="6675" y="3753"/>
                    <a:pt x="6422" y="3803"/>
                    <a:pt x="6288" y="4050"/>
                  </a:cubicBezTo>
                  <a:cubicBezTo>
                    <a:pt x="6164" y="4280"/>
                    <a:pt x="6206" y="4523"/>
                    <a:pt x="6241" y="4720"/>
                  </a:cubicBezTo>
                  <a:lnTo>
                    <a:pt x="6243" y="4728"/>
                  </a:lnTo>
                  <a:cubicBezTo>
                    <a:pt x="6288" y="4996"/>
                    <a:pt x="6266" y="5078"/>
                    <a:pt x="6238" y="5103"/>
                  </a:cubicBezTo>
                  <a:cubicBezTo>
                    <a:pt x="6223" y="5115"/>
                    <a:pt x="6194" y="5122"/>
                    <a:pt x="6152" y="5122"/>
                  </a:cubicBezTo>
                  <a:cubicBezTo>
                    <a:pt x="6078" y="5122"/>
                    <a:pt x="5965" y="5100"/>
                    <a:pt x="5822" y="5041"/>
                  </a:cubicBezTo>
                  <a:cubicBezTo>
                    <a:pt x="5647" y="4972"/>
                    <a:pt x="5474" y="4867"/>
                    <a:pt x="5303" y="4733"/>
                  </a:cubicBezTo>
                  <a:cubicBezTo>
                    <a:pt x="5072" y="4548"/>
                    <a:pt x="4838" y="4308"/>
                    <a:pt x="4583" y="4000"/>
                  </a:cubicBezTo>
                  <a:cubicBezTo>
                    <a:pt x="4409" y="3792"/>
                    <a:pt x="4217" y="3516"/>
                    <a:pt x="4364" y="3243"/>
                  </a:cubicBezTo>
                  <a:cubicBezTo>
                    <a:pt x="4392" y="3195"/>
                    <a:pt x="4424" y="3133"/>
                    <a:pt x="4433" y="3058"/>
                  </a:cubicBezTo>
                  <a:cubicBezTo>
                    <a:pt x="4450" y="2920"/>
                    <a:pt x="4399" y="2824"/>
                    <a:pt x="4357" y="2745"/>
                  </a:cubicBezTo>
                  <a:cubicBezTo>
                    <a:pt x="4337" y="2709"/>
                    <a:pt x="4321" y="2675"/>
                    <a:pt x="4309" y="2642"/>
                  </a:cubicBezTo>
                  <a:cubicBezTo>
                    <a:pt x="4249" y="2421"/>
                    <a:pt x="4393" y="2281"/>
                    <a:pt x="4634" y="2071"/>
                  </a:cubicBezTo>
                  <a:cubicBezTo>
                    <a:pt x="4746" y="1974"/>
                    <a:pt x="4865" y="1869"/>
                    <a:pt x="4945" y="1748"/>
                  </a:cubicBezTo>
                  <a:cubicBezTo>
                    <a:pt x="5025" y="1623"/>
                    <a:pt x="5086" y="1486"/>
                    <a:pt x="5127" y="1349"/>
                  </a:cubicBezTo>
                  <a:close/>
                  <a:moveTo>
                    <a:pt x="4340" y="1267"/>
                  </a:moveTo>
                  <a:cubicBezTo>
                    <a:pt x="4514" y="1267"/>
                    <a:pt x="4686" y="1281"/>
                    <a:pt x="4854" y="1305"/>
                  </a:cubicBezTo>
                  <a:cubicBezTo>
                    <a:pt x="4821" y="1409"/>
                    <a:pt x="4773" y="1511"/>
                    <a:pt x="4711" y="1608"/>
                  </a:cubicBezTo>
                  <a:cubicBezTo>
                    <a:pt x="4653" y="1697"/>
                    <a:pt x="4554" y="1784"/>
                    <a:pt x="4449" y="1875"/>
                  </a:cubicBezTo>
                  <a:cubicBezTo>
                    <a:pt x="4219" y="2076"/>
                    <a:pt x="3932" y="2326"/>
                    <a:pt x="4041" y="2723"/>
                  </a:cubicBezTo>
                  <a:cubicBezTo>
                    <a:pt x="4059" y="2788"/>
                    <a:pt x="4086" y="2838"/>
                    <a:pt x="4110" y="2884"/>
                  </a:cubicBezTo>
                  <a:cubicBezTo>
                    <a:pt x="4144" y="2949"/>
                    <a:pt x="4162" y="2986"/>
                    <a:pt x="4158" y="3035"/>
                  </a:cubicBezTo>
                  <a:cubicBezTo>
                    <a:pt x="4152" y="3083"/>
                    <a:pt x="4111" y="3133"/>
                    <a:pt x="4092" y="3175"/>
                  </a:cubicBezTo>
                  <a:cubicBezTo>
                    <a:pt x="3884" y="3600"/>
                    <a:pt x="4246" y="4040"/>
                    <a:pt x="4366" y="4182"/>
                  </a:cubicBezTo>
                  <a:cubicBezTo>
                    <a:pt x="4634" y="4506"/>
                    <a:pt x="4881" y="4757"/>
                    <a:pt x="5127" y="4954"/>
                  </a:cubicBezTo>
                  <a:cubicBezTo>
                    <a:pt x="5318" y="5107"/>
                    <a:pt x="5515" y="5223"/>
                    <a:pt x="5713" y="5303"/>
                  </a:cubicBezTo>
                  <a:cubicBezTo>
                    <a:pt x="5842" y="5357"/>
                    <a:pt x="5999" y="5404"/>
                    <a:pt x="6142" y="5404"/>
                  </a:cubicBezTo>
                  <a:cubicBezTo>
                    <a:pt x="6243" y="5404"/>
                    <a:pt x="6336" y="5381"/>
                    <a:pt x="6409" y="5321"/>
                  </a:cubicBezTo>
                  <a:cubicBezTo>
                    <a:pt x="6586" y="5170"/>
                    <a:pt x="6534" y="4859"/>
                    <a:pt x="6505" y="4695"/>
                  </a:cubicBezTo>
                  <a:lnTo>
                    <a:pt x="6503" y="4685"/>
                  </a:lnTo>
                  <a:cubicBezTo>
                    <a:pt x="6474" y="4514"/>
                    <a:pt x="6443" y="4338"/>
                    <a:pt x="6521" y="4193"/>
                  </a:cubicBezTo>
                  <a:cubicBezTo>
                    <a:pt x="6586" y="4071"/>
                    <a:pt x="6720" y="4038"/>
                    <a:pt x="6912" y="4038"/>
                  </a:cubicBezTo>
                  <a:cubicBezTo>
                    <a:pt x="6988" y="4038"/>
                    <a:pt x="7073" y="4043"/>
                    <a:pt x="7167" y="4050"/>
                  </a:cubicBezTo>
                  <a:cubicBezTo>
                    <a:pt x="7255" y="4056"/>
                    <a:pt x="7341" y="4062"/>
                    <a:pt x="7422" y="4062"/>
                  </a:cubicBezTo>
                  <a:cubicBezTo>
                    <a:pt x="7513" y="4062"/>
                    <a:pt x="7599" y="4054"/>
                    <a:pt x="7677" y="4029"/>
                  </a:cubicBezTo>
                  <a:cubicBezTo>
                    <a:pt x="7717" y="4239"/>
                    <a:pt x="7739" y="4455"/>
                    <a:pt x="7739" y="4674"/>
                  </a:cubicBezTo>
                  <a:cubicBezTo>
                    <a:pt x="7739" y="5175"/>
                    <a:pt x="7630" y="5651"/>
                    <a:pt x="7435" y="6081"/>
                  </a:cubicBezTo>
                  <a:cubicBezTo>
                    <a:pt x="7304" y="6046"/>
                    <a:pt x="7166" y="6029"/>
                    <a:pt x="7023" y="6029"/>
                  </a:cubicBezTo>
                  <a:cubicBezTo>
                    <a:pt x="6963" y="6029"/>
                    <a:pt x="6905" y="6031"/>
                    <a:pt x="6845" y="6037"/>
                  </a:cubicBezTo>
                  <a:lnTo>
                    <a:pt x="6532" y="5772"/>
                  </a:lnTo>
                  <a:cubicBezTo>
                    <a:pt x="6496" y="5741"/>
                    <a:pt x="6451" y="5724"/>
                    <a:pt x="6406" y="5724"/>
                  </a:cubicBezTo>
                  <a:cubicBezTo>
                    <a:pt x="6377" y="5724"/>
                    <a:pt x="6349" y="5730"/>
                    <a:pt x="6323" y="5743"/>
                  </a:cubicBezTo>
                  <a:cubicBezTo>
                    <a:pt x="6251" y="5775"/>
                    <a:pt x="6208" y="5842"/>
                    <a:pt x="6208" y="5921"/>
                  </a:cubicBezTo>
                  <a:lnTo>
                    <a:pt x="6208" y="6241"/>
                  </a:lnTo>
                  <a:cubicBezTo>
                    <a:pt x="5877" y="6429"/>
                    <a:pt x="5628" y="6720"/>
                    <a:pt x="5491" y="7061"/>
                  </a:cubicBezTo>
                  <a:cubicBezTo>
                    <a:pt x="5436" y="7010"/>
                    <a:pt x="5373" y="6975"/>
                    <a:pt x="5309" y="6939"/>
                  </a:cubicBezTo>
                  <a:cubicBezTo>
                    <a:pt x="5185" y="6869"/>
                    <a:pt x="5070" y="6803"/>
                    <a:pt x="4976" y="6722"/>
                  </a:cubicBezTo>
                  <a:cubicBezTo>
                    <a:pt x="4916" y="6669"/>
                    <a:pt x="4875" y="6617"/>
                    <a:pt x="4858" y="6563"/>
                  </a:cubicBezTo>
                  <a:cubicBezTo>
                    <a:pt x="4832" y="6493"/>
                    <a:pt x="4836" y="6414"/>
                    <a:pt x="4839" y="6323"/>
                  </a:cubicBezTo>
                  <a:cubicBezTo>
                    <a:pt x="4842" y="6270"/>
                    <a:pt x="4843" y="6213"/>
                    <a:pt x="4839" y="6158"/>
                  </a:cubicBezTo>
                  <a:cubicBezTo>
                    <a:pt x="4829" y="6001"/>
                    <a:pt x="4782" y="5831"/>
                    <a:pt x="4705" y="5665"/>
                  </a:cubicBezTo>
                  <a:cubicBezTo>
                    <a:pt x="4561" y="5354"/>
                    <a:pt x="4337" y="5136"/>
                    <a:pt x="4073" y="5047"/>
                  </a:cubicBezTo>
                  <a:cubicBezTo>
                    <a:pt x="3981" y="5016"/>
                    <a:pt x="3886" y="5000"/>
                    <a:pt x="3788" y="5000"/>
                  </a:cubicBezTo>
                  <a:cubicBezTo>
                    <a:pt x="3621" y="5000"/>
                    <a:pt x="3447" y="5046"/>
                    <a:pt x="3274" y="5136"/>
                  </a:cubicBezTo>
                  <a:cubicBezTo>
                    <a:pt x="3172" y="5190"/>
                    <a:pt x="2902" y="5331"/>
                    <a:pt x="2908" y="5592"/>
                  </a:cubicBezTo>
                  <a:cubicBezTo>
                    <a:pt x="2914" y="5868"/>
                    <a:pt x="3211" y="5988"/>
                    <a:pt x="3368" y="6052"/>
                  </a:cubicBezTo>
                  <a:cubicBezTo>
                    <a:pt x="3539" y="6122"/>
                    <a:pt x="3642" y="6190"/>
                    <a:pt x="3708" y="6279"/>
                  </a:cubicBezTo>
                  <a:cubicBezTo>
                    <a:pt x="3802" y="6409"/>
                    <a:pt x="3759" y="6497"/>
                    <a:pt x="3614" y="6706"/>
                  </a:cubicBezTo>
                  <a:cubicBezTo>
                    <a:pt x="3598" y="6727"/>
                    <a:pt x="3584" y="6751"/>
                    <a:pt x="3569" y="6774"/>
                  </a:cubicBezTo>
                  <a:cubicBezTo>
                    <a:pt x="3527" y="6838"/>
                    <a:pt x="3546" y="6923"/>
                    <a:pt x="3607" y="6963"/>
                  </a:cubicBezTo>
                  <a:cubicBezTo>
                    <a:pt x="3631" y="6979"/>
                    <a:pt x="3657" y="6986"/>
                    <a:pt x="3683" y="6986"/>
                  </a:cubicBezTo>
                  <a:cubicBezTo>
                    <a:pt x="3727" y="6986"/>
                    <a:pt x="3770" y="6965"/>
                    <a:pt x="3796" y="6925"/>
                  </a:cubicBezTo>
                  <a:cubicBezTo>
                    <a:pt x="3811" y="6904"/>
                    <a:pt x="3826" y="6882"/>
                    <a:pt x="3840" y="6861"/>
                  </a:cubicBezTo>
                  <a:cubicBezTo>
                    <a:pt x="3970" y="6674"/>
                    <a:pt x="4146" y="6416"/>
                    <a:pt x="3926" y="6119"/>
                  </a:cubicBezTo>
                  <a:cubicBezTo>
                    <a:pt x="3802" y="5951"/>
                    <a:pt x="3619" y="5861"/>
                    <a:pt x="3470" y="5803"/>
                  </a:cubicBezTo>
                  <a:cubicBezTo>
                    <a:pt x="3371" y="5762"/>
                    <a:pt x="3183" y="5686"/>
                    <a:pt x="3179" y="5590"/>
                  </a:cubicBezTo>
                  <a:cubicBezTo>
                    <a:pt x="3178" y="5528"/>
                    <a:pt x="3250" y="5459"/>
                    <a:pt x="3400" y="5382"/>
                  </a:cubicBezTo>
                  <a:cubicBezTo>
                    <a:pt x="3533" y="5312"/>
                    <a:pt x="3662" y="5277"/>
                    <a:pt x="3785" y="5277"/>
                  </a:cubicBezTo>
                  <a:cubicBezTo>
                    <a:pt x="3853" y="5277"/>
                    <a:pt x="3920" y="5288"/>
                    <a:pt x="3984" y="5309"/>
                  </a:cubicBezTo>
                  <a:cubicBezTo>
                    <a:pt x="4179" y="5375"/>
                    <a:pt x="4342" y="5541"/>
                    <a:pt x="4456" y="5783"/>
                  </a:cubicBezTo>
                  <a:cubicBezTo>
                    <a:pt x="4519" y="5919"/>
                    <a:pt x="4558" y="6058"/>
                    <a:pt x="4565" y="6180"/>
                  </a:cubicBezTo>
                  <a:cubicBezTo>
                    <a:pt x="4568" y="6224"/>
                    <a:pt x="4567" y="6269"/>
                    <a:pt x="4562" y="6318"/>
                  </a:cubicBezTo>
                  <a:cubicBezTo>
                    <a:pt x="4559" y="6422"/>
                    <a:pt x="4554" y="6540"/>
                    <a:pt x="4597" y="6660"/>
                  </a:cubicBezTo>
                  <a:cubicBezTo>
                    <a:pt x="4632" y="6757"/>
                    <a:pt x="4698" y="6847"/>
                    <a:pt x="4792" y="6931"/>
                  </a:cubicBezTo>
                  <a:cubicBezTo>
                    <a:pt x="4906" y="7033"/>
                    <a:pt x="5041" y="7109"/>
                    <a:pt x="5172" y="7182"/>
                  </a:cubicBezTo>
                  <a:cubicBezTo>
                    <a:pt x="5255" y="7230"/>
                    <a:pt x="5340" y="7276"/>
                    <a:pt x="5411" y="7327"/>
                  </a:cubicBezTo>
                  <a:cubicBezTo>
                    <a:pt x="5386" y="7439"/>
                    <a:pt x="5375" y="7553"/>
                    <a:pt x="5375" y="7672"/>
                  </a:cubicBezTo>
                  <a:cubicBezTo>
                    <a:pt x="5375" y="7750"/>
                    <a:pt x="5379" y="7828"/>
                    <a:pt x="5391" y="7905"/>
                  </a:cubicBezTo>
                  <a:cubicBezTo>
                    <a:pt x="5059" y="8012"/>
                    <a:pt x="4706" y="8070"/>
                    <a:pt x="4341" y="8070"/>
                  </a:cubicBezTo>
                  <a:cubicBezTo>
                    <a:pt x="4044" y="8070"/>
                    <a:pt x="3756" y="8032"/>
                    <a:pt x="3482" y="7961"/>
                  </a:cubicBezTo>
                  <a:cubicBezTo>
                    <a:pt x="3486" y="7799"/>
                    <a:pt x="3513" y="7633"/>
                    <a:pt x="3558" y="7470"/>
                  </a:cubicBezTo>
                  <a:cubicBezTo>
                    <a:pt x="3578" y="7397"/>
                    <a:pt x="3536" y="7323"/>
                    <a:pt x="3463" y="7303"/>
                  </a:cubicBezTo>
                  <a:cubicBezTo>
                    <a:pt x="3451" y="7299"/>
                    <a:pt x="3438" y="7297"/>
                    <a:pt x="3426" y="7297"/>
                  </a:cubicBezTo>
                  <a:cubicBezTo>
                    <a:pt x="3367" y="7297"/>
                    <a:pt x="3313" y="7337"/>
                    <a:pt x="3296" y="7397"/>
                  </a:cubicBezTo>
                  <a:cubicBezTo>
                    <a:pt x="3250" y="7557"/>
                    <a:pt x="3223" y="7719"/>
                    <a:pt x="3214" y="7879"/>
                  </a:cubicBezTo>
                  <a:cubicBezTo>
                    <a:pt x="1891" y="7413"/>
                    <a:pt x="938" y="6151"/>
                    <a:pt x="938" y="4669"/>
                  </a:cubicBezTo>
                  <a:cubicBezTo>
                    <a:pt x="938" y="4168"/>
                    <a:pt x="1048" y="3692"/>
                    <a:pt x="1243" y="3262"/>
                  </a:cubicBezTo>
                  <a:cubicBezTo>
                    <a:pt x="1374" y="3297"/>
                    <a:pt x="1512" y="3315"/>
                    <a:pt x="1655" y="3315"/>
                  </a:cubicBezTo>
                  <a:lnTo>
                    <a:pt x="1701" y="3315"/>
                  </a:lnTo>
                  <a:cubicBezTo>
                    <a:pt x="1578" y="3406"/>
                    <a:pt x="1489" y="3534"/>
                    <a:pt x="1483" y="3695"/>
                  </a:cubicBezTo>
                  <a:cubicBezTo>
                    <a:pt x="1471" y="4012"/>
                    <a:pt x="1786" y="4210"/>
                    <a:pt x="1920" y="4294"/>
                  </a:cubicBezTo>
                  <a:cubicBezTo>
                    <a:pt x="1982" y="4332"/>
                    <a:pt x="2049" y="4376"/>
                    <a:pt x="2128" y="4407"/>
                  </a:cubicBezTo>
                  <a:cubicBezTo>
                    <a:pt x="2237" y="4450"/>
                    <a:pt x="2349" y="4463"/>
                    <a:pt x="2451" y="4463"/>
                  </a:cubicBezTo>
                  <a:cubicBezTo>
                    <a:pt x="2522" y="4463"/>
                    <a:pt x="2587" y="4458"/>
                    <a:pt x="2640" y="4450"/>
                  </a:cubicBezTo>
                  <a:cubicBezTo>
                    <a:pt x="2972" y="4411"/>
                    <a:pt x="3216" y="4296"/>
                    <a:pt x="3363" y="4110"/>
                  </a:cubicBezTo>
                  <a:cubicBezTo>
                    <a:pt x="3542" y="3887"/>
                    <a:pt x="3556" y="3596"/>
                    <a:pt x="3550" y="3396"/>
                  </a:cubicBezTo>
                  <a:cubicBezTo>
                    <a:pt x="3547" y="3242"/>
                    <a:pt x="3537" y="2882"/>
                    <a:pt x="3226" y="2820"/>
                  </a:cubicBezTo>
                  <a:cubicBezTo>
                    <a:pt x="3196" y="2814"/>
                    <a:pt x="3168" y="2811"/>
                    <a:pt x="3141" y="2811"/>
                  </a:cubicBezTo>
                  <a:cubicBezTo>
                    <a:pt x="2984" y="2811"/>
                    <a:pt x="2862" y="2899"/>
                    <a:pt x="2763" y="2972"/>
                  </a:cubicBezTo>
                  <a:cubicBezTo>
                    <a:pt x="2723" y="3002"/>
                    <a:pt x="2684" y="3031"/>
                    <a:pt x="2648" y="3050"/>
                  </a:cubicBezTo>
                  <a:cubicBezTo>
                    <a:pt x="2594" y="3079"/>
                    <a:pt x="2534" y="3096"/>
                    <a:pt x="2469" y="3109"/>
                  </a:cubicBezTo>
                  <a:lnTo>
                    <a:pt x="2469" y="3102"/>
                  </a:lnTo>
                  <a:cubicBezTo>
                    <a:pt x="2985" y="2809"/>
                    <a:pt x="3306" y="2263"/>
                    <a:pt x="3306" y="1666"/>
                  </a:cubicBezTo>
                  <a:cubicBezTo>
                    <a:pt x="3306" y="1588"/>
                    <a:pt x="3300" y="1509"/>
                    <a:pt x="3288" y="1433"/>
                  </a:cubicBezTo>
                  <a:cubicBezTo>
                    <a:pt x="3620" y="1326"/>
                    <a:pt x="3973" y="1267"/>
                    <a:pt x="4340" y="1267"/>
                  </a:cubicBezTo>
                  <a:close/>
                  <a:moveTo>
                    <a:pt x="6487" y="6074"/>
                  </a:moveTo>
                  <a:lnTo>
                    <a:pt x="6700" y="6254"/>
                  </a:lnTo>
                  <a:cubicBezTo>
                    <a:pt x="6735" y="6285"/>
                    <a:pt x="6780" y="6301"/>
                    <a:pt x="6826" y="6301"/>
                  </a:cubicBezTo>
                  <a:cubicBezTo>
                    <a:pt x="6835" y="6301"/>
                    <a:pt x="6844" y="6301"/>
                    <a:pt x="6853" y="6299"/>
                  </a:cubicBezTo>
                  <a:cubicBezTo>
                    <a:pt x="6911" y="6292"/>
                    <a:pt x="6971" y="6289"/>
                    <a:pt x="7029" y="6289"/>
                  </a:cubicBezTo>
                  <a:cubicBezTo>
                    <a:pt x="7790" y="6289"/>
                    <a:pt x="8409" y="6908"/>
                    <a:pt x="8409" y="7668"/>
                  </a:cubicBezTo>
                  <a:cubicBezTo>
                    <a:pt x="8411" y="8038"/>
                    <a:pt x="8265" y="8386"/>
                    <a:pt x="8001" y="8648"/>
                  </a:cubicBezTo>
                  <a:cubicBezTo>
                    <a:pt x="7741" y="8906"/>
                    <a:pt x="7397" y="9048"/>
                    <a:pt x="7029" y="9048"/>
                  </a:cubicBezTo>
                  <a:lnTo>
                    <a:pt x="7019" y="9048"/>
                  </a:lnTo>
                  <a:cubicBezTo>
                    <a:pt x="6263" y="9043"/>
                    <a:pt x="5647" y="8422"/>
                    <a:pt x="5650" y="7667"/>
                  </a:cubicBezTo>
                  <a:cubicBezTo>
                    <a:pt x="5650" y="7156"/>
                    <a:pt x="5931" y="6690"/>
                    <a:pt x="6382" y="6449"/>
                  </a:cubicBezTo>
                  <a:cubicBezTo>
                    <a:pt x="6446" y="6414"/>
                    <a:pt x="6487" y="6349"/>
                    <a:pt x="6487" y="6276"/>
                  </a:cubicBezTo>
                  <a:lnTo>
                    <a:pt x="6487" y="6074"/>
                  </a:lnTo>
                  <a:close/>
                  <a:moveTo>
                    <a:pt x="1661" y="1"/>
                  </a:moveTo>
                  <a:cubicBezTo>
                    <a:pt x="1315" y="1"/>
                    <a:pt x="984" y="104"/>
                    <a:pt x="704" y="301"/>
                  </a:cubicBezTo>
                  <a:cubicBezTo>
                    <a:pt x="643" y="344"/>
                    <a:pt x="628" y="430"/>
                    <a:pt x="672" y="490"/>
                  </a:cubicBezTo>
                  <a:cubicBezTo>
                    <a:pt x="699" y="528"/>
                    <a:pt x="741" y="549"/>
                    <a:pt x="784" y="549"/>
                  </a:cubicBezTo>
                  <a:cubicBezTo>
                    <a:pt x="811" y="549"/>
                    <a:pt x="838" y="540"/>
                    <a:pt x="861" y="523"/>
                  </a:cubicBezTo>
                  <a:cubicBezTo>
                    <a:pt x="1094" y="359"/>
                    <a:pt x="1369" y="272"/>
                    <a:pt x="1655" y="272"/>
                  </a:cubicBezTo>
                  <a:lnTo>
                    <a:pt x="1665" y="272"/>
                  </a:lnTo>
                  <a:cubicBezTo>
                    <a:pt x="2421" y="277"/>
                    <a:pt x="3036" y="898"/>
                    <a:pt x="3034" y="1653"/>
                  </a:cubicBezTo>
                  <a:cubicBezTo>
                    <a:pt x="3034" y="2164"/>
                    <a:pt x="2753" y="2630"/>
                    <a:pt x="2301" y="2871"/>
                  </a:cubicBezTo>
                  <a:cubicBezTo>
                    <a:pt x="2237" y="2905"/>
                    <a:pt x="2196" y="2971"/>
                    <a:pt x="2196" y="3044"/>
                  </a:cubicBezTo>
                  <a:lnTo>
                    <a:pt x="2196" y="3246"/>
                  </a:lnTo>
                  <a:lnTo>
                    <a:pt x="1984" y="3066"/>
                  </a:lnTo>
                  <a:cubicBezTo>
                    <a:pt x="1948" y="3035"/>
                    <a:pt x="1903" y="3019"/>
                    <a:pt x="1857" y="3019"/>
                  </a:cubicBezTo>
                  <a:cubicBezTo>
                    <a:pt x="1848" y="3019"/>
                    <a:pt x="1840" y="3019"/>
                    <a:pt x="1831" y="3020"/>
                  </a:cubicBezTo>
                  <a:cubicBezTo>
                    <a:pt x="1773" y="3028"/>
                    <a:pt x="1713" y="3031"/>
                    <a:pt x="1655" y="3031"/>
                  </a:cubicBezTo>
                  <a:cubicBezTo>
                    <a:pt x="893" y="3031"/>
                    <a:pt x="274" y="2412"/>
                    <a:pt x="274" y="1652"/>
                  </a:cubicBezTo>
                  <a:cubicBezTo>
                    <a:pt x="274" y="1401"/>
                    <a:pt x="343" y="1157"/>
                    <a:pt x="469" y="943"/>
                  </a:cubicBezTo>
                  <a:cubicBezTo>
                    <a:pt x="507" y="877"/>
                    <a:pt x="488" y="794"/>
                    <a:pt x="423" y="756"/>
                  </a:cubicBezTo>
                  <a:cubicBezTo>
                    <a:pt x="400" y="743"/>
                    <a:pt x="376" y="736"/>
                    <a:pt x="351" y="736"/>
                  </a:cubicBezTo>
                  <a:cubicBezTo>
                    <a:pt x="305" y="736"/>
                    <a:pt x="260" y="760"/>
                    <a:pt x="235" y="803"/>
                  </a:cubicBezTo>
                  <a:cubicBezTo>
                    <a:pt x="82" y="1058"/>
                    <a:pt x="1" y="1353"/>
                    <a:pt x="1" y="1652"/>
                  </a:cubicBezTo>
                  <a:cubicBezTo>
                    <a:pt x="1" y="2325"/>
                    <a:pt x="404" y="2904"/>
                    <a:pt x="983" y="3162"/>
                  </a:cubicBezTo>
                  <a:cubicBezTo>
                    <a:pt x="780" y="3619"/>
                    <a:pt x="665" y="4124"/>
                    <a:pt x="665" y="4658"/>
                  </a:cubicBezTo>
                  <a:cubicBezTo>
                    <a:pt x="665" y="6685"/>
                    <a:pt x="2313" y="8335"/>
                    <a:pt x="4341" y="8335"/>
                  </a:cubicBezTo>
                  <a:cubicBezTo>
                    <a:pt x="4728" y="8335"/>
                    <a:pt x="5101" y="8274"/>
                    <a:pt x="5453" y="8163"/>
                  </a:cubicBezTo>
                  <a:cubicBezTo>
                    <a:pt x="5665" y="8827"/>
                    <a:pt x="6285" y="9313"/>
                    <a:pt x="7016" y="9319"/>
                  </a:cubicBezTo>
                  <a:lnTo>
                    <a:pt x="7029" y="9319"/>
                  </a:lnTo>
                  <a:cubicBezTo>
                    <a:pt x="7467" y="9319"/>
                    <a:pt x="7881" y="9150"/>
                    <a:pt x="8194" y="8840"/>
                  </a:cubicBezTo>
                  <a:cubicBezTo>
                    <a:pt x="8508" y="8527"/>
                    <a:pt x="8681" y="8111"/>
                    <a:pt x="8681" y="7667"/>
                  </a:cubicBezTo>
                  <a:cubicBezTo>
                    <a:pt x="8681" y="6995"/>
                    <a:pt x="8278" y="6414"/>
                    <a:pt x="7700" y="6155"/>
                  </a:cubicBezTo>
                  <a:cubicBezTo>
                    <a:pt x="7904" y="5700"/>
                    <a:pt x="8019" y="5193"/>
                    <a:pt x="8019" y="4660"/>
                  </a:cubicBezTo>
                  <a:cubicBezTo>
                    <a:pt x="8019" y="2632"/>
                    <a:pt x="6371" y="984"/>
                    <a:pt x="4342" y="984"/>
                  </a:cubicBezTo>
                  <a:cubicBezTo>
                    <a:pt x="3955" y="984"/>
                    <a:pt x="3582" y="1043"/>
                    <a:pt x="3230" y="1157"/>
                  </a:cubicBezTo>
                  <a:cubicBezTo>
                    <a:pt x="3019" y="491"/>
                    <a:pt x="2399" y="7"/>
                    <a:pt x="1668" y="1"/>
                  </a:cubicBezTo>
                  <a:cubicBezTo>
                    <a:pt x="1665" y="1"/>
                    <a:pt x="1663" y="1"/>
                    <a:pt x="1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2"/>
            <p:cNvSpPr/>
            <p:nvPr/>
          </p:nvSpPr>
          <p:spPr>
            <a:xfrm>
              <a:off x="2358356" y="4568590"/>
              <a:ext cx="21218" cy="7682"/>
            </a:xfrm>
            <a:custGeom>
              <a:avLst/>
              <a:gdLst/>
              <a:ahLst/>
              <a:cxnLst/>
              <a:rect l="l" t="t" r="r" b="b"/>
              <a:pathLst>
                <a:path w="754" h="273" extrusionOk="0">
                  <a:moveTo>
                    <a:pt x="137" y="0"/>
                  </a:moveTo>
                  <a:cubicBezTo>
                    <a:pt x="63" y="0"/>
                    <a:pt x="0" y="61"/>
                    <a:pt x="0" y="135"/>
                  </a:cubicBezTo>
                  <a:cubicBezTo>
                    <a:pt x="0" y="211"/>
                    <a:pt x="63" y="272"/>
                    <a:pt x="137" y="272"/>
                  </a:cubicBezTo>
                  <a:lnTo>
                    <a:pt x="616" y="272"/>
                  </a:lnTo>
                  <a:cubicBezTo>
                    <a:pt x="691" y="272"/>
                    <a:pt x="753" y="211"/>
                    <a:pt x="753" y="135"/>
                  </a:cubicBezTo>
                  <a:cubicBezTo>
                    <a:pt x="753" y="61"/>
                    <a:pt x="691" y="0"/>
                    <a:pt x="6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2"/>
            <p:cNvSpPr/>
            <p:nvPr/>
          </p:nvSpPr>
          <p:spPr>
            <a:xfrm>
              <a:off x="2389338" y="4568590"/>
              <a:ext cx="18629" cy="7682"/>
            </a:xfrm>
            <a:custGeom>
              <a:avLst/>
              <a:gdLst/>
              <a:ahLst/>
              <a:cxnLst/>
              <a:rect l="l" t="t" r="r" b="b"/>
              <a:pathLst>
                <a:path w="662" h="273" extrusionOk="0">
                  <a:moveTo>
                    <a:pt x="137" y="0"/>
                  </a:moveTo>
                  <a:cubicBezTo>
                    <a:pt x="63" y="0"/>
                    <a:pt x="0" y="61"/>
                    <a:pt x="0" y="135"/>
                  </a:cubicBezTo>
                  <a:cubicBezTo>
                    <a:pt x="0" y="211"/>
                    <a:pt x="63" y="272"/>
                    <a:pt x="137" y="272"/>
                  </a:cubicBezTo>
                  <a:lnTo>
                    <a:pt x="526" y="272"/>
                  </a:lnTo>
                  <a:cubicBezTo>
                    <a:pt x="600" y="272"/>
                    <a:pt x="661" y="211"/>
                    <a:pt x="661" y="135"/>
                  </a:cubicBezTo>
                  <a:cubicBezTo>
                    <a:pt x="661" y="61"/>
                    <a:pt x="600" y="0"/>
                    <a:pt x="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2"/>
            <p:cNvSpPr/>
            <p:nvPr/>
          </p:nvSpPr>
          <p:spPr>
            <a:xfrm>
              <a:off x="2358356" y="4553056"/>
              <a:ext cx="49611" cy="7682"/>
            </a:xfrm>
            <a:custGeom>
              <a:avLst/>
              <a:gdLst/>
              <a:ahLst/>
              <a:cxnLst/>
              <a:rect l="l" t="t" r="r" b="b"/>
              <a:pathLst>
                <a:path w="1763" h="273" extrusionOk="0">
                  <a:moveTo>
                    <a:pt x="137" y="0"/>
                  </a:moveTo>
                  <a:cubicBezTo>
                    <a:pt x="63" y="0"/>
                    <a:pt x="0" y="61"/>
                    <a:pt x="0" y="137"/>
                  </a:cubicBezTo>
                  <a:cubicBezTo>
                    <a:pt x="0" y="211"/>
                    <a:pt x="63" y="273"/>
                    <a:pt x="137" y="273"/>
                  </a:cubicBezTo>
                  <a:lnTo>
                    <a:pt x="1627" y="273"/>
                  </a:lnTo>
                  <a:cubicBezTo>
                    <a:pt x="1701" y="273"/>
                    <a:pt x="1762" y="211"/>
                    <a:pt x="1762" y="137"/>
                  </a:cubicBezTo>
                  <a:cubicBezTo>
                    <a:pt x="1762" y="61"/>
                    <a:pt x="1701" y="0"/>
                    <a:pt x="1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2"/>
            <p:cNvSpPr/>
            <p:nvPr/>
          </p:nvSpPr>
          <p:spPr>
            <a:xfrm>
              <a:off x="2358356" y="4537522"/>
              <a:ext cx="49611" cy="7739"/>
            </a:xfrm>
            <a:custGeom>
              <a:avLst/>
              <a:gdLst/>
              <a:ahLst/>
              <a:cxnLst/>
              <a:rect l="l" t="t" r="r" b="b"/>
              <a:pathLst>
                <a:path w="1763" h="275" extrusionOk="0">
                  <a:moveTo>
                    <a:pt x="137" y="0"/>
                  </a:moveTo>
                  <a:cubicBezTo>
                    <a:pt x="63" y="0"/>
                    <a:pt x="0" y="62"/>
                    <a:pt x="0" y="137"/>
                  </a:cubicBezTo>
                  <a:cubicBezTo>
                    <a:pt x="0" y="212"/>
                    <a:pt x="63" y="274"/>
                    <a:pt x="137" y="274"/>
                  </a:cubicBezTo>
                  <a:lnTo>
                    <a:pt x="1627" y="274"/>
                  </a:lnTo>
                  <a:cubicBezTo>
                    <a:pt x="1701" y="274"/>
                    <a:pt x="1762" y="212"/>
                    <a:pt x="1762" y="137"/>
                  </a:cubicBezTo>
                  <a:cubicBezTo>
                    <a:pt x="1762" y="63"/>
                    <a:pt x="1701" y="0"/>
                    <a:pt x="1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2"/>
            <p:cNvSpPr/>
            <p:nvPr/>
          </p:nvSpPr>
          <p:spPr>
            <a:xfrm>
              <a:off x="2207127" y="4368452"/>
              <a:ext cx="49611" cy="7710"/>
            </a:xfrm>
            <a:custGeom>
              <a:avLst/>
              <a:gdLst/>
              <a:ahLst/>
              <a:cxnLst/>
              <a:rect l="l" t="t" r="r" b="b"/>
              <a:pathLst>
                <a:path w="1763" h="274" extrusionOk="0">
                  <a:moveTo>
                    <a:pt x="137" y="1"/>
                  </a:moveTo>
                  <a:cubicBezTo>
                    <a:pt x="61" y="1"/>
                    <a:pt x="0" y="62"/>
                    <a:pt x="0" y="138"/>
                  </a:cubicBezTo>
                  <a:cubicBezTo>
                    <a:pt x="0" y="212"/>
                    <a:pt x="61" y="273"/>
                    <a:pt x="137" y="273"/>
                  </a:cubicBezTo>
                  <a:lnTo>
                    <a:pt x="1625" y="273"/>
                  </a:lnTo>
                  <a:cubicBezTo>
                    <a:pt x="1701" y="273"/>
                    <a:pt x="1762" y="212"/>
                    <a:pt x="1762" y="138"/>
                  </a:cubicBezTo>
                  <a:cubicBezTo>
                    <a:pt x="1762" y="61"/>
                    <a:pt x="1701" y="1"/>
                    <a:pt x="16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2"/>
            <p:cNvSpPr/>
            <p:nvPr/>
          </p:nvSpPr>
          <p:spPr>
            <a:xfrm>
              <a:off x="2242162" y="4383986"/>
              <a:ext cx="14577" cy="7710"/>
            </a:xfrm>
            <a:custGeom>
              <a:avLst/>
              <a:gdLst/>
              <a:ahLst/>
              <a:cxnLst/>
              <a:rect l="l" t="t" r="r" b="b"/>
              <a:pathLst>
                <a:path w="518" h="274" extrusionOk="0">
                  <a:moveTo>
                    <a:pt x="137" y="1"/>
                  </a:moveTo>
                  <a:cubicBezTo>
                    <a:pt x="61" y="1"/>
                    <a:pt x="0" y="62"/>
                    <a:pt x="0" y="136"/>
                  </a:cubicBezTo>
                  <a:cubicBezTo>
                    <a:pt x="0" y="212"/>
                    <a:pt x="61" y="273"/>
                    <a:pt x="137" y="273"/>
                  </a:cubicBezTo>
                  <a:lnTo>
                    <a:pt x="380" y="273"/>
                  </a:lnTo>
                  <a:cubicBezTo>
                    <a:pt x="456" y="273"/>
                    <a:pt x="517" y="212"/>
                    <a:pt x="517" y="136"/>
                  </a:cubicBezTo>
                  <a:cubicBezTo>
                    <a:pt x="517" y="60"/>
                    <a:pt x="456"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2"/>
            <p:cNvSpPr/>
            <p:nvPr/>
          </p:nvSpPr>
          <p:spPr>
            <a:xfrm>
              <a:off x="2207127" y="4383986"/>
              <a:ext cx="25045" cy="7710"/>
            </a:xfrm>
            <a:custGeom>
              <a:avLst/>
              <a:gdLst/>
              <a:ahLst/>
              <a:cxnLst/>
              <a:rect l="l" t="t" r="r" b="b"/>
              <a:pathLst>
                <a:path w="890" h="274" extrusionOk="0">
                  <a:moveTo>
                    <a:pt x="137" y="1"/>
                  </a:moveTo>
                  <a:cubicBezTo>
                    <a:pt x="63" y="1"/>
                    <a:pt x="0" y="62"/>
                    <a:pt x="0" y="136"/>
                  </a:cubicBezTo>
                  <a:cubicBezTo>
                    <a:pt x="0" y="212"/>
                    <a:pt x="60" y="273"/>
                    <a:pt x="137" y="273"/>
                  </a:cubicBezTo>
                  <a:lnTo>
                    <a:pt x="754" y="273"/>
                  </a:lnTo>
                  <a:cubicBezTo>
                    <a:pt x="829" y="273"/>
                    <a:pt x="890" y="212"/>
                    <a:pt x="890" y="136"/>
                  </a:cubicBezTo>
                  <a:cubicBezTo>
                    <a:pt x="890" y="62"/>
                    <a:pt x="829" y="1"/>
                    <a:pt x="7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2"/>
            <p:cNvSpPr/>
            <p:nvPr/>
          </p:nvSpPr>
          <p:spPr>
            <a:xfrm>
              <a:off x="2207127" y="4399491"/>
              <a:ext cx="49611" cy="7710"/>
            </a:xfrm>
            <a:custGeom>
              <a:avLst/>
              <a:gdLst/>
              <a:ahLst/>
              <a:cxnLst/>
              <a:rect l="l" t="t" r="r" b="b"/>
              <a:pathLst>
                <a:path w="1763" h="274" extrusionOk="0">
                  <a:moveTo>
                    <a:pt x="137" y="0"/>
                  </a:moveTo>
                  <a:cubicBezTo>
                    <a:pt x="61" y="0"/>
                    <a:pt x="0" y="63"/>
                    <a:pt x="0" y="137"/>
                  </a:cubicBezTo>
                  <a:cubicBezTo>
                    <a:pt x="0" y="211"/>
                    <a:pt x="60" y="274"/>
                    <a:pt x="137" y="274"/>
                  </a:cubicBezTo>
                  <a:lnTo>
                    <a:pt x="1625" y="274"/>
                  </a:lnTo>
                  <a:cubicBezTo>
                    <a:pt x="1701" y="274"/>
                    <a:pt x="1762" y="211"/>
                    <a:pt x="1762" y="137"/>
                  </a:cubicBezTo>
                  <a:cubicBezTo>
                    <a:pt x="1762" y="63"/>
                    <a:pt x="1701" y="0"/>
                    <a:pt x="16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4" name="Google Shape;804;p52" title="Chart">
            <a:hlinkClick r:id="rId3"/>
          </p:cNvPr>
          <p:cNvPicPr preferRelativeResize="0"/>
          <p:nvPr/>
        </p:nvPicPr>
        <p:blipFill rotWithShape="1">
          <a:blip r:embed="rId4"/>
          <a:srcRect l="20494" t="2088" r="20494" b="2088"/>
          <a:stretch>
            <a:fillRect/>
          </a:stretch>
        </p:blipFill>
        <p:spPr>
          <a:xfrm>
            <a:off x="3229144" y="1423952"/>
            <a:ext cx="2685711" cy="2696701"/>
          </a:xfrm>
          <a:prstGeom prst="rect">
            <a:avLst/>
          </a:prstGeom>
          <a:noFill/>
          <a:ln>
            <a:noFill/>
          </a:ln>
        </p:spPr>
      </p:pic>
      <p:sp>
        <p:nvSpPr>
          <p:cNvPr id="805" name="Google Shape;805;p52"/>
          <p:cNvSpPr/>
          <p:nvPr/>
        </p:nvSpPr>
        <p:spPr>
          <a:xfrm>
            <a:off x="264795" y="1581150"/>
            <a:ext cx="3114040" cy="42926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2"/>
          <p:cNvSpPr txBox="1"/>
          <p:nvPr/>
        </p:nvSpPr>
        <p:spPr>
          <a:xfrm>
            <a:off x="720836" y="1609403"/>
            <a:ext cx="2194200" cy="37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chemeClr val="bg1"/>
                </a:solidFill>
                <a:latin typeface="Times New Roman" panose="02020603050405020304" charset="0"/>
                <a:ea typeface="Fredoka One" panose="02000000000000000000"/>
                <a:cs typeface="Times New Roman" panose="02020603050405020304" charset="0"/>
                <a:sym typeface="Fredoka One" panose="02000000000000000000"/>
              </a:rPr>
              <a:t>+ Luôn tự tin</a:t>
            </a:r>
          </a:p>
        </p:txBody>
      </p:sp>
      <p:sp>
        <p:nvSpPr>
          <p:cNvPr id="807" name="Google Shape;807;p52"/>
          <p:cNvSpPr txBox="1"/>
          <p:nvPr/>
        </p:nvSpPr>
        <p:spPr>
          <a:xfrm>
            <a:off x="209550" y="2207260"/>
            <a:ext cx="3019425" cy="62293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sz="2000">
                <a:solidFill>
                  <a:schemeClr val="dk1"/>
                </a:solidFill>
                <a:latin typeface="Times New Roman" panose="02020603050405020304" charset="0"/>
                <a:ea typeface="Nunito"/>
                <a:cs typeface="Times New Roman" panose="02020603050405020304" charset="0"/>
                <a:sym typeface="Nunito"/>
              </a:rPr>
              <a:t>+ Luôn cố gắng khắc phục khó khăn để tự quyết các vấn đề trong khả năng của mình</a:t>
            </a:r>
          </a:p>
        </p:txBody>
      </p:sp>
      <p:sp>
        <p:nvSpPr>
          <p:cNvPr id="808" name="Google Shape;808;p52"/>
          <p:cNvSpPr/>
          <p:nvPr/>
        </p:nvSpPr>
        <p:spPr>
          <a:xfrm>
            <a:off x="209550" y="3649980"/>
            <a:ext cx="3441065" cy="741680"/>
          </a:xfrm>
          <a:prstGeom prst="roundRect">
            <a:avLst>
              <a:gd name="adj" fmla="val 16667"/>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2"/>
          <p:cNvSpPr txBox="1"/>
          <p:nvPr/>
        </p:nvSpPr>
        <p:spPr>
          <a:xfrm>
            <a:off x="264795" y="3833495"/>
            <a:ext cx="3333750" cy="37401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GB" sz="2000">
                <a:solidFill>
                  <a:srgbClr val="FFFFFF"/>
                </a:solidFill>
                <a:latin typeface="Times New Roman" panose="02020603050405020304" charset="0"/>
                <a:ea typeface="Fredoka One" panose="02000000000000000000"/>
                <a:cs typeface="Times New Roman" panose="02020603050405020304" charset="0"/>
                <a:sym typeface="Fredoka One" panose="02000000000000000000"/>
              </a:rPr>
              <a:t>+ Không trông chờ, dựa dẫm, ỷ lại vào người khác</a:t>
            </a:r>
          </a:p>
        </p:txBody>
      </p:sp>
      <p:sp>
        <p:nvSpPr>
          <p:cNvPr id="810" name="Google Shape;810;p52"/>
          <p:cNvSpPr txBox="1"/>
          <p:nvPr/>
        </p:nvSpPr>
        <p:spPr>
          <a:xfrm>
            <a:off x="209550" y="4391660"/>
            <a:ext cx="4344670" cy="62293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2000">
                <a:solidFill>
                  <a:schemeClr val="dk1"/>
                </a:solidFill>
                <a:latin typeface="Times New Roman" panose="02020603050405020304" charset="0"/>
                <a:ea typeface="Nunito"/>
                <a:cs typeface="Times New Roman" panose="02020603050405020304" charset="0"/>
                <a:sym typeface="Nunito"/>
              </a:rPr>
              <a:t>+ Luôn nỗ lực phấn đấu, vươn lên trong học tập, công việc và cuộc sống</a:t>
            </a:r>
          </a:p>
        </p:txBody>
      </p:sp>
      <p:sp>
        <p:nvSpPr>
          <p:cNvPr id="811" name="Google Shape;811;p52"/>
          <p:cNvSpPr/>
          <p:nvPr/>
        </p:nvSpPr>
        <p:spPr>
          <a:xfrm>
            <a:off x="5915025" y="2140585"/>
            <a:ext cx="2992120" cy="1626235"/>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2"/>
          <p:cNvSpPr txBox="1"/>
          <p:nvPr/>
        </p:nvSpPr>
        <p:spPr>
          <a:xfrm>
            <a:off x="6049010" y="2766695"/>
            <a:ext cx="2724150" cy="37401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altLang="en-GB" sz="2400">
                <a:solidFill>
                  <a:schemeClr val="bg1"/>
                </a:solidFill>
                <a:latin typeface="Times New Roman" panose="02020603050405020304" charset="0"/>
                <a:ea typeface="Nunito"/>
                <a:cs typeface="Times New Roman" panose="02020603050405020304" charset="0"/>
                <a:sym typeface="Nunito"/>
              </a:rPr>
              <a:t>+ </a:t>
            </a:r>
            <a:r>
              <a:rPr lang="en-GB" sz="2400">
                <a:solidFill>
                  <a:schemeClr val="bg1"/>
                </a:solidFill>
                <a:latin typeface="Times New Roman" panose="02020603050405020304" charset="0"/>
                <a:ea typeface="Nunito"/>
                <a:cs typeface="Times New Roman" panose="02020603050405020304" charset="0"/>
                <a:sym typeface="Nunito"/>
              </a:rPr>
              <a:t>Lười biếng, hèn nhát</a:t>
            </a:r>
          </a:p>
          <a:p>
            <a:pPr marL="0" lvl="0" indent="0" algn="just" rtl="0">
              <a:spcBef>
                <a:spcPts val="0"/>
              </a:spcBef>
              <a:spcAft>
                <a:spcPts val="0"/>
              </a:spcAft>
              <a:buNone/>
            </a:pPr>
            <a:r>
              <a:rPr lang="en-GB" sz="2400">
                <a:solidFill>
                  <a:schemeClr val="bg1"/>
                </a:solidFill>
                <a:latin typeface="Times New Roman" panose="02020603050405020304" charset="0"/>
                <a:ea typeface="Nunito"/>
                <a:cs typeface="Times New Roman" panose="02020603050405020304" charset="0"/>
                <a:sym typeface="Nunito"/>
              </a:rPr>
              <a:t>+ Luôn dựa dấm, ỷ lại vào người khác</a:t>
            </a:r>
          </a:p>
        </p:txBody>
      </p:sp>
      <p:sp>
        <p:nvSpPr>
          <p:cNvPr id="814" name="Google Shape;814;p52"/>
          <p:cNvSpPr/>
          <p:nvPr/>
        </p:nvSpPr>
        <p:spPr>
          <a:xfrm>
            <a:off x="5591175" y="3999230"/>
            <a:ext cx="3205480" cy="961390"/>
          </a:xfrm>
          <a:prstGeom prst="roundRect">
            <a:avLst>
              <a:gd name="adj" fmla="val 16667"/>
            </a:avLst>
          </a:prstGeom>
          <a:solidFill>
            <a:srgbClr val="E19E2C"/>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2"/>
          <p:cNvSpPr txBox="1"/>
          <p:nvPr/>
        </p:nvSpPr>
        <p:spPr>
          <a:xfrm>
            <a:off x="5652135" y="4292600"/>
            <a:ext cx="3205480" cy="37401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GB" sz="2400">
                <a:solidFill>
                  <a:srgbClr val="FFFFFF"/>
                </a:solidFill>
                <a:latin typeface="Times New Roman" panose="02020603050405020304" charset="0"/>
                <a:ea typeface="Fredoka One" panose="02000000000000000000"/>
                <a:cs typeface="Times New Roman" panose="02020603050405020304" charset="0"/>
                <a:sym typeface="Fredoka One" panose="02000000000000000000"/>
              </a:rPr>
              <a:t>+ Đùn đẩy trách nhiệm, trốn tránh công việc</a:t>
            </a:r>
          </a:p>
        </p:txBody>
      </p:sp>
      <p:sp>
        <p:nvSpPr>
          <p:cNvPr id="818" name="Google Shape;818;p5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dirty="0"/>
              <a:t>2</a:t>
            </a:r>
            <a:r>
              <a:rPr lang="vi-VN" altLang="en-GB" dirty="0" smtClean="0"/>
              <a:t>. </a:t>
            </a:r>
            <a:r>
              <a:rPr lang="vi-VN" altLang="en-GB" dirty="0"/>
              <a:t>Biểu hiện </a:t>
            </a:r>
          </a:p>
        </p:txBody>
      </p:sp>
      <p:sp>
        <p:nvSpPr>
          <p:cNvPr id="2" name="Google Shape;810;p52"/>
          <p:cNvSpPr txBox="1"/>
          <p:nvPr/>
        </p:nvSpPr>
        <p:spPr>
          <a:xfrm>
            <a:off x="6158865" y="1423670"/>
            <a:ext cx="2698750" cy="6229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altLang="en-GB" sz="2400" b="1" u="sng">
                <a:solidFill>
                  <a:schemeClr val="dk1"/>
                </a:solidFill>
                <a:latin typeface="Times New Roman" panose="02020603050405020304" charset="0"/>
                <a:ea typeface="Nunito"/>
                <a:cs typeface="Times New Roman" panose="02020603050405020304" charset="0"/>
                <a:sym typeface="Nunito"/>
              </a:rPr>
              <a:t>Trái với tự lập</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06"/>
                                        </p:tgtEl>
                                        <p:attrNameLst>
                                          <p:attrName>style.visibility</p:attrName>
                                        </p:attrNameLst>
                                      </p:cBhvr>
                                      <p:to>
                                        <p:strVal val="visible"/>
                                      </p:to>
                                    </p:set>
                                    <p:anim calcmode="lin" valueType="num">
                                      <p:cBhvr>
                                        <p:cTn id="7" dur="500" fill="hold"/>
                                        <p:tgtEl>
                                          <p:spTgt spid="806"/>
                                        </p:tgtEl>
                                        <p:attrNameLst>
                                          <p:attrName>ppt_w</p:attrName>
                                        </p:attrNameLst>
                                      </p:cBhvr>
                                      <p:tavLst>
                                        <p:tav tm="0">
                                          <p:val>
                                            <p:fltVal val="0"/>
                                          </p:val>
                                        </p:tav>
                                        <p:tav tm="100000">
                                          <p:val>
                                            <p:strVal val="#ppt_w"/>
                                          </p:val>
                                        </p:tav>
                                      </p:tavLst>
                                    </p:anim>
                                    <p:anim calcmode="lin" valueType="num">
                                      <p:cBhvr>
                                        <p:cTn id="8" dur="500" fill="hold"/>
                                        <p:tgtEl>
                                          <p:spTgt spid="80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07"/>
                                        </p:tgtEl>
                                        <p:attrNameLst>
                                          <p:attrName>style.visibility</p:attrName>
                                        </p:attrNameLst>
                                      </p:cBhvr>
                                      <p:to>
                                        <p:strVal val="visible"/>
                                      </p:to>
                                    </p:set>
                                    <p:anim calcmode="lin" valueType="num">
                                      <p:cBhvr>
                                        <p:cTn id="13" dur="500" fill="hold"/>
                                        <p:tgtEl>
                                          <p:spTgt spid="807"/>
                                        </p:tgtEl>
                                        <p:attrNameLst>
                                          <p:attrName>ppt_w</p:attrName>
                                        </p:attrNameLst>
                                      </p:cBhvr>
                                      <p:tavLst>
                                        <p:tav tm="0">
                                          <p:val>
                                            <p:fltVal val="0"/>
                                          </p:val>
                                        </p:tav>
                                        <p:tav tm="100000">
                                          <p:val>
                                            <p:strVal val="#ppt_w"/>
                                          </p:val>
                                        </p:tav>
                                      </p:tavLst>
                                    </p:anim>
                                    <p:anim calcmode="lin" valueType="num">
                                      <p:cBhvr>
                                        <p:cTn id="14" dur="500" fill="hold"/>
                                        <p:tgtEl>
                                          <p:spTgt spid="80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09"/>
                                        </p:tgtEl>
                                        <p:attrNameLst>
                                          <p:attrName>style.visibility</p:attrName>
                                        </p:attrNameLst>
                                      </p:cBhvr>
                                      <p:to>
                                        <p:strVal val="visible"/>
                                      </p:to>
                                    </p:set>
                                    <p:anim calcmode="lin" valueType="num">
                                      <p:cBhvr>
                                        <p:cTn id="19" dur="500" fill="hold"/>
                                        <p:tgtEl>
                                          <p:spTgt spid="809"/>
                                        </p:tgtEl>
                                        <p:attrNameLst>
                                          <p:attrName>ppt_w</p:attrName>
                                        </p:attrNameLst>
                                      </p:cBhvr>
                                      <p:tavLst>
                                        <p:tav tm="0">
                                          <p:val>
                                            <p:fltVal val="0"/>
                                          </p:val>
                                        </p:tav>
                                        <p:tav tm="100000">
                                          <p:val>
                                            <p:strVal val="#ppt_w"/>
                                          </p:val>
                                        </p:tav>
                                      </p:tavLst>
                                    </p:anim>
                                    <p:anim calcmode="lin" valueType="num">
                                      <p:cBhvr>
                                        <p:cTn id="20" dur="500" fill="hold"/>
                                        <p:tgtEl>
                                          <p:spTgt spid="80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10"/>
                                        </p:tgtEl>
                                        <p:attrNameLst>
                                          <p:attrName>style.visibility</p:attrName>
                                        </p:attrNameLst>
                                      </p:cBhvr>
                                      <p:to>
                                        <p:strVal val="visible"/>
                                      </p:to>
                                    </p:set>
                                    <p:anim calcmode="lin" valueType="num">
                                      <p:cBhvr>
                                        <p:cTn id="25" dur="500" fill="hold"/>
                                        <p:tgtEl>
                                          <p:spTgt spid="810"/>
                                        </p:tgtEl>
                                        <p:attrNameLst>
                                          <p:attrName>ppt_w</p:attrName>
                                        </p:attrNameLst>
                                      </p:cBhvr>
                                      <p:tavLst>
                                        <p:tav tm="0">
                                          <p:val>
                                            <p:fltVal val="0"/>
                                          </p:val>
                                        </p:tav>
                                        <p:tav tm="100000">
                                          <p:val>
                                            <p:strVal val="#ppt_w"/>
                                          </p:val>
                                        </p:tav>
                                      </p:tavLst>
                                    </p:anim>
                                    <p:anim calcmode="lin" valueType="num">
                                      <p:cBhvr>
                                        <p:cTn id="26" dur="500" fill="hold"/>
                                        <p:tgtEl>
                                          <p:spTgt spid="8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12"/>
                                        </p:tgtEl>
                                        <p:attrNameLst>
                                          <p:attrName>style.visibility</p:attrName>
                                        </p:attrNameLst>
                                      </p:cBhvr>
                                      <p:to>
                                        <p:strVal val="visible"/>
                                      </p:to>
                                    </p:set>
                                    <p:animEffect transition="in" filter="fade">
                                      <p:cBhvr>
                                        <p:cTn id="37" dur="1000"/>
                                        <p:tgtEl>
                                          <p:spTgt spid="812"/>
                                        </p:tgtEl>
                                      </p:cBhvr>
                                    </p:animEffect>
                                    <p:anim calcmode="lin" valueType="num">
                                      <p:cBhvr>
                                        <p:cTn id="38" dur="1000" fill="hold"/>
                                        <p:tgtEl>
                                          <p:spTgt spid="812"/>
                                        </p:tgtEl>
                                        <p:attrNameLst>
                                          <p:attrName>ppt_x</p:attrName>
                                        </p:attrNameLst>
                                      </p:cBhvr>
                                      <p:tavLst>
                                        <p:tav tm="0">
                                          <p:val>
                                            <p:strVal val="#ppt_x"/>
                                          </p:val>
                                        </p:tav>
                                        <p:tav tm="100000">
                                          <p:val>
                                            <p:strVal val="#ppt_x"/>
                                          </p:val>
                                        </p:tav>
                                      </p:tavLst>
                                    </p:anim>
                                    <p:anim calcmode="lin" valueType="num">
                                      <p:cBhvr>
                                        <p:cTn id="39" dur="1000" fill="hold"/>
                                        <p:tgtEl>
                                          <p:spTgt spid="8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15"/>
                                        </p:tgtEl>
                                        <p:attrNameLst>
                                          <p:attrName>style.visibility</p:attrName>
                                        </p:attrNameLst>
                                      </p:cBhvr>
                                      <p:to>
                                        <p:strVal val="visible"/>
                                      </p:to>
                                    </p:set>
                                    <p:animEffect transition="in" filter="fade">
                                      <p:cBhvr>
                                        <p:cTn id="44" dur="1000"/>
                                        <p:tgtEl>
                                          <p:spTgt spid="815"/>
                                        </p:tgtEl>
                                      </p:cBhvr>
                                    </p:animEffect>
                                    <p:anim calcmode="lin" valueType="num">
                                      <p:cBhvr>
                                        <p:cTn id="45" dur="1000" fill="hold"/>
                                        <p:tgtEl>
                                          <p:spTgt spid="815"/>
                                        </p:tgtEl>
                                        <p:attrNameLst>
                                          <p:attrName>ppt_x</p:attrName>
                                        </p:attrNameLst>
                                      </p:cBhvr>
                                      <p:tavLst>
                                        <p:tav tm="0">
                                          <p:val>
                                            <p:strVal val="#ppt_x"/>
                                          </p:val>
                                        </p:tav>
                                        <p:tav tm="100000">
                                          <p:val>
                                            <p:strVal val="#ppt_x"/>
                                          </p:val>
                                        </p:tav>
                                      </p:tavLst>
                                    </p:anim>
                                    <p:anim calcmode="lin" valueType="num">
                                      <p:cBhvr>
                                        <p:cTn id="46" dur="1000" fill="hold"/>
                                        <p:tgtEl>
                                          <p:spTgt spid="8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p:bldP spid="806" grpId="1"/>
      <p:bldP spid="807" grpId="0"/>
      <p:bldP spid="807" grpId="1"/>
      <p:bldP spid="809" grpId="0"/>
      <p:bldP spid="809" grpId="1"/>
      <p:bldP spid="810" grpId="0"/>
      <p:bldP spid="810" grpId="1"/>
      <p:bldP spid="812" grpId="0"/>
      <p:bldP spid="812" grpId="1"/>
      <p:bldP spid="815" grpId="0"/>
      <p:bldP spid="815"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cxnSp>
        <p:nvCxnSpPr>
          <p:cNvPr id="318" name="Google Shape;318;p43"/>
          <p:cNvCxnSpPr>
            <a:stCxn id="319" idx="2"/>
            <a:endCxn id="320" idx="0"/>
          </p:cNvCxnSpPr>
          <p:nvPr/>
        </p:nvCxnSpPr>
        <p:spPr>
          <a:xfrm>
            <a:off x="6532350" y="3634625"/>
            <a:ext cx="0" cy="338700"/>
          </a:xfrm>
          <a:prstGeom prst="straightConnector1">
            <a:avLst/>
          </a:prstGeom>
          <a:noFill/>
          <a:ln w="19050" cap="rnd" cmpd="sng">
            <a:solidFill>
              <a:schemeClr val="accent6"/>
            </a:solidFill>
            <a:prstDash val="solid"/>
            <a:round/>
            <a:headEnd type="none" w="med" len="med"/>
            <a:tailEnd type="none" w="med" len="med"/>
          </a:ln>
        </p:spPr>
      </p:cxnSp>
      <p:cxnSp>
        <p:nvCxnSpPr>
          <p:cNvPr id="321" name="Google Shape;321;p43"/>
          <p:cNvCxnSpPr>
            <a:stCxn id="322" idx="4"/>
            <a:endCxn id="323" idx="0"/>
          </p:cNvCxnSpPr>
          <p:nvPr/>
        </p:nvCxnSpPr>
        <p:spPr>
          <a:xfrm>
            <a:off x="6532350" y="1780225"/>
            <a:ext cx="0" cy="338700"/>
          </a:xfrm>
          <a:prstGeom prst="straightConnector1">
            <a:avLst/>
          </a:prstGeom>
          <a:noFill/>
          <a:ln w="19050" cap="rnd" cmpd="sng">
            <a:solidFill>
              <a:schemeClr val="accent6"/>
            </a:solidFill>
            <a:prstDash val="solid"/>
            <a:round/>
            <a:headEnd type="none" w="med" len="med"/>
            <a:tailEnd type="none" w="med" len="med"/>
          </a:ln>
        </p:spPr>
      </p:cxnSp>
      <p:sp>
        <p:nvSpPr>
          <p:cNvPr id="322" name="Google Shape;322;p43"/>
          <p:cNvSpPr/>
          <p:nvPr/>
        </p:nvSpPr>
        <p:spPr>
          <a:xfrm>
            <a:off x="5911800" y="539425"/>
            <a:ext cx="1241100" cy="1240800"/>
          </a:xfrm>
          <a:prstGeom prst="ellipse">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3"/>
          <p:cNvSpPr/>
          <p:nvPr/>
        </p:nvSpPr>
        <p:spPr>
          <a:xfrm>
            <a:off x="4640700" y="2118900"/>
            <a:ext cx="3783300" cy="15156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43"/>
          <p:cNvSpPr txBox="1">
            <a:spLocks noGrp="1"/>
          </p:cNvSpPr>
          <p:nvPr>
            <p:ph type="title"/>
          </p:nvPr>
        </p:nvSpPr>
        <p:spPr>
          <a:xfrm>
            <a:off x="5911750" y="670085"/>
            <a:ext cx="1241100" cy="9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altLang="en-GB" dirty="0" smtClean="0"/>
              <a:t>0</a:t>
            </a:r>
            <a:r>
              <a:rPr lang="en-US" altLang="en-GB" dirty="0" smtClean="0"/>
              <a:t>3</a:t>
            </a:r>
            <a:endParaRPr lang="vi-VN" altLang="en-GB" dirty="0"/>
          </a:p>
        </p:txBody>
      </p:sp>
      <p:sp>
        <p:nvSpPr>
          <p:cNvPr id="400" name="Google Shape;400;p43"/>
          <p:cNvSpPr txBox="1">
            <a:spLocks noGrp="1"/>
          </p:cNvSpPr>
          <p:nvPr>
            <p:ph type="ctrTitle" idx="2"/>
          </p:nvPr>
        </p:nvSpPr>
        <p:spPr>
          <a:xfrm>
            <a:off x="4852750" y="2086995"/>
            <a:ext cx="3359100" cy="1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b="1">
                <a:latin typeface="Times New Roman" panose="02020603050405020304" charset="0"/>
                <a:cs typeface="Times New Roman" panose="02020603050405020304" charset="0"/>
              </a:rPr>
              <a:t>Ý nghĩa  </a:t>
            </a:r>
          </a:p>
        </p:txBody>
      </p:sp>
      <p:grpSp>
        <p:nvGrpSpPr>
          <p:cNvPr id="946" name="Google Shape;946;p55"/>
          <p:cNvGrpSpPr/>
          <p:nvPr/>
        </p:nvGrpSpPr>
        <p:grpSpPr>
          <a:xfrm flipH="1">
            <a:off x="942975" y="290195"/>
            <a:ext cx="2771140" cy="4669790"/>
            <a:chOff x="5582446" y="236762"/>
            <a:chExt cx="2606362" cy="4669988"/>
          </a:xfrm>
        </p:grpSpPr>
        <p:sp>
          <p:nvSpPr>
            <p:cNvPr id="947" name="Google Shape;947;p55"/>
            <p:cNvSpPr/>
            <p:nvPr/>
          </p:nvSpPr>
          <p:spPr>
            <a:xfrm>
              <a:off x="5878852" y="3340794"/>
              <a:ext cx="499945" cy="1120183"/>
            </a:xfrm>
            <a:custGeom>
              <a:avLst/>
              <a:gdLst/>
              <a:ahLst/>
              <a:cxnLst/>
              <a:rect l="l" t="t" r="r" b="b"/>
              <a:pathLst>
                <a:path w="8786" h="19686" extrusionOk="0">
                  <a:moveTo>
                    <a:pt x="2414" y="1"/>
                  </a:moveTo>
                  <a:cubicBezTo>
                    <a:pt x="2018" y="901"/>
                    <a:pt x="1780" y="2006"/>
                    <a:pt x="1637" y="3214"/>
                  </a:cubicBezTo>
                  <a:cubicBezTo>
                    <a:pt x="1291" y="6145"/>
                    <a:pt x="1" y="18352"/>
                    <a:pt x="1" y="18352"/>
                  </a:cubicBezTo>
                  <a:cubicBezTo>
                    <a:pt x="554" y="19401"/>
                    <a:pt x="1659" y="19685"/>
                    <a:pt x="2693" y="19685"/>
                  </a:cubicBezTo>
                  <a:cubicBezTo>
                    <a:pt x="3914" y="19685"/>
                    <a:pt x="5037" y="19290"/>
                    <a:pt x="5037" y="19290"/>
                  </a:cubicBezTo>
                  <a:cubicBezTo>
                    <a:pt x="5316" y="17409"/>
                    <a:pt x="7810" y="11422"/>
                    <a:pt x="8785" y="7142"/>
                  </a:cubicBezTo>
                  <a:cubicBezTo>
                    <a:pt x="5757" y="5301"/>
                    <a:pt x="4413" y="2874"/>
                    <a:pt x="2414"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5"/>
            <p:cNvSpPr/>
            <p:nvPr/>
          </p:nvSpPr>
          <p:spPr>
            <a:xfrm>
              <a:off x="6016214" y="3186986"/>
              <a:ext cx="676855" cy="560205"/>
            </a:xfrm>
            <a:custGeom>
              <a:avLst/>
              <a:gdLst/>
              <a:ahLst/>
              <a:cxnLst/>
              <a:rect l="l" t="t" r="r" b="b"/>
              <a:pathLst>
                <a:path w="11895" h="9845" extrusionOk="0">
                  <a:moveTo>
                    <a:pt x="5663" y="0"/>
                  </a:moveTo>
                  <a:cubicBezTo>
                    <a:pt x="3588" y="0"/>
                    <a:pt x="1783" y="343"/>
                    <a:pt x="1783" y="343"/>
                  </a:cubicBezTo>
                  <a:cubicBezTo>
                    <a:pt x="588" y="418"/>
                    <a:pt x="862" y="1159"/>
                    <a:pt x="293" y="2122"/>
                  </a:cubicBezTo>
                  <a:cubicBezTo>
                    <a:pt x="186" y="2303"/>
                    <a:pt x="91" y="2500"/>
                    <a:pt x="0" y="2704"/>
                  </a:cubicBezTo>
                  <a:cubicBezTo>
                    <a:pt x="1999" y="5577"/>
                    <a:pt x="3341" y="8004"/>
                    <a:pt x="6371" y="9845"/>
                  </a:cubicBezTo>
                  <a:cubicBezTo>
                    <a:pt x="6602" y="8835"/>
                    <a:pt x="6748" y="7919"/>
                    <a:pt x="6760" y="7176"/>
                  </a:cubicBezTo>
                  <a:cubicBezTo>
                    <a:pt x="6760" y="7176"/>
                    <a:pt x="11895" y="6838"/>
                    <a:pt x="11769" y="3440"/>
                  </a:cubicBezTo>
                  <a:cubicBezTo>
                    <a:pt x="11665" y="608"/>
                    <a:pt x="8425" y="0"/>
                    <a:pt x="5663" y="0"/>
                  </a:cubicBez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5"/>
            <p:cNvSpPr/>
            <p:nvPr/>
          </p:nvSpPr>
          <p:spPr>
            <a:xfrm>
              <a:off x="5596217" y="4286741"/>
              <a:ext cx="163424" cy="131274"/>
            </a:xfrm>
            <a:custGeom>
              <a:avLst/>
              <a:gdLst/>
              <a:ahLst/>
              <a:cxnLst/>
              <a:rect l="l" t="t" r="r" b="b"/>
              <a:pathLst>
                <a:path w="2872" h="2307" extrusionOk="0">
                  <a:moveTo>
                    <a:pt x="2820" y="1"/>
                  </a:moveTo>
                  <a:lnTo>
                    <a:pt x="2820" y="1"/>
                  </a:lnTo>
                  <a:cubicBezTo>
                    <a:pt x="828" y="221"/>
                    <a:pt x="10" y="846"/>
                    <a:pt x="10" y="846"/>
                  </a:cubicBezTo>
                  <a:cubicBezTo>
                    <a:pt x="10" y="846"/>
                    <a:pt x="0" y="1139"/>
                    <a:pt x="2239" y="2307"/>
                  </a:cubicBezTo>
                  <a:cubicBezTo>
                    <a:pt x="2668" y="1594"/>
                    <a:pt x="2872" y="772"/>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5"/>
            <p:cNvSpPr/>
            <p:nvPr/>
          </p:nvSpPr>
          <p:spPr>
            <a:xfrm>
              <a:off x="5723622" y="4282360"/>
              <a:ext cx="449018" cy="265735"/>
            </a:xfrm>
            <a:custGeom>
              <a:avLst/>
              <a:gdLst/>
              <a:ahLst/>
              <a:cxnLst/>
              <a:rect l="l" t="t" r="r" b="b"/>
              <a:pathLst>
                <a:path w="7891" h="4670" extrusionOk="0">
                  <a:moveTo>
                    <a:pt x="2029" y="1"/>
                  </a:moveTo>
                  <a:cubicBezTo>
                    <a:pt x="1490" y="1"/>
                    <a:pt x="1009" y="29"/>
                    <a:pt x="581" y="77"/>
                  </a:cubicBezTo>
                  <a:cubicBezTo>
                    <a:pt x="633" y="846"/>
                    <a:pt x="429" y="1668"/>
                    <a:pt x="0" y="2383"/>
                  </a:cubicBezTo>
                  <a:cubicBezTo>
                    <a:pt x="577" y="2682"/>
                    <a:pt x="1301" y="3041"/>
                    <a:pt x="2217" y="3468"/>
                  </a:cubicBezTo>
                  <a:cubicBezTo>
                    <a:pt x="4240" y="4411"/>
                    <a:pt x="5485" y="4669"/>
                    <a:pt x="6242" y="4669"/>
                  </a:cubicBezTo>
                  <a:cubicBezTo>
                    <a:pt x="7155" y="4669"/>
                    <a:pt x="7357" y="4293"/>
                    <a:pt x="7357" y="4293"/>
                  </a:cubicBezTo>
                  <a:cubicBezTo>
                    <a:pt x="7864" y="3012"/>
                    <a:pt x="7848" y="2132"/>
                    <a:pt x="7891" y="2067"/>
                  </a:cubicBezTo>
                  <a:lnTo>
                    <a:pt x="7891" y="2067"/>
                  </a:lnTo>
                  <a:cubicBezTo>
                    <a:pt x="7654" y="2111"/>
                    <a:pt x="7421" y="2131"/>
                    <a:pt x="7195" y="2131"/>
                  </a:cubicBezTo>
                  <a:cubicBezTo>
                    <a:pt x="4870" y="2131"/>
                    <a:pt x="3161" y="40"/>
                    <a:pt x="3161" y="40"/>
                  </a:cubicBezTo>
                  <a:cubicBezTo>
                    <a:pt x="2758" y="13"/>
                    <a:pt x="2381"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5"/>
            <p:cNvSpPr/>
            <p:nvPr/>
          </p:nvSpPr>
          <p:spPr>
            <a:xfrm>
              <a:off x="5582446" y="4334881"/>
              <a:ext cx="559864" cy="235178"/>
            </a:xfrm>
            <a:custGeom>
              <a:avLst/>
              <a:gdLst/>
              <a:ahLst/>
              <a:cxnLst/>
              <a:rect l="l" t="t" r="r" b="b"/>
              <a:pathLst>
                <a:path w="9839" h="4133" extrusionOk="0">
                  <a:moveTo>
                    <a:pt x="252" y="0"/>
                  </a:moveTo>
                  <a:cubicBezTo>
                    <a:pt x="53" y="286"/>
                    <a:pt x="1" y="513"/>
                    <a:pt x="1" y="513"/>
                  </a:cubicBezTo>
                  <a:cubicBezTo>
                    <a:pt x="1" y="513"/>
                    <a:pt x="311" y="1278"/>
                    <a:pt x="4341" y="2788"/>
                  </a:cubicBezTo>
                  <a:cubicBezTo>
                    <a:pt x="7912" y="4126"/>
                    <a:pt x="9426" y="4133"/>
                    <a:pt x="9458" y="4133"/>
                  </a:cubicBezTo>
                  <a:cubicBezTo>
                    <a:pt x="9458" y="4133"/>
                    <a:pt x="9459" y="4133"/>
                    <a:pt x="9459" y="4133"/>
                  </a:cubicBezTo>
                  <a:cubicBezTo>
                    <a:pt x="9605" y="3872"/>
                    <a:pt x="9730" y="3616"/>
                    <a:pt x="9839" y="3371"/>
                  </a:cubicBezTo>
                  <a:cubicBezTo>
                    <a:pt x="7841" y="3196"/>
                    <a:pt x="4199" y="2514"/>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5"/>
            <p:cNvSpPr/>
            <p:nvPr/>
          </p:nvSpPr>
          <p:spPr>
            <a:xfrm>
              <a:off x="5816259" y="4279116"/>
              <a:ext cx="38694" cy="108285"/>
            </a:xfrm>
            <a:custGeom>
              <a:avLst/>
              <a:gdLst/>
              <a:ahLst/>
              <a:cxnLst/>
              <a:rect l="l" t="t" r="r" b="b"/>
              <a:pathLst>
                <a:path w="680" h="1903" extrusionOk="0">
                  <a:moveTo>
                    <a:pt x="72" y="0"/>
                  </a:moveTo>
                  <a:cubicBezTo>
                    <a:pt x="59" y="0"/>
                    <a:pt x="46" y="4"/>
                    <a:pt x="35" y="12"/>
                  </a:cubicBezTo>
                  <a:cubicBezTo>
                    <a:pt x="7" y="32"/>
                    <a:pt x="1" y="72"/>
                    <a:pt x="22" y="99"/>
                  </a:cubicBezTo>
                  <a:cubicBezTo>
                    <a:pt x="27" y="107"/>
                    <a:pt x="537" y="823"/>
                    <a:pt x="83" y="1815"/>
                  </a:cubicBezTo>
                  <a:cubicBezTo>
                    <a:pt x="69" y="1846"/>
                    <a:pt x="82" y="1883"/>
                    <a:pt x="113" y="1898"/>
                  </a:cubicBezTo>
                  <a:cubicBezTo>
                    <a:pt x="115" y="1898"/>
                    <a:pt x="117" y="1899"/>
                    <a:pt x="119" y="1899"/>
                  </a:cubicBezTo>
                  <a:cubicBezTo>
                    <a:pt x="126" y="1902"/>
                    <a:pt x="133" y="1903"/>
                    <a:pt x="140" y="1903"/>
                  </a:cubicBezTo>
                  <a:cubicBezTo>
                    <a:pt x="163" y="1903"/>
                    <a:pt x="185" y="1889"/>
                    <a:pt x="195" y="1866"/>
                  </a:cubicBezTo>
                  <a:cubicBezTo>
                    <a:pt x="679" y="808"/>
                    <a:pt x="145" y="56"/>
                    <a:pt x="121" y="25"/>
                  </a:cubicBezTo>
                  <a:cubicBezTo>
                    <a:pt x="109" y="9"/>
                    <a:pt x="91" y="0"/>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5"/>
            <p:cNvSpPr/>
            <p:nvPr/>
          </p:nvSpPr>
          <p:spPr>
            <a:xfrm>
              <a:off x="5868780" y="4279457"/>
              <a:ext cx="34028" cy="107944"/>
            </a:xfrm>
            <a:custGeom>
              <a:avLst/>
              <a:gdLst/>
              <a:ahLst/>
              <a:cxnLst/>
              <a:rect l="l" t="t" r="r" b="b"/>
              <a:pathLst>
                <a:path w="598" h="1897" extrusionOk="0">
                  <a:moveTo>
                    <a:pt x="69" y="1"/>
                  </a:moveTo>
                  <a:cubicBezTo>
                    <a:pt x="56" y="1"/>
                    <a:pt x="44" y="5"/>
                    <a:pt x="33" y="13"/>
                  </a:cubicBezTo>
                  <a:cubicBezTo>
                    <a:pt x="6" y="34"/>
                    <a:pt x="0" y="72"/>
                    <a:pt x="20" y="100"/>
                  </a:cubicBezTo>
                  <a:cubicBezTo>
                    <a:pt x="23" y="107"/>
                    <a:pt x="459" y="728"/>
                    <a:pt x="62" y="1812"/>
                  </a:cubicBezTo>
                  <a:cubicBezTo>
                    <a:pt x="50" y="1845"/>
                    <a:pt x="65" y="1881"/>
                    <a:pt x="99" y="1893"/>
                  </a:cubicBezTo>
                  <a:cubicBezTo>
                    <a:pt x="106" y="1895"/>
                    <a:pt x="113" y="1896"/>
                    <a:pt x="120" y="1896"/>
                  </a:cubicBezTo>
                  <a:cubicBezTo>
                    <a:pt x="145" y="1896"/>
                    <a:pt x="169" y="1881"/>
                    <a:pt x="178" y="1856"/>
                  </a:cubicBezTo>
                  <a:cubicBezTo>
                    <a:pt x="598" y="706"/>
                    <a:pt x="138" y="54"/>
                    <a:pt x="119" y="27"/>
                  </a:cubicBezTo>
                  <a:cubicBezTo>
                    <a:pt x="108" y="10"/>
                    <a:pt x="8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5"/>
            <p:cNvSpPr/>
            <p:nvPr/>
          </p:nvSpPr>
          <p:spPr>
            <a:xfrm>
              <a:off x="5878567" y="4230009"/>
              <a:ext cx="48709" cy="82736"/>
            </a:xfrm>
            <a:custGeom>
              <a:avLst/>
              <a:gdLst/>
              <a:ahLst/>
              <a:cxnLst/>
              <a:rect l="l" t="t" r="r" b="b"/>
              <a:pathLst>
                <a:path w="856" h="1454" extrusionOk="0">
                  <a:moveTo>
                    <a:pt x="478" y="127"/>
                  </a:moveTo>
                  <a:cubicBezTo>
                    <a:pt x="496" y="127"/>
                    <a:pt x="515" y="130"/>
                    <a:pt x="535" y="136"/>
                  </a:cubicBezTo>
                  <a:cubicBezTo>
                    <a:pt x="539" y="136"/>
                    <a:pt x="542" y="137"/>
                    <a:pt x="545" y="139"/>
                  </a:cubicBezTo>
                  <a:cubicBezTo>
                    <a:pt x="592" y="156"/>
                    <a:pt x="621" y="184"/>
                    <a:pt x="632" y="230"/>
                  </a:cubicBezTo>
                  <a:cubicBezTo>
                    <a:pt x="693" y="451"/>
                    <a:pt x="362" y="938"/>
                    <a:pt x="141" y="1218"/>
                  </a:cubicBezTo>
                  <a:cubicBezTo>
                    <a:pt x="148" y="868"/>
                    <a:pt x="201" y="297"/>
                    <a:pt x="392" y="156"/>
                  </a:cubicBezTo>
                  <a:cubicBezTo>
                    <a:pt x="419" y="136"/>
                    <a:pt x="447" y="127"/>
                    <a:pt x="478" y="127"/>
                  </a:cubicBezTo>
                  <a:close/>
                  <a:moveTo>
                    <a:pt x="477" y="1"/>
                  </a:moveTo>
                  <a:cubicBezTo>
                    <a:pt x="420" y="1"/>
                    <a:pt x="367" y="19"/>
                    <a:pt x="319" y="54"/>
                  </a:cubicBezTo>
                  <a:cubicBezTo>
                    <a:pt x="1" y="291"/>
                    <a:pt x="13" y="1279"/>
                    <a:pt x="16" y="1392"/>
                  </a:cubicBezTo>
                  <a:cubicBezTo>
                    <a:pt x="16" y="1418"/>
                    <a:pt x="33" y="1440"/>
                    <a:pt x="57" y="1450"/>
                  </a:cubicBezTo>
                  <a:cubicBezTo>
                    <a:pt x="64" y="1452"/>
                    <a:pt x="71" y="1453"/>
                    <a:pt x="79" y="1453"/>
                  </a:cubicBezTo>
                  <a:cubicBezTo>
                    <a:pt x="96" y="1453"/>
                    <a:pt x="112" y="1446"/>
                    <a:pt x="125" y="1434"/>
                  </a:cubicBezTo>
                  <a:cubicBezTo>
                    <a:pt x="199" y="1346"/>
                    <a:pt x="856" y="571"/>
                    <a:pt x="751" y="197"/>
                  </a:cubicBezTo>
                  <a:cubicBezTo>
                    <a:pt x="727" y="110"/>
                    <a:pt x="665" y="47"/>
                    <a:pt x="574" y="17"/>
                  </a:cubicBezTo>
                  <a:cubicBezTo>
                    <a:pt x="541" y="6"/>
                    <a:pt x="509"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5"/>
            <p:cNvSpPr/>
            <p:nvPr/>
          </p:nvSpPr>
          <p:spPr>
            <a:xfrm>
              <a:off x="5878908" y="4283156"/>
              <a:ext cx="80233" cy="37726"/>
            </a:xfrm>
            <a:custGeom>
              <a:avLst/>
              <a:gdLst/>
              <a:ahLst/>
              <a:cxnLst/>
              <a:rect l="l" t="t" r="r" b="b"/>
              <a:pathLst>
                <a:path w="1410" h="663" extrusionOk="0">
                  <a:moveTo>
                    <a:pt x="1074" y="124"/>
                  </a:moveTo>
                  <a:cubicBezTo>
                    <a:pt x="1112" y="124"/>
                    <a:pt x="1146" y="129"/>
                    <a:pt x="1175" y="140"/>
                  </a:cubicBezTo>
                  <a:cubicBezTo>
                    <a:pt x="1182" y="141"/>
                    <a:pt x="1187" y="143"/>
                    <a:pt x="1191" y="146"/>
                  </a:cubicBezTo>
                  <a:cubicBezTo>
                    <a:pt x="1221" y="162"/>
                    <a:pt x="1263" y="193"/>
                    <a:pt x="1273" y="286"/>
                  </a:cubicBezTo>
                  <a:cubicBezTo>
                    <a:pt x="1281" y="360"/>
                    <a:pt x="1263" y="414"/>
                    <a:pt x="1216" y="454"/>
                  </a:cubicBezTo>
                  <a:cubicBezTo>
                    <a:pt x="1144" y="515"/>
                    <a:pt x="1014" y="537"/>
                    <a:pt x="866" y="537"/>
                  </a:cubicBezTo>
                  <a:cubicBezTo>
                    <a:pt x="654" y="537"/>
                    <a:pt x="402" y="491"/>
                    <a:pt x="224" y="449"/>
                  </a:cubicBezTo>
                  <a:cubicBezTo>
                    <a:pt x="459" y="313"/>
                    <a:pt x="840" y="124"/>
                    <a:pt x="1074" y="124"/>
                  </a:cubicBezTo>
                  <a:close/>
                  <a:moveTo>
                    <a:pt x="1077" y="0"/>
                  </a:moveTo>
                  <a:cubicBezTo>
                    <a:pt x="697" y="0"/>
                    <a:pt x="108" y="371"/>
                    <a:pt x="32" y="419"/>
                  </a:cubicBezTo>
                  <a:cubicBezTo>
                    <a:pt x="12" y="432"/>
                    <a:pt x="1" y="455"/>
                    <a:pt x="5" y="480"/>
                  </a:cubicBezTo>
                  <a:cubicBezTo>
                    <a:pt x="9" y="502"/>
                    <a:pt x="25" y="522"/>
                    <a:pt x="46" y="529"/>
                  </a:cubicBezTo>
                  <a:cubicBezTo>
                    <a:pt x="47" y="529"/>
                    <a:pt x="48" y="531"/>
                    <a:pt x="51" y="531"/>
                  </a:cubicBezTo>
                  <a:cubicBezTo>
                    <a:pt x="114" y="550"/>
                    <a:pt x="511" y="662"/>
                    <a:pt x="858" y="662"/>
                  </a:cubicBezTo>
                  <a:cubicBezTo>
                    <a:pt x="1034" y="662"/>
                    <a:pt x="1196" y="633"/>
                    <a:pt x="1296" y="549"/>
                  </a:cubicBezTo>
                  <a:cubicBezTo>
                    <a:pt x="1375" y="482"/>
                    <a:pt x="1409" y="387"/>
                    <a:pt x="1398" y="272"/>
                  </a:cubicBezTo>
                  <a:cubicBezTo>
                    <a:pt x="1382" y="129"/>
                    <a:pt x="1306" y="64"/>
                    <a:pt x="1244" y="33"/>
                  </a:cubicBezTo>
                  <a:cubicBezTo>
                    <a:pt x="1237" y="30"/>
                    <a:pt x="1229" y="26"/>
                    <a:pt x="1220" y="23"/>
                  </a:cubicBezTo>
                  <a:cubicBezTo>
                    <a:pt x="1178" y="7"/>
                    <a:pt x="1130" y="0"/>
                    <a:pt x="10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5"/>
            <p:cNvSpPr/>
            <p:nvPr/>
          </p:nvSpPr>
          <p:spPr>
            <a:xfrm>
              <a:off x="5969213" y="2903840"/>
              <a:ext cx="1326796" cy="778597"/>
            </a:xfrm>
            <a:custGeom>
              <a:avLst/>
              <a:gdLst/>
              <a:ahLst/>
              <a:cxnLst/>
              <a:rect l="l" t="t" r="r" b="b"/>
              <a:pathLst>
                <a:path w="23317" h="13683" extrusionOk="0">
                  <a:moveTo>
                    <a:pt x="14095" y="1"/>
                  </a:moveTo>
                  <a:cubicBezTo>
                    <a:pt x="13211" y="1"/>
                    <a:pt x="12522" y="34"/>
                    <a:pt x="12245" y="35"/>
                  </a:cubicBezTo>
                  <a:cubicBezTo>
                    <a:pt x="12141" y="36"/>
                    <a:pt x="12042" y="59"/>
                    <a:pt x="11953" y="106"/>
                  </a:cubicBezTo>
                  <a:cubicBezTo>
                    <a:pt x="10779" y="718"/>
                    <a:pt x="2335" y="3557"/>
                    <a:pt x="732" y="6270"/>
                  </a:cubicBezTo>
                  <a:cubicBezTo>
                    <a:pt x="0" y="7508"/>
                    <a:pt x="7828" y="13683"/>
                    <a:pt x="8325" y="13683"/>
                  </a:cubicBezTo>
                  <a:cubicBezTo>
                    <a:pt x="8331" y="13683"/>
                    <a:pt x="8336" y="13682"/>
                    <a:pt x="8340" y="13680"/>
                  </a:cubicBezTo>
                  <a:cubicBezTo>
                    <a:pt x="10558" y="12552"/>
                    <a:pt x="18703" y="9747"/>
                    <a:pt x="21185" y="4750"/>
                  </a:cubicBezTo>
                  <a:cubicBezTo>
                    <a:pt x="23317" y="461"/>
                    <a:pt x="17364" y="1"/>
                    <a:pt x="14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5"/>
            <p:cNvSpPr/>
            <p:nvPr/>
          </p:nvSpPr>
          <p:spPr>
            <a:xfrm>
              <a:off x="6458745" y="2843011"/>
              <a:ext cx="1262723" cy="1078245"/>
            </a:xfrm>
            <a:custGeom>
              <a:avLst/>
              <a:gdLst/>
              <a:ahLst/>
              <a:cxnLst/>
              <a:rect l="l" t="t" r="r" b="b"/>
              <a:pathLst>
                <a:path w="22191" h="18949" extrusionOk="0">
                  <a:moveTo>
                    <a:pt x="15283" y="0"/>
                  </a:moveTo>
                  <a:cubicBezTo>
                    <a:pt x="14049" y="0"/>
                    <a:pt x="12549" y="315"/>
                    <a:pt x="10804" y="1238"/>
                  </a:cubicBezTo>
                  <a:cubicBezTo>
                    <a:pt x="7608" y="2928"/>
                    <a:pt x="2334" y="9694"/>
                    <a:pt x="290" y="14587"/>
                  </a:cubicBezTo>
                  <a:cubicBezTo>
                    <a:pt x="0" y="15276"/>
                    <a:pt x="2090" y="18034"/>
                    <a:pt x="2420" y="18723"/>
                  </a:cubicBezTo>
                  <a:cubicBezTo>
                    <a:pt x="2498" y="18886"/>
                    <a:pt x="3060" y="18948"/>
                    <a:pt x="3873" y="18948"/>
                  </a:cubicBezTo>
                  <a:cubicBezTo>
                    <a:pt x="6492" y="18948"/>
                    <a:pt x="11715" y="18301"/>
                    <a:pt x="11715" y="18301"/>
                  </a:cubicBezTo>
                  <a:cubicBezTo>
                    <a:pt x="11715" y="18301"/>
                    <a:pt x="22190" y="6319"/>
                    <a:pt x="19357" y="1450"/>
                  </a:cubicBezTo>
                  <a:cubicBezTo>
                    <a:pt x="19357" y="1450"/>
                    <a:pt x="17932" y="0"/>
                    <a:pt x="15283" y="0"/>
                  </a:cubicBezTo>
                  <a:close/>
                </a:path>
              </a:pathLst>
            </a:custGeom>
            <a:solidFill>
              <a:srgbClr val="292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5"/>
            <p:cNvSpPr/>
            <p:nvPr/>
          </p:nvSpPr>
          <p:spPr>
            <a:xfrm>
              <a:off x="6421474" y="3622291"/>
              <a:ext cx="995452" cy="1076994"/>
            </a:xfrm>
            <a:custGeom>
              <a:avLst/>
              <a:gdLst/>
              <a:ahLst/>
              <a:cxnLst/>
              <a:rect l="l" t="t" r="r" b="b"/>
              <a:pathLst>
                <a:path w="17494" h="18927" extrusionOk="0">
                  <a:moveTo>
                    <a:pt x="3523" y="0"/>
                  </a:moveTo>
                  <a:cubicBezTo>
                    <a:pt x="2133" y="0"/>
                    <a:pt x="1526" y="409"/>
                    <a:pt x="1526" y="409"/>
                  </a:cubicBezTo>
                  <a:cubicBezTo>
                    <a:pt x="1" y="2382"/>
                    <a:pt x="900" y="4525"/>
                    <a:pt x="2691" y="6871"/>
                  </a:cubicBezTo>
                  <a:cubicBezTo>
                    <a:pt x="4483" y="9219"/>
                    <a:pt x="13555" y="18817"/>
                    <a:pt x="13555" y="18817"/>
                  </a:cubicBezTo>
                  <a:cubicBezTo>
                    <a:pt x="13786" y="18893"/>
                    <a:pt x="14009" y="18927"/>
                    <a:pt x="14223" y="18927"/>
                  </a:cubicBezTo>
                  <a:cubicBezTo>
                    <a:pt x="16277" y="18927"/>
                    <a:pt x="17493" y="15759"/>
                    <a:pt x="17493" y="15759"/>
                  </a:cubicBezTo>
                  <a:cubicBezTo>
                    <a:pt x="14946" y="12130"/>
                    <a:pt x="13776" y="6044"/>
                    <a:pt x="9854" y="1854"/>
                  </a:cubicBezTo>
                  <a:cubicBezTo>
                    <a:pt x="6917" y="377"/>
                    <a:pt x="4859" y="0"/>
                    <a:pt x="3523" y="0"/>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5"/>
            <p:cNvSpPr/>
            <p:nvPr/>
          </p:nvSpPr>
          <p:spPr>
            <a:xfrm>
              <a:off x="6978777" y="4725118"/>
              <a:ext cx="142484" cy="152897"/>
            </a:xfrm>
            <a:custGeom>
              <a:avLst/>
              <a:gdLst/>
              <a:ahLst/>
              <a:cxnLst/>
              <a:rect l="l" t="t" r="r" b="b"/>
              <a:pathLst>
                <a:path w="2504" h="2687" extrusionOk="0">
                  <a:moveTo>
                    <a:pt x="1105" y="1"/>
                  </a:moveTo>
                  <a:cubicBezTo>
                    <a:pt x="32" y="1660"/>
                    <a:pt x="1" y="2672"/>
                    <a:pt x="1" y="2672"/>
                  </a:cubicBezTo>
                  <a:cubicBezTo>
                    <a:pt x="1" y="2672"/>
                    <a:pt x="18" y="2687"/>
                    <a:pt x="92" y="2687"/>
                  </a:cubicBezTo>
                  <a:cubicBezTo>
                    <a:pt x="283" y="2687"/>
                    <a:pt x="856" y="2588"/>
                    <a:pt x="2504" y="1880"/>
                  </a:cubicBezTo>
                  <a:cubicBezTo>
                    <a:pt x="2226" y="1107"/>
                    <a:pt x="1726" y="439"/>
                    <a:pt x="1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5"/>
            <p:cNvSpPr/>
            <p:nvPr/>
          </p:nvSpPr>
          <p:spPr>
            <a:xfrm>
              <a:off x="7041597" y="4477990"/>
              <a:ext cx="453968" cy="354104"/>
            </a:xfrm>
            <a:custGeom>
              <a:avLst/>
              <a:gdLst/>
              <a:ahLst/>
              <a:cxnLst/>
              <a:rect l="l" t="t" r="r" b="b"/>
              <a:pathLst>
                <a:path w="7978" h="6223" extrusionOk="0">
                  <a:moveTo>
                    <a:pt x="6070" y="1"/>
                  </a:moveTo>
                  <a:cubicBezTo>
                    <a:pt x="4781" y="2348"/>
                    <a:pt x="1577" y="2351"/>
                    <a:pt x="1577" y="2351"/>
                  </a:cubicBezTo>
                  <a:cubicBezTo>
                    <a:pt x="889" y="3086"/>
                    <a:pt x="379" y="3755"/>
                    <a:pt x="0" y="4344"/>
                  </a:cubicBezTo>
                  <a:cubicBezTo>
                    <a:pt x="621" y="4783"/>
                    <a:pt x="1122" y="5450"/>
                    <a:pt x="1399" y="6223"/>
                  </a:cubicBezTo>
                  <a:cubicBezTo>
                    <a:pt x="1987" y="5970"/>
                    <a:pt x="2711" y="5639"/>
                    <a:pt x="3607" y="5206"/>
                  </a:cubicBezTo>
                  <a:cubicBezTo>
                    <a:pt x="7978" y="3092"/>
                    <a:pt x="7436" y="1795"/>
                    <a:pt x="7436" y="1795"/>
                  </a:cubicBezTo>
                  <a:cubicBezTo>
                    <a:pt x="6775" y="610"/>
                    <a:pt x="6093" y="73"/>
                    <a:pt x="6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5"/>
            <p:cNvSpPr/>
            <p:nvPr/>
          </p:nvSpPr>
          <p:spPr>
            <a:xfrm>
              <a:off x="6978777" y="4580073"/>
              <a:ext cx="505749" cy="326677"/>
            </a:xfrm>
            <a:custGeom>
              <a:avLst/>
              <a:gdLst/>
              <a:ahLst/>
              <a:cxnLst/>
              <a:rect l="l" t="t" r="r" b="b"/>
              <a:pathLst>
                <a:path w="8888" h="5741" extrusionOk="0">
                  <a:moveTo>
                    <a:pt x="8542" y="0"/>
                  </a:moveTo>
                  <a:cubicBezTo>
                    <a:pt x="7165" y="1416"/>
                    <a:pt x="4378" y="3772"/>
                    <a:pt x="1" y="5221"/>
                  </a:cubicBezTo>
                  <a:cubicBezTo>
                    <a:pt x="95" y="5551"/>
                    <a:pt x="236" y="5732"/>
                    <a:pt x="236" y="5732"/>
                  </a:cubicBezTo>
                  <a:cubicBezTo>
                    <a:pt x="236" y="5732"/>
                    <a:pt x="262" y="5740"/>
                    <a:pt x="327" y="5740"/>
                  </a:cubicBezTo>
                  <a:cubicBezTo>
                    <a:pt x="618" y="5740"/>
                    <a:pt x="1685" y="5580"/>
                    <a:pt x="4676" y="3835"/>
                  </a:cubicBezTo>
                  <a:cubicBezTo>
                    <a:pt x="7954" y="1922"/>
                    <a:pt x="8887" y="764"/>
                    <a:pt x="8887" y="764"/>
                  </a:cubicBezTo>
                  <a:cubicBezTo>
                    <a:pt x="8779" y="489"/>
                    <a:pt x="8662" y="236"/>
                    <a:pt x="8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5"/>
            <p:cNvSpPr/>
            <p:nvPr/>
          </p:nvSpPr>
          <p:spPr>
            <a:xfrm>
              <a:off x="7074487" y="4670491"/>
              <a:ext cx="87232" cy="67031"/>
            </a:xfrm>
            <a:custGeom>
              <a:avLst/>
              <a:gdLst/>
              <a:ahLst/>
              <a:cxnLst/>
              <a:rect l="l" t="t" r="r" b="b"/>
              <a:pathLst>
                <a:path w="1533" h="1178" extrusionOk="0">
                  <a:moveTo>
                    <a:pt x="63" y="0"/>
                  </a:moveTo>
                  <a:cubicBezTo>
                    <a:pt x="32" y="0"/>
                    <a:pt x="4" y="25"/>
                    <a:pt x="3" y="58"/>
                  </a:cubicBezTo>
                  <a:cubicBezTo>
                    <a:pt x="0" y="92"/>
                    <a:pt x="27" y="120"/>
                    <a:pt x="61" y="121"/>
                  </a:cubicBezTo>
                  <a:cubicBezTo>
                    <a:pt x="70" y="123"/>
                    <a:pt x="934" y="178"/>
                    <a:pt x="1409" y="1143"/>
                  </a:cubicBezTo>
                  <a:cubicBezTo>
                    <a:pt x="1419" y="1165"/>
                    <a:pt x="1442" y="1178"/>
                    <a:pt x="1465" y="1178"/>
                  </a:cubicBezTo>
                  <a:cubicBezTo>
                    <a:pt x="1474" y="1178"/>
                    <a:pt x="1483" y="1176"/>
                    <a:pt x="1491" y="1172"/>
                  </a:cubicBezTo>
                  <a:cubicBezTo>
                    <a:pt x="1492" y="1170"/>
                    <a:pt x="1493" y="1170"/>
                    <a:pt x="1495" y="1169"/>
                  </a:cubicBezTo>
                  <a:cubicBezTo>
                    <a:pt x="1522" y="1154"/>
                    <a:pt x="1533" y="1118"/>
                    <a:pt x="1518" y="1090"/>
                  </a:cubicBezTo>
                  <a:cubicBezTo>
                    <a:pt x="1012" y="61"/>
                    <a:pt x="104" y="1"/>
                    <a:pt x="66" y="0"/>
                  </a:cubicBezTo>
                  <a:cubicBezTo>
                    <a:pt x="65" y="0"/>
                    <a:pt x="64"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5"/>
            <p:cNvSpPr/>
            <p:nvPr/>
          </p:nvSpPr>
          <p:spPr>
            <a:xfrm>
              <a:off x="7107320" y="4630660"/>
              <a:ext cx="86435" cy="67543"/>
            </a:xfrm>
            <a:custGeom>
              <a:avLst/>
              <a:gdLst/>
              <a:ahLst/>
              <a:cxnLst/>
              <a:rect l="l" t="t" r="r" b="b"/>
              <a:pathLst>
                <a:path w="1519" h="1187" extrusionOk="0">
                  <a:moveTo>
                    <a:pt x="63" y="1"/>
                  </a:moveTo>
                  <a:cubicBezTo>
                    <a:pt x="30" y="1"/>
                    <a:pt x="5" y="26"/>
                    <a:pt x="2" y="58"/>
                  </a:cubicBezTo>
                  <a:cubicBezTo>
                    <a:pt x="1" y="91"/>
                    <a:pt x="27" y="120"/>
                    <a:pt x="61" y="122"/>
                  </a:cubicBezTo>
                  <a:cubicBezTo>
                    <a:pt x="69" y="122"/>
                    <a:pt x="814" y="178"/>
                    <a:pt x="1394" y="1155"/>
                  </a:cubicBezTo>
                  <a:cubicBezTo>
                    <a:pt x="1406" y="1176"/>
                    <a:pt x="1427" y="1186"/>
                    <a:pt x="1449" y="1186"/>
                  </a:cubicBezTo>
                  <a:cubicBezTo>
                    <a:pt x="1459" y="1186"/>
                    <a:pt x="1470" y="1184"/>
                    <a:pt x="1479" y="1178"/>
                  </a:cubicBezTo>
                  <a:cubicBezTo>
                    <a:pt x="1509" y="1161"/>
                    <a:pt x="1519" y="1124"/>
                    <a:pt x="1499" y="1096"/>
                  </a:cubicBezTo>
                  <a:cubicBezTo>
                    <a:pt x="882" y="57"/>
                    <a:pt x="99" y="2"/>
                    <a:pt x="66" y="1"/>
                  </a:cubicBezTo>
                  <a:cubicBezTo>
                    <a:pt x="65" y="1"/>
                    <a:pt x="64" y="1"/>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5"/>
            <p:cNvSpPr/>
            <p:nvPr/>
          </p:nvSpPr>
          <p:spPr>
            <a:xfrm>
              <a:off x="7086778" y="4569774"/>
              <a:ext cx="54228" cy="76306"/>
            </a:xfrm>
            <a:custGeom>
              <a:avLst/>
              <a:gdLst/>
              <a:ahLst/>
              <a:cxnLst/>
              <a:rect l="l" t="t" r="r" b="b"/>
              <a:pathLst>
                <a:path w="953" h="1341" extrusionOk="0">
                  <a:moveTo>
                    <a:pt x="294" y="122"/>
                  </a:moveTo>
                  <a:cubicBezTo>
                    <a:pt x="311" y="122"/>
                    <a:pt x="328" y="126"/>
                    <a:pt x="345" y="134"/>
                  </a:cubicBezTo>
                  <a:cubicBezTo>
                    <a:pt x="553" y="224"/>
                    <a:pt x="717" y="781"/>
                    <a:pt x="794" y="1124"/>
                  </a:cubicBezTo>
                  <a:cubicBezTo>
                    <a:pt x="532" y="900"/>
                    <a:pt x="129" y="503"/>
                    <a:pt x="140" y="271"/>
                  </a:cubicBezTo>
                  <a:cubicBezTo>
                    <a:pt x="142" y="219"/>
                    <a:pt x="166" y="180"/>
                    <a:pt x="215" y="150"/>
                  </a:cubicBezTo>
                  <a:cubicBezTo>
                    <a:pt x="217" y="147"/>
                    <a:pt x="220" y="146"/>
                    <a:pt x="222" y="145"/>
                  </a:cubicBezTo>
                  <a:cubicBezTo>
                    <a:pt x="247" y="130"/>
                    <a:pt x="271" y="122"/>
                    <a:pt x="294" y="122"/>
                  </a:cubicBezTo>
                  <a:close/>
                  <a:moveTo>
                    <a:pt x="296" y="0"/>
                  </a:moveTo>
                  <a:cubicBezTo>
                    <a:pt x="246" y="0"/>
                    <a:pt x="197" y="16"/>
                    <a:pt x="149" y="47"/>
                  </a:cubicBezTo>
                  <a:cubicBezTo>
                    <a:pt x="68" y="99"/>
                    <a:pt x="22" y="174"/>
                    <a:pt x="18" y="265"/>
                  </a:cubicBezTo>
                  <a:cubicBezTo>
                    <a:pt x="1" y="654"/>
                    <a:pt x="764" y="1260"/>
                    <a:pt x="851" y="1328"/>
                  </a:cubicBezTo>
                  <a:cubicBezTo>
                    <a:pt x="862" y="1336"/>
                    <a:pt x="876" y="1340"/>
                    <a:pt x="890" y="1340"/>
                  </a:cubicBezTo>
                  <a:cubicBezTo>
                    <a:pt x="900" y="1340"/>
                    <a:pt x="911" y="1338"/>
                    <a:pt x="920" y="1332"/>
                  </a:cubicBezTo>
                  <a:cubicBezTo>
                    <a:pt x="942" y="1320"/>
                    <a:pt x="953" y="1294"/>
                    <a:pt x="950" y="1270"/>
                  </a:cubicBezTo>
                  <a:cubicBezTo>
                    <a:pt x="931" y="1158"/>
                    <a:pt x="747" y="174"/>
                    <a:pt x="395" y="22"/>
                  </a:cubicBezTo>
                  <a:cubicBezTo>
                    <a:pt x="363" y="7"/>
                    <a:pt x="329"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5"/>
            <p:cNvSpPr/>
            <p:nvPr/>
          </p:nvSpPr>
          <p:spPr>
            <a:xfrm>
              <a:off x="7134064" y="4575237"/>
              <a:ext cx="50985" cy="71583"/>
            </a:xfrm>
            <a:custGeom>
              <a:avLst/>
              <a:gdLst/>
              <a:ahLst/>
              <a:cxnLst/>
              <a:rect l="l" t="t" r="r" b="b"/>
              <a:pathLst>
                <a:path w="896" h="1258" extrusionOk="0">
                  <a:moveTo>
                    <a:pt x="571" y="122"/>
                  </a:moveTo>
                  <a:cubicBezTo>
                    <a:pt x="598" y="122"/>
                    <a:pt x="632" y="131"/>
                    <a:pt x="674" y="158"/>
                  </a:cubicBezTo>
                  <a:cubicBezTo>
                    <a:pt x="736" y="198"/>
                    <a:pt x="766" y="245"/>
                    <a:pt x="767" y="307"/>
                  </a:cubicBezTo>
                  <a:cubicBezTo>
                    <a:pt x="771" y="534"/>
                    <a:pt x="388" y="876"/>
                    <a:pt x="146" y="1061"/>
                  </a:cubicBezTo>
                  <a:cubicBezTo>
                    <a:pt x="195" y="756"/>
                    <a:pt x="313" y="253"/>
                    <a:pt x="502" y="143"/>
                  </a:cubicBezTo>
                  <a:cubicBezTo>
                    <a:pt x="507" y="140"/>
                    <a:pt x="512" y="138"/>
                    <a:pt x="516" y="134"/>
                  </a:cubicBezTo>
                  <a:cubicBezTo>
                    <a:pt x="530" y="128"/>
                    <a:pt x="548" y="122"/>
                    <a:pt x="571" y="122"/>
                  </a:cubicBezTo>
                  <a:close/>
                  <a:moveTo>
                    <a:pt x="570" y="1"/>
                  </a:moveTo>
                  <a:cubicBezTo>
                    <a:pt x="528" y="1"/>
                    <a:pt x="492" y="12"/>
                    <a:pt x="464" y="25"/>
                  </a:cubicBezTo>
                  <a:cubicBezTo>
                    <a:pt x="456" y="28"/>
                    <a:pt x="448" y="32"/>
                    <a:pt x="440" y="36"/>
                  </a:cubicBezTo>
                  <a:cubicBezTo>
                    <a:pt x="122" y="222"/>
                    <a:pt x="15" y="1089"/>
                    <a:pt x="3" y="1189"/>
                  </a:cubicBezTo>
                  <a:cubicBezTo>
                    <a:pt x="0" y="1214"/>
                    <a:pt x="12" y="1236"/>
                    <a:pt x="33" y="1249"/>
                  </a:cubicBezTo>
                  <a:cubicBezTo>
                    <a:pt x="43" y="1255"/>
                    <a:pt x="54" y="1258"/>
                    <a:pt x="65" y="1258"/>
                  </a:cubicBezTo>
                  <a:cubicBezTo>
                    <a:pt x="75" y="1258"/>
                    <a:pt x="86" y="1255"/>
                    <a:pt x="95" y="1249"/>
                  </a:cubicBezTo>
                  <a:cubicBezTo>
                    <a:pt x="98" y="1247"/>
                    <a:pt x="99" y="1247"/>
                    <a:pt x="100" y="1247"/>
                  </a:cubicBezTo>
                  <a:cubicBezTo>
                    <a:pt x="180" y="1192"/>
                    <a:pt x="895" y="689"/>
                    <a:pt x="889" y="307"/>
                  </a:cubicBezTo>
                  <a:cubicBezTo>
                    <a:pt x="887" y="206"/>
                    <a:pt x="836" y="120"/>
                    <a:pt x="741" y="57"/>
                  </a:cubicBezTo>
                  <a:cubicBezTo>
                    <a:pt x="677" y="15"/>
                    <a:pt x="619" y="1"/>
                    <a:pt x="5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5"/>
            <p:cNvSpPr/>
            <p:nvPr/>
          </p:nvSpPr>
          <p:spPr>
            <a:xfrm>
              <a:off x="6829123" y="1623989"/>
              <a:ext cx="682773" cy="162457"/>
            </a:xfrm>
            <a:custGeom>
              <a:avLst/>
              <a:gdLst/>
              <a:ahLst/>
              <a:cxnLst/>
              <a:rect l="l" t="t" r="r" b="b"/>
              <a:pathLst>
                <a:path w="11999" h="2855" extrusionOk="0">
                  <a:moveTo>
                    <a:pt x="3365" y="0"/>
                  </a:moveTo>
                  <a:cubicBezTo>
                    <a:pt x="1694" y="0"/>
                    <a:pt x="368" y="196"/>
                    <a:pt x="270" y="782"/>
                  </a:cubicBezTo>
                  <a:cubicBezTo>
                    <a:pt x="1" y="2407"/>
                    <a:pt x="2338" y="2855"/>
                    <a:pt x="4995" y="2855"/>
                  </a:cubicBezTo>
                  <a:cubicBezTo>
                    <a:pt x="8256" y="2855"/>
                    <a:pt x="11999" y="2180"/>
                    <a:pt x="11999" y="2180"/>
                  </a:cubicBezTo>
                  <a:cubicBezTo>
                    <a:pt x="11999" y="2180"/>
                    <a:pt x="11825" y="1045"/>
                    <a:pt x="10356" y="696"/>
                  </a:cubicBezTo>
                  <a:cubicBezTo>
                    <a:pt x="9458" y="482"/>
                    <a:pt x="5988" y="0"/>
                    <a:pt x="3365" y="0"/>
                  </a:cubicBezTo>
                  <a:close/>
                </a:path>
              </a:pathLst>
            </a:custGeom>
            <a:solidFill>
              <a:srgbClr val="86A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5"/>
            <p:cNvSpPr/>
            <p:nvPr/>
          </p:nvSpPr>
          <p:spPr>
            <a:xfrm>
              <a:off x="6582565" y="1495047"/>
              <a:ext cx="740927" cy="284683"/>
            </a:xfrm>
            <a:custGeom>
              <a:avLst/>
              <a:gdLst/>
              <a:ahLst/>
              <a:cxnLst/>
              <a:rect l="l" t="t" r="r" b="b"/>
              <a:pathLst>
                <a:path w="13021" h="5003" extrusionOk="0">
                  <a:moveTo>
                    <a:pt x="5671" y="1"/>
                  </a:moveTo>
                  <a:cubicBezTo>
                    <a:pt x="2787" y="1"/>
                    <a:pt x="240" y="205"/>
                    <a:pt x="240" y="205"/>
                  </a:cubicBezTo>
                  <a:lnTo>
                    <a:pt x="1" y="4294"/>
                  </a:lnTo>
                  <a:lnTo>
                    <a:pt x="13020" y="5003"/>
                  </a:lnTo>
                  <a:lnTo>
                    <a:pt x="12284" y="656"/>
                  </a:lnTo>
                  <a:cubicBezTo>
                    <a:pt x="10690" y="141"/>
                    <a:pt x="8064" y="1"/>
                    <a:pt x="5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5"/>
            <p:cNvSpPr/>
            <p:nvPr/>
          </p:nvSpPr>
          <p:spPr>
            <a:xfrm>
              <a:off x="5888525" y="1269258"/>
              <a:ext cx="1066865" cy="909473"/>
            </a:xfrm>
            <a:custGeom>
              <a:avLst/>
              <a:gdLst/>
              <a:ahLst/>
              <a:cxnLst/>
              <a:rect l="l" t="t" r="r" b="b"/>
              <a:pathLst>
                <a:path w="18749" h="15983" extrusionOk="0">
                  <a:moveTo>
                    <a:pt x="4723" y="1"/>
                  </a:moveTo>
                  <a:cubicBezTo>
                    <a:pt x="3194" y="990"/>
                    <a:pt x="1615" y="1885"/>
                    <a:pt x="0" y="2713"/>
                  </a:cubicBezTo>
                  <a:cubicBezTo>
                    <a:pt x="3057" y="8168"/>
                    <a:pt x="8427" y="13996"/>
                    <a:pt x="17595" y="14915"/>
                  </a:cubicBezTo>
                  <a:lnTo>
                    <a:pt x="18009" y="15983"/>
                  </a:lnTo>
                  <a:cubicBezTo>
                    <a:pt x="18748" y="12772"/>
                    <a:pt x="18445" y="9366"/>
                    <a:pt x="17856" y="5954"/>
                  </a:cubicBezTo>
                  <a:cubicBezTo>
                    <a:pt x="17568" y="5980"/>
                    <a:pt x="17190" y="6003"/>
                    <a:pt x="16740" y="6003"/>
                  </a:cubicBezTo>
                  <a:cubicBezTo>
                    <a:pt x="14105" y="6003"/>
                    <a:pt x="8979" y="5237"/>
                    <a:pt x="4723"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5"/>
            <p:cNvSpPr/>
            <p:nvPr/>
          </p:nvSpPr>
          <p:spPr>
            <a:xfrm>
              <a:off x="5803228" y="760436"/>
              <a:ext cx="348243" cy="607377"/>
            </a:xfrm>
            <a:custGeom>
              <a:avLst/>
              <a:gdLst/>
              <a:ahLst/>
              <a:cxnLst/>
              <a:rect l="l" t="t" r="r" b="b"/>
              <a:pathLst>
                <a:path w="6120" h="10674" extrusionOk="0">
                  <a:moveTo>
                    <a:pt x="1060" y="1"/>
                  </a:moveTo>
                  <a:cubicBezTo>
                    <a:pt x="1035" y="110"/>
                    <a:pt x="0" y="4855"/>
                    <a:pt x="722" y="10673"/>
                  </a:cubicBezTo>
                  <a:cubicBezTo>
                    <a:pt x="2530" y="10517"/>
                    <a:pt x="4332" y="10284"/>
                    <a:pt x="6119" y="9945"/>
                  </a:cubicBezTo>
                  <a:cubicBezTo>
                    <a:pt x="6078" y="9811"/>
                    <a:pt x="6036" y="9679"/>
                    <a:pt x="5997" y="9541"/>
                  </a:cubicBezTo>
                  <a:cubicBezTo>
                    <a:pt x="4977" y="5912"/>
                    <a:pt x="4751" y="590"/>
                    <a:pt x="4751" y="590"/>
                  </a:cubicBezTo>
                  <a:cubicBezTo>
                    <a:pt x="4751" y="590"/>
                    <a:pt x="4765" y="573"/>
                    <a:pt x="4791" y="538"/>
                  </a:cubicBezTo>
                  <a:cubicBezTo>
                    <a:pt x="3563" y="324"/>
                    <a:pt x="2315" y="152"/>
                    <a:pt x="1060"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5"/>
            <p:cNvSpPr/>
            <p:nvPr/>
          </p:nvSpPr>
          <p:spPr>
            <a:xfrm>
              <a:off x="5812617" y="1117727"/>
              <a:ext cx="933656" cy="1033349"/>
            </a:xfrm>
            <a:custGeom>
              <a:avLst/>
              <a:gdLst/>
              <a:ahLst/>
              <a:cxnLst/>
              <a:rect l="l" t="t" r="r" b="b"/>
              <a:pathLst>
                <a:path w="16408" h="18160" extrusionOk="0">
                  <a:moveTo>
                    <a:pt x="5155" y="1"/>
                  </a:moveTo>
                  <a:cubicBezTo>
                    <a:pt x="4498" y="846"/>
                    <a:pt x="3501" y="1092"/>
                    <a:pt x="2565" y="1092"/>
                  </a:cubicBezTo>
                  <a:cubicBezTo>
                    <a:pt x="1275" y="1092"/>
                    <a:pt x="101" y="625"/>
                    <a:pt x="101" y="624"/>
                  </a:cubicBezTo>
                  <a:lnTo>
                    <a:pt x="101" y="624"/>
                  </a:lnTo>
                  <a:cubicBezTo>
                    <a:pt x="97" y="2033"/>
                    <a:pt x="1" y="3602"/>
                    <a:pt x="1021" y="5534"/>
                  </a:cubicBezTo>
                  <a:cubicBezTo>
                    <a:pt x="2940" y="9476"/>
                    <a:pt x="4718" y="11506"/>
                    <a:pt x="7013" y="13179"/>
                  </a:cubicBezTo>
                  <a:cubicBezTo>
                    <a:pt x="10619" y="15805"/>
                    <a:pt x="14811" y="17003"/>
                    <a:pt x="14811" y="17003"/>
                  </a:cubicBezTo>
                  <a:cubicBezTo>
                    <a:pt x="14811" y="17003"/>
                    <a:pt x="14917" y="17439"/>
                    <a:pt x="15080" y="18159"/>
                  </a:cubicBezTo>
                  <a:cubicBezTo>
                    <a:pt x="16408" y="14734"/>
                    <a:pt x="14297" y="10560"/>
                    <a:pt x="13771" y="6837"/>
                  </a:cubicBezTo>
                  <a:lnTo>
                    <a:pt x="13771" y="6837"/>
                  </a:lnTo>
                  <a:cubicBezTo>
                    <a:pt x="14332" y="6981"/>
                    <a:pt x="14915" y="7080"/>
                    <a:pt x="15518" y="7123"/>
                  </a:cubicBezTo>
                  <a:lnTo>
                    <a:pt x="13771" y="6836"/>
                  </a:lnTo>
                  <a:lnTo>
                    <a:pt x="13771" y="6836"/>
                  </a:lnTo>
                  <a:cubicBezTo>
                    <a:pt x="13771" y="6836"/>
                    <a:pt x="13771" y="6837"/>
                    <a:pt x="13771" y="6837"/>
                  </a:cubicBezTo>
                  <a:lnTo>
                    <a:pt x="13771" y="6837"/>
                  </a:lnTo>
                  <a:cubicBezTo>
                    <a:pt x="11064" y="6143"/>
                    <a:pt x="8863" y="4396"/>
                    <a:pt x="7288" y="2742"/>
                  </a:cubicBezTo>
                  <a:cubicBezTo>
                    <a:pt x="6056" y="1205"/>
                    <a:pt x="5155" y="1"/>
                    <a:pt x="5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5"/>
            <p:cNvSpPr/>
            <p:nvPr/>
          </p:nvSpPr>
          <p:spPr>
            <a:xfrm>
              <a:off x="5839816" y="425224"/>
              <a:ext cx="322751" cy="381645"/>
            </a:xfrm>
            <a:custGeom>
              <a:avLst/>
              <a:gdLst/>
              <a:ahLst/>
              <a:cxnLst/>
              <a:rect l="l" t="t" r="r" b="b"/>
              <a:pathLst>
                <a:path w="5672" h="6707" extrusionOk="0">
                  <a:moveTo>
                    <a:pt x="2966" y="1"/>
                  </a:moveTo>
                  <a:cubicBezTo>
                    <a:pt x="2952" y="1"/>
                    <a:pt x="2938" y="2"/>
                    <a:pt x="2923" y="4"/>
                  </a:cubicBezTo>
                  <a:cubicBezTo>
                    <a:pt x="2440" y="97"/>
                    <a:pt x="2312" y="3010"/>
                    <a:pt x="2312" y="3010"/>
                  </a:cubicBezTo>
                  <a:cubicBezTo>
                    <a:pt x="2312" y="3010"/>
                    <a:pt x="2238" y="148"/>
                    <a:pt x="1734" y="148"/>
                  </a:cubicBezTo>
                  <a:cubicBezTo>
                    <a:pt x="1728" y="148"/>
                    <a:pt x="1722" y="148"/>
                    <a:pt x="1716" y="149"/>
                  </a:cubicBezTo>
                  <a:cubicBezTo>
                    <a:pt x="1197" y="217"/>
                    <a:pt x="1392" y="3024"/>
                    <a:pt x="1392" y="3024"/>
                  </a:cubicBezTo>
                  <a:cubicBezTo>
                    <a:pt x="1392" y="3024"/>
                    <a:pt x="1074" y="824"/>
                    <a:pt x="566" y="824"/>
                  </a:cubicBezTo>
                  <a:cubicBezTo>
                    <a:pt x="554" y="824"/>
                    <a:pt x="542" y="825"/>
                    <a:pt x="530" y="828"/>
                  </a:cubicBezTo>
                  <a:cubicBezTo>
                    <a:pt x="0" y="933"/>
                    <a:pt x="80" y="4754"/>
                    <a:pt x="343" y="5950"/>
                  </a:cubicBezTo>
                  <a:cubicBezTo>
                    <a:pt x="343" y="5950"/>
                    <a:pt x="342" y="5954"/>
                    <a:pt x="339" y="5954"/>
                  </a:cubicBezTo>
                  <a:cubicBezTo>
                    <a:pt x="1600" y="6068"/>
                    <a:pt x="2803" y="6531"/>
                    <a:pt x="4039" y="6707"/>
                  </a:cubicBezTo>
                  <a:cubicBezTo>
                    <a:pt x="4287" y="6365"/>
                    <a:pt x="5672" y="4137"/>
                    <a:pt x="5383" y="3527"/>
                  </a:cubicBezTo>
                  <a:cubicBezTo>
                    <a:pt x="5320" y="3393"/>
                    <a:pt x="5233" y="3339"/>
                    <a:pt x="5134" y="3339"/>
                  </a:cubicBezTo>
                  <a:cubicBezTo>
                    <a:pt x="4740" y="3339"/>
                    <a:pt x="4162" y="4195"/>
                    <a:pt x="4162" y="4195"/>
                  </a:cubicBezTo>
                  <a:cubicBezTo>
                    <a:pt x="4162" y="4195"/>
                    <a:pt x="5180" y="760"/>
                    <a:pt x="4575" y="678"/>
                  </a:cubicBezTo>
                  <a:cubicBezTo>
                    <a:pt x="4566" y="677"/>
                    <a:pt x="4557" y="677"/>
                    <a:pt x="4548" y="677"/>
                  </a:cubicBezTo>
                  <a:cubicBezTo>
                    <a:pt x="3950" y="677"/>
                    <a:pt x="3244" y="3265"/>
                    <a:pt x="3244" y="3265"/>
                  </a:cubicBezTo>
                  <a:cubicBezTo>
                    <a:pt x="3244" y="3265"/>
                    <a:pt x="3733" y="1"/>
                    <a:pt x="2966"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5"/>
            <p:cNvSpPr/>
            <p:nvPr/>
          </p:nvSpPr>
          <p:spPr>
            <a:xfrm>
              <a:off x="6733186" y="484630"/>
              <a:ext cx="1935" cy="3016"/>
            </a:xfrm>
            <a:custGeom>
              <a:avLst/>
              <a:gdLst/>
              <a:ahLst/>
              <a:cxnLst/>
              <a:rect l="l" t="t" r="r" b="b"/>
              <a:pathLst>
                <a:path w="34" h="53" extrusionOk="0">
                  <a:moveTo>
                    <a:pt x="34" y="1"/>
                  </a:moveTo>
                  <a:cubicBezTo>
                    <a:pt x="34" y="1"/>
                    <a:pt x="20" y="20"/>
                    <a:pt x="0" y="53"/>
                  </a:cubicBezTo>
                  <a:cubicBezTo>
                    <a:pt x="21" y="21"/>
                    <a:pt x="34" y="1"/>
                    <a:pt x="34" y="1"/>
                  </a:cubicBezTo>
                  <a:close/>
                </a:path>
              </a:pathLst>
            </a:custGeom>
            <a:solidFill>
              <a:srgbClr val="E19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5"/>
            <p:cNvSpPr/>
            <p:nvPr/>
          </p:nvSpPr>
          <p:spPr>
            <a:xfrm>
              <a:off x="6711961" y="1352222"/>
              <a:ext cx="352113" cy="195631"/>
            </a:xfrm>
            <a:custGeom>
              <a:avLst/>
              <a:gdLst/>
              <a:ahLst/>
              <a:cxnLst/>
              <a:rect l="l" t="t" r="r" b="b"/>
              <a:pathLst>
                <a:path w="6188" h="3438" extrusionOk="0">
                  <a:moveTo>
                    <a:pt x="5747" y="1"/>
                  </a:moveTo>
                  <a:lnTo>
                    <a:pt x="1" y="269"/>
                  </a:lnTo>
                  <a:lnTo>
                    <a:pt x="393" y="3160"/>
                  </a:lnTo>
                  <a:cubicBezTo>
                    <a:pt x="1040" y="3352"/>
                    <a:pt x="1697" y="3437"/>
                    <a:pt x="2355" y="3437"/>
                  </a:cubicBezTo>
                  <a:cubicBezTo>
                    <a:pt x="3653" y="3437"/>
                    <a:pt x="4955" y="3104"/>
                    <a:pt x="6188" y="2593"/>
                  </a:cubicBezTo>
                  <a:lnTo>
                    <a:pt x="5747" y="1"/>
                  </a:ln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5"/>
            <p:cNvSpPr/>
            <p:nvPr/>
          </p:nvSpPr>
          <p:spPr>
            <a:xfrm>
              <a:off x="6481449" y="1499657"/>
              <a:ext cx="1022026" cy="1425635"/>
            </a:xfrm>
            <a:custGeom>
              <a:avLst/>
              <a:gdLst/>
              <a:ahLst/>
              <a:cxnLst/>
              <a:rect l="l" t="t" r="r" b="b"/>
              <a:pathLst>
                <a:path w="17961" h="25054" extrusionOk="0">
                  <a:moveTo>
                    <a:pt x="10239" y="1"/>
                  </a:moveTo>
                  <a:cubicBezTo>
                    <a:pt x="9006" y="512"/>
                    <a:pt x="7704" y="846"/>
                    <a:pt x="6406" y="846"/>
                  </a:cubicBezTo>
                  <a:cubicBezTo>
                    <a:pt x="5748" y="846"/>
                    <a:pt x="5090" y="760"/>
                    <a:pt x="4443" y="568"/>
                  </a:cubicBezTo>
                  <a:lnTo>
                    <a:pt x="4443" y="568"/>
                  </a:lnTo>
                  <a:lnTo>
                    <a:pt x="4461" y="699"/>
                  </a:lnTo>
                  <a:lnTo>
                    <a:pt x="3960" y="774"/>
                  </a:lnTo>
                  <a:lnTo>
                    <a:pt x="3331" y="820"/>
                  </a:lnTo>
                  <a:cubicBezTo>
                    <a:pt x="3331" y="820"/>
                    <a:pt x="3114" y="779"/>
                    <a:pt x="2751" y="672"/>
                  </a:cubicBezTo>
                  <a:cubicBezTo>
                    <a:pt x="2237" y="3675"/>
                    <a:pt x="1503" y="6489"/>
                    <a:pt x="0" y="8670"/>
                  </a:cubicBezTo>
                  <a:lnTo>
                    <a:pt x="510" y="21157"/>
                  </a:lnTo>
                  <a:cubicBezTo>
                    <a:pt x="6443" y="24385"/>
                    <a:pt x="11413" y="25054"/>
                    <a:pt x="14512" y="25054"/>
                  </a:cubicBezTo>
                  <a:cubicBezTo>
                    <a:pt x="16704" y="25054"/>
                    <a:pt x="17960" y="24719"/>
                    <a:pt x="17960" y="24719"/>
                  </a:cubicBezTo>
                  <a:lnTo>
                    <a:pt x="16715" y="7782"/>
                  </a:lnTo>
                  <a:cubicBezTo>
                    <a:pt x="16920" y="7718"/>
                    <a:pt x="17120" y="7652"/>
                    <a:pt x="17319" y="7583"/>
                  </a:cubicBezTo>
                  <a:cubicBezTo>
                    <a:pt x="15709" y="4960"/>
                    <a:pt x="10293" y="313"/>
                    <a:pt x="10293" y="313"/>
                  </a:cubicBezTo>
                  <a:lnTo>
                    <a:pt x="10239" y="1"/>
                  </a:ln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5"/>
            <p:cNvSpPr/>
            <p:nvPr/>
          </p:nvSpPr>
          <p:spPr>
            <a:xfrm>
              <a:off x="6601513" y="1515931"/>
              <a:ext cx="651875" cy="209970"/>
            </a:xfrm>
            <a:custGeom>
              <a:avLst/>
              <a:gdLst/>
              <a:ahLst/>
              <a:cxnLst/>
              <a:rect l="l" t="t" r="r" b="b"/>
              <a:pathLst>
                <a:path w="11456" h="3690" extrusionOk="0">
                  <a:moveTo>
                    <a:pt x="10043" y="1"/>
                  </a:moveTo>
                  <a:cubicBezTo>
                    <a:pt x="10043" y="1"/>
                    <a:pt x="7731" y="1921"/>
                    <a:pt x="4635" y="1921"/>
                  </a:cubicBezTo>
                  <a:cubicBezTo>
                    <a:pt x="3319" y="1921"/>
                    <a:pt x="1861" y="1574"/>
                    <a:pt x="380" y="585"/>
                  </a:cubicBezTo>
                  <a:lnTo>
                    <a:pt x="1" y="3200"/>
                  </a:lnTo>
                  <a:cubicBezTo>
                    <a:pt x="2173" y="3484"/>
                    <a:pt x="4444" y="3689"/>
                    <a:pt x="6782" y="3689"/>
                  </a:cubicBezTo>
                  <a:cubicBezTo>
                    <a:pt x="8314" y="3689"/>
                    <a:pt x="9875" y="3601"/>
                    <a:pt x="11456" y="3388"/>
                  </a:cubicBezTo>
                  <a:cubicBezTo>
                    <a:pt x="10899" y="2297"/>
                    <a:pt x="10391" y="1135"/>
                    <a:pt x="10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5"/>
            <p:cNvSpPr/>
            <p:nvPr/>
          </p:nvSpPr>
          <p:spPr>
            <a:xfrm>
              <a:off x="6582565" y="1698019"/>
              <a:ext cx="730571" cy="140777"/>
            </a:xfrm>
            <a:custGeom>
              <a:avLst/>
              <a:gdLst/>
              <a:ahLst/>
              <a:cxnLst/>
              <a:rect l="l" t="t" r="r" b="b"/>
              <a:pathLst>
                <a:path w="12839" h="2474" extrusionOk="0">
                  <a:moveTo>
                    <a:pt x="334" y="0"/>
                  </a:moveTo>
                  <a:lnTo>
                    <a:pt x="1" y="2303"/>
                  </a:lnTo>
                  <a:cubicBezTo>
                    <a:pt x="1542" y="2419"/>
                    <a:pt x="3131" y="2473"/>
                    <a:pt x="4769" y="2473"/>
                  </a:cubicBezTo>
                  <a:cubicBezTo>
                    <a:pt x="7341" y="2473"/>
                    <a:pt x="10032" y="2339"/>
                    <a:pt x="12839" y="2095"/>
                  </a:cubicBezTo>
                  <a:cubicBezTo>
                    <a:pt x="12489" y="1501"/>
                    <a:pt x="12129" y="859"/>
                    <a:pt x="11789" y="188"/>
                  </a:cubicBezTo>
                  <a:cubicBezTo>
                    <a:pt x="10210" y="400"/>
                    <a:pt x="8651" y="488"/>
                    <a:pt x="7121" y="488"/>
                  </a:cubicBezTo>
                  <a:cubicBezTo>
                    <a:pt x="4781" y="488"/>
                    <a:pt x="2508" y="283"/>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5"/>
            <p:cNvSpPr/>
            <p:nvPr/>
          </p:nvSpPr>
          <p:spPr>
            <a:xfrm>
              <a:off x="6560885" y="1817229"/>
              <a:ext cx="877380" cy="210710"/>
            </a:xfrm>
            <a:custGeom>
              <a:avLst/>
              <a:gdLst/>
              <a:ahLst/>
              <a:cxnLst/>
              <a:rect l="l" t="t" r="r" b="b"/>
              <a:pathLst>
                <a:path w="15419" h="3703" extrusionOk="0">
                  <a:moveTo>
                    <a:pt x="13220" y="1"/>
                  </a:moveTo>
                  <a:cubicBezTo>
                    <a:pt x="10409" y="244"/>
                    <a:pt x="7714" y="379"/>
                    <a:pt x="5138" y="379"/>
                  </a:cubicBezTo>
                  <a:cubicBezTo>
                    <a:pt x="3505" y="379"/>
                    <a:pt x="1919" y="324"/>
                    <a:pt x="382" y="209"/>
                  </a:cubicBezTo>
                  <a:lnTo>
                    <a:pt x="1" y="2843"/>
                  </a:lnTo>
                  <a:cubicBezTo>
                    <a:pt x="3205" y="3404"/>
                    <a:pt x="6652" y="3702"/>
                    <a:pt x="10299" y="3702"/>
                  </a:cubicBezTo>
                  <a:cubicBezTo>
                    <a:pt x="11965" y="3702"/>
                    <a:pt x="13673" y="3640"/>
                    <a:pt x="15418" y="3512"/>
                  </a:cubicBezTo>
                  <a:lnTo>
                    <a:pt x="15404" y="3337"/>
                  </a:lnTo>
                  <a:cubicBezTo>
                    <a:pt x="15404" y="3337"/>
                    <a:pt x="14359" y="1933"/>
                    <a:pt x="13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5"/>
            <p:cNvSpPr/>
            <p:nvPr/>
          </p:nvSpPr>
          <p:spPr>
            <a:xfrm>
              <a:off x="6545976" y="1979003"/>
              <a:ext cx="903270" cy="179186"/>
            </a:xfrm>
            <a:custGeom>
              <a:avLst/>
              <a:gdLst/>
              <a:ahLst/>
              <a:cxnLst/>
              <a:rect l="l" t="t" r="r" b="b"/>
              <a:pathLst>
                <a:path w="15874" h="3149" extrusionOk="0">
                  <a:moveTo>
                    <a:pt x="263" y="0"/>
                  </a:moveTo>
                  <a:lnTo>
                    <a:pt x="1" y="1815"/>
                  </a:lnTo>
                  <a:lnTo>
                    <a:pt x="4" y="1978"/>
                  </a:lnTo>
                  <a:cubicBezTo>
                    <a:pt x="4738" y="2889"/>
                    <a:pt x="10111" y="3010"/>
                    <a:pt x="15873" y="3148"/>
                  </a:cubicBezTo>
                  <a:lnTo>
                    <a:pt x="15679" y="668"/>
                  </a:lnTo>
                  <a:cubicBezTo>
                    <a:pt x="13929" y="797"/>
                    <a:pt x="12216" y="860"/>
                    <a:pt x="10545" y="860"/>
                  </a:cubicBezTo>
                  <a:cubicBezTo>
                    <a:pt x="6904" y="860"/>
                    <a:pt x="3463" y="562"/>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5"/>
            <p:cNvSpPr/>
            <p:nvPr/>
          </p:nvSpPr>
          <p:spPr>
            <a:xfrm>
              <a:off x="6546204" y="2091556"/>
              <a:ext cx="916472" cy="237056"/>
            </a:xfrm>
            <a:custGeom>
              <a:avLst/>
              <a:gdLst/>
              <a:ahLst/>
              <a:cxnLst/>
              <a:rect l="l" t="t" r="r" b="b"/>
              <a:pathLst>
                <a:path w="16106" h="4166" extrusionOk="0">
                  <a:moveTo>
                    <a:pt x="0" y="0"/>
                  </a:moveTo>
                  <a:lnTo>
                    <a:pt x="29" y="2023"/>
                  </a:lnTo>
                  <a:cubicBezTo>
                    <a:pt x="4836" y="3108"/>
                    <a:pt x="10204" y="3651"/>
                    <a:pt x="16105" y="4165"/>
                  </a:cubicBezTo>
                  <a:lnTo>
                    <a:pt x="15870" y="1170"/>
                  </a:lnTo>
                  <a:cubicBezTo>
                    <a:pt x="10107" y="1033"/>
                    <a:pt x="4734" y="91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5"/>
            <p:cNvSpPr/>
            <p:nvPr/>
          </p:nvSpPr>
          <p:spPr>
            <a:xfrm>
              <a:off x="6547797" y="2206784"/>
              <a:ext cx="923015" cy="226586"/>
            </a:xfrm>
            <a:custGeom>
              <a:avLst/>
              <a:gdLst/>
              <a:ahLst/>
              <a:cxnLst/>
              <a:rect l="l" t="t" r="r" b="b"/>
              <a:pathLst>
                <a:path w="16221" h="3982" extrusionOk="0">
                  <a:moveTo>
                    <a:pt x="0" y="0"/>
                  </a:moveTo>
                  <a:lnTo>
                    <a:pt x="29" y="1913"/>
                  </a:lnTo>
                  <a:cubicBezTo>
                    <a:pt x="4689" y="3242"/>
                    <a:pt x="9868" y="3982"/>
                    <a:pt x="15569" y="3982"/>
                  </a:cubicBezTo>
                  <a:cubicBezTo>
                    <a:pt x="15785" y="3982"/>
                    <a:pt x="16002" y="3981"/>
                    <a:pt x="16220" y="3979"/>
                  </a:cubicBezTo>
                  <a:lnTo>
                    <a:pt x="16076" y="2141"/>
                  </a:lnTo>
                  <a:cubicBezTo>
                    <a:pt x="10174" y="1628"/>
                    <a:pt x="4807" y="108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5"/>
            <p:cNvSpPr/>
            <p:nvPr/>
          </p:nvSpPr>
          <p:spPr>
            <a:xfrm>
              <a:off x="6553374" y="2578756"/>
              <a:ext cx="952832" cy="305623"/>
            </a:xfrm>
            <a:custGeom>
              <a:avLst/>
              <a:gdLst/>
              <a:ahLst/>
              <a:cxnLst/>
              <a:rect l="l" t="t" r="r" b="b"/>
              <a:pathLst>
                <a:path w="16745" h="5371" extrusionOk="0">
                  <a:moveTo>
                    <a:pt x="0" y="0"/>
                  </a:moveTo>
                  <a:lnTo>
                    <a:pt x="34" y="2347"/>
                  </a:lnTo>
                  <a:cubicBezTo>
                    <a:pt x="5048" y="4235"/>
                    <a:pt x="10687" y="5332"/>
                    <a:pt x="16744" y="5370"/>
                  </a:cubicBezTo>
                  <a:lnTo>
                    <a:pt x="16531" y="2656"/>
                  </a:lnTo>
                  <a:cubicBezTo>
                    <a:pt x="16239" y="2662"/>
                    <a:pt x="15948" y="2665"/>
                    <a:pt x="15658" y="2665"/>
                  </a:cubicBezTo>
                  <a:cubicBezTo>
                    <a:pt x="10043" y="2665"/>
                    <a:pt x="4769" y="156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5"/>
            <p:cNvSpPr/>
            <p:nvPr/>
          </p:nvSpPr>
          <p:spPr>
            <a:xfrm>
              <a:off x="6555252" y="2712306"/>
              <a:ext cx="958067" cy="263117"/>
            </a:xfrm>
            <a:custGeom>
              <a:avLst/>
              <a:gdLst/>
              <a:ahLst/>
              <a:cxnLst/>
              <a:rect l="l" t="t" r="r" b="b"/>
              <a:pathLst>
                <a:path w="16837" h="4624" extrusionOk="0">
                  <a:moveTo>
                    <a:pt x="1" y="0"/>
                  </a:moveTo>
                  <a:lnTo>
                    <a:pt x="16" y="1061"/>
                  </a:lnTo>
                  <a:cubicBezTo>
                    <a:pt x="4988" y="3119"/>
                    <a:pt x="10538" y="4623"/>
                    <a:pt x="16394" y="4623"/>
                  </a:cubicBezTo>
                  <a:cubicBezTo>
                    <a:pt x="16541" y="4623"/>
                    <a:pt x="16689" y="4622"/>
                    <a:pt x="16837" y="4620"/>
                  </a:cubicBezTo>
                  <a:lnTo>
                    <a:pt x="16711" y="3023"/>
                  </a:lnTo>
                  <a:cubicBezTo>
                    <a:pt x="10654" y="2985"/>
                    <a:pt x="5015" y="188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5"/>
            <p:cNvSpPr/>
            <p:nvPr/>
          </p:nvSpPr>
          <p:spPr>
            <a:xfrm>
              <a:off x="6547854" y="2772622"/>
              <a:ext cx="968253" cy="272051"/>
            </a:xfrm>
            <a:custGeom>
              <a:avLst/>
              <a:gdLst/>
              <a:ahLst/>
              <a:cxnLst/>
              <a:rect l="l" t="t" r="r" b="b"/>
              <a:pathLst>
                <a:path w="17016" h="4781" extrusionOk="0">
                  <a:moveTo>
                    <a:pt x="146" y="1"/>
                  </a:moveTo>
                  <a:lnTo>
                    <a:pt x="0" y="1963"/>
                  </a:lnTo>
                  <a:cubicBezTo>
                    <a:pt x="0" y="1963"/>
                    <a:pt x="4665" y="4089"/>
                    <a:pt x="9864" y="4601"/>
                  </a:cubicBezTo>
                  <a:cubicBezTo>
                    <a:pt x="11170" y="4730"/>
                    <a:pt x="12251" y="4780"/>
                    <a:pt x="13141" y="4780"/>
                  </a:cubicBezTo>
                  <a:cubicBezTo>
                    <a:pt x="16197" y="4780"/>
                    <a:pt x="17016" y="4192"/>
                    <a:pt x="17016" y="4192"/>
                  </a:cubicBezTo>
                  <a:lnTo>
                    <a:pt x="16967" y="3560"/>
                  </a:lnTo>
                  <a:cubicBezTo>
                    <a:pt x="16819" y="3562"/>
                    <a:pt x="16671" y="3563"/>
                    <a:pt x="16524" y="3563"/>
                  </a:cubicBezTo>
                  <a:cubicBezTo>
                    <a:pt x="10668" y="3563"/>
                    <a:pt x="5118" y="2059"/>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5"/>
            <p:cNvSpPr/>
            <p:nvPr/>
          </p:nvSpPr>
          <p:spPr>
            <a:xfrm>
              <a:off x="6551382" y="2445888"/>
              <a:ext cx="942761" cy="284456"/>
            </a:xfrm>
            <a:custGeom>
              <a:avLst/>
              <a:gdLst/>
              <a:ahLst/>
              <a:cxnLst/>
              <a:rect l="l" t="t" r="r" b="b"/>
              <a:pathLst>
                <a:path w="16568" h="4999" extrusionOk="0">
                  <a:moveTo>
                    <a:pt x="1" y="0"/>
                  </a:moveTo>
                  <a:lnTo>
                    <a:pt x="35" y="2335"/>
                  </a:lnTo>
                  <a:cubicBezTo>
                    <a:pt x="4802" y="3902"/>
                    <a:pt x="10072" y="4999"/>
                    <a:pt x="15687" y="4999"/>
                  </a:cubicBezTo>
                  <a:cubicBezTo>
                    <a:pt x="15979" y="4999"/>
                    <a:pt x="16273" y="4996"/>
                    <a:pt x="16567" y="4990"/>
                  </a:cubicBezTo>
                  <a:lnTo>
                    <a:pt x="16384" y="2651"/>
                  </a:lnTo>
                  <a:cubicBezTo>
                    <a:pt x="10451" y="2573"/>
                    <a:pt x="4906" y="16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5"/>
            <p:cNvSpPr/>
            <p:nvPr/>
          </p:nvSpPr>
          <p:spPr>
            <a:xfrm>
              <a:off x="6549447" y="2315582"/>
              <a:ext cx="934168" cy="281155"/>
            </a:xfrm>
            <a:custGeom>
              <a:avLst/>
              <a:gdLst/>
              <a:ahLst/>
              <a:cxnLst/>
              <a:rect l="l" t="t" r="r" b="b"/>
              <a:pathLst>
                <a:path w="16417" h="4941" extrusionOk="0">
                  <a:moveTo>
                    <a:pt x="0" y="1"/>
                  </a:moveTo>
                  <a:lnTo>
                    <a:pt x="34" y="2290"/>
                  </a:lnTo>
                  <a:cubicBezTo>
                    <a:pt x="4939" y="3950"/>
                    <a:pt x="10484" y="4863"/>
                    <a:pt x="16417" y="4941"/>
                  </a:cubicBezTo>
                  <a:lnTo>
                    <a:pt x="16191" y="2066"/>
                  </a:lnTo>
                  <a:cubicBezTo>
                    <a:pt x="15970" y="2068"/>
                    <a:pt x="15749" y="2069"/>
                    <a:pt x="15529" y="2069"/>
                  </a:cubicBezTo>
                  <a:cubicBezTo>
                    <a:pt x="9832" y="2069"/>
                    <a:pt x="4656" y="133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5"/>
            <p:cNvSpPr/>
            <p:nvPr/>
          </p:nvSpPr>
          <p:spPr>
            <a:xfrm>
              <a:off x="6653238" y="1548593"/>
              <a:ext cx="504498" cy="104644"/>
            </a:xfrm>
            <a:custGeom>
              <a:avLst/>
              <a:gdLst/>
              <a:ahLst/>
              <a:cxnLst/>
              <a:rect l="l" t="t" r="r" b="b"/>
              <a:pathLst>
                <a:path w="8866" h="1839" extrusionOk="0">
                  <a:moveTo>
                    <a:pt x="8806" y="0"/>
                  </a:moveTo>
                  <a:cubicBezTo>
                    <a:pt x="8793" y="0"/>
                    <a:pt x="8780" y="5"/>
                    <a:pt x="8770" y="14"/>
                  </a:cubicBezTo>
                  <a:cubicBezTo>
                    <a:pt x="7624" y="1060"/>
                    <a:pt x="6236" y="1666"/>
                    <a:pt x="4864" y="1725"/>
                  </a:cubicBezTo>
                  <a:cubicBezTo>
                    <a:pt x="4788" y="1728"/>
                    <a:pt x="4710" y="1729"/>
                    <a:pt x="4630" y="1729"/>
                  </a:cubicBezTo>
                  <a:cubicBezTo>
                    <a:pt x="3180" y="1729"/>
                    <a:pt x="938" y="1203"/>
                    <a:pt x="102" y="121"/>
                  </a:cubicBezTo>
                  <a:cubicBezTo>
                    <a:pt x="92" y="108"/>
                    <a:pt x="76" y="101"/>
                    <a:pt x="60" y="101"/>
                  </a:cubicBezTo>
                  <a:cubicBezTo>
                    <a:pt x="48" y="101"/>
                    <a:pt x="37" y="104"/>
                    <a:pt x="27" y="112"/>
                  </a:cubicBezTo>
                  <a:cubicBezTo>
                    <a:pt x="4" y="128"/>
                    <a:pt x="0" y="163"/>
                    <a:pt x="19" y="186"/>
                  </a:cubicBezTo>
                  <a:cubicBezTo>
                    <a:pt x="541" y="863"/>
                    <a:pt x="1513" y="1260"/>
                    <a:pt x="2235" y="1475"/>
                  </a:cubicBezTo>
                  <a:cubicBezTo>
                    <a:pt x="3013" y="1707"/>
                    <a:pt x="3887" y="1838"/>
                    <a:pt x="4624" y="1838"/>
                  </a:cubicBezTo>
                  <a:cubicBezTo>
                    <a:pt x="4707" y="1838"/>
                    <a:pt x="4790" y="1837"/>
                    <a:pt x="4867" y="1832"/>
                  </a:cubicBezTo>
                  <a:cubicBezTo>
                    <a:pt x="6263" y="1772"/>
                    <a:pt x="7676" y="1155"/>
                    <a:pt x="8842" y="94"/>
                  </a:cubicBezTo>
                  <a:cubicBezTo>
                    <a:pt x="8864" y="74"/>
                    <a:pt x="8866" y="40"/>
                    <a:pt x="8846" y="18"/>
                  </a:cubicBezTo>
                  <a:cubicBezTo>
                    <a:pt x="8836" y="6"/>
                    <a:pt x="8821" y="0"/>
                    <a:pt x="8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5"/>
            <p:cNvSpPr/>
            <p:nvPr/>
          </p:nvSpPr>
          <p:spPr>
            <a:xfrm>
              <a:off x="7047515" y="1518548"/>
              <a:ext cx="660069" cy="1599131"/>
            </a:xfrm>
            <a:custGeom>
              <a:avLst/>
              <a:gdLst/>
              <a:ahLst/>
              <a:cxnLst/>
              <a:rect l="l" t="t" r="r" b="b"/>
              <a:pathLst>
                <a:path w="11600" h="28103" extrusionOk="0">
                  <a:moveTo>
                    <a:pt x="1057" y="1"/>
                  </a:moveTo>
                  <a:cubicBezTo>
                    <a:pt x="1057" y="1"/>
                    <a:pt x="0" y="6073"/>
                    <a:pt x="807" y="12444"/>
                  </a:cubicBezTo>
                  <a:cubicBezTo>
                    <a:pt x="1238" y="15834"/>
                    <a:pt x="1115" y="19914"/>
                    <a:pt x="1578" y="22629"/>
                  </a:cubicBezTo>
                  <a:cubicBezTo>
                    <a:pt x="2018" y="25234"/>
                    <a:pt x="2999" y="27573"/>
                    <a:pt x="3159" y="27857"/>
                  </a:cubicBezTo>
                  <a:cubicBezTo>
                    <a:pt x="3256" y="28027"/>
                    <a:pt x="3505" y="28102"/>
                    <a:pt x="3860" y="28102"/>
                  </a:cubicBezTo>
                  <a:cubicBezTo>
                    <a:pt x="5865" y="28102"/>
                    <a:pt x="11237" y="25712"/>
                    <a:pt x="11360" y="24600"/>
                  </a:cubicBezTo>
                  <a:cubicBezTo>
                    <a:pt x="11599" y="22452"/>
                    <a:pt x="10722" y="18154"/>
                    <a:pt x="10057" y="14264"/>
                  </a:cubicBezTo>
                  <a:cubicBezTo>
                    <a:pt x="9486" y="10917"/>
                    <a:pt x="9126" y="7767"/>
                    <a:pt x="9126" y="7767"/>
                  </a:cubicBezTo>
                  <a:cubicBezTo>
                    <a:pt x="9126" y="7767"/>
                    <a:pt x="9161" y="7747"/>
                    <a:pt x="9221" y="7707"/>
                  </a:cubicBezTo>
                  <a:cubicBezTo>
                    <a:pt x="8003" y="4643"/>
                    <a:pt x="4806" y="235"/>
                    <a:pt x="4159" y="235"/>
                  </a:cubicBezTo>
                  <a:cubicBezTo>
                    <a:pt x="4143" y="235"/>
                    <a:pt x="4128" y="238"/>
                    <a:pt x="4114" y="244"/>
                  </a:cubicBezTo>
                  <a:lnTo>
                    <a:pt x="10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5"/>
            <p:cNvSpPr/>
            <p:nvPr/>
          </p:nvSpPr>
          <p:spPr>
            <a:xfrm>
              <a:off x="7319452" y="236762"/>
              <a:ext cx="869356" cy="1723918"/>
            </a:xfrm>
            <a:custGeom>
              <a:avLst/>
              <a:gdLst/>
              <a:ahLst/>
              <a:cxnLst/>
              <a:rect l="l" t="t" r="r" b="b"/>
              <a:pathLst>
                <a:path w="15278" h="30296" extrusionOk="0">
                  <a:moveTo>
                    <a:pt x="10382" y="1"/>
                  </a:moveTo>
                  <a:cubicBezTo>
                    <a:pt x="9656" y="1"/>
                    <a:pt x="9755" y="3212"/>
                    <a:pt x="9755" y="3212"/>
                  </a:cubicBezTo>
                  <a:cubicBezTo>
                    <a:pt x="9755" y="3212"/>
                    <a:pt x="9347" y="487"/>
                    <a:pt x="8739" y="487"/>
                  </a:cubicBezTo>
                  <a:cubicBezTo>
                    <a:pt x="8738" y="487"/>
                    <a:pt x="8737" y="487"/>
                    <a:pt x="8736" y="487"/>
                  </a:cubicBezTo>
                  <a:cubicBezTo>
                    <a:pt x="8126" y="496"/>
                    <a:pt x="8733" y="4029"/>
                    <a:pt x="8733" y="4029"/>
                  </a:cubicBezTo>
                  <a:cubicBezTo>
                    <a:pt x="8733" y="4029"/>
                    <a:pt x="8234" y="3063"/>
                    <a:pt x="7837" y="3063"/>
                  </a:cubicBezTo>
                  <a:cubicBezTo>
                    <a:pt x="7750" y="3063"/>
                    <a:pt x="7669" y="3109"/>
                    <a:pt x="7598" y="3222"/>
                  </a:cubicBezTo>
                  <a:cubicBezTo>
                    <a:pt x="7203" y="3852"/>
                    <a:pt x="8583" y="6264"/>
                    <a:pt x="8583" y="6264"/>
                  </a:cubicBezTo>
                  <a:cubicBezTo>
                    <a:pt x="8583" y="6264"/>
                    <a:pt x="7573" y="11494"/>
                    <a:pt x="6028" y="14930"/>
                  </a:cubicBezTo>
                  <a:cubicBezTo>
                    <a:pt x="3820" y="19845"/>
                    <a:pt x="2728" y="21635"/>
                    <a:pt x="70" y="22741"/>
                  </a:cubicBezTo>
                  <a:cubicBezTo>
                    <a:pt x="268" y="25645"/>
                    <a:pt x="0" y="27723"/>
                    <a:pt x="1261" y="30296"/>
                  </a:cubicBezTo>
                  <a:cubicBezTo>
                    <a:pt x="15278" y="24077"/>
                    <a:pt x="12322" y="6219"/>
                    <a:pt x="12322" y="6219"/>
                  </a:cubicBezTo>
                  <a:cubicBezTo>
                    <a:pt x="12721" y="5062"/>
                    <a:pt x="13251" y="1276"/>
                    <a:pt x="12736" y="1109"/>
                  </a:cubicBezTo>
                  <a:cubicBezTo>
                    <a:pt x="12718" y="1103"/>
                    <a:pt x="12699" y="1100"/>
                    <a:pt x="12681" y="1100"/>
                  </a:cubicBezTo>
                  <a:cubicBezTo>
                    <a:pt x="12181" y="1100"/>
                    <a:pt x="11623" y="3190"/>
                    <a:pt x="11623" y="3190"/>
                  </a:cubicBezTo>
                  <a:cubicBezTo>
                    <a:pt x="11623" y="3190"/>
                    <a:pt x="12145" y="424"/>
                    <a:pt x="11638" y="297"/>
                  </a:cubicBezTo>
                  <a:cubicBezTo>
                    <a:pt x="11627" y="294"/>
                    <a:pt x="11616" y="293"/>
                    <a:pt x="11605" y="293"/>
                  </a:cubicBezTo>
                  <a:cubicBezTo>
                    <a:pt x="11113" y="293"/>
                    <a:pt x="10710" y="3069"/>
                    <a:pt x="10710" y="3069"/>
                  </a:cubicBezTo>
                  <a:cubicBezTo>
                    <a:pt x="10710" y="3069"/>
                    <a:pt x="10925" y="159"/>
                    <a:pt x="10455" y="11"/>
                  </a:cubicBezTo>
                  <a:cubicBezTo>
                    <a:pt x="10430" y="4"/>
                    <a:pt x="10406" y="1"/>
                    <a:pt x="10382"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5"/>
            <p:cNvSpPr/>
            <p:nvPr/>
          </p:nvSpPr>
          <p:spPr>
            <a:xfrm>
              <a:off x="7139982" y="981332"/>
              <a:ext cx="871405" cy="1121947"/>
            </a:xfrm>
            <a:custGeom>
              <a:avLst/>
              <a:gdLst/>
              <a:ahLst/>
              <a:cxnLst/>
              <a:rect l="l" t="t" r="r" b="b"/>
              <a:pathLst>
                <a:path w="15314" h="19717" extrusionOk="0">
                  <a:moveTo>
                    <a:pt x="9674" y="1"/>
                  </a:moveTo>
                  <a:cubicBezTo>
                    <a:pt x="9674" y="1"/>
                    <a:pt x="6044" y="6360"/>
                    <a:pt x="1332" y="9532"/>
                  </a:cubicBezTo>
                  <a:cubicBezTo>
                    <a:pt x="1" y="11102"/>
                    <a:pt x="1263" y="15768"/>
                    <a:pt x="4208" y="19717"/>
                  </a:cubicBezTo>
                  <a:cubicBezTo>
                    <a:pt x="5199" y="19147"/>
                    <a:pt x="13459" y="14267"/>
                    <a:pt x="15314" y="2223"/>
                  </a:cubicBezTo>
                  <a:cubicBezTo>
                    <a:pt x="15314" y="2223"/>
                    <a:pt x="11049" y="2145"/>
                    <a:pt x="9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5"/>
            <p:cNvSpPr/>
            <p:nvPr/>
          </p:nvSpPr>
          <p:spPr>
            <a:xfrm>
              <a:off x="6401615" y="1520198"/>
              <a:ext cx="304599" cy="1512298"/>
            </a:xfrm>
            <a:custGeom>
              <a:avLst/>
              <a:gdLst/>
              <a:ahLst/>
              <a:cxnLst/>
              <a:rect l="l" t="t" r="r" b="b"/>
              <a:pathLst>
                <a:path w="5353" h="26577" extrusionOk="0">
                  <a:moveTo>
                    <a:pt x="3471" y="0"/>
                  </a:moveTo>
                  <a:cubicBezTo>
                    <a:pt x="2069" y="0"/>
                    <a:pt x="224" y="856"/>
                    <a:pt x="224" y="857"/>
                  </a:cubicBezTo>
                  <a:cubicBezTo>
                    <a:pt x="0" y="4612"/>
                    <a:pt x="2439" y="4356"/>
                    <a:pt x="458" y="7449"/>
                  </a:cubicBezTo>
                  <a:cubicBezTo>
                    <a:pt x="487" y="8676"/>
                    <a:pt x="1211" y="13680"/>
                    <a:pt x="1171" y="15799"/>
                  </a:cubicBezTo>
                  <a:cubicBezTo>
                    <a:pt x="1098" y="19744"/>
                    <a:pt x="318" y="22241"/>
                    <a:pt x="876" y="24329"/>
                  </a:cubicBezTo>
                  <a:cubicBezTo>
                    <a:pt x="1136" y="25303"/>
                    <a:pt x="2524" y="26577"/>
                    <a:pt x="3370" y="26577"/>
                  </a:cubicBezTo>
                  <a:cubicBezTo>
                    <a:pt x="3630" y="26577"/>
                    <a:pt x="3838" y="26457"/>
                    <a:pt x="3947" y="26172"/>
                  </a:cubicBezTo>
                  <a:cubicBezTo>
                    <a:pt x="4063" y="25868"/>
                    <a:pt x="4682" y="23408"/>
                    <a:pt x="4728" y="20766"/>
                  </a:cubicBezTo>
                  <a:cubicBezTo>
                    <a:pt x="4775" y="18012"/>
                    <a:pt x="4601" y="15881"/>
                    <a:pt x="4517" y="12464"/>
                  </a:cubicBezTo>
                  <a:cubicBezTo>
                    <a:pt x="4361" y="6044"/>
                    <a:pt x="5352" y="1221"/>
                    <a:pt x="4762" y="478"/>
                  </a:cubicBezTo>
                  <a:cubicBezTo>
                    <a:pt x="4485" y="127"/>
                    <a:pt x="4011" y="0"/>
                    <a:pt x="3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5"/>
            <p:cNvSpPr/>
            <p:nvPr/>
          </p:nvSpPr>
          <p:spPr>
            <a:xfrm>
              <a:off x="7166555" y="489182"/>
              <a:ext cx="216059" cy="427281"/>
            </a:xfrm>
            <a:custGeom>
              <a:avLst/>
              <a:gdLst/>
              <a:ahLst/>
              <a:cxnLst/>
              <a:rect l="l" t="t" r="r" b="b"/>
              <a:pathLst>
                <a:path w="3797" h="7509" extrusionOk="0">
                  <a:moveTo>
                    <a:pt x="146" y="1"/>
                  </a:moveTo>
                  <a:cubicBezTo>
                    <a:pt x="98" y="1"/>
                    <a:pt x="49" y="2"/>
                    <a:pt x="0" y="5"/>
                  </a:cubicBezTo>
                  <a:lnTo>
                    <a:pt x="9" y="123"/>
                  </a:lnTo>
                  <a:cubicBezTo>
                    <a:pt x="57" y="120"/>
                    <a:pt x="105" y="119"/>
                    <a:pt x="153" y="119"/>
                  </a:cubicBezTo>
                  <a:cubicBezTo>
                    <a:pt x="932" y="119"/>
                    <a:pt x="1712" y="512"/>
                    <a:pt x="2170" y="1146"/>
                  </a:cubicBezTo>
                  <a:cubicBezTo>
                    <a:pt x="2654" y="1820"/>
                    <a:pt x="2767" y="2752"/>
                    <a:pt x="2457" y="3520"/>
                  </a:cubicBezTo>
                  <a:lnTo>
                    <a:pt x="2438" y="3565"/>
                  </a:lnTo>
                  <a:cubicBezTo>
                    <a:pt x="2394" y="3673"/>
                    <a:pt x="2348" y="3783"/>
                    <a:pt x="2351" y="3906"/>
                  </a:cubicBezTo>
                  <a:cubicBezTo>
                    <a:pt x="2357" y="4127"/>
                    <a:pt x="2519" y="4305"/>
                    <a:pt x="2639" y="4438"/>
                  </a:cubicBezTo>
                  <a:cubicBezTo>
                    <a:pt x="3024" y="4859"/>
                    <a:pt x="3443" y="5358"/>
                    <a:pt x="3561" y="5962"/>
                  </a:cubicBezTo>
                  <a:cubicBezTo>
                    <a:pt x="3669" y="6515"/>
                    <a:pt x="3429" y="7220"/>
                    <a:pt x="2857" y="7396"/>
                  </a:cubicBezTo>
                  <a:lnTo>
                    <a:pt x="2891" y="7509"/>
                  </a:lnTo>
                  <a:cubicBezTo>
                    <a:pt x="3527" y="7314"/>
                    <a:pt x="3796" y="6542"/>
                    <a:pt x="3678" y="5938"/>
                  </a:cubicBezTo>
                  <a:cubicBezTo>
                    <a:pt x="3555" y="5305"/>
                    <a:pt x="3124" y="4789"/>
                    <a:pt x="2728" y="4356"/>
                  </a:cubicBezTo>
                  <a:cubicBezTo>
                    <a:pt x="2614" y="4233"/>
                    <a:pt x="2473" y="4079"/>
                    <a:pt x="2469" y="3902"/>
                  </a:cubicBezTo>
                  <a:cubicBezTo>
                    <a:pt x="2467" y="3804"/>
                    <a:pt x="2506" y="3709"/>
                    <a:pt x="2548" y="3609"/>
                  </a:cubicBezTo>
                  <a:lnTo>
                    <a:pt x="2566" y="3563"/>
                  </a:lnTo>
                  <a:cubicBezTo>
                    <a:pt x="2891" y="2757"/>
                    <a:pt x="2772" y="1781"/>
                    <a:pt x="2265" y="1076"/>
                  </a:cubicBezTo>
                  <a:cubicBezTo>
                    <a:pt x="1786" y="411"/>
                    <a:pt x="965" y="1"/>
                    <a:pt x="146" y="1"/>
                  </a:cubicBezTo>
                  <a:close/>
                </a:path>
              </a:pathLst>
            </a:custGeom>
            <a:solidFill>
              <a:srgbClr val="63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5"/>
            <p:cNvSpPr/>
            <p:nvPr/>
          </p:nvSpPr>
          <p:spPr>
            <a:xfrm>
              <a:off x="6302946" y="789627"/>
              <a:ext cx="86549" cy="366111"/>
            </a:xfrm>
            <a:custGeom>
              <a:avLst/>
              <a:gdLst/>
              <a:ahLst/>
              <a:cxnLst/>
              <a:rect l="l" t="t" r="r" b="b"/>
              <a:pathLst>
                <a:path w="1521" h="6434" extrusionOk="0">
                  <a:moveTo>
                    <a:pt x="1438" y="0"/>
                  </a:moveTo>
                  <a:cubicBezTo>
                    <a:pt x="1358" y="157"/>
                    <a:pt x="1253" y="360"/>
                    <a:pt x="1125" y="606"/>
                  </a:cubicBezTo>
                  <a:cubicBezTo>
                    <a:pt x="922" y="991"/>
                    <a:pt x="478" y="1367"/>
                    <a:pt x="189" y="1584"/>
                  </a:cubicBezTo>
                  <a:cubicBezTo>
                    <a:pt x="103" y="1829"/>
                    <a:pt x="0" y="2311"/>
                    <a:pt x="3" y="3221"/>
                  </a:cubicBezTo>
                  <a:cubicBezTo>
                    <a:pt x="10" y="4548"/>
                    <a:pt x="798" y="6434"/>
                    <a:pt x="1160" y="6434"/>
                  </a:cubicBezTo>
                  <a:cubicBezTo>
                    <a:pt x="1219" y="6434"/>
                    <a:pt x="1266" y="6385"/>
                    <a:pt x="1297" y="6276"/>
                  </a:cubicBezTo>
                  <a:cubicBezTo>
                    <a:pt x="1520" y="5495"/>
                    <a:pt x="1041" y="1716"/>
                    <a:pt x="1041" y="1716"/>
                  </a:cubicBezTo>
                  <a:cubicBezTo>
                    <a:pt x="1165" y="1539"/>
                    <a:pt x="1322" y="708"/>
                    <a:pt x="1438" y="0"/>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5"/>
            <p:cNvSpPr/>
            <p:nvPr/>
          </p:nvSpPr>
          <p:spPr>
            <a:xfrm>
              <a:off x="6337770" y="487077"/>
              <a:ext cx="928421" cy="1015084"/>
            </a:xfrm>
            <a:custGeom>
              <a:avLst/>
              <a:gdLst/>
              <a:ahLst/>
              <a:cxnLst/>
              <a:rect l="l" t="t" r="r" b="b"/>
              <a:pathLst>
                <a:path w="16316" h="17839" extrusionOk="0">
                  <a:moveTo>
                    <a:pt x="8120" y="0"/>
                  </a:moveTo>
                  <a:cubicBezTo>
                    <a:pt x="3579" y="0"/>
                    <a:pt x="821" y="1894"/>
                    <a:pt x="518" y="5159"/>
                  </a:cubicBezTo>
                  <a:cubicBezTo>
                    <a:pt x="518" y="5159"/>
                    <a:pt x="0" y="8230"/>
                    <a:pt x="832" y="12395"/>
                  </a:cubicBezTo>
                  <a:cubicBezTo>
                    <a:pt x="1426" y="15362"/>
                    <a:pt x="4172" y="17839"/>
                    <a:pt x="7704" y="17839"/>
                  </a:cubicBezTo>
                  <a:cubicBezTo>
                    <a:pt x="8040" y="17839"/>
                    <a:pt x="8384" y="17816"/>
                    <a:pt x="8733" y="17770"/>
                  </a:cubicBezTo>
                  <a:cubicBezTo>
                    <a:pt x="12511" y="17267"/>
                    <a:pt x="16085" y="14989"/>
                    <a:pt x="16200" y="9526"/>
                  </a:cubicBezTo>
                  <a:cubicBezTo>
                    <a:pt x="16315" y="4063"/>
                    <a:pt x="13836" y="227"/>
                    <a:pt x="8857" y="16"/>
                  </a:cubicBezTo>
                  <a:cubicBezTo>
                    <a:pt x="8607" y="5"/>
                    <a:pt x="8361" y="0"/>
                    <a:pt x="8120" y="0"/>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5"/>
            <p:cNvSpPr/>
            <p:nvPr/>
          </p:nvSpPr>
          <p:spPr>
            <a:xfrm>
              <a:off x="6885400" y="1087341"/>
              <a:ext cx="227269" cy="137021"/>
            </a:xfrm>
            <a:custGeom>
              <a:avLst/>
              <a:gdLst/>
              <a:ahLst/>
              <a:cxnLst/>
              <a:rect l="l" t="t" r="r" b="b"/>
              <a:pathLst>
                <a:path w="3994" h="2408" extrusionOk="0">
                  <a:moveTo>
                    <a:pt x="2776" y="0"/>
                  </a:moveTo>
                  <a:cubicBezTo>
                    <a:pt x="2423" y="0"/>
                    <a:pt x="2014" y="83"/>
                    <a:pt x="1603" y="254"/>
                  </a:cubicBezTo>
                  <a:cubicBezTo>
                    <a:pt x="622" y="663"/>
                    <a:pt x="1" y="1418"/>
                    <a:pt x="219" y="1943"/>
                  </a:cubicBezTo>
                  <a:cubicBezTo>
                    <a:pt x="345" y="2248"/>
                    <a:pt x="727" y="2408"/>
                    <a:pt x="1218" y="2408"/>
                  </a:cubicBezTo>
                  <a:cubicBezTo>
                    <a:pt x="1571" y="2408"/>
                    <a:pt x="1980" y="2325"/>
                    <a:pt x="2391" y="2154"/>
                  </a:cubicBezTo>
                  <a:cubicBezTo>
                    <a:pt x="3374" y="1747"/>
                    <a:pt x="3994" y="990"/>
                    <a:pt x="3775" y="466"/>
                  </a:cubicBezTo>
                  <a:cubicBezTo>
                    <a:pt x="3649" y="160"/>
                    <a:pt x="3267" y="0"/>
                    <a:pt x="2776" y="0"/>
                  </a:cubicBez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5"/>
            <p:cNvSpPr/>
            <p:nvPr/>
          </p:nvSpPr>
          <p:spPr>
            <a:xfrm>
              <a:off x="6430123" y="1185725"/>
              <a:ext cx="220440" cy="117105"/>
            </a:xfrm>
            <a:custGeom>
              <a:avLst/>
              <a:gdLst/>
              <a:ahLst/>
              <a:cxnLst/>
              <a:rect l="l" t="t" r="r" b="b"/>
              <a:pathLst>
                <a:path w="3874" h="2058" extrusionOk="0">
                  <a:moveTo>
                    <a:pt x="1893" y="0"/>
                  </a:moveTo>
                  <a:cubicBezTo>
                    <a:pt x="858" y="0"/>
                    <a:pt x="21" y="439"/>
                    <a:pt x="11" y="996"/>
                  </a:cubicBezTo>
                  <a:cubicBezTo>
                    <a:pt x="0" y="1563"/>
                    <a:pt x="855" y="2040"/>
                    <a:pt x="1918" y="2057"/>
                  </a:cubicBezTo>
                  <a:cubicBezTo>
                    <a:pt x="1940" y="2058"/>
                    <a:pt x="1961" y="2058"/>
                    <a:pt x="1983" y="2058"/>
                  </a:cubicBezTo>
                  <a:cubicBezTo>
                    <a:pt x="3017" y="2058"/>
                    <a:pt x="3852" y="1619"/>
                    <a:pt x="3863" y="1064"/>
                  </a:cubicBezTo>
                  <a:cubicBezTo>
                    <a:pt x="3873" y="496"/>
                    <a:pt x="3018" y="20"/>
                    <a:pt x="1954" y="1"/>
                  </a:cubicBezTo>
                  <a:cubicBezTo>
                    <a:pt x="1934" y="1"/>
                    <a:pt x="1913" y="0"/>
                    <a:pt x="1893" y="0"/>
                  </a:cubicBez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5"/>
            <p:cNvSpPr/>
            <p:nvPr/>
          </p:nvSpPr>
          <p:spPr>
            <a:xfrm>
              <a:off x="6610390" y="640770"/>
              <a:ext cx="1479" cy="2959"/>
            </a:xfrm>
            <a:custGeom>
              <a:avLst/>
              <a:gdLst/>
              <a:ahLst/>
              <a:cxnLst/>
              <a:rect l="l" t="t" r="r" b="b"/>
              <a:pathLst>
                <a:path w="26" h="52" extrusionOk="0">
                  <a:moveTo>
                    <a:pt x="26" y="0"/>
                  </a:moveTo>
                  <a:cubicBezTo>
                    <a:pt x="25" y="0"/>
                    <a:pt x="15" y="19"/>
                    <a:pt x="0" y="51"/>
                  </a:cubicBezTo>
                  <a:cubicBezTo>
                    <a:pt x="16" y="19"/>
                    <a:pt x="25" y="0"/>
                    <a:pt x="26" y="0"/>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5"/>
            <p:cNvSpPr/>
            <p:nvPr/>
          </p:nvSpPr>
          <p:spPr>
            <a:xfrm>
              <a:off x="6131897" y="245013"/>
              <a:ext cx="1310578" cy="1086041"/>
            </a:xfrm>
            <a:custGeom>
              <a:avLst/>
              <a:gdLst/>
              <a:ahLst/>
              <a:cxnLst/>
              <a:rect l="l" t="t" r="r" b="b"/>
              <a:pathLst>
                <a:path w="23032" h="19086" extrusionOk="0">
                  <a:moveTo>
                    <a:pt x="8435" y="6951"/>
                  </a:moveTo>
                  <a:lnTo>
                    <a:pt x="8435" y="6951"/>
                  </a:lnTo>
                  <a:cubicBezTo>
                    <a:pt x="8434" y="6951"/>
                    <a:pt x="8425" y="6970"/>
                    <a:pt x="8409" y="7002"/>
                  </a:cubicBezTo>
                  <a:cubicBezTo>
                    <a:pt x="8424" y="6970"/>
                    <a:pt x="8434" y="6951"/>
                    <a:pt x="8435" y="6951"/>
                  </a:cubicBezTo>
                  <a:close/>
                  <a:moveTo>
                    <a:pt x="15640" y="1"/>
                  </a:moveTo>
                  <a:cubicBezTo>
                    <a:pt x="15627" y="1"/>
                    <a:pt x="15614" y="2"/>
                    <a:pt x="15601" y="4"/>
                  </a:cubicBezTo>
                  <a:cubicBezTo>
                    <a:pt x="14866" y="113"/>
                    <a:pt x="15781" y="2424"/>
                    <a:pt x="15781" y="2424"/>
                  </a:cubicBezTo>
                  <a:cubicBezTo>
                    <a:pt x="15781" y="2424"/>
                    <a:pt x="14878" y="1433"/>
                    <a:pt x="13450" y="1342"/>
                  </a:cubicBezTo>
                  <a:cubicBezTo>
                    <a:pt x="13146" y="1323"/>
                    <a:pt x="12870" y="1314"/>
                    <a:pt x="12618" y="1314"/>
                  </a:cubicBezTo>
                  <a:cubicBezTo>
                    <a:pt x="10277" y="1314"/>
                    <a:pt x="9992" y="2072"/>
                    <a:pt x="8491" y="2072"/>
                  </a:cubicBezTo>
                  <a:cubicBezTo>
                    <a:pt x="8386" y="2072"/>
                    <a:pt x="8276" y="2068"/>
                    <a:pt x="8159" y="2060"/>
                  </a:cubicBezTo>
                  <a:cubicBezTo>
                    <a:pt x="7525" y="2019"/>
                    <a:pt x="5958" y="1554"/>
                    <a:pt x="4807" y="1554"/>
                  </a:cubicBezTo>
                  <a:cubicBezTo>
                    <a:pt x="4267" y="1554"/>
                    <a:pt x="3817" y="1657"/>
                    <a:pt x="3599" y="1954"/>
                  </a:cubicBezTo>
                  <a:cubicBezTo>
                    <a:pt x="2918" y="2884"/>
                    <a:pt x="4261" y="3786"/>
                    <a:pt x="4261" y="3786"/>
                  </a:cubicBezTo>
                  <a:cubicBezTo>
                    <a:pt x="3600" y="3917"/>
                    <a:pt x="1785" y="3640"/>
                    <a:pt x="1145" y="4409"/>
                  </a:cubicBezTo>
                  <a:cubicBezTo>
                    <a:pt x="507" y="5179"/>
                    <a:pt x="1071" y="6111"/>
                    <a:pt x="1071" y="6111"/>
                  </a:cubicBezTo>
                  <a:cubicBezTo>
                    <a:pt x="1071" y="6111"/>
                    <a:pt x="943" y="6084"/>
                    <a:pt x="788" y="6084"/>
                  </a:cubicBezTo>
                  <a:cubicBezTo>
                    <a:pt x="456" y="6084"/>
                    <a:pt x="1" y="6206"/>
                    <a:pt x="412" y="6974"/>
                  </a:cubicBezTo>
                  <a:cubicBezTo>
                    <a:pt x="1015" y="8099"/>
                    <a:pt x="2054" y="8188"/>
                    <a:pt x="2054" y="8188"/>
                  </a:cubicBezTo>
                  <a:cubicBezTo>
                    <a:pt x="2054" y="8188"/>
                    <a:pt x="1321" y="9053"/>
                    <a:pt x="1525" y="10070"/>
                  </a:cubicBezTo>
                  <a:cubicBezTo>
                    <a:pt x="1681" y="10943"/>
                    <a:pt x="2110" y="11166"/>
                    <a:pt x="2508" y="11166"/>
                  </a:cubicBezTo>
                  <a:cubicBezTo>
                    <a:pt x="2925" y="11166"/>
                    <a:pt x="3307" y="10922"/>
                    <a:pt x="3307" y="10922"/>
                  </a:cubicBezTo>
                  <a:lnTo>
                    <a:pt x="3307" y="10922"/>
                  </a:lnTo>
                  <a:cubicBezTo>
                    <a:pt x="3307" y="10922"/>
                    <a:pt x="3257" y="10979"/>
                    <a:pt x="3197" y="11149"/>
                  </a:cubicBezTo>
                  <a:cubicBezTo>
                    <a:pt x="3484" y="10932"/>
                    <a:pt x="3930" y="10558"/>
                    <a:pt x="4132" y="10171"/>
                  </a:cubicBezTo>
                  <a:cubicBezTo>
                    <a:pt x="4260" y="9926"/>
                    <a:pt x="4364" y="9725"/>
                    <a:pt x="4445" y="9566"/>
                  </a:cubicBezTo>
                  <a:cubicBezTo>
                    <a:pt x="4530" y="9046"/>
                    <a:pt x="4593" y="8592"/>
                    <a:pt x="4603" y="8520"/>
                  </a:cubicBezTo>
                  <a:lnTo>
                    <a:pt x="4603" y="8520"/>
                  </a:lnTo>
                  <a:cubicBezTo>
                    <a:pt x="4589" y="8631"/>
                    <a:pt x="4482" y="9649"/>
                    <a:pt x="5399" y="9649"/>
                  </a:cubicBezTo>
                  <a:cubicBezTo>
                    <a:pt x="5459" y="9649"/>
                    <a:pt x="5523" y="9645"/>
                    <a:pt x="5592" y="9636"/>
                  </a:cubicBezTo>
                  <a:cubicBezTo>
                    <a:pt x="7130" y="9430"/>
                    <a:pt x="8234" y="7351"/>
                    <a:pt x="8409" y="7002"/>
                  </a:cubicBezTo>
                  <a:lnTo>
                    <a:pt x="8409" y="7002"/>
                  </a:lnTo>
                  <a:cubicBezTo>
                    <a:pt x="8290" y="7263"/>
                    <a:pt x="7858" y="8484"/>
                    <a:pt x="9855" y="9161"/>
                  </a:cubicBezTo>
                  <a:cubicBezTo>
                    <a:pt x="10093" y="9242"/>
                    <a:pt x="10355" y="9278"/>
                    <a:pt x="10631" y="9278"/>
                  </a:cubicBezTo>
                  <a:cubicBezTo>
                    <a:pt x="12959" y="9278"/>
                    <a:pt x="16380" y="6721"/>
                    <a:pt x="16380" y="6721"/>
                  </a:cubicBezTo>
                  <a:cubicBezTo>
                    <a:pt x="16380" y="6721"/>
                    <a:pt x="17549" y="9359"/>
                    <a:pt x="18398" y="11426"/>
                  </a:cubicBezTo>
                  <a:cubicBezTo>
                    <a:pt x="19247" y="13493"/>
                    <a:pt x="19809" y="14422"/>
                    <a:pt x="19432" y="15367"/>
                  </a:cubicBezTo>
                  <a:cubicBezTo>
                    <a:pt x="19056" y="16306"/>
                    <a:pt x="17361" y="19085"/>
                    <a:pt x="18949" y="19085"/>
                  </a:cubicBezTo>
                  <a:cubicBezTo>
                    <a:pt x="18955" y="19085"/>
                    <a:pt x="18961" y="19085"/>
                    <a:pt x="18967" y="19085"/>
                  </a:cubicBezTo>
                  <a:cubicBezTo>
                    <a:pt x="20588" y="19063"/>
                    <a:pt x="20797" y="16340"/>
                    <a:pt x="21914" y="14371"/>
                  </a:cubicBezTo>
                  <a:cubicBezTo>
                    <a:pt x="23031" y="12403"/>
                    <a:pt x="21345" y="11149"/>
                    <a:pt x="21345" y="11149"/>
                  </a:cubicBezTo>
                  <a:cubicBezTo>
                    <a:pt x="21893" y="10869"/>
                    <a:pt x="21896" y="10309"/>
                    <a:pt x="21896" y="10309"/>
                  </a:cubicBezTo>
                  <a:cubicBezTo>
                    <a:pt x="21917" y="8725"/>
                    <a:pt x="20289" y="7759"/>
                    <a:pt x="20289" y="7759"/>
                  </a:cubicBezTo>
                  <a:cubicBezTo>
                    <a:pt x="21590" y="5389"/>
                    <a:pt x="18301" y="4336"/>
                    <a:pt x="18301" y="4336"/>
                  </a:cubicBezTo>
                  <a:cubicBezTo>
                    <a:pt x="18301" y="4336"/>
                    <a:pt x="19357" y="3294"/>
                    <a:pt x="19012" y="2519"/>
                  </a:cubicBezTo>
                  <a:cubicBezTo>
                    <a:pt x="18926" y="2326"/>
                    <a:pt x="18762" y="2253"/>
                    <a:pt x="18563" y="2253"/>
                  </a:cubicBezTo>
                  <a:cubicBezTo>
                    <a:pt x="17963" y="2253"/>
                    <a:pt x="17052" y="2911"/>
                    <a:pt x="17052" y="2911"/>
                  </a:cubicBezTo>
                  <a:cubicBezTo>
                    <a:pt x="17052" y="2911"/>
                    <a:pt x="16359" y="1"/>
                    <a:pt x="15640" y="1"/>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5"/>
            <p:cNvSpPr/>
            <p:nvPr/>
          </p:nvSpPr>
          <p:spPr>
            <a:xfrm>
              <a:off x="7187495" y="961985"/>
              <a:ext cx="230057" cy="256630"/>
            </a:xfrm>
            <a:custGeom>
              <a:avLst/>
              <a:gdLst/>
              <a:ahLst/>
              <a:cxnLst/>
              <a:rect l="l" t="t" r="r" b="b"/>
              <a:pathLst>
                <a:path w="4043" h="4510" extrusionOk="0">
                  <a:moveTo>
                    <a:pt x="1765" y="1"/>
                  </a:moveTo>
                  <a:cubicBezTo>
                    <a:pt x="980" y="1"/>
                    <a:pt x="262" y="437"/>
                    <a:pt x="262" y="437"/>
                  </a:cubicBezTo>
                  <a:lnTo>
                    <a:pt x="1" y="3663"/>
                  </a:lnTo>
                  <a:cubicBezTo>
                    <a:pt x="458" y="4231"/>
                    <a:pt x="1121" y="4510"/>
                    <a:pt x="1759" y="4510"/>
                  </a:cubicBezTo>
                  <a:cubicBezTo>
                    <a:pt x="2944" y="4510"/>
                    <a:pt x="4043" y="3548"/>
                    <a:pt x="3575" y="1700"/>
                  </a:cubicBezTo>
                  <a:cubicBezTo>
                    <a:pt x="3234" y="354"/>
                    <a:pt x="2472" y="1"/>
                    <a:pt x="1765"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5"/>
            <p:cNvSpPr/>
            <p:nvPr/>
          </p:nvSpPr>
          <p:spPr>
            <a:xfrm>
              <a:off x="6891659" y="773125"/>
              <a:ext cx="212076" cy="125186"/>
            </a:xfrm>
            <a:custGeom>
              <a:avLst/>
              <a:gdLst/>
              <a:ahLst/>
              <a:cxnLst/>
              <a:rect l="l" t="t" r="r" b="b"/>
              <a:pathLst>
                <a:path w="3727" h="2200" extrusionOk="0">
                  <a:moveTo>
                    <a:pt x="829" y="0"/>
                  </a:moveTo>
                  <a:cubicBezTo>
                    <a:pt x="375" y="0"/>
                    <a:pt x="192" y="224"/>
                    <a:pt x="116" y="519"/>
                  </a:cubicBezTo>
                  <a:cubicBezTo>
                    <a:pt x="0" y="973"/>
                    <a:pt x="432" y="1532"/>
                    <a:pt x="1294" y="1870"/>
                  </a:cubicBezTo>
                  <a:cubicBezTo>
                    <a:pt x="1828" y="2079"/>
                    <a:pt x="2259" y="2199"/>
                    <a:pt x="2587" y="2199"/>
                  </a:cubicBezTo>
                  <a:cubicBezTo>
                    <a:pt x="2894" y="2199"/>
                    <a:pt x="3110" y="2094"/>
                    <a:pt x="3236" y="1859"/>
                  </a:cubicBezTo>
                  <a:cubicBezTo>
                    <a:pt x="3236" y="1859"/>
                    <a:pt x="3727" y="1005"/>
                    <a:pt x="2202" y="366"/>
                  </a:cubicBezTo>
                  <a:cubicBezTo>
                    <a:pt x="1581" y="106"/>
                    <a:pt x="1141" y="0"/>
                    <a:pt x="829" y="0"/>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5"/>
            <p:cNvSpPr/>
            <p:nvPr/>
          </p:nvSpPr>
          <p:spPr>
            <a:xfrm>
              <a:off x="6360133" y="840555"/>
              <a:ext cx="207523" cy="145101"/>
            </a:xfrm>
            <a:custGeom>
              <a:avLst/>
              <a:gdLst/>
              <a:ahLst/>
              <a:cxnLst/>
              <a:rect l="l" t="t" r="r" b="b"/>
              <a:pathLst>
                <a:path w="3647" h="2550" extrusionOk="0">
                  <a:moveTo>
                    <a:pt x="2857" y="1"/>
                  </a:moveTo>
                  <a:cubicBezTo>
                    <a:pt x="2537" y="1"/>
                    <a:pt x="2069" y="180"/>
                    <a:pt x="1370" y="654"/>
                  </a:cubicBezTo>
                  <a:cubicBezTo>
                    <a:pt x="1" y="1583"/>
                    <a:pt x="651" y="2323"/>
                    <a:pt x="651" y="2323"/>
                  </a:cubicBezTo>
                  <a:cubicBezTo>
                    <a:pt x="779" y="2478"/>
                    <a:pt x="943" y="2550"/>
                    <a:pt x="1145" y="2550"/>
                  </a:cubicBezTo>
                  <a:cubicBezTo>
                    <a:pt x="1497" y="2550"/>
                    <a:pt x="1964" y="2331"/>
                    <a:pt x="2557" y="1949"/>
                  </a:cubicBezTo>
                  <a:cubicBezTo>
                    <a:pt x="3334" y="1447"/>
                    <a:pt x="3647" y="812"/>
                    <a:pt x="3443" y="391"/>
                  </a:cubicBezTo>
                  <a:cubicBezTo>
                    <a:pt x="3334" y="165"/>
                    <a:pt x="3163" y="1"/>
                    <a:pt x="2857" y="1"/>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5"/>
            <p:cNvSpPr/>
            <p:nvPr/>
          </p:nvSpPr>
          <p:spPr>
            <a:xfrm>
              <a:off x="6891033" y="995443"/>
              <a:ext cx="75168" cy="81769"/>
            </a:xfrm>
            <a:custGeom>
              <a:avLst/>
              <a:gdLst/>
              <a:ahLst/>
              <a:cxnLst/>
              <a:rect l="l" t="t" r="r" b="b"/>
              <a:pathLst>
                <a:path w="1321" h="1437" extrusionOk="0">
                  <a:moveTo>
                    <a:pt x="615" y="0"/>
                  </a:moveTo>
                  <a:cubicBezTo>
                    <a:pt x="583" y="0"/>
                    <a:pt x="551" y="3"/>
                    <a:pt x="519" y="10"/>
                  </a:cubicBezTo>
                  <a:cubicBezTo>
                    <a:pt x="196" y="73"/>
                    <a:pt x="1" y="443"/>
                    <a:pt x="79" y="834"/>
                  </a:cubicBezTo>
                  <a:cubicBezTo>
                    <a:pt x="150" y="1187"/>
                    <a:pt x="419" y="1437"/>
                    <a:pt x="706" y="1437"/>
                  </a:cubicBezTo>
                  <a:cubicBezTo>
                    <a:pt x="737" y="1437"/>
                    <a:pt x="770" y="1434"/>
                    <a:pt x="802" y="1427"/>
                  </a:cubicBezTo>
                  <a:cubicBezTo>
                    <a:pt x="1123" y="1363"/>
                    <a:pt x="1320" y="994"/>
                    <a:pt x="1242" y="603"/>
                  </a:cubicBezTo>
                  <a:cubicBezTo>
                    <a:pt x="1172" y="250"/>
                    <a:pt x="902"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5"/>
            <p:cNvSpPr/>
            <p:nvPr/>
          </p:nvSpPr>
          <p:spPr>
            <a:xfrm>
              <a:off x="6486343" y="1065149"/>
              <a:ext cx="75168" cy="81769"/>
            </a:xfrm>
            <a:custGeom>
              <a:avLst/>
              <a:gdLst/>
              <a:ahLst/>
              <a:cxnLst/>
              <a:rect l="l" t="t" r="r" b="b"/>
              <a:pathLst>
                <a:path w="1321" h="1437" extrusionOk="0">
                  <a:moveTo>
                    <a:pt x="616" y="1"/>
                  </a:moveTo>
                  <a:cubicBezTo>
                    <a:pt x="584" y="1"/>
                    <a:pt x="552" y="4"/>
                    <a:pt x="520" y="10"/>
                  </a:cubicBezTo>
                  <a:cubicBezTo>
                    <a:pt x="198" y="75"/>
                    <a:pt x="1" y="444"/>
                    <a:pt x="79" y="835"/>
                  </a:cubicBezTo>
                  <a:cubicBezTo>
                    <a:pt x="149" y="1187"/>
                    <a:pt x="418" y="1436"/>
                    <a:pt x="705" y="1436"/>
                  </a:cubicBezTo>
                  <a:cubicBezTo>
                    <a:pt x="737" y="1436"/>
                    <a:pt x="770" y="1433"/>
                    <a:pt x="803" y="1427"/>
                  </a:cubicBezTo>
                  <a:cubicBezTo>
                    <a:pt x="1123" y="1363"/>
                    <a:pt x="1320" y="994"/>
                    <a:pt x="1242" y="602"/>
                  </a:cubicBezTo>
                  <a:cubicBezTo>
                    <a:pt x="1172" y="250"/>
                    <a:pt x="90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5"/>
            <p:cNvSpPr/>
            <p:nvPr/>
          </p:nvSpPr>
          <p:spPr>
            <a:xfrm>
              <a:off x="7187211" y="1012344"/>
              <a:ext cx="174179" cy="156425"/>
            </a:xfrm>
            <a:custGeom>
              <a:avLst/>
              <a:gdLst/>
              <a:ahLst/>
              <a:cxnLst/>
              <a:rect l="l" t="t" r="r" b="b"/>
              <a:pathLst>
                <a:path w="3061" h="2749" extrusionOk="0">
                  <a:moveTo>
                    <a:pt x="1915" y="1"/>
                  </a:moveTo>
                  <a:cubicBezTo>
                    <a:pt x="1556" y="1"/>
                    <a:pt x="1216" y="158"/>
                    <a:pt x="905" y="469"/>
                  </a:cubicBezTo>
                  <a:cubicBezTo>
                    <a:pt x="1" y="1376"/>
                    <a:pt x="949" y="2712"/>
                    <a:pt x="957" y="2724"/>
                  </a:cubicBezTo>
                  <a:cubicBezTo>
                    <a:pt x="972" y="2741"/>
                    <a:pt x="991" y="2749"/>
                    <a:pt x="1010" y="2749"/>
                  </a:cubicBezTo>
                  <a:cubicBezTo>
                    <a:pt x="1013" y="2749"/>
                    <a:pt x="1016" y="2749"/>
                    <a:pt x="1020" y="2748"/>
                  </a:cubicBezTo>
                  <a:cubicBezTo>
                    <a:pt x="1028" y="2746"/>
                    <a:pt x="1035" y="2743"/>
                    <a:pt x="1043" y="2738"/>
                  </a:cubicBezTo>
                  <a:cubicBezTo>
                    <a:pt x="1069" y="2718"/>
                    <a:pt x="1075" y="2681"/>
                    <a:pt x="1055" y="2655"/>
                  </a:cubicBezTo>
                  <a:cubicBezTo>
                    <a:pt x="1046" y="2642"/>
                    <a:pt x="156" y="1385"/>
                    <a:pt x="990" y="552"/>
                  </a:cubicBezTo>
                  <a:cubicBezTo>
                    <a:pt x="1279" y="264"/>
                    <a:pt x="1590" y="119"/>
                    <a:pt x="1918" y="119"/>
                  </a:cubicBezTo>
                  <a:cubicBezTo>
                    <a:pt x="1923" y="119"/>
                    <a:pt x="1929" y="119"/>
                    <a:pt x="1935" y="119"/>
                  </a:cubicBezTo>
                  <a:cubicBezTo>
                    <a:pt x="2511" y="128"/>
                    <a:pt x="2950" y="589"/>
                    <a:pt x="2954" y="594"/>
                  </a:cubicBezTo>
                  <a:cubicBezTo>
                    <a:pt x="2965" y="606"/>
                    <a:pt x="2981" y="612"/>
                    <a:pt x="2996" y="612"/>
                  </a:cubicBezTo>
                  <a:cubicBezTo>
                    <a:pt x="3011" y="612"/>
                    <a:pt x="3025" y="607"/>
                    <a:pt x="3036" y="596"/>
                  </a:cubicBezTo>
                  <a:cubicBezTo>
                    <a:pt x="3059" y="574"/>
                    <a:pt x="3060" y="537"/>
                    <a:pt x="3038" y="514"/>
                  </a:cubicBezTo>
                  <a:cubicBezTo>
                    <a:pt x="3019" y="493"/>
                    <a:pt x="2563" y="11"/>
                    <a:pt x="1936" y="1"/>
                  </a:cubicBezTo>
                  <a:cubicBezTo>
                    <a:pt x="1929" y="1"/>
                    <a:pt x="1922" y="1"/>
                    <a:pt x="1915"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5"/>
            <p:cNvSpPr/>
            <p:nvPr/>
          </p:nvSpPr>
          <p:spPr>
            <a:xfrm>
              <a:off x="7216629" y="1073286"/>
              <a:ext cx="99636" cy="33629"/>
            </a:xfrm>
            <a:custGeom>
              <a:avLst/>
              <a:gdLst/>
              <a:ahLst/>
              <a:cxnLst/>
              <a:rect l="l" t="t" r="r" b="b"/>
              <a:pathLst>
                <a:path w="1751" h="591" extrusionOk="0">
                  <a:moveTo>
                    <a:pt x="980" y="1"/>
                  </a:moveTo>
                  <a:cubicBezTo>
                    <a:pt x="652" y="1"/>
                    <a:pt x="280" y="108"/>
                    <a:pt x="19" y="500"/>
                  </a:cubicBezTo>
                  <a:cubicBezTo>
                    <a:pt x="0" y="527"/>
                    <a:pt x="9" y="563"/>
                    <a:pt x="35" y="581"/>
                  </a:cubicBezTo>
                  <a:cubicBezTo>
                    <a:pt x="45" y="588"/>
                    <a:pt x="56" y="591"/>
                    <a:pt x="68" y="591"/>
                  </a:cubicBezTo>
                  <a:cubicBezTo>
                    <a:pt x="86" y="591"/>
                    <a:pt x="105" y="582"/>
                    <a:pt x="115" y="566"/>
                  </a:cubicBezTo>
                  <a:cubicBezTo>
                    <a:pt x="349" y="215"/>
                    <a:pt x="684" y="118"/>
                    <a:pt x="982" y="118"/>
                  </a:cubicBezTo>
                  <a:cubicBezTo>
                    <a:pt x="1343" y="118"/>
                    <a:pt x="1650" y="260"/>
                    <a:pt x="1656" y="263"/>
                  </a:cubicBezTo>
                  <a:cubicBezTo>
                    <a:pt x="1666" y="267"/>
                    <a:pt x="1674" y="269"/>
                    <a:pt x="1683" y="269"/>
                  </a:cubicBezTo>
                  <a:cubicBezTo>
                    <a:pt x="1687" y="269"/>
                    <a:pt x="1691" y="269"/>
                    <a:pt x="1695" y="268"/>
                  </a:cubicBezTo>
                  <a:cubicBezTo>
                    <a:pt x="1711" y="264"/>
                    <a:pt x="1727" y="253"/>
                    <a:pt x="1736" y="235"/>
                  </a:cubicBezTo>
                  <a:cubicBezTo>
                    <a:pt x="1750" y="206"/>
                    <a:pt x="1737" y="171"/>
                    <a:pt x="1708" y="156"/>
                  </a:cubicBezTo>
                  <a:cubicBezTo>
                    <a:pt x="1703" y="153"/>
                    <a:pt x="1372" y="1"/>
                    <a:pt x="980"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5"/>
            <p:cNvSpPr/>
            <p:nvPr/>
          </p:nvSpPr>
          <p:spPr>
            <a:xfrm>
              <a:off x="6643109" y="814778"/>
              <a:ext cx="124161" cy="349211"/>
            </a:xfrm>
            <a:custGeom>
              <a:avLst/>
              <a:gdLst/>
              <a:ahLst/>
              <a:cxnLst/>
              <a:rect l="l" t="t" r="r" b="b"/>
              <a:pathLst>
                <a:path w="2182" h="6137" extrusionOk="0">
                  <a:moveTo>
                    <a:pt x="1136" y="0"/>
                  </a:moveTo>
                  <a:cubicBezTo>
                    <a:pt x="1131" y="0"/>
                    <a:pt x="1127" y="1"/>
                    <a:pt x="1122" y="2"/>
                  </a:cubicBezTo>
                  <a:cubicBezTo>
                    <a:pt x="1090" y="11"/>
                    <a:pt x="1072" y="42"/>
                    <a:pt x="1081" y="74"/>
                  </a:cubicBezTo>
                  <a:cubicBezTo>
                    <a:pt x="1356" y="1067"/>
                    <a:pt x="2034" y="3722"/>
                    <a:pt x="1894" y="4089"/>
                  </a:cubicBezTo>
                  <a:cubicBezTo>
                    <a:pt x="1824" y="4274"/>
                    <a:pt x="1668" y="4367"/>
                    <a:pt x="1428" y="4367"/>
                  </a:cubicBezTo>
                  <a:cubicBezTo>
                    <a:pt x="1276" y="4367"/>
                    <a:pt x="1090" y="4330"/>
                    <a:pt x="871" y="4255"/>
                  </a:cubicBezTo>
                  <a:cubicBezTo>
                    <a:pt x="855" y="4248"/>
                    <a:pt x="841" y="4244"/>
                    <a:pt x="832" y="4242"/>
                  </a:cubicBezTo>
                  <a:cubicBezTo>
                    <a:pt x="755" y="4219"/>
                    <a:pt x="682" y="4208"/>
                    <a:pt x="614" y="4208"/>
                  </a:cubicBezTo>
                  <a:cubicBezTo>
                    <a:pt x="440" y="4208"/>
                    <a:pt x="297" y="4281"/>
                    <a:pt x="202" y="4421"/>
                  </a:cubicBezTo>
                  <a:cubicBezTo>
                    <a:pt x="1" y="4715"/>
                    <a:pt x="49" y="5266"/>
                    <a:pt x="304" y="5597"/>
                  </a:cubicBezTo>
                  <a:cubicBezTo>
                    <a:pt x="617" y="6002"/>
                    <a:pt x="1143" y="6128"/>
                    <a:pt x="1165" y="6133"/>
                  </a:cubicBezTo>
                  <a:cubicBezTo>
                    <a:pt x="1170" y="6135"/>
                    <a:pt x="1176" y="6136"/>
                    <a:pt x="1181" y="6136"/>
                  </a:cubicBezTo>
                  <a:cubicBezTo>
                    <a:pt x="1184" y="6136"/>
                    <a:pt x="1188" y="6136"/>
                    <a:pt x="1191" y="6135"/>
                  </a:cubicBezTo>
                  <a:cubicBezTo>
                    <a:pt x="1213" y="6132"/>
                    <a:pt x="1231" y="6114"/>
                    <a:pt x="1237" y="6091"/>
                  </a:cubicBezTo>
                  <a:cubicBezTo>
                    <a:pt x="1244" y="6060"/>
                    <a:pt x="1225" y="6028"/>
                    <a:pt x="1192" y="6020"/>
                  </a:cubicBezTo>
                  <a:cubicBezTo>
                    <a:pt x="1187" y="6019"/>
                    <a:pt x="684" y="5898"/>
                    <a:pt x="397" y="5527"/>
                  </a:cubicBezTo>
                  <a:cubicBezTo>
                    <a:pt x="173" y="5236"/>
                    <a:pt x="125" y="4740"/>
                    <a:pt x="298" y="4487"/>
                  </a:cubicBezTo>
                  <a:cubicBezTo>
                    <a:pt x="372" y="4381"/>
                    <a:pt x="479" y="4326"/>
                    <a:pt x="615" y="4326"/>
                  </a:cubicBezTo>
                  <a:cubicBezTo>
                    <a:pt x="671" y="4326"/>
                    <a:pt x="732" y="4336"/>
                    <a:pt x="798" y="4355"/>
                  </a:cubicBezTo>
                  <a:cubicBezTo>
                    <a:pt x="804" y="4358"/>
                    <a:pt x="816" y="4362"/>
                    <a:pt x="832" y="4365"/>
                  </a:cubicBezTo>
                  <a:cubicBezTo>
                    <a:pt x="1074" y="4448"/>
                    <a:pt x="1268" y="4482"/>
                    <a:pt x="1424" y="4482"/>
                  </a:cubicBezTo>
                  <a:cubicBezTo>
                    <a:pt x="1778" y="4482"/>
                    <a:pt x="1935" y="4308"/>
                    <a:pt x="2003" y="4130"/>
                  </a:cubicBezTo>
                  <a:cubicBezTo>
                    <a:pt x="2181" y="3661"/>
                    <a:pt x="1295" y="411"/>
                    <a:pt x="1194" y="42"/>
                  </a:cubicBezTo>
                  <a:cubicBezTo>
                    <a:pt x="1186" y="16"/>
                    <a:pt x="1162" y="0"/>
                    <a:pt x="1136"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5"/>
            <p:cNvSpPr/>
            <p:nvPr/>
          </p:nvSpPr>
          <p:spPr>
            <a:xfrm>
              <a:off x="6709230" y="1182823"/>
              <a:ext cx="145613" cy="103335"/>
            </a:xfrm>
            <a:custGeom>
              <a:avLst/>
              <a:gdLst/>
              <a:ahLst/>
              <a:cxnLst/>
              <a:rect l="l" t="t" r="r" b="b"/>
              <a:pathLst>
                <a:path w="2559" h="1816" extrusionOk="0">
                  <a:moveTo>
                    <a:pt x="2321" y="1"/>
                  </a:moveTo>
                  <a:cubicBezTo>
                    <a:pt x="1087" y="443"/>
                    <a:pt x="1" y="1373"/>
                    <a:pt x="1" y="1373"/>
                  </a:cubicBezTo>
                  <a:cubicBezTo>
                    <a:pt x="1" y="1373"/>
                    <a:pt x="159" y="1603"/>
                    <a:pt x="422" y="1815"/>
                  </a:cubicBezTo>
                  <a:cubicBezTo>
                    <a:pt x="859" y="1413"/>
                    <a:pt x="1590" y="852"/>
                    <a:pt x="2558" y="499"/>
                  </a:cubicBezTo>
                  <a:cubicBezTo>
                    <a:pt x="2472" y="204"/>
                    <a:pt x="2321" y="1"/>
                    <a:pt x="2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5"/>
            <p:cNvSpPr/>
            <p:nvPr/>
          </p:nvSpPr>
          <p:spPr>
            <a:xfrm>
              <a:off x="6733299" y="1211161"/>
              <a:ext cx="128372" cy="94800"/>
            </a:xfrm>
            <a:custGeom>
              <a:avLst/>
              <a:gdLst/>
              <a:ahLst/>
              <a:cxnLst/>
              <a:rect l="l" t="t" r="r" b="b"/>
              <a:pathLst>
                <a:path w="2256" h="1666" extrusionOk="0">
                  <a:moveTo>
                    <a:pt x="2136" y="1"/>
                  </a:moveTo>
                  <a:lnTo>
                    <a:pt x="2136" y="1"/>
                  </a:lnTo>
                  <a:cubicBezTo>
                    <a:pt x="1167" y="354"/>
                    <a:pt x="436" y="915"/>
                    <a:pt x="0" y="1317"/>
                  </a:cubicBezTo>
                  <a:cubicBezTo>
                    <a:pt x="225" y="1498"/>
                    <a:pt x="526" y="1666"/>
                    <a:pt x="871" y="1666"/>
                  </a:cubicBezTo>
                  <a:cubicBezTo>
                    <a:pt x="1068" y="1666"/>
                    <a:pt x="1280" y="1611"/>
                    <a:pt x="1499" y="1473"/>
                  </a:cubicBezTo>
                  <a:cubicBezTo>
                    <a:pt x="2243" y="1001"/>
                    <a:pt x="2255" y="411"/>
                    <a:pt x="2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5"/>
            <p:cNvSpPr/>
            <p:nvPr/>
          </p:nvSpPr>
          <p:spPr>
            <a:xfrm>
              <a:off x="6314440" y="513593"/>
              <a:ext cx="800049" cy="358201"/>
            </a:xfrm>
            <a:custGeom>
              <a:avLst/>
              <a:gdLst/>
              <a:ahLst/>
              <a:cxnLst/>
              <a:rect l="l" t="t" r="r" b="b"/>
              <a:pathLst>
                <a:path w="14060" h="6295" extrusionOk="0">
                  <a:moveTo>
                    <a:pt x="5810" y="169"/>
                  </a:moveTo>
                  <a:cubicBezTo>
                    <a:pt x="5813" y="173"/>
                    <a:pt x="5822" y="185"/>
                    <a:pt x="5827" y="206"/>
                  </a:cubicBezTo>
                  <a:cubicBezTo>
                    <a:pt x="5839" y="260"/>
                    <a:pt x="5835" y="334"/>
                    <a:pt x="5828" y="403"/>
                  </a:cubicBezTo>
                  <a:cubicBezTo>
                    <a:pt x="5811" y="545"/>
                    <a:pt x="5772" y="691"/>
                    <a:pt x="5730" y="835"/>
                  </a:cubicBezTo>
                  <a:cubicBezTo>
                    <a:pt x="5575" y="1330"/>
                    <a:pt x="5357" y="1809"/>
                    <a:pt x="5107" y="2269"/>
                  </a:cubicBezTo>
                  <a:lnTo>
                    <a:pt x="5107" y="2269"/>
                  </a:lnTo>
                  <a:cubicBezTo>
                    <a:pt x="5111" y="1811"/>
                    <a:pt x="5205" y="1350"/>
                    <a:pt x="5359" y="918"/>
                  </a:cubicBezTo>
                  <a:cubicBezTo>
                    <a:pt x="5410" y="777"/>
                    <a:pt x="5469" y="639"/>
                    <a:pt x="5538" y="509"/>
                  </a:cubicBezTo>
                  <a:cubicBezTo>
                    <a:pt x="5605" y="383"/>
                    <a:pt x="5692" y="245"/>
                    <a:pt x="5785" y="182"/>
                  </a:cubicBezTo>
                  <a:cubicBezTo>
                    <a:pt x="5798" y="174"/>
                    <a:pt x="5806" y="171"/>
                    <a:pt x="5810" y="169"/>
                  </a:cubicBezTo>
                  <a:close/>
                  <a:moveTo>
                    <a:pt x="1300" y="1727"/>
                  </a:moveTo>
                  <a:cubicBezTo>
                    <a:pt x="1301" y="1727"/>
                    <a:pt x="1300" y="1728"/>
                    <a:pt x="1304" y="1729"/>
                  </a:cubicBezTo>
                  <a:cubicBezTo>
                    <a:pt x="1329" y="1746"/>
                    <a:pt x="1359" y="1822"/>
                    <a:pt x="1375" y="1886"/>
                  </a:cubicBezTo>
                  <a:cubicBezTo>
                    <a:pt x="1391" y="1955"/>
                    <a:pt x="1402" y="2028"/>
                    <a:pt x="1409" y="2101"/>
                  </a:cubicBezTo>
                  <a:cubicBezTo>
                    <a:pt x="1439" y="2397"/>
                    <a:pt x="1430" y="2701"/>
                    <a:pt x="1409" y="3002"/>
                  </a:cubicBezTo>
                  <a:cubicBezTo>
                    <a:pt x="1386" y="3295"/>
                    <a:pt x="1350" y="3588"/>
                    <a:pt x="1298" y="3877"/>
                  </a:cubicBezTo>
                  <a:lnTo>
                    <a:pt x="1298" y="3877"/>
                  </a:lnTo>
                  <a:cubicBezTo>
                    <a:pt x="1281" y="3831"/>
                    <a:pt x="1265" y="3785"/>
                    <a:pt x="1250" y="3739"/>
                  </a:cubicBezTo>
                  <a:cubicBezTo>
                    <a:pt x="1161" y="3456"/>
                    <a:pt x="1108" y="3158"/>
                    <a:pt x="1087" y="2860"/>
                  </a:cubicBezTo>
                  <a:cubicBezTo>
                    <a:pt x="1069" y="2563"/>
                    <a:pt x="1075" y="2257"/>
                    <a:pt x="1150" y="1978"/>
                  </a:cubicBezTo>
                  <a:cubicBezTo>
                    <a:pt x="1169" y="1910"/>
                    <a:pt x="1195" y="1843"/>
                    <a:pt x="1229" y="1791"/>
                  </a:cubicBezTo>
                  <a:cubicBezTo>
                    <a:pt x="1246" y="1765"/>
                    <a:pt x="1266" y="1744"/>
                    <a:pt x="1284" y="1734"/>
                  </a:cubicBezTo>
                  <a:cubicBezTo>
                    <a:pt x="1297" y="1729"/>
                    <a:pt x="1300" y="1727"/>
                    <a:pt x="1300" y="1727"/>
                  </a:cubicBezTo>
                  <a:close/>
                  <a:moveTo>
                    <a:pt x="5809" y="0"/>
                  </a:moveTo>
                  <a:cubicBezTo>
                    <a:pt x="5760" y="0"/>
                    <a:pt x="5718" y="21"/>
                    <a:pt x="5692" y="38"/>
                  </a:cubicBezTo>
                  <a:cubicBezTo>
                    <a:pt x="5533" y="151"/>
                    <a:pt x="5463" y="290"/>
                    <a:pt x="5384" y="429"/>
                  </a:cubicBezTo>
                  <a:cubicBezTo>
                    <a:pt x="5309" y="569"/>
                    <a:pt x="5248" y="712"/>
                    <a:pt x="5194" y="858"/>
                  </a:cubicBezTo>
                  <a:cubicBezTo>
                    <a:pt x="5000" y="1402"/>
                    <a:pt x="4896" y="1982"/>
                    <a:pt x="4940" y="2564"/>
                  </a:cubicBezTo>
                  <a:lnTo>
                    <a:pt x="4940" y="2564"/>
                  </a:lnTo>
                  <a:cubicBezTo>
                    <a:pt x="4646" y="3058"/>
                    <a:pt x="4314" y="3531"/>
                    <a:pt x="3919" y="3945"/>
                  </a:cubicBezTo>
                  <a:cubicBezTo>
                    <a:pt x="3710" y="4161"/>
                    <a:pt x="3484" y="4360"/>
                    <a:pt x="3235" y="4521"/>
                  </a:cubicBezTo>
                  <a:cubicBezTo>
                    <a:pt x="2985" y="4679"/>
                    <a:pt x="2707" y="4799"/>
                    <a:pt x="2422" y="4819"/>
                  </a:cubicBezTo>
                  <a:cubicBezTo>
                    <a:pt x="2400" y="4820"/>
                    <a:pt x="2377" y="4821"/>
                    <a:pt x="2356" y="4821"/>
                  </a:cubicBezTo>
                  <a:cubicBezTo>
                    <a:pt x="2095" y="4821"/>
                    <a:pt x="1846" y="4703"/>
                    <a:pt x="1668" y="4507"/>
                  </a:cubicBezTo>
                  <a:cubicBezTo>
                    <a:pt x="1567" y="4399"/>
                    <a:pt x="1483" y="4274"/>
                    <a:pt x="1414" y="4140"/>
                  </a:cubicBezTo>
                  <a:lnTo>
                    <a:pt x="1414" y="4140"/>
                  </a:lnTo>
                  <a:cubicBezTo>
                    <a:pt x="1491" y="3768"/>
                    <a:pt x="1541" y="3391"/>
                    <a:pt x="1570" y="3013"/>
                  </a:cubicBezTo>
                  <a:cubicBezTo>
                    <a:pt x="1591" y="2705"/>
                    <a:pt x="1598" y="2396"/>
                    <a:pt x="1566" y="2084"/>
                  </a:cubicBezTo>
                  <a:cubicBezTo>
                    <a:pt x="1556" y="2005"/>
                    <a:pt x="1545" y="1927"/>
                    <a:pt x="1525" y="1848"/>
                  </a:cubicBezTo>
                  <a:cubicBezTo>
                    <a:pt x="1499" y="1770"/>
                    <a:pt x="1490" y="1686"/>
                    <a:pt x="1394" y="1603"/>
                  </a:cubicBezTo>
                  <a:cubicBezTo>
                    <a:pt x="1370" y="1585"/>
                    <a:pt x="1336" y="1569"/>
                    <a:pt x="1301" y="1569"/>
                  </a:cubicBezTo>
                  <a:cubicBezTo>
                    <a:pt x="1298" y="1569"/>
                    <a:pt x="1295" y="1569"/>
                    <a:pt x="1292" y="1569"/>
                  </a:cubicBezTo>
                  <a:cubicBezTo>
                    <a:pt x="1253" y="1571"/>
                    <a:pt x="1224" y="1585"/>
                    <a:pt x="1200" y="1598"/>
                  </a:cubicBezTo>
                  <a:cubicBezTo>
                    <a:pt x="1153" y="1627"/>
                    <a:pt x="1122" y="1665"/>
                    <a:pt x="1096" y="1703"/>
                  </a:cubicBezTo>
                  <a:cubicBezTo>
                    <a:pt x="1045" y="1778"/>
                    <a:pt x="1018" y="1856"/>
                    <a:pt x="995" y="1933"/>
                  </a:cubicBezTo>
                  <a:cubicBezTo>
                    <a:pt x="911" y="2246"/>
                    <a:pt x="906" y="2560"/>
                    <a:pt x="924" y="2871"/>
                  </a:cubicBezTo>
                  <a:cubicBezTo>
                    <a:pt x="944" y="3181"/>
                    <a:pt x="998" y="3489"/>
                    <a:pt x="1094" y="3787"/>
                  </a:cubicBezTo>
                  <a:cubicBezTo>
                    <a:pt x="1134" y="3914"/>
                    <a:pt x="1182" y="4040"/>
                    <a:pt x="1241" y="4161"/>
                  </a:cubicBezTo>
                  <a:lnTo>
                    <a:pt x="1241" y="4161"/>
                  </a:lnTo>
                  <a:cubicBezTo>
                    <a:pt x="1195" y="4370"/>
                    <a:pt x="1141" y="4576"/>
                    <a:pt x="1077" y="4779"/>
                  </a:cubicBezTo>
                  <a:cubicBezTo>
                    <a:pt x="984" y="5065"/>
                    <a:pt x="870" y="5346"/>
                    <a:pt x="714" y="5595"/>
                  </a:cubicBezTo>
                  <a:cubicBezTo>
                    <a:pt x="560" y="5841"/>
                    <a:pt x="347" y="6067"/>
                    <a:pt x="81" y="6121"/>
                  </a:cubicBezTo>
                  <a:lnTo>
                    <a:pt x="79" y="6121"/>
                  </a:lnTo>
                  <a:cubicBezTo>
                    <a:pt x="32" y="6130"/>
                    <a:pt x="1" y="6177"/>
                    <a:pt x="10" y="6224"/>
                  </a:cubicBezTo>
                  <a:cubicBezTo>
                    <a:pt x="18" y="6265"/>
                    <a:pt x="56" y="6294"/>
                    <a:pt x="97" y="6294"/>
                  </a:cubicBezTo>
                  <a:cubicBezTo>
                    <a:pt x="102" y="6294"/>
                    <a:pt x="108" y="6294"/>
                    <a:pt x="114" y="6293"/>
                  </a:cubicBezTo>
                  <a:lnTo>
                    <a:pt x="115" y="6293"/>
                  </a:lnTo>
                  <a:cubicBezTo>
                    <a:pt x="460" y="6219"/>
                    <a:pt x="694" y="5948"/>
                    <a:pt x="859" y="5686"/>
                  </a:cubicBezTo>
                  <a:cubicBezTo>
                    <a:pt x="1026" y="5418"/>
                    <a:pt x="1141" y="5126"/>
                    <a:pt x="1236" y="4830"/>
                  </a:cubicBezTo>
                  <a:cubicBezTo>
                    <a:pt x="1283" y="4680"/>
                    <a:pt x="1324" y="4529"/>
                    <a:pt x="1361" y="4376"/>
                  </a:cubicBezTo>
                  <a:lnTo>
                    <a:pt x="1361" y="4376"/>
                  </a:lnTo>
                  <a:cubicBezTo>
                    <a:pt x="1415" y="4461"/>
                    <a:pt x="1476" y="4541"/>
                    <a:pt x="1546" y="4616"/>
                  </a:cubicBezTo>
                  <a:cubicBezTo>
                    <a:pt x="1743" y="4839"/>
                    <a:pt x="2046" y="4984"/>
                    <a:pt x="2350" y="4984"/>
                  </a:cubicBezTo>
                  <a:cubicBezTo>
                    <a:pt x="2375" y="4984"/>
                    <a:pt x="2401" y="4983"/>
                    <a:pt x="2427" y="4981"/>
                  </a:cubicBezTo>
                  <a:cubicBezTo>
                    <a:pt x="2755" y="4957"/>
                    <a:pt x="3052" y="4825"/>
                    <a:pt x="3318" y="4658"/>
                  </a:cubicBezTo>
                  <a:cubicBezTo>
                    <a:pt x="3583" y="4489"/>
                    <a:pt x="3818" y="4281"/>
                    <a:pt x="4033" y="4058"/>
                  </a:cubicBezTo>
                  <a:cubicBezTo>
                    <a:pt x="4393" y="3682"/>
                    <a:pt x="4699" y="3264"/>
                    <a:pt x="4971" y="2825"/>
                  </a:cubicBezTo>
                  <a:lnTo>
                    <a:pt x="4971" y="2825"/>
                  </a:lnTo>
                  <a:cubicBezTo>
                    <a:pt x="5017" y="3094"/>
                    <a:pt x="5104" y="3359"/>
                    <a:pt x="5245" y="3598"/>
                  </a:cubicBezTo>
                  <a:cubicBezTo>
                    <a:pt x="5408" y="3874"/>
                    <a:pt x="5645" y="4108"/>
                    <a:pt x="5923" y="4265"/>
                  </a:cubicBezTo>
                  <a:cubicBezTo>
                    <a:pt x="6199" y="4427"/>
                    <a:pt x="6508" y="4515"/>
                    <a:pt x="6815" y="4568"/>
                  </a:cubicBezTo>
                  <a:cubicBezTo>
                    <a:pt x="7035" y="4607"/>
                    <a:pt x="7258" y="4622"/>
                    <a:pt x="7480" y="4622"/>
                  </a:cubicBezTo>
                  <a:cubicBezTo>
                    <a:pt x="7571" y="4622"/>
                    <a:pt x="7661" y="4620"/>
                    <a:pt x="7751" y="4615"/>
                  </a:cubicBezTo>
                  <a:cubicBezTo>
                    <a:pt x="8375" y="4578"/>
                    <a:pt x="8988" y="4422"/>
                    <a:pt x="9562" y="4189"/>
                  </a:cubicBezTo>
                  <a:cubicBezTo>
                    <a:pt x="10140" y="3962"/>
                    <a:pt x="10682" y="3656"/>
                    <a:pt x="11201" y="3326"/>
                  </a:cubicBezTo>
                  <a:cubicBezTo>
                    <a:pt x="12238" y="2657"/>
                    <a:pt x="13180" y="1856"/>
                    <a:pt x="14026" y="962"/>
                  </a:cubicBezTo>
                  <a:cubicBezTo>
                    <a:pt x="14060" y="926"/>
                    <a:pt x="14057" y="870"/>
                    <a:pt x="14022" y="837"/>
                  </a:cubicBezTo>
                  <a:cubicBezTo>
                    <a:pt x="14005" y="821"/>
                    <a:pt x="13984" y="814"/>
                    <a:pt x="13962" y="814"/>
                  </a:cubicBezTo>
                  <a:cubicBezTo>
                    <a:pt x="13940" y="814"/>
                    <a:pt x="13917" y="822"/>
                    <a:pt x="13900" y="838"/>
                  </a:cubicBezTo>
                  <a:lnTo>
                    <a:pt x="13903" y="840"/>
                  </a:lnTo>
                  <a:cubicBezTo>
                    <a:pt x="13038" y="1687"/>
                    <a:pt x="12083" y="2453"/>
                    <a:pt x="11065" y="3106"/>
                  </a:cubicBezTo>
                  <a:cubicBezTo>
                    <a:pt x="10556" y="3429"/>
                    <a:pt x="10020" y="3712"/>
                    <a:pt x="9467" y="3947"/>
                  </a:cubicBezTo>
                  <a:cubicBezTo>
                    <a:pt x="8913" y="4176"/>
                    <a:pt x="8335" y="4359"/>
                    <a:pt x="7739" y="4416"/>
                  </a:cubicBezTo>
                  <a:cubicBezTo>
                    <a:pt x="7624" y="4426"/>
                    <a:pt x="7509" y="4432"/>
                    <a:pt x="7393" y="4432"/>
                  </a:cubicBezTo>
                  <a:cubicBezTo>
                    <a:pt x="7210" y="4432"/>
                    <a:pt x="7028" y="4418"/>
                    <a:pt x="6848" y="4391"/>
                  </a:cubicBezTo>
                  <a:cubicBezTo>
                    <a:pt x="6553" y="4346"/>
                    <a:pt x="6267" y="4260"/>
                    <a:pt x="6015" y="4114"/>
                  </a:cubicBezTo>
                  <a:cubicBezTo>
                    <a:pt x="5760" y="3971"/>
                    <a:pt x="5547" y="3760"/>
                    <a:pt x="5399" y="3510"/>
                  </a:cubicBezTo>
                  <a:cubicBezTo>
                    <a:pt x="5249" y="3259"/>
                    <a:pt x="5165" y="2972"/>
                    <a:pt x="5128" y="2679"/>
                  </a:cubicBezTo>
                  <a:cubicBezTo>
                    <a:pt x="5125" y="2646"/>
                    <a:pt x="5121" y="2613"/>
                    <a:pt x="5118" y="2580"/>
                  </a:cubicBezTo>
                  <a:lnTo>
                    <a:pt x="5118" y="2580"/>
                  </a:lnTo>
                  <a:cubicBezTo>
                    <a:pt x="5121" y="2576"/>
                    <a:pt x="5123" y="2572"/>
                    <a:pt x="5125" y="2568"/>
                  </a:cubicBezTo>
                  <a:cubicBezTo>
                    <a:pt x="5432" y="2035"/>
                    <a:pt x="5702" y="1477"/>
                    <a:pt x="5887" y="884"/>
                  </a:cubicBezTo>
                  <a:cubicBezTo>
                    <a:pt x="5932" y="736"/>
                    <a:pt x="5972" y="585"/>
                    <a:pt x="5992" y="424"/>
                  </a:cubicBezTo>
                  <a:cubicBezTo>
                    <a:pt x="6000" y="344"/>
                    <a:pt x="6008" y="262"/>
                    <a:pt x="5986" y="165"/>
                  </a:cubicBezTo>
                  <a:cubicBezTo>
                    <a:pt x="5975" y="120"/>
                    <a:pt x="5953" y="58"/>
                    <a:pt x="5882" y="18"/>
                  </a:cubicBezTo>
                  <a:cubicBezTo>
                    <a:pt x="5857" y="5"/>
                    <a:pt x="5832" y="0"/>
                    <a:pt x="5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5"/>
            <p:cNvSpPr/>
            <p:nvPr/>
          </p:nvSpPr>
          <p:spPr>
            <a:xfrm>
              <a:off x="6401273" y="1619266"/>
              <a:ext cx="48936" cy="414933"/>
            </a:xfrm>
            <a:custGeom>
              <a:avLst/>
              <a:gdLst/>
              <a:ahLst/>
              <a:cxnLst/>
              <a:rect l="l" t="t" r="r" b="b"/>
              <a:pathLst>
                <a:path w="860" h="7292" extrusionOk="0">
                  <a:moveTo>
                    <a:pt x="410" y="1"/>
                  </a:moveTo>
                  <a:cubicBezTo>
                    <a:pt x="383" y="1"/>
                    <a:pt x="358" y="20"/>
                    <a:pt x="354" y="47"/>
                  </a:cubicBezTo>
                  <a:cubicBezTo>
                    <a:pt x="1" y="2429"/>
                    <a:pt x="137" y="4920"/>
                    <a:pt x="747" y="7251"/>
                  </a:cubicBezTo>
                  <a:cubicBezTo>
                    <a:pt x="754" y="7276"/>
                    <a:pt x="776" y="7292"/>
                    <a:pt x="800" y="7292"/>
                  </a:cubicBezTo>
                  <a:cubicBezTo>
                    <a:pt x="804" y="7292"/>
                    <a:pt x="809" y="7290"/>
                    <a:pt x="813" y="7289"/>
                  </a:cubicBezTo>
                  <a:cubicBezTo>
                    <a:pt x="842" y="7280"/>
                    <a:pt x="859" y="7252"/>
                    <a:pt x="852" y="7223"/>
                  </a:cubicBezTo>
                  <a:cubicBezTo>
                    <a:pt x="244" y="4908"/>
                    <a:pt x="108" y="2430"/>
                    <a:pt x="461" y="62"/>
                  </a:cubicBezTo>
                  <a:cubicBezTo>
                    <a:pt x="466" y="33"/>
                    <a:pt x="445" y="5"/>
                    <a:pt x="415" y="1"/>
                  </a:cubicBezTo>
                  <a:cubicBezTo>
                    <a:pt x="413" y="1"/>
                    <a:pt x="411"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5"/>
            <p:cNvSpPr/>
            <p:nvPr/>
          </p:nvSpPr>
          <p:spPr>
            <a:xfrm>
              <a:off x="6346590" y="1857972"/>
              <a:ext cx="89906" cy="130477"/>
            </a:xfrm>
            <a:custGeom>
              <a:avLst/>
              <a:gdLst/>
              <a:ahLst/>
              <a:cxnLst/>
              <a:rect l="l" t="t" r="r" b="b"/>
              <a:pathLst>
                <a:path w="1580" h="2293" extrusionOk="0">
                  <a:moveTo>
                    <a:pt x="62" y="1"/>
                  </a:moveTo>
                  <a:cubicBezTo>
                    <a:pt x="55" y="1"/>
                    <a:pt x="47" y="2"/>
                    <a:pt x="40" y="5"/>
                  </a:cubicBezTo>
                  <a:cubicBezTo>
                    <a:pt x="13" y="15"/>
                    <a:pt x="1" y="47"/>
                    <a:pt x="12" y="74"/>
                  </a:cubicBezTo>
                  <a:cubicBezTo>
                    <a:pt x="348" y="892"/>
                    <a:pt x="858" y="1654"/>
                    <a:pt x="1485" y="2277"/>
                  </a:cubicBezTo>
                  <a:cubicBezTo>
                    <a:pt x="1495" y="2288"/>
                    <a:pt x="1510" y="2292"/>
                    <a:pt x="1523" y="2292"/>
                  </a:cubicBezTo>
                  <a:cubicBezTo>
                    <a:pt x="1537" y="2292"/>
                    <a:pt x="1551" y="2288"/>
                    <a:pt x="1559" y="2277"/>
                  </a:cubicBezTo>
                  <a:cubicBezTo>
                    <a:pt x="1580" y="2255"/>
                    <a:pt x="1580" y="2222"/>
                    <a:pt x="1559" y="2201"/>
                  </a:cubicBezTo>
                  <a:cubicBezTo>
                    <a:pt x="942" y="1587"/>
                    <a:pt x="441" y="839"/>
                    <a:pt x="110" y="34"/>
                  </a:cubicBezTo>
                  <a:cubicBezTo>
                    <a:pt x="102" y="13"/>
                    <a:pt x="83"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5"/>
            <p:cNvSpPr/>
            <p:nvPr/>
          </p:nvSpPr>
          <p:spPr>
            <a:xfrm>
              <a:off x="7308754" y="1747126"/>
              <a:ext cx="207125" cy="238592"/>
            </a:xfrm>
            <a:custGeom>
              <a:avLst/>
              <a:gdLst/>
              <a:ahLst/>
              <a:cxnLst/>
              <a:rect l="l" t="t" r="r" b="b"/>
              <a:pathLst>
                <a:path w="3640" h="4193" extrusionOk="0">
                  <a:moveTo>
                    <a:pt x="3579" y="1"/>
                  </a:moveTo>
                  <a:cubicBezTo>
                    <a:pt x="3572" y="1"/>
                    <a:pt x="3565" y="2"/>
                    <a:pt x="3558" y="5"/>
                  </a:cubicBezTo>
                  <a:cubicBezTo>
                    <a:pt x="1817" y="720"/>
                    <a:pt x="458" y="2298"/>
                    <a:pt x="8" y="4125"/>
                  </a:cubicBezTo>
                  <a:cubicBezTo>
                    <a:pt x="1" y="4154"/>
                    <a:pt x="18" y="4185"/>
                    <a:pt x="46" y="4191"/>
                  </a:cubicBezTo>
                  <a:cubicBezTo>
                    <a:pt x="51" y="4192"/>
                    <a:pt x="56" y="4192"/>
                    <a:pt x="60" y="4192"/>
                  </a:cubicBezTo>
                  <a:cubicBezTo>
                    <a:pt x="83" y="4192"/>
                    <a:pt x="105" y="4175"/>
                    <a:pt x="113" y="4150"/>
                  </a:cubicBezTo>
                  <a:cubicBezTo>
                    <a:pt x="554" y="2356"/>
                    <a:pt x="1890" y="806"/>
                    <a:pt x="3600" y="104"/>
                  </a:cubicBezTo>
                  <a:cubicBezTo>
                    <a:pt x="3627" y="93"/>
                    <a:pt x="3640" y="61"/>
                    <a:pt x="3628" y="33"/>
                  </a:cubicBezTo>
                  <a:cubicBezTo>
                    <a:pt x="3619" y="13"/>
                    <a:pt x="3600" y="1"/>
                    <a:pt x="3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5"/>
            <p:cNvSpPr/>
            <p:nvPr/>
          </p:nvSpPr>
          <p:spPr>
            <a:xfrm>
              <a:off x="7434338" y="1815238"/>
              <a:ext cx="57927" cy="170366"/>
            </a:xfrm>
            <a:custGeom>
              <a:avLst/>
              <a:gdLst/>
              <a:ahLst/>
              <a:cxnLst/>
              <a:rect l="l" t="t" r="r" b="b"/>
              <a:pathLst>
                <a:path w="1018" h="2994" extrusionOk="0">
                  <a:moveTo>
                    <a:pt x="956" y="1"/>
                  </a:moveTo>
                  <a:cubicBezTo>
                    <a:pt x="938" y="1"/>
                    <a:pt x="920" y="10"/>
                    <a:pt x="910" y="27"/>
                  </a:cubicBezTo>
                  <a:cubicBezTo>
                    <a:pt x="387" y="907"/>
                    <a:pt x="73" y="1915"/>
                    <a:pt x="3" y="2937"/>
                  </a:cubicBezTo>
                  <a:cubicBezTo>
                    <a:pt x="0" y="2967"/>
                    <a:pt x="22" y="2992"/>
                    <a:pt x="53" y="2994"/>
                  </a:cubicBezTo>
                  <a:lnTo>
                    <a:pt x="57" y="2994"/>
                  </a:lnTo>
                  <a:cubicBezTo>
                    <a:pt x="84" y="2994"/>
                    <a:pt x="108" y="2972"/>
                    <a:pt x="110" y="2945"/>
                  </a:cubicBezTo>
                  <a:cubicBezTo>
                    <a:pt x="179" y="1939"/>
                    <a:pt x="487" y="949"/>
                    <a:pt x="1001" y="81"/>
                  </a:cubicBezTo>
                  <a:cubicBezTo>
                    <a:pt x="1017" y="56"/>
                    <a:pt x="1009" y="24"/>
                    <a:pt x="983" y="8"/>
                  </a:cubicBezTo>
                  <a:cubicBezTo>
                    <a:pt x="974" y="3"/>
                    <a:pt x="965" y="1"/>
                    <a:pt x="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5"/>
            <p:cNvSpPr/>
            <p:nvPr/>
          </p:nvSpPr>
          <p:spPr>
            <a:xfrm>
              <a:off x="7279165" y="2641690"/>
              <a:ext cx="247583" cy="207979"/>
            </a:xfrm>
            <a:custGeom>
              <a:avLst/>
              <a:gdLst/>
              <a:ahLst/>
              <a:cxnLst/>
              <a:rect l="l" t="t" r="r" b="b"/>
              <a:pathLst>
                <a:path w="4351" h="3655" extrusionOk="0">
                  <a:moveTo>
                    <a:pt x="62" y="1"/>
                  </a:moveTo>
                  <a:cubicBezTo>
                    <a:pt x="52" y="1"/>
                    <a:pt x="42" y="4"/>
                    <a:pt x="33" y="9"/>
                  </a:cubicBezTo>
                  <a:cubicBezTo>
                    <a:pt x="8" y="24"/>
                    <a:pt x="1" y="57"/>
                    <a:pt x="16" y="82"/>
                  </a:cubicBezTo>
                  <a:cubicBezTo>
                    <a:pt x="1013" y="1679"/>
                    <a:pt x="2524" y="2948"/>
                    <a:pt x="4271" y="3651"/>
                  </a:cubicBezTo>
                  <a:cubicBezTo>
                    <a:pt x="4278" y="3653"/>
                    <a:pt x="4284" y="3655"/>
                    <a:pt x="4291" y="3655"/>
                  </a:cubicBezTo>
                  <a:cubicBezTo>
                    <a:pt x="4312" y="3655"/>
                    <a:pt x="4331" y="3642"/>
                    <a:pt x="4340" y="3622"/>
                  </a:cubicBezTo>
                  <a:cubicBezTo>
                    <a:pt x="4351" y="3595"/>
                    <a:pt x="4338" y="3565"/>
                    <a:pt x="4310" y="3553"/>
                  </a:cubicBezTo>
                  <a:cubicBezTo>
                    <a:pt x="2584" y="2858"/>
                    <a:pt x="1092" y="1605"/>
                    <a:pt x="106" y="26"/>
                  </a:cubicBezTo>
                  <a:cubicBezTo>
                    <a:pt x="97" y="10"/>
                    <a:pt x="79"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5"/>
            <p:cNvSpPr/>
            <p:nvPr/>
          </p:nvSpPr>
          <p:spPr>
            <a:xfrm>
              <a:off x="7386825" y="2642942"/>
              <a:ext cx="199955" cy="137192"/>
            </a:xfrm>
            <a:custGeom>
              <a:avLst/>
              <a:gdLst/>
              <a:ahLst/>
              <a:cxnLst/>
              <a:rect l="l" t="t" r="r" b="b"/>
              <a:pathLst>
                <a:path w="3514" h="2411" extrusionOk="0">
                  <a:moveTo>
                    <a:pt x="61" y="1"/>
                  </a:moveTo>
                  <a:cubicBezTo>
                    <a:pt x="46" y="1"/>
                    <a:pt x="32" y="7"/>
                    <a:pt x="21" y="17"/>
                  </a:cubicBezTo>
                  <a:cubicBezTo>
                    <a:pt x="0" y="38"/>
                    <a:pt x="1" y="72"/>
                    <a:pt x="22" y="93"/>
                  </a:cubicBezTo>
                  <a:cubicBezTo>
                    <a:pt x="1022" y="1053"/>
                    <a:pt x="2167" y="1832"/>
                    <a:pt x="3429" y="2405"/>
                  </a:cubicBezTo>
                  <a:cubicBezTo>
                    <a:pt x="3438" y="2409"/>
                    <a:pt x="3444" y="2410"/>
                    <a:pt x="3451" y="2410"/>
                  </a:cubicBezTo>
                  <a:cubicBezTo>
                    <a:pt x="3472" y="2410"/>
                    <a:pt x="3492" y="2399"/>
                    <a:pt x="3501" y="2378"/>
                  </a:cubicBezTo>
                  <a:cubicBezTo>
                    <a:pt x="3514" y="2352"/>
                    <a:pt x="3502" y="2319"/>
                    <a:pt x="3475" y="2307"/>
                  </a:cubicBezTo>
                  <a:cubicBezTo>
                    <a:pt x="2224" y="1738"/>
                    <a:pt x="1087" y="968"/>
                    <a:pt x="97" y="15"/>
                  </a:cubicBezTo>
                  <a:cubicBezTo>
                    <a:pt x="87" y="5"/>
                    <a:pt x="74"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54"/>
          <p:cNvSpPr/>
          <p:nvPr/>
        </p:nvSpPr>
        <p:spPr>
          <a:xfrm>
            <a:off x="2320925" y="104775"/>
            <a:ext cx="6581775" cy="3771265"/>
          </a:xfrm>
          <a:prstGeom prst="roundRect">
            <a:avLst>
              <a:gd name="adj" fmla="val 10192"/>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0"/>
          </a:p>
        </p:txBody>
      </p:sp>
      <p:grpSp>
        <p:nvGrpSpPr>
          <p:cNvPr id="877" name="Google Shape;877;p54"/>
          <p:cNvGrpSpPr/>
          <p:nvPr/>
        </p:nvGrpSpPr>
        <p:grpSpPr>
          <a:xfrm>
            <a:off x="195668" y="151053"/>
            <a:ext cx="1799083" cy="4829444"/>
            <a:chOff x="1306283" y="314156"/>
            <a:chExt cx="1799083" cy="4829444"/>
          </a:xfrm>
        </p:grpSpPr>
        <p:sp>
          <p:nvSpPr>
            <p:cNvPr id="878" name="Google Shape;878;p54"/>
            <p:cNvSpPr/>
            <p:nvPr/>
          </p:nvSpPr>
          <p:spPr>
            <a:xfrm flipH="1">
              <a:off x="2492083" y="4735591"/>
              <a:ext cx="554285" cy="407439"/>
            </a:xfrm>
            <a:custGeom>
              <a:avLst/>
              <a:gdLst/>
              <a:ahLst/>
              <a:cxnLst/>
              <a:rect l="l" t="t" r="r" b="b"/>
              <a:pathLst>
                <a:path w="10701" h="7866" extrusionOk="0">
                  <a:moveTo>
                    <a:pt x="9687" y="1"/>
                  </a:moveTo>
                  <a:cubicBezTo>
                    <a:pt x="8830" y="214"/>
                    <a:pt x="7971" y="341"/>
                    <a:pt x="7122" y="341"/>
                  </a:cubicBezTo>
                  <a:cubicBezTo>
                    <a:pt x="6585" y="341"/>
                    <a:pt x="6052" y="290"/>
                    <a:pt x="5527" y="178"/>
                  </a:cubicBezTo>
                  <a:lnTo>
                    <a:pt x="5527" y="178"/>
                  </a:lnTo>
                  <a:cubicBezTo>
                    <a:pt x="5582" y="535"/>
                    <a:pt x="5798" y="3613"/>
                    <a:pt x="5851" y="3920"/>
                  </a:cubicBezTo>
                  <a:cubicBezTo>
                    <a:pt x="5851" y="3920"/>
                    <a:pt x="1" y="6191"/>
                    <a:pt x="48" y="7336"/>
                  </a:cubicBezTo>
                  <a:cubicBezTo>
                    <a:pt x="64" y="7735"/>
                    <a:pt x="880" y="7865"/>
                    <a:pt x="1938" y="7865"/>
                  </a:cubicBezTo>
                  <a:cubicBezTo>
                    <a:pt x="3918" y="7865"/>
                    <a:pt x="6744" y="7409"/>
                    <a:pt x="6744" y="7409"/>
                  </a:cubicBezTo>
                  <a:cubicBezTo>
                    <a:pt x="6744" y="7409"/>
                    <a:pt x="6799" y="7412"/>
                    <a:pt x="6894" y="7412"/>
                  </a:cubicBezTo>
                  <a:cubicBezTo>
                    <a:pt x="7619" y="7412"/>
                    <a:pt x="10701" y="7269"/>
                    <a:pt x="9801" y="4799"/>
                  </a:cubicBezTo>
                  <a:cubicBezTo>
                    <a:pt x="9801" y="4799"/>
                    <a:pt x="9658" y="1315"/>
                    <a:pt x="9687"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4"/>
            <p:cNvSpPr/>
            <p:nvPr/>
          </p:nvSpPr>
          <p:spPr>
            <a:xfrm flipH="1">
              <a:off x="2538545" y="5056217"/>
              <a:ext cx="508703" cy="87382"/>
            </a:xfrm>
            <a:custGeom>
              <a:avLst/>
              <a:gdLst/>
              <a:ahLst/>
              <a:cxnLst/>
              <a:rect l="l" t="t" r="r" b="b"/>
              <a:pathLst>
                <a:path w="9821" h="1687" extrusionOk="0">
                  <a:moveTo>
                    <a:pt x="9821" y="1"/>
                  </a:moveTo>
                  <a:lnTo>
                    <a:pt x="9821" y="1"/>
                  </a:lnTo>
                  <a:cubicBezTo>
                    <a:pt x="8398" y="471"/>
                    <a:pt x="5978" y="1070"/>
                    <a:pt x="2874" y="1070"/>
                  </a:cubicBezTo>
                  <a:cubicBezTo>
                    <a:pt x="1990" y="1070"/>
                    <a:pt x="1052" y="1022"/>
                    <a:pt x="65" y="908"/>
                  </a:cubicBezTo>
                  <a:cubicBezTo>
                    <a:pt x="1" y="1207"/>
                    <a:pt x="43" y="1405"/>
                    <a:pt x="43" y="1405"/>
                  </a:cubicBezTo>
                  <a:cubicBezTo>
                    <a:pt x="43" y="1405"/>
                    <a:pt x="372" y="1687"/>
                    <a:pt x="2347" y="1687"/>
                  </a:cubicBezTo>
                  <a:cubicBezTo>
                    <a:pt x="2970" y="1687"/>
                    <a:pt x="3758" y="1658"/>
                    <a:pt x="4752" y="1585"/>
                  </a:cubicBezTo>
                  <a:cubicBezTo>
                    <a:pt x="8456" y="1310"/>
                    <a:pt x="9782" y="742"/>
                    <a:pt x="9782" y="742"/>
                  </a:cubicBezTo>
                  <a:cubicBezTo>
                    <a:pt x="9809" y="482"/>
                    <a:pt x="9821" y="235"/>
                    <a:pt x="9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4"/>
            <p:cNvSpPr/>
            <p:nvPr/>
          </p:nvSpPr>
          <p:spPr>
            <a:xfrm flipH="1">
              <a:off x="2708441" y="4957336"/>
              <a:ext cx="141718" cy="160572"/>
            </a:xfrm>
            <a:custGeom>
              <a:avLst/>
              <a:gdLst/>
              <a:ahLst/>
              <a:cxnLst/>
              <a:rect l="l" t="t" r="r" b="b"/>
              <a:pathLst>
                <a:path w="2736" h="3100" extrusionOk="0">
                  <a:moveTo>
                    <a:pt x="931" y="1"/>
                  </a:moveTo>
                  <a:lnTo>
                    <a:pt x="1" y="445"/>
                  </a:lnTo>
                  <a:cubicBezTo>
                    <a:pt x="1" y="445"/>
                    <a:pt x="1190" y="1862"/>
                    <a:pt x="1378" y="3100"/>
                  </a:cubicBezTo>
                  <a:lnTo>
                    <a:pt x="2736" y="2954"/>
                  </a:lnTo>
                  <a:cubicBezTo>
                    <a:pt x="2736" y="2954"/>
                    <a:pt x="1911" y="771"/>
                    <a:pt x="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4"/>
            <p:cNvSpPr/>
            <p:nvPr/>
          </p:nvSpPr>
          <p:spPr>
            <a:xfrm flipH="1">
              <a:off x="2827161" y="5002296"/>
              <a:ext cx="115716" cy="124521"/>
            </a:xfrm>
            <a:custGeom>
              <a:avLst/>
              <a:gdLst/>
              <a:ahLst/>
              <a:cxnLst/>
              <a:rect l="l" t="t" r="r" b="b"/>
              <a:pathLst>
                <a:path w="2234" h="2404" extrusionOk="0">
                  <a:moveTo>
                    <a:pt x="853" y="0"/>
                  </a:moveTo>
                  <a:lnTo>
                    <a:pt x="1" y="433"/>
                  </a:lnTo>
                  <a:cubicBezTo>
                    <a:pt x="1" y="433"/>
                    <a:pt x="686" y="1166"/>
                    <a:pt x="874" y="2403"/>
                  </a:cubicBezTo>
                  <a:lnTo>
                    <a:pt x="2233" y="2257"/>
                  </a:lnTo>
                  <a:cubicBezTo>
                    <a:pt x="2233" y="2257"/>
                    <a:pt x="1834" y="771"/>
                    <a:pt x="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4"/>
            <p:cNvSpPr/>
            <p:nvPr/>
          </p:nvSpPr>
          <p:spPr>
            <a:xfrm flipH="1">
              <a:off x="1306283" y="4692599"/>
              <a:ext cx="526263" cy="411531"/>
            </a:xfrm>
            <a:custGeom>
              <a:avLst/>
              <a:gdLst/>
              <a:ahLst/>
              <a:cxnLst/>
              <a:rect l="l" t="t" r="r" b="b"/>
              <a:pathLst>
                <a:path w="10160" h="7945" extrusionOk="0">
                  <a:moveTo>
                    <a:pt x="3980" y="0"/>
                  </a:moveTo>
                  <a:cubicBezTo>
                    <a:pt x="3595" y="0"/>
                    <a:pt x="3145" y="58"/>
                    <a:pt x="2627" y="208"/>
                  </a:cubicBezTo>
                  <a:cubicBezTo>
                    <a:pt x="2226" y="589"/>
                    <a:pt x="2165" y="737"/>
                    <a:pt x="2194" y="787"/>
                  </a:cubicBezTo>
                  <a:lnTo>
                    <a:pt x="2194" y="787"/>
                  </a:lnTo>
                  <a:cubicBezTo>
                    <a:pt x="2099" y="804"/>
                    <a:pt x="1937" y="845"/>
                    <a:pt x="1673" y="929"/>
                  </a:cubicBezTo>
                  <a:cubicBezTo>
                    <a:pt x="1" y="961"/>
                    <a:pt x="768" y="1848"/>
                    <a:pt x="942" y="2244"/>
                  </a:cubicBezTo>
                  <a:cubicBezTo>
                    <a:pt x="942" y="2244"/>
                    <a:pt x="4312" y="7944"/>
                    <a:pt x="7102" y="7944"/>
                  </a:cubicBezTo>
                  <a:cubicBezTo>
                    <a:pt x="7178" y="7944"/>
                    <a:pt x="7254" y="7940"/>
                    <a:pt x="7329" y="7931"/>
                  </a:cubicBezTo>
                  <a:cubicBezTo>
                    <a:pt x="10159" y="7602"/>
                    <a:pt x="5802" y="611"/>
                    <a:pt x="5802" y="611"/>
                  </a:cubicBezTo>
                  <a:cubicBezTo>
                    <a:pt x="5802" y="611"/>
                    <a:pt x="5235" y="0"/>
                    <a:pt x="3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4"/>
            <p:cNvSpPr/>
            <p:nvPr/>
          </p:nvSpPr>
          <p:spPr>
            <a:xfrm flipH="1">
              <a:off x="1339122" y="4519336"/>
              <a:ext cx="542890" cy="557548"/>
            </a:xfrm>
            <a:custGeom>
              <a:avLst/>
              <a:gdLst/>
              <a:ahLst/>
              <a:cxnLst/>
              <a:rect l="l" t="t" r="r" b="b"/>
              <a:pathLst>
                <a:path w="10481" h="10764" extrusionOk="0">
                  <a:moveTo>
                    <a:pt x="4064" y="0"/>
                  </a:moveTo>
                  <a:cubicBezTo>
                    <a:pt x="3018" y="994"/>
                    <a:pt x="1321" y="2085"/>
                    <a:pt x="1" y="2502"/>
                  </a:cubicBezTo>
                  <a:cubicBezTo>
                    <a:pt x="226" y="2786"/>
                    <a:pt x="1931" y="5356"/>
                    <a:pt x="2127" y="5597"/>
                  </a:cubicBezTo>
                  <a:cubicBezTo>
                    <a:pt x="2127" y="5597"/>
                    <a:pt x="5181" y="10764"/>
                    <a:pt x="7709" y="10764"/>
                  </a:cubicBezTo>
                  <a:cubicBezTo>
                    <a:pt x="7778" y="10764"/>
                    <a:pt x="7846" y="10760"/>
                    <a:pt x="7914" y="10752"/>
                  </a:cubicBezTo>
                  <a:cubicBezTo>
                    <a:pt x="10480" y="10454"/>
                    <a:pt x="6530" y="4118"/>
                    <a:pt x="6530" y="4118"/>
                  </a:cubicBezTo>
                  <a:cubicBezTo>
                    <a:pt x="6530" y="4118"/>
                    <a:pt x="4688" y="1158"/>
                    <a:pt x="4064"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4"/>
            <p:cNvSpPr/>
            <p:nvPr/>
          </p:nvSpPr>
          <p:spPr>
            <a:xfrm flipH="1">
              <a:off x="1442666" y="4872750"/>
              <a:ext cx="205791" cy="151197"/>
            </a:xfrm>
            <a:custGeom>
              <a:avLst/>
              <a:gdLst/>
              <a:ahLst/>
              <a:cxnLst/>
              <a:rect l="l" t="t" r="r" b="b"/>
              <a:pathLst>
                <a:path w="3973" h="2919" extrusionOk="0">
                  <a:moveTo>
                    <a:pt x="2875" y="0"/>
                  </a:moveTo>
                  <a:cubicBezTo>
                    <a:pt x="2126" y="0"/>
                    <a:pt x="1639" y="193"/>
                    <a:pt x="1639" y="193"/>
                  </a:cubicBezTo>
                  <a:cubicBezTo>
                    <a:pt x="1639" y="193"/>
                    <a:pt x="382" y="1084"/>
                    <a:pt x="0" y="2268"/>
                  </a:cubicBezTo>
                  <a:lnTo>
                    <a:pt x="702" y="2919"/>
                  </a:lnTo>
                  <a:cubicBezTo>
                    <a:pt x="702" y="2919"/>
                    <a:pt x="1058" y="2210"/>
                    <a:pt x="1906" y="1628"/>
                  </a:cubicBezTo>
                  <a:lnTo>
                    <a:pt x="1907" y="1633"/>
                  </a:lnTo>
                  <a:cubicBezTo>
                    <a:pt x="2841" y="1051"/>
                    <a:pt x="3727" y="1016"/>
                    <a:pt x="3929" y="1016"/>
                  </a:cubicBezTo>
                  <a:cubicBezTo>
                    <a:pt x="3957" y="1016"/>
                    <a:pt x="3972" y="1017"/>
                    <a:pt x="3972" y="1017"/>
                  </a:cubicBezTo>
                  <a:lnTo>
                    <a:pt x="3745" y="87"/>
                  </a:lnTo>
                  <a:cubicBezTo>
                    <a:pt x="3429" y="23"/>
                    <a:pt x="3136" y="0"/>
                    <a:pt x="2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4"/>
            <p:cNvSpPr/>
            <p:nvPr/>
          </p:nvSpPr>
          <p:spPr>
            <a:xfrm flipH="1">
              <a:off x="1481514" y="4780085"/>
              <a:ext cx="224387" cy="183311"/>
            </a:xfrm>
            <a:custGeom>
              <a:avLst/>
              <a:gdLst/>
              <a:ahLst/>
              <a:cxnLst/>
              <a:rect l="l" t="t" r="r" b="b"/>
              <a:pathLst>
                <a:path w="4332" h="3539" extrusionOk="0">
                  <a:moveTo>
                    <a:pt x="3626" y="1"/>
                  </a:moveTo>
                  <a:cubicBezTo>
                    <a:pt x="2950" y="1"/>
                    <a:pt x="2284" y="315"/>
                    <a:pt x="1824" y="595"/>
                  </a:cubicBezTo>
                  <a:lnTo>
                    <a:pt x="1816" y="583"/>
                  </a:lnTo>
                  <a:cubicBezTo>
                    <a:pt x="1816" y="583"/>
                    <a:pt x="385" y="1382"/>
                    <a:pt x="1" y="2567"/>
                  </a:cubicBezTo>
                  <a:lnTo>
                    <a:pt x="859" y="3539"/>
                  </a:lnTo>
                  <a:cubicBezTo>
                    <a:pt x="859" y="3539"/>
                    <a:pt x="1278" y="2742"/>
                    <a:pt x="2029" y="2119"/>
                  </a:cubicBezTo>
                  <a:lnTo>
                    <a:pt x="2042" y="2137"/>
                  </a:lnTo>
                  <a:cubicBezTo>
                    <a:pt x="2990" y="1319"/>
                    <a:pt x="4332" y="1145"/>
                    <a:pt x="4332" y="1145"/>
                  </a:cubicBezTo>
                  <a:lnTo>
                    <a:pt x="3717" y="3"/>
                  </a:lnTo>
                  <a:cubicBezTo>
                    <a:pt x="3687" y="2"/>
                    <a:pt x="3656" y="1"/>
                    <a:pt x="3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4"/>
            <p:cNvSpPr/>
            <p:nvPr/>
          </p:nvSpPr>
          <p:spPr>
            <a:xfrm flipH="1">
              <a:off x="2219576" y="2409986"/>
              <a:ext cx="812858" cy="463795"/>
            </a:xfrm>
            <a:custGeom>
              <a:avLst/>
              <a:gdLst/>
              <a:ahLst/>
              <a:cxnLst/>
              <a:rect l="l" t="t" r="r" b="b"/>
              <a:pathLst>
                <a:path w="15693" h="8954" extrusionOk="0">
                  <a:moveTo>
                    <a:pt x="1329" y="0"/>
                  </a:moveTo>
                  <a:cubicBezTo>
                    <a:pt x="488" y="0"/>
                    <a:pt x="0" y="201"/>
                    <a:pt x="89" y="700"/>
                  </a:cubicBezTo>
                  <a:cubicBezTo>
                    <a:pt x="592" y="3529"/>
                    <a:pt x="364" y="3598"/>
                    <a:pt x="1778" y="8118"/>
                  </a:cubicBezTo>
                  <a:cubicBezTo>
                    <a:pt x="1778" y="8118"/>
                    <a:pt x="2968" y="8954"/>
                    <a:pt x="5726" y="8954"/>
                  </a:cubicBezTo>
                  <a:cubicBezTo>
                    <a:pt x="6853" y="8954"/>
                    <a:pt x="8241" y="8814"/>
                    <a:pt x="9916" y="8422"/>
                  </a:cubicBezTo>
                  <a:cubicBezTo>
                    <a:pt x="15693" y="7068"/>
                    <a:pt x="14152" y="4758"/>
                    <a:pt x="14152" y="4758"/>
                  </a:cubicBezTo>
                  <a:lnTo>
                    <a:pt x="14041" y="3331"/>
                  </a:lnTo>
                  <a:cubicBezTo>
                    <a:pt x="14041" y="3331"/>
                    <a:pt x="4756" y="0"/>
                    <a:pt x="1329" y="0"/>
                  </a:cubicBezTo>
                  <a:close/>
                </a:path>
              </a:pathLst>
            </a:custGeom>
            <a:solidFill>
              <a:srgbClr val="ECB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4"/>
            <p:cNvSpPr/>
            <p:nvPr/>
          </p:nvSpPr>
          <p:spPr>
            <a:xfrm flipH="1">
              <a:off x="1762929" y="1701604"/>
              <a:ext cx="551281" cy="903659"/>
            </a:xfrm>
            <a:custGeom>
              <a:avLst/>
              <a:gdLst/>
              <a:ahLst/>
              <a:cxnLst/>
              <a:rect l="l" t="t" r="r" b="b"/>
              <a:pathLst>
                <a:path w="10643" h="17446" extrusionOk="0">
                  <a:moveTo>
                    <a:pt x="4549" y="0"/>
                  </a:moveTo>
                  <a:lnTo>
                    <a:pt x="3644" y="832"/>
                  </a:lnTo>
                  <a:cubicBezTo>
                    <a:pt x="3415" y="740"/>
                    <a:pt x="3179" y="697"/>
                    <a:pt x="2942" y="697"/>
                  </a:cubicBezTo>
                  <a:cubicBezTo>
                    <a:pt x="1936" y="697"/>
                    <a:pt x="931" y="1469"/>
                    <a:pt x="516" y="2435"/>
                  </a:cubicBezTo>
                  <a:cubicBezTo>
                    <a:pt x="1" y="3628"/>
                    <a:pt x="154" y="4991"/>
                    <a:pt x="376" y="6271"/>
                  </a:cubicBezTo>
                  <a:cubicBezTo>
                    <a:pt x="781" y="8604"/>
                    <a:pt x="1397" y="10938"/>
                    <a:pt x="2618" y="12968"/>
                  </a:cubicBezTo>
                  <a:cubicBezTo>
                    <a:pt x="3839" y="14997"/>
                    <a:pt x="5729" y="16705"/>
                    <a:pt x="8018" y="17305"/>
                  </a:cubicBezTo>
                  <a:cubicBezTo>
                    <a:pt x="8324" y="17385"/>
                    <a:pt x="8641" y="17445"/>
                    <a:pt x="8955" y="17445"/>
                  </a:cubicBezTo>
                  <a:cubicBezTo>
                    <a:pt x="9115" y="17445"/>
                    <a:pt x="9275" y="17430"/>
                    <a:pt x="9432" y="17393"/>
                  </a:cubicBezTo>
                  <a:cubicBezTo>
                    <a:pt x="9897" y="17284"/>
                    <a:pt x="10333" y="16958"/>
                    <a:pt x="10463" y="16499"/>
                  </a:cubicBezTo>
                  <a:cubicBezTo>
                    <a:pt x="10642" y="15854"/>
                    <a:pt x="10200" y="15226"/>
                    <a:pt x="9896" y="14631"/>
                  </a:cubicBezTo>
                  <a:cubicBezTo>
                    <a:pt x="8293" y="11480"/>
                    <a:pt x="10435" y="7563"/>
                    <a:pt x="9448" y="4169"/>
                  </a:cubicBezTo>
                  <a:cubicBezTo>
                    <a:pt x="8814" y="1989"/>
                    <a:pt x="6802" y="277"/>
                    <a:pt x="4549"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4"/>
            <p:cNvSpPr/>
            <p:nvPr/>
          </p:nvSpPr>
          <p:spPr>
            <a:xfrm flipH="1">
              <a:off x="1898691" y="1529274"/>
              <a:ext cx="174609" cy="168135"/>
            </a:xfrm>
            <a:custGeom>
              <a:avLst/>
              <a:gdLst/>
              <a:ahLst/>
              <a:cxnLst/>
              <a:rect l="l" t="t" r="r" b="b"/>
              <a:pathLst>
                <a:path w="3371" h="3246" extrusionOk="0">
                  <a:moveTo>
                    <a:pt x="3179" y="1"/>
                  </a:moveTo>
                  <a:lnTo>
                    <a:pt x="3179" y="1"/>
                  </a:lnTo>
                  <a:cubicBezTo>
                    <a:pt x="2379" y="19"/>
                    <a:pt x="1590" y="344"/>
                    <a:pt x="1010" y="895"/>
                  </a:cubicBezTo>
                  <a:cubicBezTo>
                    <a:pt x="428" y="1445"/>
                    <a:pt x="62" y="2217"/>
                    <a:pt x="0" y="3014"/>
                  </a:cubicBezTo>
                  <a:lnTo>
                    <a:pt x="4" y="3189"/>
                  </a:lnTo>
                  <a:cubicBezTo>
                    <a:pt x="182" y="3227"/>
                    <a:pt x="365" y="3246"/>
                    <a:pt x="547" y="3246"/>
                  </a:cubicBezTo>
                  <a:cubicBezTo>
                    <a:pt x="1254" y="3246"/>
                    <a:pt x="1962" y="2964"/>
                    <a:pt x="2462" y="2462"/>
                  </a:cubicBezTo>
                  <a:cubicBezTo>
                    <a:pt x="3090" y="1831"/>
                    <a:pt x="3370" y="871"/>
                    <a:pt x="3179" y="1"/>
                  </a:cubicBezTo>
                  <a:close/>
                </a:path>
              </a:pathLst>
            </a:custGeom>
            <a:solidFill>
              <a:srgbClr val="DB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4"/>
            <p:cNvSpPr/>
            <p:nvPr/>
          </p:nvSpPr>
          <p:spPr>
            <a:xfrm flipH="1">
              <a:off x="1823222" y="1627792"/>
              <a:ext cx="229049" cy="113903"/>
            </a:xfrm>
            <a:custGeom>
              <a:avLst/>
              <a:gdLst/>
              <a:ahLst/>
              <a:cxnLst/>
              <a:rect l="l" t="t" r="r" b="b"/>
              <a:pathLst>
                <a:path w="4422" h="2199" extrusionOk="0">
                  <a:moveTo>
                    <a:pt x="2631" y="0"/>
                  </a:moveTo>
                  <a:cubicBezTo>
                    <a:pt x="2462" y="0"/>
                    <a:pt x="2293" y="14"/>
                    <a:pt x="2126" y="40"/>
                  </a:cubicBezTo>
                  <a:cubicBezTo>
                    <a:pt x="1337" y="165"/>
                    <a:pt x="599" y="596"/>
                    <a:pt x="98" y="1219"/>
                  </a:cubicBezTo>
                  <a:lnTo>
                    <a:pt x="1" y="1366"/>
                  </a:lnTo>
                  <a:cubicBezTo>
                    <a:pt x="502" y="1897"/>
                    <a:pt x="1232" y="2199"/>
                    <a:pt x="1961" y="2199"/>
                  </a:cubicBezTo>
                  <a:cubicBezTo>
                    <a:pt x="2122" y="2199"/>
                    <a:pt x="2282" y="2184"/>
                    <a:pt x="2439" y="2154"/>
                  </a:cubicBezTo>
                  <a:cubicBezTo>
                    <a:pt x="3315" y="1989"/>
                    <a:pt x="4087" y="1354"/>
                    <a:pt x="4421" y="529"/>
                  </a:cubicBezTo>
                  <a:cubicBezTo>
                    <a:pt x="3893" y="184"/>
                    <a:pt x="3262" y="0"/>
                    <a:pt x="2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4"/>
            <p:cNvSpPr/>
            <p:nvPr/>
          </p:nvSpPr>
          <p:spPr>
            <a:xfrm flipH="1">
              <a:off x="1937694" y="1663118"/>
              <a:ext cx="358905" cy="161453"/>
            </a:xfrm>
            <a:custGeom>
              <a:avLst/>
              <a:gdLst/>
              <a:ahLst/>
              <a:cxnLst/>
              <a:rect l="l" t="t" r="r" b="b"/>
              <a:pathLst>
                <a:path w="6929" h="3117" extrusionOk="0">
                  <a:moveTo>
                    <a:pt x="5874" y="0"/>
                  </a:moveTo>
                  <a:cubicBezTo>
                    <a:pt x="4138" y="96"/>
                    <a:pt x="2425" y="552"/>
                    <a:pt x="874" y="1334"/>
                  </a:cubicBezTo>
                  <a:cubicBezTo>
                    <a:pt x="463" y="1542"/>
                    <a:pt x="0" y="1893"/>
                    <a:pt x="83" y="2346"/>
                  </a:cubicBezTo>
                  <a:cubicBezTo>
                    <a:pt x="158" y="2761"/>
                    <a:pt x="644" y="2948"/>
                    <a:pt x="1060" y="3020"/>
                  </a:cubicBezTo>
                  <a:cubicBezTo>
                    <a:pt x="1435" y="3085"/>
                    <a:pt x="1815" y="3117"/>
                    <a:pt x="2195" y="3117"/>
                  </a:cubicBezTo>
                  <a:cubicBezTo>
                    <a:pt x="3648" y="3117"/>
                    <a:pt x="5102" y="2652"/>
                    <a:pt x="6273" y="1789"/>
                  </a:cubicBezTo>
                  <a:cubicBezTo>
                    <a:pt x="6569" y="1571"/>
                    <a:pt x="6868" y="1292"/>
                    <a:pt x="6900" y="926"/>
                  </a:cubicBezTo>
                  <a:cubicBezTo>
                    <a:pt x="6928" y="628"/>
                    <a:pt x="6659" y="317"/>
                    <a:pt x="6389" y="317"/>
                  </a:cubicBezTo>
                  <a:cubicBezTo>
                    <a:pt x="6328" y="317"/>
                    <a:pt x="6267" y="333"/>
                    <a:pt x="6209" y="369"/>
                  </a:cubicBezTo>
                  <a:lnTo>
                    <a:pt x="58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4"/>
            <p:cNvSpPr/>
            <p:nvPr/>
          </p:nvSpPr>
          <p:spPr>
            <a:xfrm flipH="1">
              <a:off x="1713463" y="1146645"/>
              <a:ext cx="958927" cy="637109"/>
            </a:xfrm>
            <a:custGeom>
              <a:avLst/>
              <a:gdLst/>
              <a:ahLst/>
              <a:cxnLst/>
              <a:rect l="l" t="t" r="r" b="b"/>
              <a:pathLst>
                <a:path w="18513" h="12300" extrusionOk="0">
                  <a:moveTo>
                    <a:pt x="1451" y="1"/>
                  </a:moveTo>
                  <a:cubicBezTo>
                    <a:pt x="708" y="390"/>
                    <a:pt x="269" y="1213"/>
                    <a:pt x="135" y="2042"/>
                  </a:cubicBezTo>
                  <a:cubicBezTo>
                    <a:pt x="0" y="2872"/>
                    <a:pt x="125" y="3717"/>
                    <a:pt x="254" y="4547"/>
                  </a:cubicBezTo>
                  <a:cubicBezTo>
                    <a:pt x="519" y="6263"/>
                    <a:pt x="839" y="8071"/>
                    <a:pt x="1963" y="9397"/>
                  </a:cubicBezTo>
                  <a:cubicBezTo>
                    <a:pt x="2974" y="10591"/>
                    <a:pt x="4494" y="11219"/>
                    <a:pt x="5989" y="11682"/>
                  </a:cubicBezTo>
                  <a:cubicBezTo>
                    <a:pt x="7085" y="12023"/>
                    <a:pt x="8222" y="12300"/>
                    <a:pt x="9365" y="12300"/>
                  </a:cubicBezTo>
                  <a:cubicBezTo>
                    <a:pt x="9537" y="12300"/>
                    <a:pt x="9709" y="12294"/>
                    <a:pt x="9881" y="12280"/>
                  </a:cubicBezTo>
                  <a:cubicBezTo>
                    <a:pt x="12315" y="12092"/>
                    <a:pt x="14477" y="10500"/>
                    <a:pt x="15865" y="8492"/>
                  </a:cubicBezTo>
                  <a:cubicBezTo>
                    <a:pt x="17254" y="6484"/>
                    <a:pt x="17969" y="4093"/>
                    <a:pt x="18513" y="1713"/>
                  </a:cubicBezTo>
                  <a:lnTo>
                    <a:pt x="1451" y="1"/>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4"/>
            <p:cNvSpPr/>
            <p:nvPr/>
          </p:nvSpPr>
          <p:spPr>
            <a:xfrm flipH="1">
              <a:off x="2102980" y="483793"/>
              <a:ext cx="1002385" cy="1703672"/>
            </a:xfrm>
            <a:custGeom>
              <a:avLst/>
              <a:gdLst/>
              <a:ahLst/>
              <a:cxnLst/>
              <a:rect l="l" t="t" r="r" b="b"/>
              <a:pathLst>
                <a:path w="19352" h="32891" extrusionOk="0">
                  <a:moveTo>
                    <a:pt x="17641" y="1"/>
                  </a:moveTo>
                  <a:cubicBezTo>
                    <a:pt x="17641" y="1"/>
                    <a:pt x="8140" y="3952"/>
                    <a:pt x="6059" y="4970"/>
                  </a:cubicBezTo>
                  <a:cubicBezTo>
                    <a:pt x="1853" y="7028"/>
                    <a:pt x="982" y="7558"/>
                    <a:pt x="783" y="11978"/>
                  </a:cubicBezTo>
                  <a:cubicBezTo>
                    <a:pt x="1" y="29280"/>
                    <a:pt x="1656" y="32891"/>
                    <a:pt x="1656" y="32891"/>
                  </a:cubicBezTo>
                  <a:lnTo>
                    <a:pt x="8419" y="23758"/>
                  </a:lnTo>
                  <a:lnTo>
                    <a:pt x="6480" y="22452"/>
                  </a:lnTo>
                  <a:lnTo>
                    <a:pt x="6370" y="10887"/>
                  </a:lnTo>
                  <a:lnTo>
                    <a:pt x="19351" y="2478"/>
                  </a:lnTo>
                  <a:cubicBezTo>
                    <a:pt x="19351" y="2478"/>
                    <a:pt x="18673" y="1063"/>
                    <a:pt x="17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4"/>
            <p:cNvSpPr/>
            <p:nvPr/>
          </p:nvSpPr>
          <p:spPr>
            <a:xfrm flipH="1">
              <a:off x="1375173" y="752363"/>
              <a:ext cx="1039679" cy="1769299"/>
            </a:xfrm>
            <a:custGeom>
              <a:avLst/>
              <a:gdLst/>
              <a:ahLst/>
              <a:cxnLst/>
              <a:rect l="l" t="t" r="r" b="b"/>
              <a:pathLst>
                <a:path w="20072" h="34158" extrusionOk="0">
                  <a:moveTo>
                    <a:pt x="15479" y="0"/>
                  </a:moveTo>
                  <a:cubicBezTo>
                    <a:pt x="14658" y="0"/>
                    <a:pt x="14041" y="90"/>
                    <a:pt x="14041" y="90"/>
                  </a:cubicBezTo>
                  <a:lnTo>
                    <a:pt x="14301" y="15553"/>
                  </a:lnTo>
                  <a:lnTo>
                    <a:pt x="4641" y="21913"/>
                  </a:lnTo>
                  <a:lnTo>
                    <a:pt x="2476" y="21032"/>
                  </a:lnTo>
                  <a:lnTo>
                    <a:pt x="0" y="34157"/>
                  </a:lnTo>
                  <a:cubicBezTo>
                    <a:pt x="0" y="34157"/>
                    <a:pt x="2589" y="31101"/>
                    <a:pt x="16514" y="20802"/>
                  </a:cubicBezTo>
                  <a:cubicBezTo>
                    <a:pt x="20071" y="18170"/>
                    <a:pt x="20024" y="17152"/>
                    <a:pt x="19386" y="12513"/>
                  </a:cubicBezTo>
                  <a:cubicBezTo>
                    <a:pt x="19071" y="10217"/>
                    <a:pt x="17051" y="128"/>
                    <a:pt x="17051" y="128"/>
                  </a:cubicBezTo>
                  <a:cubicBezTo>
                    <a:pt x="16512" y="31"/>
                    <a:pt x="15961" y="0"/>
                    <a:pt x="15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4"/>
            <p:cNvSpPr/>
            <p:nvPr/>
          </p:nvSpPr>
          <p:spPr>
            <a:xfrm flipH="1">
              <a:off x="2159595" y="1685288"/>
              <a:ext cx="921996" cy="914640"/>
            </a:xfrm>
            <a:custGeom>
              <a:avLst/>
              <a:gdLst/>
              <a:ahLst/>
              <a:cxnLst/>
              <a:rect l="l" t="t" r="r" b="b"/>
              <a:pathLst>
                <a:path w="17800" h="17658" extrusionOk="0">
                  <a:moveTo>
                    <a:pt x="7071" y="0"/>
                  </a:moveTo>
                  <a:cubicBezTo>
                    <a:pt x="7071" y="0"/>
                    <a:pt x="1611" y="4101"/>
                    <a:pt x="806" y="8115"/>
                  </a:cubicBezTo>
                  <a:cubicBezTo>
                    <a:pt x="1" y="12130"/>
                    <a:pt x="1202" y="15739"/>
                    <a:pt x="1202" y="15739"/>
                  </a:cubicBezTo>
                  <a:cubicBezTo>
                    <a:pt x="2574" y="16225"/>
                    <a:pt x="6105" y="17657"/>
                    <a:pt x="10948" y="17657"/>
                  </a:cubicBezTo>
                  <a:cubicBezTo>
                    <a:pt x="12212" y="17657"/>
                    <a:pt x="13564" y="17560"/>
                    <a:pt x="14991" y="17323"/>
                  </a:cubicBezTo>
                  <a:cubicBezTo>
                    <a:pt x="14865" y="16289"/>
                    <a:pt x="17799" y="11743"/>
                    <a:pt x="17799" y="11743"/>
                  </a:cubicBezTo>
                  <a:cubicBezTo>
                    <a:pt x="17799" y="11743"/>
                    <a:pt x="15083" y="11138"/>
                    <a:pt x="15522" y="8641"/>
                  </a:cubicBezTo>
                  <a:cubicBezTo>
                    <a:pt x="15816" y="6972"/>
                    <a:pt x="16652" y="3500"/>
                    <a:pt x="16652" y="3500"/>
                  </a:cubicBezTo>
                  <a:lnTo>
                    <a:pt x="15884" y="3155"/>
                  </a:lnTo>
                  <a:lnTo>
                    <a:pt x="11861" y="3847"/>
                  </a:lnTo>
                  <a:lnTo>
                    <a:pt x="7961" y="563"/>
                  </a:lnTo>
                  <a:lnTo>
                    <a:pt x="70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4"/>
            <p:cNvSpPr/>
            <p:nvPr/>
          </p:nvSpPr>
          <p:spPr>
            <a:xfrm flipH="1">
              <a:off x="2267800" y="1533728"/>
              <a:ext cx="327826" cy="234487"/>
            </a:xfrm>
            <a:custGeom>
              <a:avLst/>
              <a:gdLst/>
              <a:ahLst/>
              <a:cxnLst/>
              <a:rect l="l" t="t" r="r" b="b"/>
              <a:pathLst>
                <a:path w="6329" h="4527" extrusionOk="0">
                  <a:moveTo>
                    <a:pt x="365" y="0"/>
                  </a:moveTo>
                  <a:lnTo>
                    <a:pt x="0" y="2460"/>
                  </a:lnTo>
                  <a:cubicBezTo>
                    <a:pt x="1574" y="3726"/>
                    <a:pt x="3450" y="4527"/>
                    <a:pt x="5650" y="4527"/>
                  </a:cubicBezTo>
                  <a:cubicBezTo>
                    <a:pt x="5696" y="4527"/>
                    <a:pt x="5742" y="4526"/>
                    <a:pt x="5789" y="4525"/>
                  </a:cubicBezTo>
                  <a:lnTo>
                    <a:pt x="6329" y="2576"/>
                  </a:lnTo>
                  <a:lnTo>
                    <a:pt x="365" y="0"/>
                  </a:lnTo>
                  <a:close/>
                </a:path>
              </a:pathLst>
            </a:custGeom>
            <a:solidFill>
              <a:srgbClr val="D8A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4"/>
            <p:cNvSpPr/>
            <p:nvPr/>
          </p:nvSpPr>
          <p:spPr>
            <a:xfrm flipH="1">
              <a:off x="2258891" y="1714346"/>
              <a:ext cx="503472" cy="285197"/>
            </a:xfrm>
            <a:custGeom>
              <a:avLst/>
              <a:gdLst/>
              <a:ahLst/>
              <a:cxnLst/>
              <a:rect l="l" t="t" r="r" b="b"/>
              <a:pathLst>
                <a:path w="9720" h="5506" extrusionOk="0">
                  <a:moveTo>
                    <a:pt x="1793" y="1"/>
                  </a:moveTo>
                  <a:cubicBezTo>
                    <a:pt x="1793" y="1"/>
                    <a:pt x="0" y="3813"/>
                    <a:pt x="3329" y="5115"/>
                  </a:cubicBezTo>
                  <a:cubicBezTo>
                    <a:pt x="4034" y="5391"/>
                    <a:pt x="4682" y="5506"/>
                    <a:pt x="5270" y="5506"/>
                  </a:cubicBezTo>
                  <a:cubicBezTo>
                    <a:pt x="8233" y="5506"/>
                    <a:pt x="9720" y="2594"/>
                    <a:pt x="9720" y="2594"/>
                  </a:cubicBezTo>
                  <a:lnTo>
                    <a:pt x="8688" y="2198"/>
                  </a:lnTo>
                  <a:lnTo>
                    <a:pt x="3030" y="253"/>
                  </a:lnTo>
                  <a:lnTo>
                    <a:pt x="17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4"/>
            <p:cNvSpPr/>
            <p:nvPr/>
          </p:nvSpPr>
          <p:spPr>
            <a:xfrm flipH="1">
              <a:off x="2295770" y="1661150"/>
              <a:ext cx="309645" cy="167772"/>
            </a:xfrm>
            <a:custGeom>
              <a:avLst/>
              <a:gdLst/>
              <a:ahLst/>
              <a:cxnLst/>
              <a:rect l="l" t="t" r="r" b="b"/>
              <a:pathLst>
                <a:path w="5978" h="3239" extrusionOk="0">
                  <a:moveTo>
                    <a:pt x="189" y="1"/>
                  </a:moveTo>
                  <a:lnTo>
                    <a:pt x="0" y="1279"/>
                  </a:lnTo>
                  <a:cubicBezTo>
                    <a:pt x="1" y="1280"/>
                    <a:pt x="1447" y="3239"/>
                    <a:pt x="5123" y="3239"/>
                  </a:cubicBezTo>
                  <a:cubicBezTo>
                    <a:pt x="5297" y="3239"/>
                    <a:pt x="5475" y="3234"/>
                    <a:pt x="5658" y="3225"/>
                  </a:cubicBezTo>
                  <a:lnTo>
                    <a:pt x="5978" y="2066"/>
                  </a:lnTo>
                  <a:lnTo>
                    <a:pt x="5978" y="2066"/>
                  </a:lnTo>
                  <a:cubicBezTo>
                    <a:pt x="5931" y="2067"/>
                    <a:pt x="5885" y="2068"/>
                    <a:pt x="5839" y="2068"/>
                  </a:cubicBezTo>
                  <a:cubicBezTo>
                    <a:pt x="3639" y="2068"/>
                    <a:pt x="1763" y="1267"/>
                    <a:pt x="189"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4"/>
            <p:cNvSpPr/>
            <p:nvPr/>
          </p:nvSpPr>
          <p:spPr>
            <a:xfrm flipH="1">
              <a:off x="1814157" y="864401"/>
              <a:ext cx="919147" cy="856938"/>
            </a:xfrm>
            <a:custGeom>
              <a:avLst/>
              <a:gdLst/>
              <a:ahLst/>
              <a:cxnLst/>
              <a:rect l="l" t="t" r="r" b="b"/>
              <a:pathLst>
                <a:path w="17745" h="16544" extrusionOk="0">
                  <a:moveTo>
                    <a:pt x="7353" y="1"/>
                  </a:moveTo>
                  <a:cubicBezTo>
                    <a:pt x="6089" y="1"/>
                    <a:pt x="4933" y="445"/>
                    <a:pt x="3988" y="1504"/>
                  </a:cubicBezTo>
                  <a:cubicBezTo>
                    <a:pt x="3988" y="1504"/>
                    <a:pt x="2631" y="4235"/>
                    <a:pt x="1178" y="7538"/>
                  </a:cubicBezTo>
                  <a:cubicBezTo>
                    <a:pt x="1" y="10211"/>
                    <a:pt x="1038" y="13794"/>
                    <a:pt x="4287" y="15478"/>
                  </a:cubicBezTo>
                  <a:cubicBezTo>
                    <a:pt x="5538" y="16126"/>
                    <a:pt x="6915" y="16544"/>
                    <a:pt x="8303" y="16544"/>
                  </a:cubicBezTo>
                  <a:cubicBezTo>
                    <a:pt x="10303" y="16544"/>
                    <a:pt x="12324" y="15677"/>
                    <a:pt x="14018" y="13390"/>
                  </a:cubicBezTo>
                  <a:cubicBezTo>
                    <a:pt x="16889" y="9517"/>
                    <a:pt x="17745" y="5689"/>
                    <a:pt x="14166" y="2971"/>
                  </a:cubicBezTo>
                  <a:cubicBezTo>
                    <a:pt x="11921" y="1264"/>
                    <a:pt x="9484" y="1"/>
                    <a:pt x="7353"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4"/>
            <p:cNvSpPr/>
            <p:nvPr/>
          </p:nvSpPr>
          <p:spPr>
            <a:xfrm flipH="1">
              <a:off x="2391026" y="1458000"/>
              <a:ext cx="85777" cy="23412"/>
            </a:xfrm>
            <a:custGeom>
              <a:avLst/>
              <a:gdLst/>
              <a:ahLst/>
              <a:cxnLst/>
              <a:rect l="l" t="t" r="r" b="b"/>
              <a:pathLst>
                <a:path w="1656" h="452" extrusionOk="0">
                  <a:moveTo>
                    <a:pt x="48" y="0"/>
                  </a:moveTo>
                  <a:cubicBezTo>
                    <a:pt x="37" y="0"/>
                    <a:pt x="26" y="5"/>
                    <a:pt x="18" y="13"/>
                  </a:cubicBezTo>
                  <a:cubicBezTo>
                    <a:pt x="1" y="30"/>
                    <a:pt x="2" y="58"/>
                    <a:pt x="19" y="74"/>
                  </a:cubicBezTo>
                  <a:cubicBezTo>
                    <a:pt x="322" y="362"/>
                    <a:pt x="623" y="452"/>
                    <a:pt x="880" y="452"/>
                  </a:cubicBezTo>
                  <a:cubicBezTo>
                    <a:pt x="1314" y="452"/>
                    <a:pt x="1629" y="194"/>
                    <a:pt x="1635" y="190"/>
                  </a:cubicBezTo>
                  <a:cubicBezTo>
                    <a:pt x="1652" y="174"/>
                    <a:pt x="1655" y="148"/>
                    <a:pt x="1640" y="129"/>
                  </a:cubicBezTo>
                  <a:cubicBezTo>
                    <a:pt x="1631" y="119"/>
                    <a:pt x="1619" y="114"/>
                    <a:pt x="1607" y="114"/>
                  </a:cubicBezTo>
                  <a:cubicBezTo>
                    <a:pt x="1597" y="114"/>
                    <a:pt x="1588" y="117"/>
                    <a:pt x="1579" y="124"/>
                  </a:cubicBezTo>
                  <a:cubicBezTo>
                    <a:pt x="1575" y="127"/>
                    <a:pt x="1285" y="366"/>
                    <a:pt x="882" y="366"/>
                  </a:cubicBezTo>
                  <a:cubicBezTo>
                    <a:pt x="642" y="366"/>
                    <a:pt x="362" y="281"/>
                    <a:pt x="78" y="12"/>
                  </a:cubicBezTo>
                  <a:cubicBezTo>
                    <a:pt x="70" y="4"/>
                    <a:pt x="59" y="0"/>
                    <a:pt x="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4"/>
            <p:cNvSpPr/>
            <p:nvPr/>
          </p:nvSpPr>
          <p:spPr>
            <a:xfrm flipH="1">
              <a:off x="2262568" y="999282"/>
              <a:ext cx="2331" cy="1243"/>
            </a:xfrm>
            <a:custGeom>
              <a:avLst/>
              <a:gdLst/>
              <a:ahLst/>
              <a:cxnLst/>
              <a:rect l="l" t="t" r="r" b="b"/>
              <a:pathLst>
                <a:path w="45" h="24" extrusionOk="0">
                  <a:moveTo>
                    <a:pt x="45" y="0"/>
                  </a:moveTo>
                  <a:cubicBezTo>
                    <a:pt x="45" y="0"/>
                    <a:pt x="28" y="8"/>
                    <a:pt x="1" y="23"/>
                  </a:cubicBezTo>
                  <a:cubicBezTo>
                    <a:pt x="29" y="8"/>
                    <a:pt x="45" y="0"/>
                    <a:pt x="45" y="0"/>
                  </a:cubicBezTo>
                  <a:close/>
                </a:path>
              </a:pathLst>
            </a:custGeom>
            <a:solidFill>
              <a:srgbClr val="E0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4"/>
            <p:cNvSpPr/>
            <p:nvPr/>
          </p:nvSpPr>
          <p:spPr>
            <a:xfrm flipH="1">
              <a:off x="1884032" y="1503064"/>
              <a:ext cx="236300" cy="209469"/>
            </a:xfrm>
            <a:custGeom>
              <a:avLst/>
              <a:gdLst/>
              <a:ahLst/>
              <a:cxnLst/>
              <a:rect l="l" t="t" r="r" b="b"/>
              <a:pathLst>
                <a:path w="4562" h="4044" extrusionOk="0">
                  <a:moveTo>
                    <a:pt x="1837" y="0"/>
                  </a:moveTo>
                  <a:lnTo>
                    <a:pt x="0" y="2187"/>
                  </a:lnTo>
                  <a:cubicBezTo>
                    <a:pt x="81" y="3258"/>
                    <a:pt x="987" y="4043"/>
                    <a:pt x="1912" y="4043"/>
                  </a:cubicBezTo>
                  <a:cubicBezTo>
                    <a:pt x="2582" y="4043"/>
                    <a:pt x="3262" y="3631"/>
                    <a:pt x="3647" y="2617"/>
                  </a:cubicBezTo>
                  <a:cubicBezTo>
                    <a:pt x="4561" y="202"/>
                    <a:pt x="1837" y="0"/>
                    <a:pt x="1837"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4"/>
            <p:cNvSpPr/>
            <p:nvPr/>
          </p:nvSpPr>
          <p:spPr>
            <a:xfrm flipH="1">
              <a:off x="2068742" y="1232215"/>
              <a:ext cx="142184" cy="144463"/>
            </a:xfrm>
            <a:custGeom>
              <a:avLst/>
              <a:gdLst/>
              <a:ahLst/>
              <a:cxnLst/>
              <a:rect l="l" t="t" r="r" b="b"/>
              <a:pathLst>
                <a:path w="2745" h="2789" extrusionOk="0">
                  <a:moveTo>
                    <a:pt x="700" y="1"/>
                  </a:moveTo>
                  <a:cubicBezTo>
                    <a:pt x="556" y="1"/>
                    <a:pt x="431" y="64"/>
                    <a:pt x="318" y="158"/>
                  </a:cubicBezTo>
                  <a:cubicBezTo>
                    <a:pt x="1" y="425"/>
                    <a:pt x="36" y="1051"/>
                    <a:pt x="501" y="1736"/>
                  </a:cubicBezTo>
                  <a:cubicBezTo>
                    <a:pt x="957" y="2408"/>
                    <a:pt x="1336" y="2788"/>
                    <a:pt x="1700" y="2788"/>
                  </a:cubicBezTo>
                  <a:cubicBezTo>
                    <a:pt x="1783" y="2788"/>
                    <a:pt x="1864" y="2769"/>
                    <a:pt x="1945" y="2729"/>
                  </a:cubicBezTo>
                  <a:cubicBezTo>
                    <a:pt x="1945" y="2729"/>
                    <a:pt x="2744" y="2368"/>
                    <a:pt x="1940" y="1122"/>
                  </a:cubicBezTo>
                  <a:cubicBezTo>
                    <a:pt x="1396" y="278"/>
                    <a:pt x="1005" y="1"/>
                    <a:pt x="700"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4"/>
            <p:cNvSpPr/>
            <p:nvPr/>
          </p:nvSpPr>
          <p:spPr>
            <a:xfrm flipH="1">
              <a:off x="2414335" y="1081070"/>
              <a:ext cx="167047" cy="80234"/>
            </a:xfrm>
            <a:custGeom>
              <a:avLst/>
              <a:gdLst/>
              <a:ahLst/>
              <a:cxnLst/>
              <a:rect l="l" t="t" r="r" b="b"/>
              <a:pathLst>
                <a:path w="3225" h="1549" extrusionOk="0">
                  <a:moveTo>
                    <a:pt x="1393" y="1"/>
                  </a:moveTo>
                  <a:cubicBezTo>
                    <a:pt x="0" y="1"/>
                    <a:pt x="100" y="833"/>
                    <a:pt x="100" y="833"/>
                  </a:cubicBezTo>
                  <a:cubicBezTo>
                    <a:pt x="145" y="1320"/>
                    <a:pt x="706" y="1498"/>
                    <a:pt x="1704" y="1545"/>
                  </a:cubicBezTo>
                  <a:cubicBezTo>
                    <a:pt x="1754" y="1547"/>
                    <a:pt x="1803" y="1548"/>
                    <a:pt x="1851" y="1548"/>
                  </a:cubicBezTo>
                  <a:cubicBezTo>
                    <a:pt x="2601" y="1548"/>
                    <a:pt x="3094" y="1263"/>
                    <a:pt x="3154" y="880"/>
                  </a:cubicBezTo>
                  <a:cubicBezTo>
                    <a:pt x="3225" y="432"/>
                    <a:pt x="2970" y="38"/>
                    <a:pt x="1483" y="2"/>
                  </a:cubicBezTo>
                  <a:cubicBezTo>
                    <a:pt x="1453" y="1"/>
                    <a:pt x="1423" y="1"/>
                    <a:pt x="139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4"/>
            <p:cNvSpPr/>
            <p:nvPr/>
          </p:nvSpPr>
          <p:spPr>
            <a:xfrm flipH="1">
              <a:off x="1943858" y="1553100"/>
              <a:ext cx="139491" cy="89506"/>
            </a:xfrm>
            <a:custGeom>
              <a:avLst/>
              <a:gdLst/>
              <a:ahLst/>
              <a:cxnLst/>
              <a:rect l="l" t="t" r="r" b="b"/>
              <a:pathLst>
                <a:path w="2693" h="1728" extrusionOk="0">
                  <a:moveTo>
                    <a:pt x="1417" y="1"/>
                  </a:moveTo>
                  <a:cubicBezTo>
                    <a:pt x="1325" y="1"/>
                    <a:pt x="1231" y="9"/>
                    <a:pt x="1132" y="25"/>
                  </a:cubicBezTo>
                  <a:cubicBezTo>
                    <a:pt x="0" y="211"/>
                    <a:pt x="21" y="1662"/>
                    <a:pt x="21" y="1675"/>
                  </a:cubicBezTo>
                  <a:cubicBezTo>
                    <a:pt x="21" y="1696"/>
                    <a:pt x="34" y="1715"/>
                    <a:pt x="52" y="1722"/>
                  </a:cubicBezTo>
                  <a:cubicBezTo>
                    <a:pt x="59" y="1725"/>
                    <a:pt x="67" y="1726"/>
                    <a:pt x="74" y="1728"/>
                  </a:cubicBezTo>
                  <a:cubicBezTo>
                    <a:pt x="104" y="1728"/>
                    <a:pt x="127" y="1705"/>
                    <a:pt x="127" y="1675"/>
                  </a:cubicBezTo>
                  <a:cubicBezTo>
                    <a:pt x="127" y="1662"/>
                    <a:pt x="109" y="299"/>
                    <a:pt x="1152" y="128"/>
                  </a:cubicBezTo>
                  <a:cubicBezTo>
                    <a:pt x="1244" y="113"/>
                    <a:pt x="1334" y="105"/>
                    <a:pt x="1419" y="105"/>
                  </a:cubicBezTo>
                  <a:cubicBezTo>
                    <a:pt x="1670" y="105"/>
                    <a:pt x="1889" y="172"/>
                    <a:pt x="2071" y="303"/>
                  </a:cubicBezTo>
                  <a:cubicBezTo>
                    <a:pt x="2494" y="607"/>
                    <a:pt x="2583" y="1166"/>
                    <a:pt x="2584" y="1171"/>
                  </a:cubicBezTo>
                  <a:cubicBezTo>
                    <a:pt x="2588" y="1197"/>
                    <a:pt x="2611" y="1216"/>
                    <a:pt x="2637" y="1216"/>
                  </a:cubicBezTo>
                  <a:cubicBezTo>
                    <a:pt x="2639" y="1216"/>
                    <a:pt x="2642" y="1215"/>
                    <a:pt x="2644" y="1215"/>
                  </a:cubicBezTo>
                  <a:cubicBezTo>
                    <a:pt x="2673" y="1211"/>
                    <a:pt x="2692" y="1185"/>
                    <a:pt x="2688" y="1157"/>
                  </a:cubicBezTo>
                  <a:cubicBezTo>
                    <a:pt x="2684" y="1131"/>
                    <a:pt x="2592" y="551"/>
                    <a:pt x="2134" y="219"/>
                  </a:cubicBezTo>
                  <a:cubicBezTo>
                    <a:pt x="1932" y="74"/>
                    <a:pt x="1692" y="1"/>
                    <a:pt x="1417"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4"/>
            <p:cNvSpPr/>
            <p:nvPr/>
          </p:nvSpPr>
          <p:spPr>
            <a:xfrm flipH="1">
              <a:off x="1993532" y="1582159"/>
              <a:ext cx="76816" cy="39780"/>
            </a:xfrm>
            <a:custGeom>
              <a:avLst/>
              <a:gdLst/>
              <a:ahLst/>
              <a:cxnLst/>
              <a:rect l="l" t="t" r="r" b="b"/>
              <a:pathLst>
                <a:path w="1483" h="768" extrusionOk="0">
                  <a:moveTo>
                    <a:pt x="402" y="0"/>
                  </a:moveTo>
                  <a:cubicBezTo>
                    <a:pt x="289" y="0"/>
                    <a:pt x="169" y="20"/>
                    <a:pt x="42" y="68"/>
                  </a:cubicBezTo>
                  <a:cubicBezTo>
                    <a:pt x="14" y="79"/>
                    <a:pt x="1" y="109"/>
                    <a:pt x="11" y="135"/>
                  </a:cubicBezTo>
                  <a:cubicBezTo>
                    <a:pt x="19" y="156"/>
                    <a:pt x="39" y="168"/>
                    <a:pt x="61" y="168"/>
                  </a:cubicBezTo>
                  <a:cubicBezTo>
                    <a:pt x="68" y="168"/>
                    <a:pt x="75" y="167"/>
                    <a:pt x="81" y="164"/>
                  </a:cubicBezTo>
                  <a:cubicBezTo>
                    <a:pt x="194" y="122"/>
                    <a:pt x="301" y="104"/>
                    <a:pt x="402" y="104"/>
                  </a:cubicBezTo>
                  <a:cubicBezTo>
                    <a:pt x="997" y="104"/>
                    <a:pt x="1372" y="734"/>
                    <a:pt x="1377" y="742"/>
                  </a:cubicBezTo>
                  <a:cubicBezTo>
                    <a:pt x="1383" y="749"/>
                    <a:pt x="1392" y="757"/>
                    <a:pt x="1401" y="763"/>
                  </a:cubicBezTo>
                  <a:cubicBezTo>
                    <a:pt x="1408" y="766"/>
                    <a:pt x="1416" y="767"/>
                    <a:pt x="1424" y="767"/>
                  </a:cubicBezTo>
                  <a:cubicBezTo>
                    <a:pt x="1432" y="767"/>
                    <a:pt x="1441" y="765"/>
                    <a:pt x="1449" y="761"/>
                  </a:cubicBezTo>
                  <a:cubicBezTo>
                    <a:pt x="1473" y="747"/>
                    <a:pt x="1482" y="716"/>
                    <a:pt x="1468" y="690"/>
                  </a:cubicBezTo>
                  <a:cubicBezTo>
                    <a:pt x="1463" y="682"/>
                    <a:pt x="1057" y="0"/>
                    <a:pt x="402"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4"/>
            <p:cNvSpPr/>
            <p:nvPr/>
          </p:nvSpPr>
          <p:spPr>
            <a:xfrm flipH="1">
              <a:off x="2280801" y="1156021"/>
              <a:ext cx="182379" cy="231017"/>
            </a:xfrm>
            <a:custGeom>
              <a:avLst/>
              <a:gdLst/>
              <a:ahLst/>
              <a:cxnLst/>
              <a:rect l="l" t="t" r="r" b="b"/>
              <a:pathLst>
                <a:path w="3521" h="4460" extrusionOk="0">
                  <a:moveTo>
                    <a:pt x="3460" y="0"/>
                  </a:moveTo>
                  <a:cubicBezTo>
                    <a:pt x="3439" y="0"/>
                    <a:pt x="3420" y="14"/>
                    <a:pt x="3412" y="35"/>
                  </a:cubicBezTo>
                  <a:cubicBezTo>
                    <a:pt x="3110" y="891"/>
                    <a:pt x="2257" y="3153"/>
                    <a:pt x="1967" y="3344"/>
                  </a:cubicBezTo>
                  <a:cubicBezTo>
                    <a:pt x="1902" y="3387"/>
                    <a:pt x="1835" y="3408"/>
                    <a:pt x="1764" y="3408"/>
                  </a:cubicBezTo>
                  <a:cubicBezTo>
                    <a:pt x="1572" y="3408"/>
                    <a:pt x="1357" y="3250"/>
                    <a:pt x="1125" y="2937"/>
                  </a:cubicBezTo>
                  <a:cubicBezTo>
                    <a:pt x="1115" y="2924"/>
                    <a:pt x="1107" y="2914"/>
                    <a:pt x="1102" y="2909"/>
                  </a:cubicBezTo>
                  <a:cubicBezTo>
                    <a:pt x="982" y="2761"/>
                    <a:pt x="841" y="2685"/>
                    <a:pt x="696" y="2685"/>
                  </a:cubicBezTo>
                  <a:cubicBezTo>
                    <a:pt x="646" y="2685"/>
                    <a:pt x="595" y="2694"/>
                    <a:pt x="545" y="2713"/>
                  </a:cubicBezTo>
                  <a:cubicBezTo>
                    <a:pt x="246" y="2821"/>
                    <a:pt x="1" y="3243"/>
                    <a:pt x="22" y="3614"/>
                  </a:cubicBezTo>
                  <a:cubicBezTo>
                    <a:pt x="47" y="4067"/>
                    <a:pt x="372" y="4429"/>
                    <a:pt x="386" y="4443"/>
                  </a:cubicBezTo>
                  <a:cubicBezTo>
                    <a:pt x="390" y="4449"/>
                    <a:pt x="397" y="4453"/>
                    <a:pt x="403" y="4455"/>
                  </a:cubicBezTo>
                  <a:cubicBezTo>
                    <a:pt x="410" y="4458"/>
                    <a:pt x="417" y="4459"/>
                    <a:pt x="425" y="4459"/>
                  </a:cubicBezTo>
                  <a:cubicBezTo>
                    <a:pt x="437" y="4459"/>
                    <a:pt x="449" y="4455"/>
                    <a:pt x="459" y="4448"/>
                  </a:cubicBezTo>
                  <a:cubicBezTo>
                    <a:pt x="481" y="4429"/>
                    <a:pt x="482" y="4395"/>
                    <a:pt x="463" y="4374"/>
                  </a:cubicBezTo>
                  <a:cubicBezTo>
                    <a:pt x="460" y="4370"/>
                    <a:pt x="150" y="4025"/>
                    <a:pt x="126" y="3609"/>
                  </a:cubicBezTo>
                  <a:cubicBezTo>
                    <a:pt x="108" y="3285"/>
                    <a:pt x="326" y="2904"/>
                    <a:pt x="583" y="2810"/>
                  </a:cubicBezTo>
                  <a:cubicBezTo>
                    <a:pt x="622" y="2795"/>
                    <a:pt x="661" y="2788"/>
                    <a:pt x="699" y="2788"/>
                  </a:cubicBezTo>
                  <a:cubicBezTo>
                    <a:pt x="812" y="2788"/>
                    <a:pt x="922" y="2851"/>
                    <a:pt x="1021" y="2973"/>
                  </a:cubicBezTo>
                  <a:cubicBezTo>
                    <a:pt x="1024" y="2978"/>
                    <a:pt x="1030" y="2987"/>
                    <a:pt x="1040" y="2998"/>
                  </a:cubicBezTo>
                  <a:cubicBezTo>
                    <a:pt x="1332" y="3390"/>
                    <a:pt x="1576" y="3512"/>
                    <a:pt x="1767" y="3512"/>
                  </a:cubicBezTo>
                  <a:cubicBezTo>
                    <a:pt x="1869" y="3512"/>
                    <a:pt x="1955" y="3478"/>
                    <a:pt x="2026" y="3431"/>
                  </a:cubicBezTo>
                  <a:cubicBezTo>
                    <a:pt x="2399" y="3184"/>
                    <a:pt x="3399" y="388"/>
                    <a:pt x="3512" y="70"/>
                  </a:cubicBezTo>
                  <a:cubicBezTo>
                    <a:pt x="3521" y="43"/>
                    <a:pt x="3506" y="14"/>
                    <a:pt x="3478" y="4"/>
                  </a:cubicBezTo>
                  <a:cubicBezTo>
                    <a:pt x="3472" y="1"/>
                    <a:pt x="3466" y="0"/>
                    <a:pt x="3460"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4"/>
            <p:cNvSpPr/>
            <p:nvPr/>
          </p:nvSpPr>
          <p:spPr>
            <a:xfrm flipH="1">
              <a:off x="2154726" y="1483588"/>
              <a:ext cx="186575" cy="100280"/>
            </a:xfrm>
            <a:custGeom>
              <a:avLst/>
              <a:gdLst/>
              <a:ahLst/>
              <a:cxnLst/>
              <a:rect l="l" t="t" r="r" b="b"/>
              <a:pathLst>
                <a:path w="3602" h="1936" extrusionOk="0">
                  <a:moveTo>
                    <a:pt x="1302" y="1"/>
                  </a:moveTo>
                  <a:cubicBezTo>
                    <a:pt x="674" y="1"/>
                    <a:pt x="187" y="218"/>
                    <a:pt x="107" y="583"/>
                  </a:cubicBezTo>
                  <a:cubicBezTo>
                    <a:pt x="1" y="1073"/>
                    <a:pt x="674" y="1643"/>
                    <a:pt x="1608" y="1855"/>
                  </a:cubicBezTo>
                  <a:cubicBezTo>
                    <a:pt x="1848" y="1910"/>
                    <a:pt x="2081" y="1935"/>
                    <a:pt x="2297" y="1935"/>
                  </a:cubicBezTo>
                  <a:cubicBezTo>
                    <a:pt x="2927" y="1935"/>
                    <a:pt x="3415" y="1718"/>
                    <a:pt x="3494" y="1354"/>
                  </a:cubicBezTo>
                  <a:cubicBezTo>
                    <a:pt x="3601" y="865"/>
                    <a:pt x="2928" y="295"/>
                    <a:pt x="1994" y="82"/>
                  </a:cubicBezTo>
                  <a:cubicBezTo>
                    <a:pt x="1754" y="27"/>
                    <a:pt x="1519" y="1"/>
                    <a:pt x="1302" y="1"/>
                  </a:cubicBezTo>
                  <a:close/>
                </a:path>
              </a:pathLst>
            </a:custGeom>
            <a:solidFill>
              <a:srgbClr val="D8A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4"/>
            <p:cNvSpPr/>
            <p:nvPr/>
          </p:nvSpPr>
          <p:spPr>
            <a:xfrm flipH="1">
              <a:off x="2522747" y="1298619"/>
              <a:ext cx="175179" cy="131876"/>
            </a:xfrm>
            <a:custGeom>
              <a:avLst/>
              <a:gdLst/>
              <a:ahLst/>
              <a:cxnLst/>
              <a:rect l="l" t="t" r="r" b="b"/>
              <a:pathLst>
                <a:path w="3382" h="2546" extrusionOk="0">
                  <a:moveTo>
                    <a:pt x="862" y="0"/>
                  </a:moveTo>
                  <a:cubicBezTo>
                    <a:pt x="621" y="0"/>
                    <a:pt x="424" y="72"/>
                    <a:pt x="308" y="223"/>
                  </a:cubicBezTo>
                  <a:cubicBezTo>
                    <a:pt x="0" y="619"/>
                    <a:pt x="371" y="1410"/>
                    <a:pt x="1134" y="1990"/>
                  </a:cubicBezTo>
                  <a:cubicBezTo>
                    <a:pt x="1609" y="2352"/>
                    <a:pt x="2124" y="2546"/>
                    <a:pt x="2520" y="2546"/>
                  </a:cubicBezTo>
                  <a:cubicBezTo>
                    <a:pt x="2761" y="2546"/>
                    <a:pt x="2958" y="2474"/>
                    <a:pt x="3074" y="2324"/>
                  </a:cubicBezTo>
                  <a:cubicBezTo>
                    <a:pt x="3382" y="1927"/>
                    <a:pt x="3011" y="1136"/>
                    <a:pt x="2247" y="556"/>
                  </a:cubicBezTo>
                  <a:cubicBezTo>
                    <a:pt x="1772" y="195"/>
                    <a:pt x="1257" y="0"/>
                    <a:pt x="862" y="0"/>
                  </a:cubicBezTo>
                  <a:close/>
                </a:path>
              </a:pathLst>
            </a:custGeom>
            <a:solidFill>
              <a:srgbClr val="D8A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4"/>
            <p:cNvSpPr/>
            <p:nvPr/>
          </p:nvSpPr>
          <p:spPr>
            <a:xfrm flipH="1">
              <a:off x="2175704" y="1368080"/>
              <a:ext cx="118254" cy="82721"/>
            </a:xfrm>
            <a:custGeom>
              <a:avLst/>
              <a:gdLst/>
              <a:ahLst/>
              <a:cxnLst/>
              <a:rect l="l" t="t" r="r" b="b"/>
              <a:pathLst>
                <a:path w="2283" h="1597" extrusionOk="0">
                  <a:moveTo>
                    <a:pt x="1032" y="0"/>
                  </a:moveTo>
                  <a:cubicBezTo>
                    <a:pt x="416" y="0"/>
                    <a:pt x="15" y="652"/>
                    <a:pt x="11" y="659"/>
                  </a:cubicBezTo>
                  <a:cubicBezTo>
                    <a:pt x="0" y="676"/>
                    <a:pt x="6" y="699"/>
                    <a:pt x="22" y="709"/>
                  </a:cubicBezTo>
                  <a:cubicBezTo>
                    <a:pt x="28" y="713"/>
                    <a:pt x="35" y="715"/>
                    <a:pt x="41" y="715"/>
                  </a:cubicBezTo>
                  <a:cubicBezTo>
                    <a:pt x="54" y="715"/>
                    <a:pt x="66" y="709"/>
                    <a:pt x="72" y="697"/>
                  </a:cubicBezTo>
                  <a:cubicBezTo>
                    <a:pt x="77" y="690"/>
                    <a:pt x="455" y="75"/>
                    <a:pt x="1032" y="75"/>
                  </a:cubicBezTo>
                  <a:cubicBezTo>
                    <a:pt x="1150" y="75"/>
                    <a:pt x="1276" y="100"/>
                    <a:pt x="1410" y="162"/>
                  </a:cubicBezTo>
                  <a:cubicBezTo>
                    <a:pt x="1738" y="317"/>
                    <a:pt x="1920" y="595"/>
                    <a:pt x="1948" y="989"/>
                  </a:cubicBezTo>
                  <a:cubicBezTo>
                    <a:pt x="1971" y="1290"/>
                    <a:pt x="1894" y="1547"/>
                    <a:pt x="1893" y="1550"/>
                  </a:cubicBezTo>
                  <a:cubicBezTo>
                    <a:pt x="1886" y="1570"/>
                    <a:pt x="1896" y="1591"/>
                    <a:pt x="1916" y="1596"/>
                  </a:cubicBezTo>
                  <a:cubicBezTo>
                    <a:pt x="1920" y="1597"/>
                    <a:pt x="1922" y="1597"/>
                    <a:pt x="1926" y="1597"/>
                  </a:cubicBezTo>
                  <a:cubicBezTo>
                    <a:pt x="1942" y="1597"/>
                    <a:pt x="1957" y="1586"/>
                    <a:pt x="1962" y="1570"/>
                  </a:cubicBezTo>
                  <a:cubicBezTo>
                    <a:pt x="1966" y="1559"/>
                    <a:pt x="2282" y="488"/>
                    <a:pt x="1441" y="96"/>
                  </a:cubicBezTo>
                  <a:cubicBezTo>
                    <a:pt x="1297" y="28"/>
                    <a:pt x="1160" y="0"/>
                    <a:pt x="10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4"/>
            <p:cNvSpPr/>
            <p:nvPr/>
          </p:nvSpPr>
          <p:spPr>
            <a:xfrm flipH="1">
              <a:off x="2158507" y="1439457"/>
              <a:ext cx="35947" cy="4351"/>
            </a:xfrm>
            <a:custGeom>
              <a:avLst/>
              <a:gdLst/>
              <a:ahLst/>
              <a:cxnLst/>
              <a:rect l="l" t="t" r="r" b="b"/>
              <a:pathLst>
                <a:path w="694" h="84" extrusionOk="0">
                  <a:moveTo>
                    <a:pt x="657" y="1"/>
                  </a:moveTo>
                  <a:lnTo>
                    <a:pt x="36" y="11"/>
                  </a:lnTo>
                  <a:cubicBezTo>
                    <a:pt x="16" y="11"/>
                    <a:pt x="0" y="28"/>
                    <a:pt x="0" y="48"/>
                  </a:cubicBezTo>
                  <a:cubicBezTo>
                    <a:pt x="1" y="67"/>
                    <a:pt x="17" y="83"/>
                    <a:pt x="37" y="83"/>
                  </a:cubicBezTo>
                  <a:lnTo>
                    <a:pt x="658" y="73"/>
                  </a:lnTo>
                  <a:cubicBezTo>
                    <a:pt x="678" y="73"/>
                    <a:pt x="693" y="56"/>
                    <a:pt x="693" y="36"/>
                  </a:cubicBezTo>
                  <a:cubicBezTo>
                    <a:pt x="692" y="16"/>
                    <a:pt x="677" y="1"/>
                    <a:pt x="6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4"/>
            <p:cNvSpPr/>
            <p:nvPr/>
          </p:nvSpPr>
          <p:spPr>
            <a:xfrm flipH="1">
              <a:off x="2163428" y="1424850"/>
              <a:ext cx="26728" cy="5905"/>
            </a:xfrm>
            <a:custGeom>
              <a:avLst/>
              <a:gdLst/>
              <a:ahLst/>
              <a:cxnLst/>
              <a:rect l="l" t="t" r="r" b="b"/>
              <a:pathLst>
                <a:path w="516" h="114" extrusionOk="0">
                  <a:moveTo>
                    <a:pt x="468" y="1"/>
                  </a:moveTo>
                  <a:lnTo>
                    <a:pt x="42" y="27"/>
                  </a:lnTo>
                  <a:cubicBezTo>
                    <a:pt x="19" y="28"/>
                    <a:pt x="1" y="49"/>
                    <a:pt x="2" y="73"/>
                  </a:cubicBezTo>
                  <a:cubicBezTo>
                    <a:pt x="4" y="96"/>
                    <a:pt x="23" y="114"/>
                    <a:pt x="45" y="114"/>
                  </a:cubicBezTo>
                  <a:lnTo>
                    <a:pt x="48" y="114"/>
                  </a:lnTo>
                  <a:lnTo>
                    <a:pt x="473" y="87"/>
                  </a:lnTo>
                  <a:cubicBezTo>
                    <a:pt x="496" y="85"/>
                    <a:pt x="515" y="64"/>
                    <a:pt x="513" y="41"/>
                  </a:cubicBezTo>
                  <a:cubicBezTo>
                    <a:pt x="512" y="17"/>
                    <a:pt x="495"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4"/>
            <p:cNvSpPr/>
            <p:nvPr/>
          </p:nvSpPr>
          <p:spPr>
            <a:xfrm flipH="1">
              <a:off x="2467686" y="1231749"/>
              <a:ext cx="120118" cy="81944"/>
            </a:xfrm>
            <a:custGeom>
              <a:avLst/>
              <a:gdLst/>
              <a:ahLst/>
              <a:cxnLst/>
              <a:rect l="l" t="t" r="r" b="b"/>
              <a:pathLst>
                <a:path w="2319" h="1582" extrusionOk="0">
                  <a:moveTo>
                    <a:pt x="1059" y="0"/>
                  </a:moveTo>
                  <a:cubicBezTo>
                    <a:pt x="438" y="0"/>
                    <a:pt x="17" y="636"/>
                    <a:pt x="11" y="644"/>
                  </a:cubicBezTo>
                  <a:cubicBezTo>
                    <a:pt x="1" y="661"/>
                    <a:pt x="5" y="684"/>
                    <a:pt x="22" y="694"/>
                  </a:cubicBezTo>
                  <a:cubicBezTo>
                    <a:pt x="28" y="698"/>
                    <a:pt x="35" y="700"/>
                    <a:pt x="42" y="700"/>
                  </a:cubicBezTo>
                  <a:cubicBezTo>
                    <a:pt x="54" y="700"/>
                    <a:pt x="65" y="694"/>
                    <a:pt x="72" y="684"/>
                  </a:cubicBezTo>
                  <a:cubicBezTo>
                    <a:pt x="73" y="682"/>
                    <a:pt x="220" y="456"/>
                    <a:pt x="464" y="282"/>
                  </a:cubicBezTo>
                  <a:cubicBezTo>
                    <a:pt x="659" y="142"/>
                    <a:pt x="856" y="72"/>
                    <a:pt x="1053" y="72"/>
                  </a:cubicBezTo>
                  <a:cubicBezTo>
                    <a:pt x="1184" y="72"/>
                    <a:pt x="1314" y="102"/>
                    <a:pt x="1444" y="163"/>
                  </a:cubicBezTo>
                  <a:cubicBezTo>
                    <a:pt x="1772" y="315"/>
                    <a:pt x="1948" y="591"/>
                    <a:pt x="1966" y="981"/>
                  </a:cubicBezTo>
                  <a:cubicBezTo>
                    <a:pt x="1981" y="1277"/>
                    <a:pt x="1894" y="1530"/>
                    <a:pt x="1893" y="1532"/>
                  </a:cubicBezTo>
                  <a:cubicBezTo>
                    <a:pt x="1887" y="1551"/>
                    <a:pt x="1898" y="1572"/>
                    <a:pt x="1915" y="1578"/>
                  </a:cubicBezTo>
                  <a:cubicBezTo>
                    <a:pt x="1919" y="1581"/>
                    <a:pt x="1924" y="1581"/>
                    <a:pt x="1927" y="1581"/>
                  </a:cubicBezTo>
                  <a:cubicBezTo>
                    <a:pt x="1942" y="1581"/>
                    <a:pt x="1956" y="1571"/>
                    <a:pt x="1962" y="1556"/>
                  </a:cubicBezTo>
                  <a:cubicBezTo>
                    <a:pt x="1965" y="1545"/>
                    <a:pt x="2318" y="491"/>
                    <a:pt x="1476" y="97"/>
                  </a:cubicBezTo>
                  <a:cubicBezTo>
                    <a:pt x="1329" y="29"/>
                    <a:pt x="1190" y="0"/>
                    <a:pt x="10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4"/>
            <p:cNvSpPr/>
            <p:nvPr/>
          </p:nvSpPr>
          <p:spPr>
            <a:xfrm flipH="1">
              <a:off x="2579155" y="1233510"/>
              <a:ext cx="24604" cy="28799"/>
            </a:xfrm>
            <a:custGeom>
              <a:avLst/>
              <a:gdLst/>
              <a:ahLst/>
              <a:cxnLst/>
              <a:rect l="l" t="t" r="r" b="b"/>
              <a:pathLst>
                <a:path w="475" h="556" extrusionOk="0">
                  <a:moveTo>
                    <a:pt x="42" y="0"/>
                  </a:moveTo>
                  <a:cubicBezTo>
                    <a:pt x="34" y="0"/>
                    <a:pt x="26" y="3"/>
                    <a:pt x="20" y="9"/>
                  </a:cubicBezTo>
                  <a:cubicBezTo>
                    <a:pt x="4" y="21"/>
                    <a:pt x="1" y="44"/>
                    <a:pt x="14" y="60"/>
                  </a:cubicBezTo>
                  <a:lnTo>
                    <a:pt x="406" y="542"/>
                  </a:lnTo>
                  <a:cubicBezTo>
                    <a:pt x="413" y="551"/>
                    <a:pt x="424" y="556"/>
                    <a:pt x="434" y="556"/>
                  </a:cubicBezTo>
                  <a:cubicBezTo>
                    <a:pt x="442" y="556"/>
                    <a:pt x="450" y="553"/>
                    <a:pt x="456" y="547"/>
                  </a:cubicBezTo>
                  <a:cubicBezTo>
                    <a:pt x="472" y="535"/>
                    <a:pt x="475" y="512"/>
                    <a:pt x="461" y="496"/>
                  </a:cubicBezTo>
                  <a:lnTo>
                    <a:pt x="70" y="14"/>
                  </a:lnTo>
                  <a:cubicBezTo>
                    <a:pt x="63" y="5"/>
                    <a:pt x="52" y="0"/>
                    <a:pt x="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4"/>
            <p:cNvSpPr/>
            <p:nvPr/>
          </p:nvSpPr>
          <p:spPr>
            <a:xfrm flipH="1">
              <a:off x="2571540" y="1228123"/>
              <a:ext cx="18181" cy="22273"/>
            </a:xfrm>
            <a:custGeom>
              <a:avLst/>
              <a:gdLst/>
              <a:ahLst/>
              <a:cxnLst/>
              <a:rect l="l" t="t" r="r" b="b"/>
              <a:pathLst>
                <a:path w="351" h="430" extrusionOk="0">
                  <a:moveTo>
                    <a:pt x="49" y="1"/>
                  </a:moveTo>
                  <a:cubicBezTo>
                    <a:pt x="40" y="1"/>
                    <a:pt x="31" y="4"/>
                    <a:pt x="24" y="9"/>
                  </a:cubicBezTo>
                  <a:cubicBezTo>
                    <a:pt x="4" y="24"/>
                    <a:pt x="0" y="50"/>
                    <a:pt x="15" y="69"/>
                  </a:cubicBezTo>
                  <a:lnTo>
                    <a:pt x="267" y="412"/>
                  </a:lnTo>
                  <a:cubicBezTo>
                    <a:pt x="276" y="423"/>
                    <a:pt x="288" y="429"/>
                    <a:pt x="302" y="429"/>
                  </a:cubicBezTo>
                  <a:cubicBezTo>
                    <a:pt x="310" y="429"/>
                    <a:pt x="320" y="427"/>
                    <a:pt x="328" y="422"/>
                  </a:cubicBezTo>
                  <a:cubicBezTo>
                    <a:pt x="348" y="407"/>
                    <a:pt x="351" y="381"/>
                    <a:pt x="337" y="361"/>
                  </a:cubicBezTo>
                  <a:lnTo>
                    <a:pt x="84" y="19"/>
                  </a:lnTo>
                  <a:cubicBezTo>
                    <a:pt x="75" y="7"/>
                    <a:pt x="62" y="1"/>
                    <a:pt x="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4"/>
            <p:cNvSpPr/>
            <p:nvPr/>
          </p:nvSpPr>
          <p:spPr>
            <a:xfrm flipH="1">
              <a:off x="1685130" y="788621"/>
              <a:ext cx="958254" cy="771109"/>
            </a:xfrm>
            <a:custGeom>
              <a:avLst/>
              <a:gdLst/>
              <a:ahLst/>
              <a:cxnLst/>
              <a:rect l="l" t="t" r="r" b="b"/>
              <a:pathLst>
                <a:path w="18500" h="14887" extrusionOk="0">
                  <a:moveTo>
                    <a:pt x="6121" y="1"/>
                  </a:moveTo>
                  <a:cubicBezTo>
                    <a:pt x="5170" y="1"/>
                    <a:pt x="4341" y="160"/>
                    <a:pt x="3730" y="446"/>
                  </a:cubicBezTo>
                  <a:cubicBezTo>
                    <a:pt x="1613" y="1442"/>
                    <a:pt x="75" y="3332"/>
                    <a:pt x="71" y="5479"/>
                  </a:cubicBezTo>
                  <a:cubicBezTo>
                    <a:pt x="70" y="6316"/>
                    <a:pt x="0" y="6634"/>
                    <a:pt x="362" y="6634"/>
                  </a:cubicBezTo>
                  <a:cubicBezTo>
                    <a:pt x="393" y="6634"/>
                    <a:pt x="426" y="6631"/>
                    <a:pt x="463" y="6627"/>
                  </a:cubicBezTo>
                  <a:cubicBezTo>
                    <a:pt x="937" y="6571"/>
                    <a:pt x="4936" y="3293"/>
                    <a:pt x="4936" y="3293"/>
                  </a:cubicBezTo>
                  <a:lnTo>
                    <a:pt x="4936" y="3293"/>
                  </a:lnTo>
                  <a:lnTo>
                    <a:pt x="2995" y="5450"/>
                  </a:lnTo>
                  <a:cubicBezTo>
                    <a:pt x="3101" y="5676"/>
                    <a:pt x="3423" y="5767"/>
                    <a:pt x="3872" y="5767"/>
                  </a:cubicBezTo>
                  <a:cubicBezTo>
                    <a:pt x="5750" y="5767"/>
                    <a:pt x="9861" y="4179"/>
                    <a:pt x="9861" y="4179"/>
                  </a:cubicBezTo>
                  <a:lnTo>
                    <a:pt x="11483" y="10255"/>
                  </a:lnTo>
                  <a:cubicBezTo>
                    <a:pt x="11826" y="14434"/>
                    <a:pt x="14325" y="14886"/>
                    <a:pt x="14325" y="14886"/>
                  </a:cubicBezTo>
                  <a:cubicBezTo>
                    <a:pt x="14325" y="14886"/>
                    <a:pt x="17332" y="11783"/>
                    <a:pt x="17916" y="8999"/>
                  </a:cubicBezTo>
                  <a:cubicBezTo>
                    <a:pt x="18500" y="6214"/>
                    <a:pt x="13918" y="3406"/>
                    <a:pt x="13918" y="3406"/>
                  </a:cubicBezTo>
                  <a:cubicBezTo>
                    <a:pt x="11566" y="974"/>
                    <a:pt x="8472" y="1"/>
                    <a:pt x="612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4"/>
            <p:cNvSpPr/>
            <p:nvPr/>
          </p:nvSpPr>
          <p:spPr>
            <a:xfrm flipH="1">
              <a:off x="1814364" y="901850"/>
              <a:ext cx="129494" cy="118823"/>
            </a:xfrm>
            <a:custGeom>
              <a:avLst/>
              <a:gdLst/>
              <a:ahLst/>
              <a:cxnLst/>
              <a:rect l="l" t="t" r="r" b="b"/>
              <a:pathLst>
                <a:path w="2500" h="2294" extrusionOk="0">
                  <a:moveTo>
                    <a:pt x="1120" y="0"/>
                  </a:moveTo>
                  <a:cubicBezTo>
                    <a:pt x="1111" y="0"/>
                    <a:pt x="1101" y="1"/>
                    <a:pt x="1091" y="1"/>
                  </a:cubicBezTo>
                  <a:cubicBezTo>
                    <a:pt x="336" y="49"/>
                    <a:pt x="1" y="1561"/>
                    <a:pt x="416" y="2029"/>
                  </a:cubicBezTo>
                  <a:lnTo>
                    <a:pt x="981" y="2294"/>
                  </a:lnTo>
                  <a:cubicBezTo>
                    <a:pt x="981" y="2294"/>
                    <a:pt x="2500" y="1533"/>
                    <a:pt x="2073" y="1200"/>
                  </a:cubicBezTo>
                  <a:cubicBezTo>
                    <a:pt x="2009" y="1150"/>
                    <a:pt x="1939" y="1130"/>
                    <a:pt x="1864" y="1130"/>
                  </a:cubicBezTo>
                  <a:cubicBezTo>
                    <a:pt x="1434" y="1130"/>
                    <a:pt x="873" y="1824"/>
                    <a:pt x="873" y="1824"/>
                  </a:cubicBezTo>
                  <a:cubicBezTo>
                    <a:pt x="873" y="1824"/>
                    <a:pt x="1822" y="0"/>
                    <a:pt x="1120"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4"/>
            <p:cNvSpPr/>
            <p:nvPr/>
          </p:nvSpPr>
          <p:spPr>
            <a:xfrm flipH="1">
              <a:off x="2516376" y="2277437"/>
              <a:ext cx="374548" cy="223454"/>
            </a:xfrm>
            <a:custGeom>
              <a:avLst/>
              <a:gdLst/>
              <a:ahLst/>
              <a:cxnLst/>
              <a:rect l="l" t="t" r="r" b="b"/>
              <a:pathLst>
                <a:path w="7231" h="4314" extrusionOk="0">
                  <a:moveTo>
                    <a:pt x="88" y="1"/>
                  </a:moveTo>
                  <a:cubicBezTo>
                    <a:pt x="67" y="1"/>
                    <a:pt x="47" y="9"/>
                    <a:pt x="31" y="25"/>
                  </a:cubicBezTo>
                  <a:cubicBezTo>
                    <a:pt x="1" y="56"/>
                    <a:pt x="2" y="107"/>
                    <a:pt x="33" y="138"/>
                  </a:cubicBezTo>
                  <a:cubicBezTo>
                    <a:pt x="2031" y="2044"/>
                    <a:pt x="4480" y="3485"/>
                    <a:pt x="7118" y="4309"/>
                  </a:cubicBezTo>
                  <a:cubicBezTo>
                    <a:pt x="7125" y="4312"/>
                    <a:pt x="7134" y="4313"/>
                    <a:pt x="7141" y="4313"/>
                  </a:cubicBezTo>
                  <a:cubicBezTo>
                    <a:pt x="7175" y="4313"/>
                    <a:pt x="7207" y="4291"/>
                    <a:pt x="7218" y="4257"/>
                  </a:cubicBezTo>
                  <a:cubicBezTo>
                    <a:pt x="7231" y="4215"/>
                    <a:pt x="7208" y="4171"/>
                    <a:pt x="7166" y="4158"/>
                  </a:cubicBezTo>
                  <a:cubicBezTo>
                    <a:pt x="4552" y="3342"/>
                    <a:pt x="2124" y="1912"/>
                    <a:pt x="143" y="23"/>
                  </a:cubicBezTo>
                  <a:cubicBezTo>
                    <a:pt x="127" y="8"/>
                    <a:pt x="108" y="1"/>
                    <a:pt x="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4"/>
            <p:cNvSpPr/>
            <p:nvPr/>
          </p:nvSpPr>
          <p:spPr>
            <a:xfrm flipH="1">
              <a:off x="2634008" y="2102309"/>
              <a:ext cx="200249" cy="218223"/>
            </a:xfrm>
            <a:custGeom>
              <a:avLst/>
              <a:gdLst/>
              <a:ahLst/>
              <a:cxnLst/>
              <a:rect l="l" t="t" r="r" b="b"/>
              <a:pathLst>
                <a:path w="3866" h="4213" extrusionOk="0">
                  <a:moveTo>
                    <a:pt x="89" y="1"/>
                  </a:moveTo>
                  <a:cubicBezTo>
                    <a:pt x="70" y="1"/>
                    <a:pt x="51" y="8"/>
                    <a:pt x="35" y="22"/>
                  </a:cubicBezTo>
                  <a:cubicBezTo>
                    <a:pt x="3" y="52"/>
                    <a:pt x="1" y="101"/>
                    <a:pt x="30" y="133"/>
                  </a:cubicBezTo>
                  <a:lnTo>
                    <a:pt x="3718" y="4187"/>
                  </a:lnTo>
                  <a:cubicBezTo>
                    <a:pt x="3734" y="4204"/>
                    <a:pt x="3755" y="4213"/>
                    <a:pt x="3776" y="4213"/>
                  </a:cubicBezTo>
                  <a:cubicBezTo>
                    <a:pt x="3795" y="4213"/>
                    <a:pt x="3814" y="4207"/>
                    <a:pt x="3830" y="4192"/>
                  </a:cubicBezTo>
                  <a:cubicBezTo>
                    <a:pt x="3863" y="4162"/>
                    <a:pt x="3865" y="4113"/>
                    <a:pt x="3835" y="4079"/>
                  </a:cubicBezTo>
                  <a:lnTo>
                    <a:pt x="148" y="27"/>
                  </a:lnTo>
                  <a:cubicBezTo>
                    <a:pt x="132" y="10"/>
                    <a:pt x="110"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4"/>
            <p:cNvSpPr/>
            <p:nvPr/>
          </p:nvSpPr>
          <p:spPr>
            <a:xfrm flipH="1">
              <a:off x="2323171" y="2434642"/>
              <a:ext cx="707398" cy="126386"/>
            </a:xfrm>
            <a:custGeom>
              <a:avLst/>
              <a:gdLst/>
              <a:ahLst/>
              <a:cxnLst/>
              <a:rect l="l" t="t" r="r" b="b"/>
              <a:pathLst>
                <a:path w="13657" h="2440" extrusionOk="0">
                  <a:moveTo>
                    <a:pt x="92" y="1"/>
                  </a:moveTo>
                  <a:cubicBezTo>
                    <a:pt x="60" y="1"/>
                    <a:pt x="31" y="19"/>
                    <a:pt x="18" y="49"/>
                  </a:cubicBezTo>
                  <a:cubicBezTo>
                    <a:pt x="0" y="89"/>
                    <a:pt x="19" y="136"/>
                    <a:pt x="60" y="153"/>
                  </a:cubicBezTo>
                  <a:cubicBezTo>
                    <a:pt x="3588" y="1661"/>
                    <a:pt x="7412" y="2439"/>
                    <a:pt x="11245" y="2439"/>
                  </a:cubicBezTo>
                  <a:cubicBezTo>
                    <a:pt x="12024" y="2439"/>
                    <a:pt x="12803" y="2407"/>
                    <a:pt x="13579" y="2344"/>
                  </a:cubicBezTo>
                  <a:cubicBezTo>
                    <a:pt x="13623" y="2340"/>
                    <a:pt x="13657" y="2302"/>
                    <a:pt x="13652" y="2259"/>
                  </a:cubicBezTo>
                  <a:cubicBezTo>
                    <a:pt x="13648" y="2217"/>
                    <a:pt x="13620" y="2185"/>
                    <a:pt x="13576" y="2185"/>
                  </a:cubicBezTo>
                  <a:cubicBezTo>
                    <a:pt x="13573" y="2185"/>
                    <a:pt x="13569" y="2185"/>
                    <a:pt x="13566" y="2185"/>
                  </a:cubicBezTo>
                  <a:cubicBezTo>
                    <a:pt x="12795" y="2249"/>
                    <a:pt x="12023" y="2281"/>
                    <a:pt x="11250" y="2281"/>
                  </a:cubicBezTo>
                  <a:cubicBezTo>
                    <a:pt x="7437" y="2281"/>
                    <a:pt x="3631" y="1508"/>
                    <a:pt x="122" y="7"/>
                  </a:cubicBezTo>
                  <a:cubicBezTo>
                    <a:pt x="112" y="3"/>
                    <a:pt x="102" y="1"/>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4"/>
            <p:cNvSpPr/>
            <p:nvPr/>
          </p:nvSpPr>
          <p:spPr>
            <a:xfrm flipH="1">
              <a:off x="2121731" y="2053930"/>
              <a:ext cx="125143" cy="248214"/>
            </a:xfrm>
            <a:custGeom>
              <a:avLst/>
              <a:gdLst/>
              <a:ahLst/>
              <a:cxnLst/>
              <a:rect l="l" t="t" r="r" b="b"/>
              <a:pathLst>
                <a:path w="2416" h="4792" extrusionOk="0">
                  <a:moveTo>
                    <a:pt x="2326" y="1"/>
                  </a:moveTo>
                  <a:cubicBezTo>
                    <a:pt x="2302" y="1"/>
                    <a:pt x="2278" y="12"/>
                    <a:pt x="2263" y="33"/>
                  </a:cubicBezTo>
                  <a:cubicBezTo>
                    <a:pt x="1229" y="1414"/>
                    <a:pt x="449" y="3025"/>
                    <a:pt x="11" y="4693"/>
                  </a:cubicBezTo>
                  <a:cubicBezTo>
                    <a:pt x="1" y="4735"/>
                    <a:pt x="26" y="4777"/>
                    <a:pt x="68" y="4789"/>
                  </a:cubicBezTo>
                  <a:cubicBezTo>
                    <a:pt x="76" y="4791"/>
                    <a:pt x="82" y="4792"/>
                    <a:pt x="88" y="4792"/>
                  </a:cubicBezTo>
                  <a:cubicBezTo>
                    <a:pt x="124" y="4792"/>
                    <a:pt x="155" y="4768"/>
                    <a:pt x="164" y="4734"/>
                  </a:cubicBezTo>
                  <a:cubicBezTo>
                    <a:pt x="599" y="3085"/>
                    <a:pt x="1367" y="1493"/>
                    <a:pt x="2389" y="128"/>
                  </a:cubicBezTo>
                  <a:cubicBezTo>
                    <a:pt x="2415" y="93"/>
                    <a:pt x="2409" y="43"/>
                    <a:pt x="2373" y="17"/>
                  </a:cubicBezTo>
                  <a:cubicBezTo>
                    <a:pt x="2359" y="6"/>
                    <a:pt x="2342" y="1"/>
                    <a:pt x="2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4"/>
            <p:cNvSpPr/>
            <p:nvPr/>
          </p:nvSpPr>
          <p:spPr>
            <a:xfrm flipH="1">
              <a:off x="2105259" y="2108318"/>
              <a:ext cx="66249" cy="125039"/>
            </a:xfrm>
            <a:custGeom>
              <a:avLst/>
              <a:gdLst/>
              <a:ahLst/>
              <a:cxnLst/>
              <a:rect l="l" t="t" r="r" b="b"/>
              <a:pathLst>
                <a:path w="1279" h="2414" extrusionOk="0">
                  <a:moveTo>
                    <a:pt x="1190" y="1"/>
                  </a:moveTo>
                  <a:cubicBezTo>
                    <a:pt x="1168" y="1"/>
                    <a:pt x="1147" y="9"/>
                    <a:pt x="1131" y="27"/>
                  </a:cubicBezTo>
                  <a:cubicBezTo>
                    <a:pt x="557" y="662"/>
                    <a:pt x="158" y="1477"/>
                    <a:pt x="9" y="2319"/>
                  </a:cubicBezTo>
                  <a:cubicBezTo>
                    <a:pt x="1" y="2363"/>
                    <a:pt x="30" y="2405"/>
                    <a:pt x="73" y="2412"/>
                  </a:cubicBezTo>
                  <a:cubicBezTo>
                    <a:pt x="78" y="2413"/>
                    <a:pt x="83" y="2413"/>
                    <a:pt x="87" y="2413"/>
                  </a:cubicBezTo>
                  <a:cubicBezTo>
                    <a:pt x="126" y="2413"/>
                    <a:pt x="158" y="2386"/>
                    <a:pt x="167" y="2348"/>
                  </a:cubicBezTo>
                  <a:cubicBezTo>
                    <a:pt x="312" y="1534"/>
                    <a:pt x="696" y="747"/>
                    <a:pt x="1249" y="134"/>
                  </a:cubicBezTo>
                  <a:cubicBezTo>
                    <a:pt x="1278" y="101"/>
                    <a:pt x="1275" y="52"/>
                    <a:pt x="1243" y="22"/>
                  </a:cubicBezTo>
                  <a:cubicBezTo>
                    <a:pt x="1228" y="7"/>
                    <a:pt x="1209" y="1"/>
                    <a:pt x="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4"/>
            <p:cNvSpPr/>
            <p:nvPr/>
          </p:nvSpPr>
          <p:spPr>
            <a:xfrm flipH="1">
              <a:off x="2354975" y="1771789"/>
              <a:ext cx="257693" cy="83964"/>
            </a:xfrm>
            <a:custGeom>
              <a:avLst/>
              <a:gdLst/>
              <a:ahLst/>
              <a:cxnLst/>
              <a:rect l="l" t="t" r="r" b="b"/>
              <a:pathLst>
                <a:path w="4975" h="1621" extrusionOk="0">
                  <a:moveTo>
                    <a:pt x="92" y="1"/>
                  </a:moveTo>
                  <a:cubicBezTo>
                    <a:pt x="67" y="1"/>
                    <a:pt x="42" y="12"/>
                    <a:pt x="27" y="34"/>
                  </a:cubicBezTo>
                  <a:cubicBezTo>
                    <a:pt x="1" y="68"/>
                    <a:pt x="9" y="118"/>
                    <a:pt x="44" y="144"/>
                  </a:cubicBezTo>
                  <a:cubicBezTo>
                    <a:pt x="1319" y="1091"/>
                    <a:pt x="2933" y="1621"/>
                    <a:pt x="4525" y="1621"/>
                  </a:cubicBezTo>
                  <a:cubicBezTo>
                    <a:pt x="4649" y="1621"/>
                    <a:pt x="4774" y="1617"/>
                    <a:pt x="4896" y="1610"/>
                  </a:cubicBezTo>
                  <a:cubicBezTo>
                    <a:pt x="4941" y="1607"/>
                    <a:pt x="4975" y="1570"/>
                    <a:pt x="4973" y="1527"/>
                  </a:cubicBezTo>
                  <a:cubicBezTo>
                    <a:pt x="4970" y="1484"/>
                    <a:pt x="4940" y="1450"/>
                    <a:pt x="4897" y="1450"/>
                  </a:cubicBezTo>
                  <a:cubicBezTo>
                    <a:pt x="4894" y="1450"/>
                    <a:pt x="4892" y="1450"/>
                    <a:pt x="4889" y="1450"/>
                  </a:cubicBezTo>
                  <a:cubicBezTo>
                    <a:pt x="4767" y="1457"/>
                    <a:pt x="4646" y="1460"/>
                    <a:pt x="4524" y="1460"/>
                  </a:cubicBezTo>
                  <a:cubicBezTo>
                    <a:pt x="2962" y="1460"/>
                    <a:pt x="1385" y="944"/>
                    <a:pt x="138" y="16"/>
                  </a:cubicBezTo>
                  <a:cubicBezTo>
                    <a:pt x="124" y="6"/>
                    <a:pt x="108" y="1"/>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4"/>
            <p:cNvSpPr/>
            <p:nvPr/>
          </p:nvSpPr>
          <p:spPr>
            <a:xfrm flipH="1">
              <a:off x="2950594" y="1673892"/>
              <a:ext cx="83601" cy="214908"/>
            </a:xfrm>
            <a:custGeom>
              <a:avLst/>
              <a:gdLst/>
              <a:ahLst/>
              <a:cxnLst/>
              <a:rect l="l" t="t" r="r" b="b"/>
              <a:pathLst>
                <a:path w="1614" h="4149" extrusionOk="0">
                  <a:moveTo>
                    <a:pt x="89" y="1"/>
                  </a:moveTo>
                  <a:cubicBezTo>
                    <a:pt x="80" y="1"/>
                    <a:pt x="70" y="3"/>
                    <a:pt x="61" y="6"/>
                  </a:cubicBezTo>
                  <a:cubicBezTo>
                    <a:pt x="20" y="22"/>
                    <a:pt x="0" y="69"/>
                    <a:pt x="16" y="110"/>
                  </a:cubicBezTo>
                  <a:cubicBezTo>
                    <a:pt x="532" y="1418"/>
                    <a:pt x="1013" y="2757"/>
                    <a:pt x="1450" y="4093"/>
                  </a:cubicBezTo>
                  <a:cubicBezTo>
                    <a:pt x="1461" y="4128"/>
                    <a:pt x="1492" y="4148"/>
                    <a:pt x="1526" y="4148"/>
                  </a:cubicBezTo>
                  <a:cubicBezTo>
                    <a:pt x="1534" y="4148"/>
                    <a:pt x="1543" y="4147"/>
                    <a:pt x="1550" y="4144"/>
                  </a:cubicBezTo>
                  <a:cubicBezTo>
                    <a:pt x="1591" y="4130"/>
                    <a:pt x="1613" y="4086"/>
                    <a:pt x="1601" y="4044"/>
                  </a:cubicBezTo>
                  <a:cubicBezTo>
                    <a:pt x="1163" y="2705"/>
                    <a:pt x="679" y="1361"/>
                    <a:pt x="163" y="51"/>
                  </a:cubicBezTo>
                  <a:cubicBezTo>
                    <a:pt x="151" y="20"/>
                    <a:pt x="121"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4"/>
            <p:cNvSpPr/>
            <p:nvPr/>
          </p:nvSpPr>
          <p:spPr>
            <a:xfrm flipH="1">
              <a:off x="1561178" y="1228226"/>
              <a:ext cx="64850" cy="178805"/>
            </a:xfrm>
            <a:custGeom>
              <a:avLst/>
              <a:gdLst/>
              <a:ahLst/>
              <a:cxnLst/>
              <a:rect l="l" t="t" r="r" b="b"/>
              <a:pathLst>
                <a:path w="1252" h="3452" extrusionOk="0">
                  <a:moveTo>
                    <a:pt x="91" y="0"/>
                  </a:moveTo>
                  <a:cubicBezTo>
                    <a:pt x="80" y="0"/>
                    <a:pt x="69" y="2"/>
                    <a:pt x="59" y="6"/>
                  </a:cubicBezTo>
                  <a:cubicBezTo>
                    <a:pt x="18" y="23"/>
                    <a:pt x="1" y="70"/>
                    <a:pt x="17" y="111"/>
                  </a:cubicBezTo>
                  <a:cubicBezTo>
                    <a:pt x="468" y="1166"/>
                    <a:pt x="827" y="2271"/>
                    <a:pt x="1086" y="3390"/>
                  </a:cubicBezTo>
                  <a:cubicBezTo>
                    <a:pt x="1093" y="3426"/>
                    <a:pt x="1126" y="3451"/>
                    <a:pt x="1162" y="3451"/>
                  </a:cubicBezTo>
                  <a:cubicBezTo>
                    <a:pt x="1170" y="3451"/>
                    <a:pt x="1175" y="3450"/>
                    <a:pt x="1181" y="3450"/>
                  </a:cubicBezTo>
                  <a:cubicBezTo>
                    <a:pt x="1224" y="3440"/>
                    <a:pt x="1251" y="3398"/>
                    <a:pt x="1241" y="3354"/>
                  </a:cubicBezTo>
                  <a:cubicBezTo>
                    <a:pt x="980" y="2225"/>
                    <a:pt x="619" y="1113"/>
                    <a:pt x="163" y="48"/>
                  </a:cubicBezTo>
                  <a:cubicBezTo>
                    <a:pt x="151" y="18"/>
                    <a:pt x="122"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4"/>
            <p:cNvSpPr/>
            <p:nvPr/>
          </p:nvSpPr>
          <p:spPr>
            <a:xfrm flipH="1">
              <a:off x="1477577" y="580810"/>
              <a:ext cx="303533" cy="381696"/>
            </a:xfrm>
            <a:custGeom>
              <a:avLst/>
              <a:gdLst/>
              <a:ahLst/>
              <a:cxnLst/>
              <a:rect l="l" t="t" r="r" b="b"/>
              <a:pathLst>
                <a:path w="5860" h="7369" extrusionOk="0">
                  <a:moveTo>
                    <a:pt x="3826" y="1"/>
                  </a:moveTo>
                  <a:cubicBezTo>
                    <a:pt x="3825" y="1"/>
                    <a:pt x="3825" y="1"/>
                    <a:pt x="3824" y="1"/>
                  </a:cubicBezTo>
                  <a:cubicBezTo>
                    <a:pt x="3253" y="7"/>
                    <a:pt x="3577" y="3075"/>
                    <a:pt x="3597" y="3273"/>
                  </a:cubicBezTo>
                  <a:cubicBezTo>
                    <a:pt x="3564" y="3088"/>
                    <a:pt x="2990" y="53"/>
                    <a:pt x="2454" y="25"/>
                  </a:cubicBezTo>
                  <a:cubicBezTo>
                    <a:pt x="2452" y="25"/>
                    <a:pt x="2451" y="25"/>
                    <a:pt x="2449" y="25"/>
                  </a:cubicBezTo>
                  <a:cubicBezTo>
                    <a:pt x="1542" y="25"/>
                    <a:pt x="2543" y="3524"/>
                    <a:pt x="2595" y="3701"/>
                  </a:cubicBezTo>
                  <a:cubicBezTo>
                    <a:pt x="2529" y="3550"/>
                    <a:pt x="1432" y="1024"/>
                    <a:pt x="781" y="1024"/>
                  </a:cubicBezTo>
                  <a:cubicBezTo>
                    <a:pt x="759" y="1024"/>
                    <a:pt x="738" y="1027"/>
                    <a:pt x="717" y="1033"/>
                  </a:cubicBezTo>
                  <a:cubicBezTo>
                    <a:pt x="54" y="1216"/>
                    <a:pt x="1718" y="4890"/>
                    <a:pt x="1718" y="4890"/>
                  </a:cubicBezTo>
                  <a:cubicBezTo>
                    <a:pt x="1718" y="4890"/>
                    <a:pt x="994" y="4083"/>
                    <a:pt x="548" y="4083"/>
                  </a:cubicBezTo>
                  <a:cubicBezTo>
                    <a:pt x="417" y="4083"/>
                    <a:pt x="310" y="4153"/>
                    <a:pt x="252" y="4334"/>
                  </a:cubicBezTo>
                  <a:cubicBezTo>
                    <a:pt x="1" y="5131"/>
                    <a:pt x="2187" y="7368"/>
                    <a:pt x="2187" y="7368"/>
                  </a:cubicBezTo>
                  <a:lnTo>
                    <a:pt x="5385" y="6875"/>
                  </a:lnTo>
                  <a:cubicBezTo>
                    <a:pt x="5343" y="5100"/>
                    <a:pt x="5860" y="610"/>
                    <a:pt x="5250" y="575"/>
                  </a:cubicBezTo>
                  <a:cubicBezTo>
                    <a:pt x="5246" y="574"/>
                    <a:pt x="5242" y="574"/>
                    <a:pt x="5237" y="574"/>
                  </a:cubicBezTo>
                  <a:cubicBezTo>
                    <a:pt x="4683" y="574"/>
                    <a:pt x="4634" y="2827"/>
                    <a:pt x="4628" y="3125"/>
                  </a:cubicBezTo>
                  <a:cubicBezTo>
                    <a:pt x="4602" y="2792"/>
                    <a:pt x="4379" y="1"/>
                    <a:pt x="3826"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4"/>
            <p:cNvSpPr/>
            <p:nvPr/>
          </p:nvSpPr>
          <p:spPr>
            <a:xfrm flipH="1">
              <a:off x="1877661" y="314156"/>
              <a:ext cx="402363" cy="353311"/>
            </a:xfrm>
            <a:custGeom>
              <a:avLst/>
              <a:gdLst/>
              <a:ahLst/>
              <a:cxnLst/>
              <a:rect l="l" t="t" r="r" b="b"/>
              <a:pathLst>
                <a:path w="7768" h="6821" extrusionOk="0">
                  <a:moveTo>
                    <a:pt x="4754" y="0"/>
                  </a:moveTo>
                  <a:cubicBezTo>
                    <a:pt x="4067" y="0"/>
                    <a:pt x="1288" y="2995"/>
                    <a:pt x="1" y="4052"/>
                  </a:cubicBezTo>
                  <a:lnTo>
                    <a:pt x="1715" y="6796"/>
                  </a:lnTo>
                  <a:cubicBezTo>
                    <a:pt x="1715" y="6796"/>
                    <a:pt x="2107" y="6820"/>
                    <a:pt x="2633" y="6820"/>
                  </a:cubicBezTo>
                  <a:cubicBezTo>
                    <a:pt x="3591" y="6820"/>
                    <a:pt x="4992" y="6739"/>
                    <a:pt x="5275" y="6280"/>
                  </a:cubicBezTo>
                  <a:cubicBezTo>
                    <a:pt x="5715" y="5569"/>
                    <a:pt x="3897" y="5534"/>
                    <a:pt x="3897" y="5534"/>
                  </a:cubicBezTo>
                  <a:cubicBezTo>
                    <a:pt x="3897" y="5534"/>
                    <a:pt x="7767" y="4395"/>
                    <a:pt x="7473" y="3774"/>
                  </a:cubicBezTo>
                  <a:cubicBezTo>
                    <a:pt x="7401" y="3620"/>
                    <a:pt x="7164" y="3562"/>
                    <a:pt x="6850" y="3562"/>
                  </a:cubicBezTo>
                  <a:cubicBezTo>
                    <a:pt x="5931" y="3562"/>
                    <a:pt x="4346" y="4055"/>
                    <a:pt x="4225" y="4093"/>
                  </a:cubicBezTo>
                  <a:cubicBezTo>
                    <a:pt x="4393" y="4017"/>
                    <a:pt x="7711" y="2486"/>
                    <a:pt x="7102" y="1799"/>
                  </a:cubicBezTo>
                  <a:cubicBezTo>
                    <a:pt x="7061" y="1756"/>
                    <a:pt x="6991" y="1736"/>
                    <a:pt x="6900" y="1736"/>
                  </a:cubicBezTo>
                  <a:cubicBezTo>
                    <a:pt x="6168" y="1736"/>
                    <a:pt x="4039" y="2970"/>
                    <a:pt x="3895" y="3054"/>
                  </a:cubicBezTo>
                  <a:cubicBezTo>
                    <a:pt x="4058" y="2941"/>
                    <a:pt x="6594" y="1182"/>
                    <a:pt x="6225" y="746"/>
                  </a:cubicBezTo>
                  <a:cubicBezTo>
                    <a:pt x="6185" y="699"/>
                    <a:pt x="6120" y="678"/>
                    <a:pt x="6037" y="678"/>
                  </a:cubicBezTo>
                  <a:cubicBezTo>
                    <a:pt x="5382" y="678"/>
                    <a:pt x="3573" y="2001"/>
                    <a:pt x="3334" y="2177"/>
                  </a:cubicBezTo>
                  <a:cubicBezTo>
                    <a:pt x="3557" y="1976"/>
                    <a:pt x="5257" y="445"/>
                    <a:pt x="4860" y="40"/>
                  </a:cubicBezTo>
                  <a:cubicBezTo>
                    <a:pt x="4834" y="13"/>
                    <a:pt x="4798" y="0"/>
                    <a:pt x="4754"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4"/>
            <p:cNvSpPr/>
            <p:nvPr/>
          </p:nvSpPr>
          <p:spPr>
            <a:xfrm flipH="1">
              <a:off x="1612406" y="2656387"/>
              <a:ext cx="1403971" cy="2200306"/>
            </a:xfrm>
            <a:custGeom>
              <a:avLst/>
              <a:gdLst/>
              <a:ahLst/>
              <a:cxnLst/>
              <a:rect l="l" t="t" r="r" b="b"/>
              <a:pathLst>
                <a:path w="27105" h="42479" extrusionOk="0">
                  <a:moveTo>
                    <a:pt x="13841" y="1"/>
                  </a:moveTo>
                  <a:cubicBezTo>
                    <a:pt x="13841" y="1"/>
                    <a:pt x="13841" y="1"/>
                    <a:pt x="13841" y="1"/>
                  </a:cubicBezTo>
                  <a:lnTo>
                    <a:pt x="13841" y="1"/>
                  </a:lnTo>
                  <a:cubicBezTo>
                    <a:pt x="13841" y="1"/>
                    <a:pt x="13841" y="1"/>
                    <a:pt x="13841" y="1"/>
                  </a:cubicBezTo>
                  <a:close/>
                  <a:moveTo>
                    <a:pt x="13841" y="1"/>
                  </a:moveTo>
                  <a:lnTo>
                    <a:pt x="13841" y="1"/>
                  </a:lnTo>
                  <a:cubicBezTo>
                    <a:pt x="13840" y="1"/>
                    <a:pt x="9824" y="1104"/>
                    <a:pt x="5479" y="1104"/>
                  </a:cubicBezTo>
                  <a:cubicBezTo>
                    <a:pt x="3834" y="1104"/>
                    <a:pt x="2143" y="946"/>
                    <a:pt x="604" y="510"/>
                  </a:cubicBezTo>
                  <a:lnTo>
                    <a:pt x="604" y="510"/>
                  </a:lnTo>
                  <a:cubicBezTo>
                    <a:pt x="607" y="1152"/>
                    <a:pt x="1" y="12130"/>
                    <a:pt x="826" y="17364"/>
                  </a:cubicBezTo>
                  <a:cubicBezTo>
                    <a:pt x="1145" y="19386"/>
                    <a:pt x="4352" y="42424"/>
                    <a:pt x="4352" y="42424"/>
                  </a:cubicBezTo>
                  <a:cubicBezTo>
                    <a:pt x="4352" y="42424"/>
                    <a:pt x="4639" y="42479"/>
                    <a:pt x="5224" y="42479"/>
                  </a:cubicBezTo>
                  <a:cubicBezTo>
                    <a:pt x="6109" y="42479"/>
                    <a:pt x="7675" y="42353"/>
                    <a:pt x="9954" y="41719"/>
                  </a:cubicBezTo>
                  <a:lnTo>
                    <a:pt x="8911" y="15474"/>
                  </a:lnTo>
                  <a:lnTo>
                    <a:pt x="8911" y="15474"/>
                  </a:lnTo>
                  <a:cubicBezTo>
                    <a:pt x="8911" y="15475"/>
                    <a:pt x="13745" y="31270"/>
                    <a:pt x="22856" y="40273"/>
                  </a:cubicBezTo>
                  <a:cubicBezTo>
                    <a:pt x="22856" y="40273"/>
                    <a:pt x="25820" y="39103"/>
                    <a:pt x="27105" y="37350"/>
                  </a:cubicBezTo>
                  <a:cubicBezTo>
                    <a:pt x="27105" y="37350"/>
                    <a:pt x="20055" y="23324"/>
                    <a:pt x="18572" y="11108"/>
                  </a:cubicBezTo>
                  <a:cubicBezTo>
                    <a:pt x="17703" y="3951"/>
                    <a:pt x="15315" y="1370"/>
                    <a:pt x="13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4"/>
            <p:cNvSpPr/>
            <p:nvPr/>
          </p:nvSpPr>
          <p:spPr>
            <a:xfrm flipH="1">
              <a:off x="2363107" y="3349023"/>
              <a:ext cx="410392" cy="22325"/>
            </a:xfrm>
            <a:custGeom>
              <a:avLst/>
              <a:gdLst/>
              <a:ahLst/>
              <a:cxnLst/>
              <a:rect l="l" t="t" r="r" b="b"/>
              <a:pathLst>
                <a:path w="7923" h="431" extrusionOk="0">
                  <a:moveTo>
                    <a:pt x="73" y="1"/>
                  </a:moveTo>
                  <a:cubicBezTo>
                    <a:pt x="38" y="1"/>
                    <a:pt x="8" y="27"/>
                    <a:pt x="4" y="61"/>
                  </a:cubicBezTo>
                  <a:cubicBezTo>
                    <a:pt x="0" y="99"/>
                    <a:pt x="27" y="131"/>
                    <a:pt x="66" y="136"/>
                  </a:cubicBezTo>
                  <a:cubicBezTo>
                    <a:pt x="103" y="139"/>
                    <a:pt x="3036" y="431"/>
                    <a:pt x="5830" y="431"/>
                  </a:cubicBezTo>
                  <a:cubicBezTo>
                    <a:pt x="6530" y="431"/>
                    <a:pt x="7222" y="412"/>
                    <a:pt x="7857" y="366"/>
                  </a:cubicBezTo>
                  <a:cubicBezTo>
                    <a:pt x="7857" y="367"/>
                    <a:pt x="7857" y="367"/>
                    <a:pt x="7857" y="367"/>
                  </a:cubicBezTo>
                  <a:cubicBezTo>
                    <a:pt x="7858" y="367"/>
                    <a:pt x="7858" y="366"/>
                    <a:pt x="7858" y="366"/>
                  </a:cubicBezTo>
                  <a:cubicBezTo>
                    <a:pt x="7895" y="363"/>
                    <a:pt x="7922" y="332"/>
                    <a:pt x="7920" y="295"/>
                  </a:cubicBezTo>
                  <a:cubicBezTo>
                    <a:pt x="7917" y="259"/>
                    <a:pt x="7888" y="232"/>
                    <a:pt x="7853" y="232"/>
                  </a:cubicBezTo>
                  <a:cubicBezTo>
                    <a:pt x="7851" y="232"/>
                    <a:pt x="7849" y="233"/>
                    <a:pt x="7847" y="233"/>
                  </a:cubicBezTo>
                  <a:cubicBezTo>
                    <a:pt x="7219" y="278"/>
                    <a:pt x="6535" y="296"/>
                    <a:pt x="5841" y="296"/>
                  </a:cubicBezTo>
                  <a:cubicBezTo>
                    <a:pt x="3052" y="296"/>
                    <a:pt x="115" y="4"/>
                    <a:pt x="78" y="1"/>
                  </a:cubicBezTo>
                  <a:cubicBezTo>
                    <a:pt x="76" y="1"/>
                    <a:pt x="74"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4"/>
            <p:cNvSpPr/>
            <p:nvPr/>
          </p:nvSpPr>
          <p:spPr>
            <a:xfrm flipH="1">
              <a:off x="2619816" y="2743044"/>
              <a:ext cx="66715" cy="476951"/>
            </a:xfrm>
            <a:custGeom>
              <a:avLst/>
              <a:gdLst/>
              <a:ahLst/>
              <a:cxnLst/>
              <a:rect l="l" t="t" r="r" b="b"/>
              <a:pathLst>
                <a:path w="1288" h="9208" extrusionOk="0">
                  <a:moveTo>
                    <a:pt x="73" y="1"/>
                  </a:moveTo>
                  <a:cubicBezTo>
                    <a:pt x="70" y="1"/>
                    <a:pt x="67" y="1"/>
                    <a:pt x="64" y="1"/>
                  </a:cubicBezTo>
                  <a:cubicBezTo>
                    <a:pt x="28" y="6"/>
                    <a:pt x="1" y="40"/>
                    <a:pt x="6" y="76"/>
                  </a:cubicBezTo>
                  <a:lnTo>
                    <a:pt x="1148" y="9148"/>
                  </a:lnTo>
                  <a:cubicBezTo>
                    <a:pt x="1152" y="9182"/>
                    <a:pt x="1181" y="9207"/>
                    <a:pt x="1215" y="9207"/>
                  </a:cubicBezTo>
                  <a:cubicBezTo>
                    <a:pt x="1217" y="9207"/>
                    <a:pt x="1219" y="9207"/>
                    <a:pt x="1221" y="9207"/>
                  </a:cubicBezTo>
                  <a:lnTo>
                    <a:pt x="1223" y="9207"/>
                  </a:lnTo>
                  <a:cubicBezTo>
                    <a:pt x="1260" y="9202"/>
                    <a:pt x="1288" y="9167"/>
                    <a:pt x="1283" y="9131"/>
                  </a:cubicBezTo>
                  <a:lnTo>
                    <a:pt x="141" y="59"/>
                  </a:lnTo>
                  <a:cubicBezTo>
                    <a:pt x="136" y="25"/>
                    <a:pt x="112"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4"/>
            <p:cNvSpPr/>
            <p:nvPr/>
          </p:nvSpPr>
          <p:spPr>
            <a:xfrm flipH="1">
              <a:off x="2168711" y="2698136"/>
              <a:ext cx="218482" cy="310267"/>
            </a:xfrm>
            <a:custGeom>
              <a:avLst/>
              <a:gdLst/>
              <a:ahLst/>
              <a:cxnLst/>
              <a:rect l="l" t="t" r="r" b="b"/>
              <a:pathLst>
                <a:path w="4218" h="5990" extrusionOk="0">
                  <a:moveTo>
                    <a:pt x="68" y="0"/>
                  </a:moveTo>
                  <a:cubicBezTo>
                    <a:pt x="67" y="0"/>
                    <a:pt x="65" y="0"/>
                    <a:pt x="63" y="0"/>
                  </a:cubicBezTo>
                  <a:cubicBezTo>
                    <a:pt x="27" y="5"/>
                    <a:pt x="1" y="39"/>
                    <a:pt x="6" y="77"/>
                  </a:cubicBezTo>
                  <a:cubicBezTo>
                    <a:pt x="450" y="3250"/>
                    <a:pt x="2761" y="5384"/>
                    <a:pt x="4113" y="5984"/>
                  </a:cubicBezTo>
                  <a:cubicBezTo>
                    <a:pt x="4124" y="5988"/>
                    <a:pt x="4137" y="5989"/>
                    <a:pt x="4147" y="5989"/>
                  </a:cubicBezTo>
                  <a:cubicBezTo>
                    <a:pt x="4170" y="5987"/>
                    <a:pt x="4192" y="5973"/>
                    <a:pt x="4202" y="5949"/>
                  </a:cubicBezTo>
                  <a:cubicBezTo>
                    <a:pt x="4218" y="5915"/>
                    <a:pt x="4202" y="5875"/>
                    <a:pt x="4167" y="5859"/>
                  </a:cubicBezTo>
                  <a:cubicBezTo>
                    <a:pt x="2841" y="5272"/>
                    <a:pt x="576" y="3177"/>
                    <a:pt x="141" y="57"/>
                  </a:cubicBezTo>
                  <a:cubicBezTo>
                    <a:pt x="136" y="21"/>
                    <a:pt x="104"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4"/>
            <p:cNvSpPr/>
            <p:nvPr/>
          </p:nvSpPr>
          <p:spPr>
            <a:xfrm flipH="1">
              <a:off x="2898952" y="2726210"/>
              <a:ext cx="89869" cy="276650"/>
            </a:xfrm>
            <a:custGeom>
              <a:avLst/>
              <a:gdLst/>
              <a:ahLst/>
              <a:cxnLst/>
              <a:rect l="l" t="t" r="r" b="b"/>
              <a:pathLst>
                <a:path w="1735" h="5341" extrusionOk="0">
                  <a:moveTo>
                    <a:pt x="1254" y="0"/>
                  </a:moveTo>
                  <a:cubicBezTo>
                    <a:pt x="1248" y="0"/>
                    <a:pt x="1242" y="1"/>
                    <a:pt x="1236" y="2"/>
                  </a:cubicBezTo>
                  <a:cubicBezTo>
                    <a:pt x="1200" y="13"/>
                    <a:pt x="1179" y="49"/>
                    <a:pt x="1189" y="86"/>
                  </a:cubicBezTo>
                  <a:cubicBezTo>
                    <a:pt x="1593" y="1534"/>
                    <a:pt x="1087" y="3404"/>
                    <a:pt x="446" y="4529"/>
                  </a:cubicBezTo>
                  <a:cubicBezTo>
                    <a:pt x="304" y="4779"/>
                    <a:pt x="153" y="4994"/>
                    <a:pt x="0" y="5172"/>
                  </a:cubicBezTo>
                  <a:cubicBezTo>
                    <a:pt x="10" y="5228"/>
                    <a:pt x="22" y="5284"/>
                    <a:pt x="32" y="5341"/>
                  </a:cubicBezTo>
                  <a:cubicBezTo>
                    <a:pt x="214" y="5145"/>
                    <a:pt x="394" y="4895"/>
                    <a:pt x="565" y="4596"/>
                  </a:cubicBezTo>
                  <a:cubicBezTo>
                    <a:pt x="1218" y="3448"/>
                    <a:pt x="1734" y="1536"/>
                    <a:pt x="1320" y="49"/>
                  </a:cubicBezTo>
                  <a:cubicBezTo>
                    <a:pt x="1311" y="19"/>
                    <a:pt x="1284" y="0"/>
                    <a:pt x="1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4"/>
            <p:cNvSpPr/>
            <p:nvPr/>
          </p:nvSpPr>
          <p:spPr>
            <a:xfrm flipH="1">
              <a:off x="2582055" y="2734342"/>
              <a:ext cx="51849" cy="432768"/>
            </a:xfrm>
            <a:custGeom>
              <a:avLst/>
              <a:gdLst/>
              <a:ahLst/>
              <a:cxnLst/>
              <a:rect l="l" t="t" r="r" b="b"/>
              <a:pathLst>
                <a:path w="1001" h="8355" extrusionOk="0">
                  <a:moveTo>
                    <a:pt x="387" y="1"/>
                  </a:moveTo>
                  <a:cubicBezTo>
                    <a:pt x="385" y="1"/>
                    <a:pt x="383" y="1"/>
                    <a:pt x="381" y="1"/>
                  </a:cubicBezTo>
                  <a:lnTo>
                    <a:pt x="379" y="1"/>
                  </a:lnTo>
                  <a:cubicBezTo>
                    <a:pt x="343" y="4"/>
                    <a:pt x="316" y="38"/>
                    <a:pt x="320" y="76"/>
                  </a:cubicBezTo>
                  <a:cubicBezTo>
                    <a:pt x="325" y="122"/>
                    <a:pt x="851" y="4662"/>
                    <a:pt x="857" y="6407"/>
                  </a:cubicBezTo>
                  <a:cubicBezTo>
                    <a:pt x="864" y="8088"/>
                    <a:pt x="70" y="8218"/>
                    <a:pt x="63" y="8218"/>
                  </a:cubicBezTo>
                  <a:cubicBezTo>
                    <a:pt x="26" y="8224"/>
                    <a:pt x="0" y="8258"/>
                    <a:pt x="3" y="8295"/>
                  </a:cubicBezTo>
                  <a:cubicBezTo>
                    <a:pt x="7" y="8330"/>
                    <a:pt x="36" y="8355"/>
                    <a:pt x="69" y="8355"/>
                  </a:cubicBezTo>
                  <a:cubicBezTo>
                    <a:pt x="71" y="8355"/>
                    <a:pt x="74" y="8354"/>
                    <a:pt x="77" y="8354"/>
                  </a:cubicBezTo>
                  <a:lnTo>
                    <a:pt x="80" y="8354"/>
                  </a:lnTo>
                  <a:cubicBezTo>
                    <a:pt x="117" y="8349"/>
                    <a:pt x="1000" y="8217"/>
                    <a:pt x="993" y="6407"/>
                  </a:cubicBezTo>
                  <a:cubicBezTo>
                    <a:pt x="987" y="4654"/>
                    <a:pt x="460" y="106"/>
                    <a:pt x="454" y="60"/>
                  </a:cubicBezTo>
                  <a:cubicBezTo>
                    <a:pt x="450" y="26"/>
                    <a:pt x="421"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4"/>
            <p:cNvSpPr/>
            <p:nvPr/>
          </p:nvSpPr>
          <p:spPr>
            <a:xfrm flipH="1">
              <a:off x="2290176" y="2751332"/>
              <a:ext cx="679998" cy="73811"/>
            </a:xfrm>
            <a:custGeom>
              <a:avLst/>
              <a:gdLst/>
              <a:ahLst/>
              <a:cxnLst/>
              <a:rect l="l" t="t" r="r" b="b"/>
              <a:pathLst>
                <a:path w="13128" h="1425" extrusionOk="0">
                  <a:moveTo>
                    <a:pt x="13056" y="0"/>
                  </a:moveTo>
                  <a:cubicBezTo>
                    <a:pt x="13052" y="0"/>
                    <a:pt x="13048" y="1"/>
                    <a:pt x="13044" y="2"/>
                  </a:cubicBezTo>
                  <a:cubicBezTo>
                    <a:pt x="8227" y="1104"/>
                    <a:pt x="4076" y="1289"/>
                    <a:pt x="1837" y="1289"/>
                  </a:cubicBezTo>
                  <a:cubicBezTo>
                    <a:pt x="728" y="1289"/>
                    <a:pt x="89" y="1243"/>
                    <a:pt x="70" y="1242"/>
                  </a:cubicBezTo>
                  <a:cubicBezTo>
                    <a:pt x="69" y="1242"/>
                    <a:pt x="67" y="1242"/>
                    <a:pt x="65" y="1242"/>
                  </a:cubicBezTo>
                  <a:cubicBezTo>
                    <a:pt x="34" y="1242"/>
                    <a:pt x="5" y="1269"/>
                    <a:pt x="2" y="1305"/>
                  </a:cubicBezTo>
                  <a:cubicBezTo>
                    <a:pt x="0" y="1343"/>
                    <a:pt x="28" y="1374"/>
                    <a:pt x="63" y="1378"/>
                  </a:cubicBezTo>
                  <a:cubicBezTo>
                    <a:pt x="81" y="1379"/>
                    <a:pt x="720" y="1424"/>
                    <a:pt x="1829" y="1424"/>
                  </a:cubicBezTo>
                  <a:cubicBezTo>
                    <a:pt x="2921" y="1424"/>
                    <a:pt x="4469" y="1380"/>
                    <a:pt x="6326" y="1208"/>
                  </a:cubicBezTo>
                  <a:cubicBezTo>
                    <a:pt x="8286" y="1027"/>
                    <a:pt x="10590" y="702"/>
                    <a:pt x="13071" y="134"/>
                  </a:cubicBezTo>
                  <a:cubicBezTo>
                    <a:pt x="13105" y="126"/>
                    <a:pt x="13127" y="90"/>
                    <a:pt x="13119" y="54"/>
                  </a:cubicBezTo>
                  <a:cubicBezTo>
                    <a:pt x="13113" y="22"/>
                    <a:pt x="13085" y="0"/>
                    <a:pt x="13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4"/>
            <p:cNvSpPr/>
            <p:nvPr/>
          </p:nvSpPr>
          <p:spPr>
            <a:xfrm flipH="1">
              <a:off x="2622354" y="2742008"/>
              <a:ext cx="46514" cy="43821"/>
            </a:xfrm>
            <a:custGeom>
              <a:avLst/>
              <a:gdLst/>
              <a:ahLst/>
              <a:cxnLst/>
              <a:rect l="l" t="t" r="r" b="b"/>
              <a:pathLst>
                <a:path w="898" h="846" extrusionOk="0">
                  <a:moveTo>
                    <a:pt x="448" y="0"/>
                  </a:moveTo>
                  <a:cubicBezTo>
                    <a:pt x="431" y="0"/>
                    <a:pt x="414" y="1"/>
                    <a:pt x="397" y="3"/>
                  </a:cubicBezTo>
                  <a:cubicBezTo>
                    <a:pt x="166" y="32"/>
                    <a:pt x="1" y="243"/>
                    <a:pt x="30" y="476"/>
                  </a:cubicBezTo>
                  <a:cubicBezTo>
                    <a:pt x="57" y="689"/>
                    <a:pt x="239" y="846"/>
                    <a:pt x="450" y="846"/>
                  </a:cubicBezTo>
                  <a:cubicBezTo>
                    <a:pt x="467" y="846"/>
                    <a:pt x="485" y="845"/>
                    <a:pt x="503" y="843"/>
                  </a:cubicBezTo>
                  <a:cubicBezTo>
                    <a:pt x="734" y="814"/>
                    <a:pt x="898" y="602"/>
                    <a:pt x="870" y="371"/>
                  </a:cubicBezTo>
                  <a:cubicBezTo>
                    <a:pt x="842" y="157"/>
                    <a:pt x="660" y="0"/>
                    <a:pt x="4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4"/>
            <p:cNvSpPr/>
            <p:nvPr/>
          </p:nvSpPr>
          <p:spPr>
            <a:xfrm flipH="1">
              <a:off x="2484469" y="3356793"/>
              <a:ext cx="106599" cy="271005"/>
            </a:xfrm>
            <a:custGeom>
              <a:avLst/>
              <a:gdLst/>
              <a:ahLst/>
              <a:cxnLst/>
              <a:rect l="l" t="t" r="r" b="b"/>
              <a:pathLst>
                <a:path w="2058" h="5232" extrusionOk="0">
                  <a:moveTo>
                    <a:pt x="72" y="0"/>
                  </a:moveTo>
                  <a:cubicBezTo>
                    <a:pt x="66" y="0"/>
                    <a:pt x="61" y="1"/>
                    <a:pt x="55" y="2"/>
                  </a:cubicBezTo>
                  <a:cubicBezTo>
                    <a:pt x="20" y="12"/>
                    <a:pt x="0" y="47"/>
                    <a:pt x="10" y="83"/>
                  </a:cubicBezTo>
                  <a:cubicBezTo>
                    <a:pt x="19" y="112"/>
                    <a:pt x="851" y="3127"/>
                    <a:pt x="1926" y="5196"/>
                  </a:cubicBezTo>
                  <a:cubicBezTo>
                    <a:pt x="1937" y="5219"/>
                    <a:pt x="1961" y="5231"/>
                    <a:pt x="1984" y="5231"/>
                  </a:cubicBezTo>
                  <a:cubicBezTo>
                    <a:pt x="1994" y="5231"/>
                    <a:pt x="2004" y="5229"/>
                    <a:pt x="2014" y="5224"/>
                  </a:cubicBezTo>
                  <a:cubicBezTo>
                    <a:pt x="2045" y="5208"/>
                    <a:pt x="2058" y="5169"/>
                    <a:pt x="2041" y="5136"/>
                  </a:cubicBezTo>
                  <a:cubicBezTo>
                    <a:pt x="972" y="3079"/>
                    <a:pt x="142" y="79"/>
                    <a:pt x="135" y="48"/>
                  </a:cubicBezTo>
                  <a:cubicBezTo>
                    <a:pt x="127" y="20"/>
                    <a:pt x="101" y="0"/>
                    <a:pt x="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4"/>
            <p:cNvSpPr/>
            <p:nvPr/>
          </p:nvSpPr>
          <p:spPr>
            <a:xfrm flipH="1">
              <a:off x="2534298" y="3364459"/>
              <a:ext cx="71584" cy="1453334"/>
            </a:xfrm>
            <a:custGeom>
              <a:avLst/>
              <a:gdLst/>
              <a:ahLst/>
              <a:cxnLst/>
              <a:rect l="l" t="t" r="r" b="b"/>
              <a:pathLst>
                <a:path w="1382" h="28058" extrusionOk="0">
                  <a:moveTo>
                    <a:pt x="67" y="0"/>
                  </a:moveTo>
                  <a:cubicBezTo>
                    <a:pt x="66" y="0"/>
                    <a:pt x="65" y="0"/>
                    <a:pt x="65" y="0"/>
                  </a:cubicBezTo>
                  <a:cubicBezTo>
                    <a:pt x="29" y="3"/>
                    <a:pt x="0" y="32"/>
                    <a:pt x="2" y="68"/>
                  </a:cubicBezTo>
                  <a:cubicBezTo>
                    <a:pt x="11" y="317"/>
                    <a:pt x="877" y="24915"/>
                    <a:pt x="1248" y="28000"/>
                  </a:cubicBezTo>
                  <a:cubicBezTo>
                    <a:pt x="1252" y="28032"/>
                    <a:pt x="1281" y="28057"/>
                    <a:pt x="1313" y="28057"/>
                  </a:cubicBezTo>
                  <a:cubicBezTo>
                    <a:pt x="1315" y="28057"/>
                    <a:pt x="1319" y="28057"/>
                    <a:pt x="1320" y="28055"/>
                  </a:cubicBezTo>
                  <a:cubicBezTo>
                    <a:pt x="1356" y="28050"/>
                    <a:pt x="1381" y="28019"/>
                    <a:pt x="1377" y="27982"/>
                  </a:cubicBezTo>
                  <a:cubicBezTo>
                    <a:pt x="1006" y="24903"/>
                    <a:pt x="141" y="312"/>
                    <a:pt x="133" y="63"/>
                  </a:cubicBezTo>
                  <a:cubicBezTo>
                    <a:pt x="131" y="29"/>
                    <a:pt x="100" y="0"/>
                    <a:pt x="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4"/>
            <p:cNvSpPr/>
            <p:nvPr/>
          </p:nvSpPr>
          <p:spPr>
            <a:xfrm flipH="1">
              <a:off x="2598009" y="3364252"/>
              <a:ext cx="104476" cy="81581"/>
            </a:xfrm>
            <a:custGeom>
              <a:avLst/>
              <a:gdLst/>
              <a:ahLst/>
              <a:cxnLst/>
              <a:rect l="l" t="t" r="r" b="b"/>
              <a:pathLst>
                <a:path w="2017" h="1575" extrusionOk="0">
                  <a:moveTo>
                    <a:pt x="1945" y="1"/>
                  </a:moveTo>
                  <a:cubicBezTo>
                    <a:pt x="1930" y="1"/>
                    <a:pt x="1914" y="6"/>
                    <a:pt x="1902" y="17"/>
                  </a:cubicBezTo>
                  <a:cubicBezTo>
                    <a:pt x="1313" y="535"/>
                    <a:pt x="685" y="1019"/>
                    <a:pt x="37" y="1455"/>
                  </a:cubicBezTo>
                  <a:cubicBezTo>
                    <a:pt x="8" y="1475"/>
                    <a:pt x="1" y="1516"/>
                    <a:pt x="21" y="1546"/>
                  </a:cubicBezTo>
                  <a:cubicBezTo>
                    <a:pt x="32" y="1564"/>
                    <a:pt x="53" y="1574"/>
                    <a:pt x="74" y="1574"/>
                  </a:cubicBezTo>
                  <a:cubicBezTo>
                    <a:pt x="86" y="1574"/>
                    <a:pt x="99" y="1570"/>
                    <a:pt x="110" y="1563"/>
                  </a:cubicBezTo>
                  <a:cubicBezTo>
                    <a:pt x="763" y="1121"/>
                    <a:pt x="1395" y="634"/>
                    <a:pt x="1988" y="113"/>
                  </a:cubicBezTo>
                  <a:cubicBezTo>
                    <a:pt x="2014" y="90"/>
                    <a:pt x="2016" y="49"/>
                    <a:pt x="1993" y="22"/>
                  </a:cubicBezTo>
                  <a:cubicBezTo>
                    <a:pt x="1981" y="8"/>
                    <a:pt x="1963"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4"/>
            <p:cNvSpPr/>
            <p:nvPr/>
          </p:nvSpPr>
          <p:spPr>
            <a:xfrm flipH="1">
              <a:off x="1630898" y="2724449"/>
              <a:ext cx="700924" cy="1896358"/>
            </a:xfrm>
            <a:custGeom>
              <a:avLst/>
              <a:gdLst/>
              <a:ahLst/>
              <a:cxnLst/>
              <a:rect l="l" t="t" r="r" b="b"/>
              <a:pathLst>
                <a:path w="13532" h="36611" extrusionOk="0">
                  <a:moveTo>
                    <a:pt x="111" y="1"/>
                  </a:moveTo>
                  <a:lnTo>
                    <a:pt x="1" y="69"/>
                  </a:lnTo>
                  <a:lnTo>
                    <a:pt x="2197" y="3646"/>
                  </a:lnTo>
                  <a:cubicBezTo>
                    <a:pt x="3488" y="5753"/>
                    <a:pt x="4176" y="9397"/>
                    <a:pt x="4972" y="13617"/>
                  </a:cubicBezTo>
                  <a:cubicBezTo>
                    <a:pt x="5523" y="16532"/>
                    <a:pt x="6091" y="19546"/>
                    <a:pt x="6928" y="22409"/>
                  </a:cubicBezTo>
                  <a:cubicBezTo>
                    <a:pt x="8617" y="28186"/>
                    <a:pt x="11766" y="33696"/>
                    <a:pt x="12953" y="35769"/>
                  </a:cubicBezTo>
                  <a:cubicBezTo>
                    <a:pt x="13200" y="36199"/>
                    <a:pt x="13361" y="36483"/>
                    <a:pt x="13397" y="36570"/>
                  </a:cubicBezTo>
                  <a:cubicBezTo>
                    <a:pt x="13405" y="36595"/>
                    <a:pt x="13430" y="36610"/>
                    <a:pt x="13456" y="36610"/>
                  </a:cubicBezTo>
                  <a:cubicBezTo>
                    <a:pt x="13465" y="36610"/>
                    <a:pt x="13472" y="36608"/>
                    <a:pt x="13482" y="36606"/>
                  </a:cubicBezTo>
                  <a:cubicBezTo>
                    <a:pt x="13516" y="36594"/>
                    <a:pt x="13532" y="36556"/>
                    <a:pt x="13519" y="36522"/>
                  </a:cubicBezTo>
                  <a:cubicBezTo>
                    <a:pt x="13481" y="36427"/>
                    <a:pt x="13325" y="36154"/>
                    <a:pt x="13067" y="35703"/>
                  </a:cubicBezTo>
                  <a:cubicBezTo>
                    <a:pt x="11884" y="33634"/>
                    <a:pt x="8739" y="28135"/>
                    <a:pt x="7054" y="22373"/>
                  </a:cubicBezTo>
                  <a:cubicBezTo>
                    <a:pt x="6218" y="19516"/>
                    <a:pt x="5650" y="16505"/>
                    <a:pt x="5101" y="13593"/>
                  </a:cubicBezTo>
                  <a:cubicBezTo>
                    <a:pt x="4302" y="9360"/>
                    <a:pt x="3612" y="5705"/>
                    <a:pt x="2308" y="3578"/>
                  </a:cubicBezTo>
                  <a:lnTo>
                    <a:pt x="1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him Hoạt Hình Hay Dạy Con Tự Lậ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97455" y="234950"/>
            <a:ext cx="6202680" cy="3489325"/>
          </a:xfrm>
          <a:prstGeom prst="rect">
            <a:avLst/>
          </a:prstGeom>
        </p:spPr>
      </p:pic>
      <p:sp>
        <p:nvSpPr>
          <p:cNvPr id="9" name="Text Box 8"/>
          <p:cNvSpPr txBox="1"/>
          <p:nvPr/>
        </p:nvSpPr>
        <p:spPr>
          <a:xfrm>
            <a:off x="2320925" y="4057015"/>
            <a:ext cx="6583045" cy="10147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altLang="en-US" sz="2000">
                <a:latin typeface="Times New Roman" panose="02020603050405020304" charset="0"/>
                <a:cs typeface="Times New Roman" panose="02020603050405020304" charset="0"/>
              </a:rPr>
              <a:t>-  Bạn Bi trong video là người tự lập hay không? Thể hiện qua hành động nào?</a:t>
            </a:r>
          </a:p>
          <a:p>
            <a:r>
              <a:rPr lang="vi-VN" altLang="en-US" sz="2000">
                <a:latin typeface="Times New Roman" panose="02020603050405020304" charset="0"/>
                <a:cs typeface="Times New Roman" panose="02020603050405020304" charset="0"/>
              </a:rPr>
              <a:t>- Qua video trên, em rút ra được bài học gì cho bản thân?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video>
              <p:cMediaNode vol="12000">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61"/>
          <p:cNvSpPr/>
          <p:nvPr/>
        </p:nvSpPr>
        <p:spPr>
          <a:xfrm>
            <a:off x="720090" y="1612900"/>
            <a:ext cx="3920490" cy="147193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grpSp>
        <p:nvGrpSpPr>
          <p:cNvPr id="1419" name="Google Shape;1419;p61"/>
          <p:cNvGrpSpPr/>
          <p:nvPr/>
        </p:nvGrpSpPr>
        <p:grpSpPr>
          <a:xfrm>
            <a:off x="5068218" y="390075"/>
            <a:ext cx="3389132" cy="4753430"/>
            <a:chOff x="4992018" y="390075"/>
            <a:chExt cx="3389132" cy="4753430"/>
          </a:xfrm>
        </p:grpSpPr>
        <p:sp>
          <p:nvSpPr>
            <p:cNvPr id="1420" name="Google Shape;1420;p61"/>
            <p:cNvSpPr/>
            <p:nvPr/>
          </p:nvSpPr>
          <p:spPr>
            <a:xfrm flipH="1">
              <a:off x="6092050" y="3375202"/>
              <a:ext cx="556940" cy="633205"/>
            </a:xfrm>
            <a:custGeom>
              <a:avLst/>
              <a:gdLst/>
              <a:ahLst/>
              <a:cxnLst/>
              <a:rect l="l" t="t" r="r" b="b"/>
              <a:pathLst>
                <a:path w="9384" h="10669" extrusionOk="0">
                  <a:moveTo>
                    <a:pt x="3946" y="0"/>
                  </a:moveTo>
                  <a:cubicBezTo>
                    <a:pt x="2794" y="2235"/>
                    <a:pt x="668" y="263"/>
                    <a:pt x="1" y="2667"/>
                  </a:cubicBezTo>
                  <a:cubicBezTo>
                    <a:pt x="466" y="2705"/>
                    <a:pt x="300" y="2422"/>
                    <a:pt x="1057" y="8790"/>
                  </a:cubicBezTo>
                  <a:cubicBezTo>
                    <a:pt x="3447" y="9799"/>
                    <a:pt x="6007" y="10440"/>
                    <a:pt x="8584" y="10669"/>
                  </a:cubicBezTo>
                  <a:cubicBezTo>
                    <a:pt x="9383" y="4265"/>
                    <a:pt x="7212" y="2892"/>
                    <a:pt x="7212" y="2892"/>
                  </a:cubicBezTo>
                  <a:lnTo>
                    <a:pt x="3946" y="0"/>
                  </a:ln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1"/>
            <p:cNvSpPr/>
            <p:nvPr/>
          </p:nvSpPr>
          <p:spPr>
            <a:xfrm flipH="1">
              <a:off x="6109257" y="3896819"/>
              <a:ext cx="775230" cy="1228426"/>
            </a:xfrm>
            <a:custGeom>
              <a:avLst/>
              <a:gdLst/>
              <a:ahLst/>
              <a:cxnLst/>
              <a:rect l="l" t="t" r="r" b="b"/>
              <a:pathLst>
                <a:path w="13062" h="20698" extrusionOk="0">
                  <a:moveTo>
                    <a:pt x="5026" y="1"/>
                  </a:moveTo>
                  <a:lnTo>
                    <a:pt x="5026" y="1"/>
                  </a:lnTo>
                  <a:cubicBezTo>
                    <a:pt x="5118" y="783"/>
                    <a:pt x="5225" y="1659"/>
                    <a:pt x="5348" y="2653"/>
                  </a:cubicBezTo>
                  <a:cubicBezTo>
                    <a:pt x="4497" y="4949"/>
                    <a:pt x="3242" y="12761"/>
                    <a:pt x="3242" y="12761"/>
                  </a:cubicBezTo>
                  <a:cubicBezTo>
                    <a:pt x="2765" y="14157"/>
                    <a:pt x="2494" y="14959"/>
                    <a:pt x="2494" y="14959"/>
                  </a:cubicBezTo>
                  <a:cubicBezTo>
                    <a:pt x="1" y="17865"/>
                    <a:pt x="4232" y="18400"/>
                    <a:pt x="4232" y="18400"/>
                  </a:cubicBezTo>
                  <a:cubicBezTo>
                    <a:pt x="4232" y="18400"/>
                    <a:pt x="8542" y="20697"/>
                    <a:pt x="10027" y="20697"/>
                  </a:cubicBezTo>
                  <a:cubicBezTo>
                    <a:pt x="10271" y="20697"/>
                    <a:pt x="10439" y="20635"/>
                    <a:pt x="10498" y="20490"/>
                  </a:cubicBezTo>
                  <a:cubicBezTo>
                    <a:pt x="10921" y="19467"/>
                    <a:pt x="6366" y="15468"/>
                    <a:pt x="6366" y="15468"/>
                  </a:cubicBezTo>
                  <a:cubicBezTo>
                    <a:pt x="6532" y="15179"/>
                    <a:pt x="6711" y="14860"/>
                    <a:pt x="6902" y="14516"/>
                  </a:cubicBezTo>
                  <a:cubicBezTo>
                    <a:pt x="6902" y="14516"/>
                    <a:pt x="13062" y="2941"/>
                    <a:pt x="12513" y="2183"/>
                  </a:cubicBezTo>
                  <a:cubicBezTo>
                    <a:pt x="12528" y="2079"/>
                    <a:pt x="12538" y="1980"/>
                    <a:pt x="12550" y="1880"/>
                  </a:cubicBezTo>
                  <a:cubicBezTo>
                    <a:pt x="9975" y="1651"/>
                    <a:pt x="7415" y="1011"/>
                    <a:pt x="5026"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1"/>
            <p:cNvSpPr/>
            <p:nvPr/>
          </p:nvSpPr>
          <p:spPr>
            <a:xfrm flipH="1">
              <a:off x="6236037" y="4969608"/>
              <a:ext cx="156031" cy="144399"/>
            </a:xfrm>
            <a:custGeom>
              <a:avLst/>
              <a:gdLst/>
              <a:ahLst/>
              <a:cxnLst/>
              <a:rect l="l" t="t" r="r" b="b"/>
              <a:pathLst>
                <a:path w="2629" h="2433" extrusionOk="0">
                  <a:moveTo>
                    <a:pt x="1048" y="1"/>
                  </a:moveTo>
                  <a:cubicBezTo>
                    <a:pt x="511" y="474"/>
                    <a:pt x="137" y="1148"/>
                    <a:pt x="1" y="1899"/>
                  </a:cubicBezTo>
                  <a:cubicBezTo>
                    <a:pt x="1564" y="2351"/>
                    <a:pt x="2202" y="2432"/>
                    <a:pt x="2460" y="2432"/>
                  </a:cubicBezTo>
                  <a:cubicBezTo>
                    <a:pt x="2605" y="2432"/>
                    <a:pt x="2628" y="2406"/>
                    <a:pt x="2628" y="2406"/>
                  </a:cubicBezTo>
                  <a:cubicBezTo>
                    <a:pt x="2628" y="2406"/>
                    <a:pt x="2413" y="1459"/>
                    <a:pt x="1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1"/>
            <p:cNvSpPr/>
            <p:nvPr/>
          </p:nvSpPr>
          <p:spPr>
            <a:xfrm flipH="1">
              <a:off x="6329862" y="4761709"/>
              <a:ext cx="483109" cy="320609"/>
            </a:xfrm>
            <a:custGeom>
              <a:avLst/>
              <a:gdLst/>
              <a:ahLst/>
              <a:cxnLst/>
              <a:rect l="l" t="t" r="r" b="b"/>
              <a:pathLst>
                <a:path w="8140" h="5402" extrusionOk="0">
                  <a:moveTo>
                    <a:pt x="1331" y="1"/>
                  </a:moveTo>
                  <a:cubicBezTo>
                    <a:pt x="1322" y="70"/>
                    <a:pt x="744" y="638"/>
                    <a:pt x="301" y="1815"/>
                  </a:cubicBezTo>
                  <a:cubicBezTo>
                    <a:pt x="301" y="1815"/>
                    <a:pt x="0" y="3084"/>
                    <a:pt x="4719" y="4655"/>
                  </a:cubicBezTo>
                  <a:cubicBezTo>
                    <a:pt x="5686" y="4978"/>
                    <a:pt x="6463" y="5219"/>
                    <a:pt x="7094" y="5402"/>
                  </a:cubicBezTo>
                  <a:cubicBezTo>
                    <a:pt x="7229" y="4651"/>
                    <a:pt x="7603" y="3977"/>
                    <a:pt x="8140" y="3504"/>
                  </a:cubicBezTo>
                  <a:cubicBezTo>
                    <a:pt x="7655" y="2987"/>
                    <a:pt x="7029" y="2407"/>
                    <a:pt x="6214" y="1782"/>
                  </a:cubicBezTo>
                  <a:cubicBezTo>
                    <a:pt x="6214" y="1782"/>
                    <a:pt x="6054" y="1797"/>
                    <a:pt x="5787" y="1797"/>
                  </a:cubicBezTo>
                  <a:cubicBezTo>
                    <a:pt x="4863" y="1797"/>
                    <a:pt x="2653" y="1616"/>
                    <a:pt x="1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1"/>
            <p:cNvSpPr/>
            <p:nvPr/>
          </p:nvSpPr>
          <p:spPr>
            <a:xfrm flipH="1">
              <a:off x="6236089" y="4869368"/>
              <a:ext cx="571184" cy="274138"/>
            </a:xfrm>
            <a:custGeom>
              <a:avLst/>
              <a:gdLst/>
              <a:ahLst/>
              <a:cxnLst/>
              <a:rect l="l" t="t" r="r" b="b"/>
              <a:pathLst>
                <a:path w="9624" h="4619" extrusionOk="0">
                  <a:moveTo>
                    <a:pt x="204" y="1"/>
                  </a:moveTo>
                  <a:cubicBezTo>
                    <a:pt x="127" y="234"/>
                    <a:pt x="58" y="483"/>
                    <a:pt x="0" y="753"/>
                  </a:cubicBezTo>
                  <a:cubicBezTo>
                    <a:pt x="0" y="753"/>
                    <a:pt x="1136" y="1750"/>
                    <a:pt x="4735" y="3237"/>
                  </a:cubicBezTo>
                  <a:cubicBezTo>
                    <a:pt x="7688" y="4456"/>
                    <a:pt x="8864" y="4618"/>
                    <a:pt x="9281" y="4618"/>
                  </a:cubicBezTo>
                  <a:cubicBezTo>
                    <a:pt x="9432" y="4618"/>
                    <a:pt x="9483" y="4597"/>
                    <a:pt x="9483" y="4597"/>
                  </a:cubicBezTo>
                  <a:cubicBezTo>
                    <a:pt x="9483" y="4597"/>
                    <a:pt x="9590" y="4413"/>
                    <a:pt x="9623" y="4094"/>
                  </a:cubicBezTo>
                  <a:cubicBezTo>
                    <a:pt x="5020" y="3150"/>
                    <a:pt x="1827" y="1201"/>
                    <a:pt x="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1"/>
            <p:cNvSpPr/>
            <p:nvPr/>
          </p:nvSpPr>
          <p:spPr>
            <a:xfrm flipH="1">
              <a:off x="6373550" y="4919636"/>
              <a:ext cx="78698" cy="73891"/>
            </a:xfrm>
            <a:custGeom>
              <a:avLst/>
              <a:gdLst/>
              <a:ahLst/>
              <a:cxnLst/>
              <a:rect l="l" t="t" r="r" b="b"/>
              <a:pathLst>
                <a:path w="1326" h="1245" extrusionOk="0">
                  <a:moveTo>
                    <a:pt x="1261" y="0"/>
                  </a:moveTo>
                  <a:cubicBezTo>
                    <a:pt x="1258" y="0"/>
                    <a:pt x="1255" y="0"/>
                    <a:pt x="1253" y="1"/>
                  </a:cubicBezTo>
                  <a:cubicBezTo>
                    <a:pt x="1243" y="2"/>
                    <a:pt x="324" y="148"/>
                    <a:pt x="8" y="1166"/>
                  </a:cubicBezTo>
                  <a:cubicBezTo>
                    <a:pt x="0" y="1197"/>
                    <a:pt x="15" y="1228"/>
                    <a:pt x="43" y="1240"/>
                  </a:cubicBezTo>
                  <a:cubicBezTo>
                    <a:pt x="45" y="1242"/>
                    <a:pt x="46" y="1242"/>
                    <a:pt x="48" y="1242"/>
                  </a:cubicBezTo>
                  <a:cubicBezTo>
                    <a:pt x="54" y="1244"/>
                    <a:pt x="60" y="1245"/>
                    <a:pt x="66" y="1245"/>
                  </a:cubicBezTo>
                  <a:cubicBezTo>
                    <a:pt x="91" y="1245"/>
                    <a:pt x="116" y="1227"/>
                    <a:pt x="123" y="1202"/>
                  </a:cubicBezTo>
                  <a:cubicBezTo>
                    <a:pt x="417" y="257"/>
                    <a:pt x="1237" y="125"/>
                    <a:pt x="1271" y="120"/>
                  </a:cubicBezTo>
                  <a:cubicBezTo>
                    <a:pt x="1304" y="114"/>
                    <a:pt x="1326" y="84"/>
                    <a:pt x="1321" y="52"/>
                  </a:cubicBezTo>
                  <a:cubicBezTo>
                    <a:pt x="1316" y="21"/>
                    <a:pt x="1290" y="0"/>
                    <a:pt x="1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1"/>
            <p:cNvSpPr/>
            <p:nvPr/>
          </p:nvSpPr>
          <p:spPr>
            <a:xfrm flipH="1">
              <a:off x="6415035" y="4883908"/>
              <a:ext cx="77867" cy="74247"/>
            </a:xfrm>
            <a:custGeom>
              <a:avLst/>
              <a:gdLst/>
              <a:ahLst/>
              <a:cxnLst/>
              <a:rect l="l" t="t" r="r" b="b"/>
              <a:pathLst>
                <a:path w="1312" h="1251" extrusionOk="0">
                  <a:moveTo>
                    <a:pt x="1248" y="0"/>
                  </a:moveTo>
                  <a:cubicBezTo>
                    <a:pt x="1245" y="0"/>
                    <a:pt x="1241" y="1"/>
                    <a:pt x="1238" y="1"/>
                  </a:cubicBezTo>
                  <a:cubicBezTo>
                    <a:pt x="1206" y="6"/>
                    <a:pt x="438" y="132"/>
                    <a:pt x="13" y="1168"/>
                  </a:cubicBezTo>
                  <a:cubicBezTo>
                    <a:pt x="0" y="1199"/>
                    <a:pt x="15" y="1233"/>
                    <a:pt x="46" y="1246"/>
                  </a:cubicBezTo>
                  <a:cubicBezTo>
                    <a:pt x="54" y="1249"/>
                    <a:pt x="62" y="1250"/>
                    <a:pt x="69" y="1250"/>
                  </a:cubicBezTo>
                  <a:cubicBezTo>
                    <a:pt x="93" y="1250"/>
                    <a:pt x="114" y="1236"/>
                    <a:pt x="124" y="1213"/>
                  </a:cubicBezTo>
                  <a:cubicBezTo>
                    <a:pt x="522" y="242"/>
                    <a:pt x="1249" y="119"/>
                    <a:pt x="1257" y="118"/>
                  </a:cubicBezTo>
                  <a:cubicBezTo>
                    <a:pt x="1289" y="113"/>
                    <a:pt x="1311" y="83"/>
                    <a:pt x="1306" y="50"/>
                  </a:cubicBezTo>
                  <a:cubicBezTo>
                    <a:pt x="1301" y="21"/>
                    <a:pt x="1276" y="0"/>
                    <a:pt x="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1"/>
            <p:cNvSpPr/>
            <p:nvPr/>
          </p:nvSpPr>
          <p:spPr>
            <a:xfrm flipH="1">
              <a:off x="6400257" y="4823372"/>
              <a:ext cx="47836" cy="78461"/>
            </a:xfrm>
            <a:custGeom>
              <a:avLst/>
              <a:gdLst/>
              <a:ahLst/>
              <a:cxnLst/>
              <a:rect l="l" t="t" r="r" b="b"/>
              <a:pathLst>
                <a:path w="806" h="1322" extrusionOk="0">
                  <a:moveTo>
                    <a:pt x="445" y="120"/>
                  </a:moveTo>
                  <a:cubicBezTo>
                    <a:pt x="464" y="120"/>
                    <a:pt x="487" y="124"/>
                    <a:pt x="514" y="135"/>
                  </a:cubicBezTo>
                  <a:cubicBezTo>
                    <a:pt x="518" y="136"/>
                    <a:pt x="520" y="137"/>
                    <a:pt x="523" y="139"/>
                  </a:cubicBezTo>
                  <a:cubicBezTo>
                    <a:pt x="582" y="166"/>
                    <a:pt x="615" y="204"/>
                    <a:pt x="624" y="259"/>
                  </a:cubicBezTo>
                  <a:cubicBezTo>
                    <a:pt x="662" y="480"/>
                    <a:pt x="336" y="886"/>
                    <a:pt x="123" y="1113"/>
                  </a:cubicBezTo>
                  <a:cubicBezTo>
                    <a:pt x="137" y="793"/>
                    <a:pt x="195" y="259"/>
                    <a:pt x="377" y="141"/>
                  </a:cubicBezTo>
                  <a:cubicBezTo>
                    <a:pt x="392" y="131"/>
                    <a:pt x="413" y="120"/>
                    <a:pt x="445" y="120"/>
                  </a:cubicBezTo>
                  <a:close/>
                  <a:moveTo>
                    <a:pt x="447" y="0"/>
                  </a:moveTo>
                  <a:cubicBezTo>
                    <a:pt x="390" y="0"/>
                    <a:pt x="343" y="20"/>
                    <a:pt x="311" y="41"/>
                  </a:cubicBezTo>
                  <a:cubicBezTo>
                    <a:pt x="3" y="239"/>
                    <a:pt x="1" y="1158"/>
                    <a:pt x="1" y="1262"/>
                  </a:cubicBezTo>
                  <a:cubicBezTo>
                    <a:pt x="1" y="1287"/>
                    <a:pt x="15" y="1308"/>
                    <a:pt x="38" y="1317"/>
                  </a:cubicBezTo>
                  <a:cubicBezTo>
                    <a:pt x="45" y="1320"/>
                    <a:pt x="53" y="1322"/>
                    <a:pt x="61" y="1322"/>
                  </a:cubicBezTo>
                  <a:cubicBezTo>
                    <a:pt x="76" y="1322"/>
                    <a:pt x="91" y="1316"/>
                    <a:pt x="102" y="1304"/>
                  </a:cubicBezTo>
                  <a:cubicBezTo>
                    <a:pt x="174" y="1234"/>
                    <a:pt x="806" y="608"/>
                    <a:pt x="742" y="237"/>
                  </a:cubicBezTo>
                  <a:cubicBezTo>
                    <a:pt x="726" y="145"/>
                    <a:pt x="667" y="73"/>
                    <a:pt x="572" y="31"/>
                  </a:cubicBezTo>
                  <a:cubicBezTo>
                    <a:pt x="526" y="9"/>
                    <a:pt x="484" y="0"/>
                    <a:pt x="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1"/>
            <p:cNvSpPr/>
            <p:nvPr/>
          </p:nvSpPr>
          <p:spPr>
            <a:xfrm flipH="1">
              <a:off x="6441030" y="4835005"/>
              <a:ext cx="62436" cy="67600"/>
            </a:xfrm>
            <a:custGeom>
              <a:avLst/>
              <a:gdLst/>
              <a:ahLst/>
              <a:cxnLst/>
              <a:rect l="l" t="t" r="r" b="b"/>
              <a:pathLst>
                <a:path w="1052" h="1139" extrusionOk="0">
                  <a:moveTo>
                    <a:pt x="298" y="120"/>
                  </a:moveTo>
                  <a:cubicBezTo>
                    <a:pt x="312" y="120"/>
                    <a:pt x="327" y="122"/>
                    <a:pt x="342" y="127"/>
                  </a:cubicBezTo>
                  <a:cubicBezTo>
                    <a:pt x="349" y="128"/>
                    <a:pt x="356" y="131"/>
                    <a:pt x="361" y="133"/>
                  </a:cubicBezTo>
                  <a:cubicBezTo>
                    <a:pt x="570" y="220"/>
                    <a:pt x="775" y="672"/>
                    <a:pt x="882" y="957"/>
                  </a:cubicBezTo>
                  <a:cubicBezTo>
                    <a:pt x="601" y="801"/>
                    <a:pt x="149" y="510"/>
                    <a:pt x="126" y="295"/>
                  </a:cubicBezTo>
                  <a:cubicBezTo>
                    <a:pt x="122" y="264"/>
                    <a:pt x="126" y="216"/>
                    <a:pt x="190" y="163"/>
                  </a:cubicBezTo>
                  <a:cubicBezTo>
                    <a:pt x="226" y="134"/>
                    <a:pt x="261" y="120"/>
                    <a:pt x="298" y="120"/>
                  </a:cubicBezTo>
                  <a:close/>
                  <a:moveTo>
                    <a:pt x="298" y="0"/>
                  </a:moveTo>
                  <a:cubicBezTo>
                    <a:pt x="234" y="0"/>
                    <a:pt x="172" y="24"/>
                    <a:pt x="115" y="70"/>
                  </a:cubicBezTo>
                  <a:cubicBezTo>
                    <a:pt x="12" y="153"/>
                    <a:pt x="1" y="246"/>
                    <a:pt x="7" y="308"/>
                  </a:cubicBezTo>
                  <a:cubicBezTo>
                    <a:pt x="48" y="672"/>
                    <a:pt x="867" y="1087"/>
                    <a:pt x="961" y="1133"/>
                  </a:cubicBezTo>
                  <a:cubicBezTo>
                    <a:pt x="962" y="1133"/>
                    <a:pt x="963" y="1134"/>
                    <a:pt x="964" y="1134"/>
                  </a:cubicBezTo>
                  <a:cubicBezTo>
                    <a:pt x="971" y="1137"/>
                    <a:pt x="979" y="1138"/>
                    <a:pt x="987" y="1138"/>
                  </a:cubicBezTo>
                  <a:cubicBezTo>
                    <a:pt x="1001" y="1138"/>
                    <a:pt x="1015" y="1133"/>
                    <a:pt x="1026" y="1124"/>
                  </a:cubicBezTo>
                  <a:cubicBezTo>
                    <a:pt x="1045" y="1108"/>
                    <a:pt x="1052" y="1084"/>
                    <a:pt x="1045" y="1061"/>
                  </a:cubicBezTo>
                  <a:cubicBezTo>
                    <a:pt x="1014" y="964"/>
                    <a:pt x="738" y="117"/>
                    <a:pt x="377" y="12"/>
                  </a:cubicBezTo>
                  <a:cubicBezTo>
                    <a:pt x="350" y="4"/>
                    <a:pt x="324"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1"/>
            <p:cNvSpPr/>
            <p:nvPr/>
          </p:nvSpPr>
          <p:spPr>
            <a:xfrm flipH="1">
              <a:off x="6670570" y="3690344"/>
              <a:ext cx="1388671" cy="549759"/>
            </a:xfrm>
            <a:custGeom>
              <a:avLst/>
              <a:gdLst/>
              <a:ahLst/>
              <a:cxnLst/>
              <a:rect l="l" t="t" r="r" b="b"/>
              <a:pathLst>
                <a:path w="23398" h="9263" extrusionOk="0">
                  <a:moveTo>
                    <a:pt x="4140" y="0"/>
                  </a:moveTo>
                  <a:cubicBezTo>
                    <a:pt x="2520" y="0"/>
                    <a:pt x="2470" y="2711"/>
                    <a:pt x="2470" y="2711"/>
                  </a:cubicBezTo>
                  <a:cubicBezTo>
                    <a:pt x="2470" y="2711"/>
                    <a:pt x="1" y="8856"/>
                    <a:pt x="1063" y="9168"/>
                  </a:cubicBezTo>
                  <a:cubicBezTo>
                    <a:pt x="1095" y="9177"/>
                    <a:pt x="1130" y="9182"/>
                    <a:pt x="1166" y="9182"/>
                  </a:cubicBezTo>
                  <a:cubicBezTo>
                    <a:pt x="2334" y="9182"/>
                    <a:pt x="5612" y="4523"/>
                    <a:pt x="5612" y="4523"/>
                  </a:cubicBezTo>
                  <a:cubicBezTo>
                    <a:pt x="5918" y="4655"/>
                    <a:pt x="6256" y="4799"/>
                    <a:pt x="6617" y="4952"/>
                  </a:cubicBezTo>
                  <a:cubicBezTo>
                    <a:pt x="6617" y="4952"/>
                    <a:pt x="17358" y="9262"/>
                    <a:pt x="19235" y="9262"/>
                  </a:cubicBezTo>
                  <a:cubicBezTo>
                    <a:pt x="19355" y="9262"/>
                    <a:pt x="19439" y="9245"/>
                    <a:pt x="19482" y="9207"/>
                  </a:cubicBezTo>
                  <a:cubicBezTo>
                    <a:pt x="22498" y="8899"/>
                    <a:pt x="23083" y="6035"/>
                    <a:pt x="23083" y="6035"/>
                  </a:cubicBezTo>
                  <a:lnTo>
                    <a:pt x="23397" y="3113"/>
                  </a:lnTo>
                  <a:cubicBezTo>
                    <a:pt x="21052" y="2207"/>
                    <a:pt x="18696" y="1424"/>
                    <a:pt x="16234" y="1019"/>
                  </a:cubicBezTo>
                  <a:lnTo>
                    <a:pt x="16234" y="1019"/>
                  </a:lnTo>
                  <a:cubicBezTo>
                    <a:pt x="16248" y="1543"/>
                    <a:pt x="16262" y="2068"/>
                    <a:pt x="16279" y="2591"/>
                  </a:cubicBezTo>
                  <a:cubicBezTo>
                    <a:pt x="13905" y="1991"/>
                    <a:pt x="7970" y="1122"/>
                    <a:pt x="7970" y="1122"/>
                  </a:cubicBezTo>
                  <a:cubicBezTo>
                    <a:pt x="6529" y="797"/>
                    <a:pt x="5704" y="614"/>
                    <a:pt x="5704" y="614"/>
                  </a:cubicBezTo>
                  <a:cubicBezTo>
                    <a:pt x="5065" y="175"/>
                    <a:pt x="4552" y="0"/>
                    <a:pt x="4140"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1"/>
            <p:cNvSpPr/>
            <p:nvPr/>
          </p:nvSpPr>
          <p:spPr>
            <a:xfrm flipH="1">
              <a:off x="6573252" y="2698210"/>
              <a:ext cx="529283" cy="1176911"/>
            </a:xfrm>
            <a:custGeom>
              <a:avLst/>
              <a:gdLst/>
              <a:ahLst/>
              <a:cxnLst/>
              <a:rect l="l" t="t" r="r" b="b"/>
              <a:pathLst>
                <a:path w="8918" h="19830" extrusionOk="0">
                  <a:moveTo>
                    <a:pt x="8917" y="1"/>
                  </a:moveTo>
                  <a:lnTo>
                    <a:pt x="3281" y="91"/>
                  </a:lnTo>
                  <a:cubicBezTo>
                    <a:pt x="2130" y="1429"/>
                    <a:pt x="94" y="5117"/>
                    <a:pt x="38" y="9117"/>
                  </a:cubicBezTo>
                  <a:cubicBezTo>
                    <a:pt x="0" y="11851"/>
                    <a:pt x="36" y="14799"/>
                    <a:pt x="114" y="17734"/>
                  </a:cubicBezTo>
                  <a:cubicBezTo>
                    <a:pt x="2576" y="18140"/>
                    <a:pt x="4932" y="18923"/>
                    <a:pt x="7277" y="19829"/>
                  </a:cubicBezTo>
                  <a:lnTo>
                    <a:pt x="7960" y="13475"/>
                  </a:lnTo>
                  <a:lnTo>
                    <a:pt x="8917" y="1"/>
                  </a:ln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1"/>
            <p:cNvSpPr/>
            <p:nvPr/>
          </p:nvSpPr>
          <p:spPr>
            <a:xfrm flipH="1">
              <a:off x="7861072" y="4101157"/>
              <a:ext cx="144814" cy="158227"/>
            </a:xfrm>
            <a:custGeom>
              <a:avLst/>
              <a:gdLst/>
              <a:ahLst/>
              <a:cxnLst/>
              <a:rect l="l" t="t" r="r" b="b"/>
              <a:pathLst>
                <a:path w="2440" h="2666" extrusionOk="0">
                  <a:moveTo>
                    <a:pt x="441" y="1"/>
                  </a:moveTo>
                  <a:cubicBezTo>
                    <a:pt x="0" y="2507"/>
                    <a:pt x="217" y="2666"/>
                    <a:pt x="217" y="2666"/>
                  </a:cubicBezTo>
                  <a:cubicBezTo>
                    <a:pt x="217" y="2666"/>
                    <a:pt x="1138" y="2350"/>
                    <a:pt x="2440" y="838"/>
                  </a:cubicBezTo>
                  <a:cubicBezTo>
                    <a:pt x="1913" y="356"/>
                    <a:pt x="1203" y="55"/>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1"/>
            <p:cNvSpPr/>
            <p:nvPr/>
          </p:nvSpPr>
          <p:spPr>
            <a:xfrm flipH="1">
              <a:off x="7697623" y="3677465"/>
              <a:ext cx="282150" cy="473435"/>
            </a:xfrm>
            <a:custGeom>
              <a:avLst/>
              <a:gdLst/>
              <a:ahLst/>
              <a:cxnLst/>
              <a:rect l="l" t="t" r="r" b="b"/>
              <a:pathLst>
                <a:path w="4754" h="7977" extrusionOk="0">
                  <a:moveTo>
                    <a:pt x="2824" y="1"/>
                  </a:moveTo>
                  <a:cubicBezTo>
                    <a:pt x="2677" y="1"/>
                    <a:pt x="1478" y="145"/>
                    <a:pt x="487" y="4698"/>
                  </a:cubicBezTo>
                  <a:cubicBezTo>
                    <a:pt x="271" y="5694"/>
                    <a:pt x="115" y="6493"/>
                    <a:pt x="1" y="7140"/>
                  </a:cubicBezTo>
                  <a:cubicBezTo>
                    <a:pt x="763" y="7194"/>
                    <a:pt x="1473" y="7495"/>
                    <a:pt x="2000" y="7977"/>
                  </a:cubicBezTo>
                  <a:cubicBezTo>
                    <a:pt x="2462" y="7440"/>
                    <a:pt x="2971" y="6755"/>
                    <a:pt x="3506" y="5878"/>
                  </a:cubicBezTo>
                  <a:cubicBezTo>
                    <a:pt x="3506" y="5878"/>
                    <a:pt x="2866" y="2750"/>
                    <a:pt x="4754" y="831"/>
                  </a:cubicBezTo>
                  <a:cubicBezTo>
                    <a:pt x="4684" y="830"/>
                    <a:pt x="4056" y="316"/>
                    <a:pt x="2839" y="1"/>
                  </a:cubicBezTo>
                  <a:cubicBezTo>
                    <a:pt x="2839" y="1"/>
                    <a:pt x="2834" y="1"/>
                    <a:pt x="2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1"/>
            <p:cNvSpPr/>
            <p:nvPr/>
          </p:nvSpPr>
          <p:spPr>
            <a:xfrm flipH="1">
              <a:off x="7811218" y="3670284"/>
              <a:ext cx="234551" cy="589049"/>
            </a:xfrm>
            <a:custGeom>
              <a:avLst/>
              <a:gdLst/>
              <a:ahLst/>
              <a:cxnLst/>
              <a:rect l="l" t="t" r="r" b="b"/>
              <a:pathLst>
                <a:path w="3952" h="9925" extrusionOk="0">
                  <a:moveTo>
                    <a:pt x="3183" y="0"/>
                  </a:moveTo>
                  <a:cubicBezTo>
                    <a:pt x="3183" y="0"/>
                    <a:pt x="2312" y="1235"/>
                    <a:pt x="1220" y="4972"/>
                  </a:cubicBezTo>
                  <a:cubicBezTo>
                    <a:pt x="0" y="9150"/>
                    <a:pt x="376" y="9840"/>
                    <a:pt x="376" y="9840"/>
                  </a:cubicBezTo>
                  <a:cubicBezTo>
                    <a:pt x="376" y="9840"/>
                    <a:pt x="568" y="9925"/>
                    <a:pt x="885" y="9925"/>
                  </a:cubicBezTo>
                  <a:cubicBezTo>
                    <a:pt x="887" y="9925"/>
                    <a:pt x="889" y="9925"/>
                    <a:pt x="890" y="9925"/>
                  </a:cubicBezTo>
                  <a:cubicBezTo>
                    <a:pt x="1337" y="5248"/>
                    <a:pt x="2932" y="1865"/>
                    <a:pt x="3951" y="122"/>
                  </a:cubicBezTo>
                  <a:cubicBezTo>
                    <a:pt x="3711" y="71"/>
                    <a:pt x="3455" y="28"/>
                    <a:pt x="3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1"/>
            <p:cNvSpPr/>
            <p:nvPr/>
          </p:nvSpPr>
          <p:spPr>
            <a:xfrm flipH="1">
              <a:off x="7815909" y="4031719"/>
              <a:ext cx="81844" cy="70567"/>
            </a:xfrm>
            <a:custGeom>
              <a:avLst/>
              <a:gdLst/>
              <a:ahLst/>
              <a:cxnLst/>
              <a:rect l="l" t="t" r="r" b="b"/>
              <a:pathLst>
                <a:path w="1379" h="1189" extrusionOk="0">
                  <a:moveTo>
                    <a:pt x="67" y="1"/>
                  </a:moveTo>
                  <a:cubicBezTo>
                    <a:pt x="40" y="1"/>
                    <a:pt x="16" y="17"/>
                    <a:pt x="8" y="43"/>
                  </a:cubicBezTo>
                  <a:cubicBezTo>
                    <a:pt x="8" y="44"/>
                    <a:pt x="7" y="46"/>
                    <a:pt x="7" y="48"/>
                  </a:cubicBezTo>
                  <a:cubicBezTo>
                    <a:pt x="1" y="81"/>
                    <a:pt x="22" y="112"/>
                    <a:pt x="54" y="118"/>
                  </a:cubicBezTo>
                  <a:cubicBezTo>
                    <a:pt x="1025" y="309"/>
                    <a:pt x="1245" y="1110"/>
                    <a:pt x="1255" y="1144"/>
                  </a:cubicBezTo>
                  <a:cubicBezTo>
                    <a:pt x="1262" y="1171"/>
                    <a:pt x="1286" y="1189"/>
                    <a:pt x="1314" y="1189"/>
                  </a:cubicBezTo>
                  <a:cubicBezTo>
                    <a:pt x="1318" y="1189"/>
                    <a:pt x="1323" y="1188"/>
                    <a:pt x="1328" y="1187"/>
                  </a:cubicBezTo>
                  <a:cubicBezTo>
                    <a:pt x="1359" y="1179"/>
                    <a:pt x="1379" y="1147"/>
                    <a:pt x="1371" y="1114"/>
                  </a:cubicBezTo>
                  <a:cubicBezTo>
                    <a:pt x="1368" y="1105"/>
                    <a:pt x="1125" y="206"/>
                    <a:pt x="78" y="1"/>
                  </a:cubicBezTo>
                  <a:cubicBezTo>
                    <a:pt x="75" y="1"/>
                    <a:pt x="7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1"/>
            <p:cNvSpPr/>
            <p:nvPr/>
          </p:nvSpPr>
          <p:spPr>
            <a:xfrm flipH="1">
              <a:off x="7784929" y="3987622"/>
              <a:ext cx="82140" cy="69499"/>
            </a:xfrm>
            <a:custGeom>
              <a:avLst/>
              <a:gdLst/>
              <a:ahLst/>
              <a:cxnLst/>
              <a:rect l="l" t="t" r="r" b="b"/>
              <a:pathLst>
                <a:path w="1384" h="1171" extrusionOk="0">
                  <a:moveTo>
                    <a:pt x="68" y="0"/>
                  </a:moveTo>
                  <a:cubicBezTo>
                    <a:pt x="43" y="0"/>
                    <a:pt x="19" y="17"/>
                    <a:pt x="10" y="43"/>
                  </a:cubicBezTo>
                  <a:cubicBezTo>
                    <a:pt x="1" y="74"/>
                    <a:pt x="18" y="109"/>
                    <a:pt x="50" y="118"/>
                  </a:cubicBezTo>
                  <a:cubicBezTo>
                    <a:pt x="1057" y="408"/>
                    <a:pt x="1258" y="1118"/>
                    <a:pt x="1260" y="1126"/>
                  </a:cubicBezTo>
                  <a:cubicBezTo>
                    <a:pt x="1267" y="1153"/>
                    <a:pt x="1291" y="1170"/>
                    <a:pt x="1318" y="1170"/>
                  </a:cubicBezTo>
                  <a:cubicBezTo>
                    <a:pt x="1323" y="1170"/>
                    <a:pt x="1328" y="1170"/>
                    <a:pt x="1333" y="1168"/>
                  </a:cubicBezTo>
                  <a:cubicBezTo>
                    <a:pt x="1365" y="1160"/>
                    <a:pt x="1384" y="1126"/>
                    <a:pt x="1374" y="1095"/>
                  </a:cubicBezTo>
                  <a:cubicBezTo>
                    <a:pt x="1367" y="1064"/>
                    <a:pt x="1159" y="313"/>
                    <a:pt x="83" y="2"/>
                  </a:cubicBezTo>
                  <a:cubicBezTo>
                    <a:pt x="78" y="1"/>
                    <a:pt x="73"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1"/>
            <p:cNvSpPr/>
            <p:nvPr/>
          </p:nvSpPr>
          <p:spPr>
            <a:xfrm flipH="1">
              <a:off x="7723799" y="4024241"/>
              <a:ext cx="82437" cy="39468"/>
            </a:xfrm>
            <a:custGeom>
              <a:avLst/>
              <a:gdLst/>
              <a:ahLst/>
              <a:cxnLst/>
              <a:rect l="l" t="t" r="r" b="b"/>
              <a:pathLst>
                <a:path w="1389" h="665" extrusionOk="0">
                  <a:moveTo>
                    <a:pt x="504" y="121"/>
                  </a:moveTo>
                  <a:cubicBezTo>
                    <a:pt x="793" y="121"/>
                    <a:pt x="1112" y="154"/>
                    <a:pt x="1214" y="279"/>
                  </a:cubicBezTo>
                  <a:cubicBezTo>
                    <a:pt x="1233" y="302"/>
                    <a:pt x="1256" y="341"/>
                    <a:pt x="1233" y="414"/>
                  </a:cubicBezTo>
                  <a:cubicBezTo>
                    <a:pt x="1232" y="417"/>
                    <a:pt x="1232" y="421"/>
                    <a:pt x="1230" y="423"/>
                  </a:cubicBezTo>
                  <a:cubicBezTo>
                    <a:pt x="1210" y="484"/>
                    <a:pt x="1175" y="521"/>
                    <a:pt x="1122" y="537"/>
                  </a:cubicBezTo>
                  <a:cubicBezTo>
                    <a:pt x="1101" y="543"/>
                    <a:pt x="1078" y="546"/>
                    <a:pt x="1053" y="546"/>
                  </a:cubicBezTo>
                  <a:cubicBezTo>
                    <a:pt x="824" y="546"/>
                    <a:pt x="445" y="300"/>
                    <a:pt x="219" y="131"/>
                  </a:cubicBezTo>
                  <a:cubicBezTo>
                    <a:pt x="303" y="125"/>
                    <a:pt x="402" y="121"/>
                    <a:pt x="504" y="121"/>
                  </a:cubicBezTo>
                  <a:close/>
                  <a:moveTo>
                    <a:pt x="507" y="1"/>
                  </a:moveTo>
                  <a:cubicBezTo>
                    <a:pt x="288" y="1"/>
                    <a:pt x="102" y="20"/>
                    <a:pt x="58" y="25"/>
                  </a:cubicBezTo>
                  <a:cubicBezTo>
                    <a:pt x="34" y="28"/>
                    <a:pt x="14" y="44"/>
                    <a:pt x="8" y="67"/>
                  </a:cubicBezTo>
                  <a:cubicBezTo>
                    <a:pt x="1" y="91"/>
                    <a:pt x="9" y="115"/>
                    <a:pt x="27" y="131"/>
                  </a:cubicBezTo>
                  <a:cubicBezTo>
                    <a:pt x="98" y="190"/>
                    <a:pt x="682" y="664"/>
                    <a:pt x="1058" y="664"/>
                  </a:cubicBezTo>
                  <a:cubicBezTo>
                    <a:pt x="1093" y="664"/>
                    <a:pt x="1126" y="660"/>
                    <a:pt x="1156" y="651"/>
                  </a:cubicBezTo>
                  <a:cubicBezTo>
                    <a:pt x="1247" y="625"/>
                    <a:pt x="1313" y="561"/>
                    <a:pt x="1345" y="461"/>
                  </a:cubicBezTo>
                  <a:cubicBezTo>
                    <a:pt x="1388" y="339"/>
                    <a:pt x="1347" y="253"/>
                    <a:pt x="1308" y="203"/>
                  </a:cubicBezTo>
                  <a:cubicBezTo>
                    <a:pt x="1173" y="38"/>
                    <a:pt x="809"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1"/>
            <p:cNvSpPr/>
            <p:nvPr/>
          </p:nvSpPr>
          <p:spPr>
            <a:xfrm flipH="1">
              <a:off x="7743028" y="3965841"/>
              <a:ext cx="63801" cy="66709"/>
            </a:xfrm>
            <a:custGeom>
              <a:avLst/>
              <a:gdLst/>
              <a:ahLst/>
              <a:cxnLst/>
              <a:rect l="l" t="t" r="r" b="b"/>
              <a:pathLst>
                <a:path w="1075" h="1124" extrusionOk="0">
                  <a:moveTo>
                    <a:pt x="777" y="120"/>
                  </a:moveTo>
                  <a:cubicBezTo>
                    <a:pt x="807" y="120"/>
                    <a:pt x="844" y="130"/>
                    <a:pt x="887" y="173"/>
                  </a:cubicBezTo>
                  <a:cubicBezTo>
                    <a:pt x="934" y="219"/>
                    <a:pt x="950" y="266"/>
                    <a:pt x="940" y="320"/>
                  </a:cubicBezTo>
                  <a:cubicBezTo>
                    <a:pt x="939" y="326"/>
                    <a:pt x="937" y="334"/>
                    <a:pt x="934" y="340"/>
                  </a:cubicBezTo>
                  <a:cubicBezTo>
                    <a:pt x="871" y="555"/>
                    <a:pt x="443" y="810"/>
                    <a:pt x="172" y="945"/>
                  </a:cubicBezTo>
                  <a:cubicBezTo>
                    <a:pt x="296" y="649"/>
                    <a:pt x="537" y="170"/>
                    <a:pt x="749" y="123"/>
                  </a:cubicBezTo>
                  <a:cubicBezTo>
                    <a:pt x="757" y="121"/>
                    <a:pt x="767" y="120"/>
                    <a:pt x="777" y="120"/>
                  </a:cubicBezTo>
                  <a:close/>
                  <a:moveTo>
                    <a:pt x="778" y="1"/>
                  </a:moveTo>
                  <a:cubicBezTo>
                    <a:pt x="758" y="1"/>
                    <a:pt x="740" y="3"/>
                    <a:pt x="724" y="7"/>
                  </a:cubicBezTo>
                  <a:cubicBezTo>
                    <a:pt x="366" y="86"/>
                    <a:pt x="41" y="946"/>
                    <a:pt x="6" y="1045"/>
                  </a:cubicBezTo>
                  <a:cubicBezTo>
                    <a:pt x="6" y="1046"/>
                    <a:pt x="5" y="1046"/>
                    <a:pt x="6" y="1047"/>
                  </a:cubicBezTo>
                  <a:cubicBezTo>
                    <a:pt x="0" y="1068"/>
                    <a:pt x="6" y="1092"/>
                    <a:pt x="22" y="1107"/>
                  </a:cubicBezTo>
                  <a:cubicBezTo>
                    <a:pt x="34" y="1118"/>
                    <a:pt x="48" y="1124"/>
                    <a:pt x="63" y="1124"/>
                  </a:cubicBezTo>
                  <a:cubicBezTo>
                    <a:pt x="71" y="1124"/>
                    <a:pt x="79" y="1122"/>
                    <a:pt x="87" y="1119"/>
                  </a:cubicBezTo>
                  <a:cubicBezTo>
                    <a:pt x="178" y="1078"/>
                    <a:pt x="991" y="713"/>
                    <a:pt x="1058" y="342"/>
                  </a:cubicBezTo>
                  <a:cubicBezTo>
                    <a:pt x="1074" y="250"/>
                    <a:pt x="1046" y="161"/>
                    <a:pt x="971" y="88"/>
                  </a:cubicBezTo>
                  <a:cubicBezTo>
                    <a:pt x="903" y="21"/>
                    <a:pt x="835" y="1"/>
                    <a:pt x="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61"/>
            <p:cNvSpPr/>
            <p:nvPr/>
          </p:nvSpPr>
          <p:spPr>
            <a:xfrm flipH="1">
              <a:off x="5321508" y="448771"/>
              <a:ext cx="1349204" cy="1747561"/>
            </a:xfrm>
            <a:custGeom>
              <a:avLst/>
              <a:gdLst/>
              <a:ahLst/>
              <a:cxnLst/>
              <a:rect l="l" t="t" r="r" b="b"/>
              <a:pathLst>
                <a:path w="22733" h="29445" extrusionOk="0">
                  <a:moveTo>
                    <a:pt x="3892" y="1"/>
                  </a:moveTo>
                  <a:cubicBezTo>
                    <a:pt x="2577" y="1"/>
                    <a:pt x="1262" y="194"/>
                    <a:pt x="49" y="372"/>
                  </a:cubicBezTo>
                  <a:cubicBezTo>
                    <a:pt x="20" y="379"/>
                    <a:pt x="0" y="404"/>
                    <a:pt x="4" y="433"/>
                  </a:cubicBezTo>
                  <a:cubicBezTo>
                    <a:pt x="7" y="458"/>
                    <a:pt x="31" y="477"/>
                    <a:pt x="56" y="477"/>
                  </a:cubicBezTo>
                  <a:cubicBezTo>
                    <a:pt x="59" y="477"/>
                    <a:pt x="61" y="477"/>
                    <a:pt x="64" y="477"/>
                  </a:cubicBezTo>
                  <a:cubicBezTo>
                    <a:pt x="1273" y="298"/>
                    <a:pt x="2583" y="106"/>
                    <a:pt x="3891" y="106"/>
                  </a:cubicBezTo>
                  <a:cubicBezTo>
                    <a:pt x="4652" y="106"/>
                    <a:pt x="5412" y="171"/>
                    <a:pt x="6151" y="342"/>
                  </a:cubicBezTo>
                  <a:cubicBezTo>
                    <a:pt x="7971" y="764"/>
                    <a:pt x="9989" y="2103"/>
                    <a:pt x="10396" y="4142"/>
                  </a:cubicBezTo>
                  <a:cubicBezTo>
                    <a:pt x="10462" y="4478"/>
                    <a:pt x="10486" y="4831"/>
                    <a:pt x="10509" y="5173"/>
                  </a:cubicBezTo>
                  <a:cubicBezTo>
                    <a:pt x="10549" y="5765"/>
                    <a:pt x="10591" y="6379"/>
                    <a:pt x="10859" y="6922"/>
                  </a:cubicBezTo>
                  <a:cubicBezTo>
                    <a:pt x="11228" y="7665"/>
                    <a:pt x="11949" y="8138"/>
                    <a:pt x="12646" y="8593"/>
                  </a:cubicBezTo>
                  <a:cubicBezTo>
                    <a:pt x="12892" y="8755"/>
                    <a:pt x="13147" y="8921"/>
                    <a:pt x="13382" y="9097"/>
                  </a:cubicBezTo>
                  <a:cubicBezTo>
                    <a:pt x="14652" y="10050"/>
                    <a:pt x="15532" y="11490"/>
                    <a:pt x="15795" y="13044"/>
                  </a:cubicBezTo>
                  <a:cubicBezTo>
                    <a:pt x="15979" y="14134"/>
                    <a:pt x="15868" y="15261"/>
                    <a:pt x="15760" y="16353"/>
                  </a:cubicBezTo>
                  <a:cubicBezTo>
                    <a:pt x="15713" y="16830"/>
                    <a:pt x="15664" y="17325"/>
                    <a:pt x="15640" y="17811"/>
                  </a:cubicBezTo>
                  <a:cubicBezTo>
                    <a:pt x="15541" y="19847"/>
                    <a:pt x="16008" y="21353"/>
                    <a:pt x="17030" y="22280"/>
                  </a:cubicBezTo>
                  <a:cubicBezTo>
                    <a:pt x="17560" y="22763"/>
                    <a:pt x="18228" y="23067"/>
                    <a:pt x="18874" y="23362"/>
                  </a:cubicBezTo>
                  <a:cubicBezTo>
                    <a:pt x="19447" y="23624"/>
                    <a:pt x="20039" y="23894"/>
                    <a:pt x="20530" y="24287"/>
                  </a:cubicBezTo>
                  <a:cubicBezTo>
                    <a:pt x="21973" y="25441"/>
                    <a:pt x="22354" y="27446"/>
                    <a:pt x="22621" y="29399"/>
                  </a:cubicBezTo>
                  <a:cubicBezTo>
                    <a:pt x="22625" y="29426"/>
                    <a:pt x="22648" y="29444"/>
                    <a:pt x="22673" y="29444"/>
                  </a:cubicBezTo>
                  <a:cubicBezTo>
                    <a:pt x="22676" y="29444"/>
                    <a:pt x="22678" y="29444"/>
                    <a:pt x="22681" y="29444"/>
                  </a:cubicBezTo>
                  <a:cubicBezTo>
                    <a:pt x="22683" y="29444"/>
                    <a:pt x="22684" y="29444"/>
                    <a:pt x="22685" y="29443"/>
                  </a:cubicBezTo>
                  <a:cubicBezTo>
                    <a:pt x="22712" y="29438"/>
                    <a:pt x="22732" y="29411"/>
                    <a:pt x="22728" y="29384"/>
                  </a:cubicBezTo>
                  <a:cubicBezTo>
                    <a:pt x="22459" y="27409"/>
                    <a:pt x="22072" y="25383"/>
                    <a:pt x="20600" y="24204"/>
                  </a:cubicBezTo>
                  <a:cubicBezTo>
                    <a:pt x="20099" y="23803"/>
                    <a:pt x="19500" y="23530"/>
                    <a:pt x="18921" y="23265"/>
                  </a:cubicBezTo>
                  <a:cubicBezTo>
                    <a:pt x="18283" y="22975"/>
                    <a:pt x="17622" y="22673"/>
                    <a:pt x="17104" y="22202"/>
                  </a:cubicBezTo>
                  <a:cubicBezTo>
                    <a:pt x="16108" y="21295"/>
                    <a:pt x="15650" y="19819"/>
                    <a:pt x="15748" y="17814"/>
                  </a:cubicBezTo>
                  <a:cubicBezTo>
                    <a:pt x="15772" y="17330"/>
                    <a:pt x="15820" y="16838"/>
                    <a:pt x="15867" y="16362"/>
                  </a:cubicBezTo>
                  <a:cubicBezTo>
                    <a:pt x="15976" y="15263"/>
                    <a:pt x="16088" y="14129"/>
                    <a:pt x="15901" y="13024"/>
                  </a:cubicBezTo>
                  <a:cubicBezTo>
                    <a:pt x="15634" y="11445"/>
                    <a:pt x="14740" y="9981"/>
                    <a:pt x="13447" y="9013"/>
                  </a:cubicBezTo>
                  <a:cubicBezTo>
                    <a:pt x="13210" y="8835"/>
                    <a:pt x="12954" y="8666"/>
                    <a:pt x="12705" y="8504"/>
                  </a:cubicBezTo>
                  <a:cubicBezTo>
                    <a:pt x="12021" y="8055"/>
                    <a:pt x="11312" y="7592"/>
                    <a:pt x="10955" y="6874"/>
                  </a:cubicBezTo>
                  <a:cubicBezTo>
                    <a:pt x="10695" y="6351"/>
                    <a:pt x="10654" y="5747"/>
                    <a:pt x="10617" y="5164"/>
                  </a:cubicBezTo>
                  <a:cubicBezTo>
                    <a:pt x="10593" y="4819"/>
                    <a:pt x="10570" y="4462"/>
                    <a:pt x="10502" y="4120"/>
                  </a:cubicBezTo>
                  <a:cubicBezTo>
                    <a:pt x="10085" y="2035"/>
                    <a:pt x="8030" y="669"/>
                    <a:pt x="6177" y="240"/>
                  </a:cubicBezTo>
                  <a:cubicBezTo>
                    <a:pt x="5429" y="66"/>
                    <a:pt x="4661" y="1"/>
                    <a:pt x="3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61"/>
            <p:cNvSpPr/>
            <p:nvPr/>
          </p:nvSpPr>
          <p:spPr>
            <a:xfrm flipH="1">
              <a:off x="6983650" y="667946"/>
              <a:ext cx="551302" cy="1912257"/>
            </a:xfrm>
            <a:custGeom>
              <a:avLst/>
              <a:gdLst/>
              <a:ahLst/>
              <a:cxnLst/>
              <a:rect l="l" t="t" r="r" b="b"/>
              <a:pathLst>
                <a:path w="9289" h="32220" extrusionOk="0">
                  <a:moveTo>
                    <a:pt x="8125" y="0"/>
                  </a:moveTo>
                  <a:cubicBezTo>
                    <a:pt x="6641" y="0"/>
                    <a:pt x="5081" y="794"/>
                    <a:pt x="4120" y="2123"/>
                  </a:cubicBezTo>
                  <a:cubicBezTo>
                    <a:pt x="3117" y="3512"/>
                    <a:pt x="2717" y="5436"/>
                    <a:pt x="2994" y="7536"/>
                  </a:cubicBezTo>
                  <a:cubicBezTo>
                    <a:pt x="3024" y="7764"/>
                    <a:pt x="3061" y="7997"/>
                    <a:pt x="3097" y="8230"/>
                  </a:cubicBezTo>
                  <a:cubicBezTo>
                    <a:pt x="3280" y="9392"/>
                    <a:pt x="3469" y="10592"/>
                    <a:pt x="2893" y="11602"/>
                  </a:cubicBezTo>
                  <a:cubicBezTo>
                    <a:pt x="2647" y="12032"/>
                    <a:pt x="2277" y="12390"/>
                    <a:pt x="1918" y="12737"/>
                  </a:cubicBezTo>
                  <a:cubicBezTo>
                    <a:pt x="1736" y="12912"/>
                    <a:pt x="1547" y="13094"/>
                    <a:pt x="1376" y="13282"/>
                  </a:cubicBezTo>
                  <a:cubicBezTo>
                    <a:pt x="493" y="14263"/>
                    <a:pt x="1" y="15562"/>
                    <a:pt x="26" y="16849"/>
                  </a:cubicBezTo>
                  <a:cubicBezTo>
                    <a:pt x="50" y="18151"/>
                    <a:pt x="580" y="19383"/>
                    <a:pt x="1092" y="20574"/>
                  </a:cubicBezTo>
                  <a:cubicBezTo>
                    <a:pt x="1620" y="21803"/>
                    <a:pt x="2166" y="23073"/>
                    <a:pt x="2146" y="24408"/>
                  </a:cubicBezTo>
                  <a:cubicBezTo>
                    <a:pt x="2133" y="25354"/>
                    <a:pt x="1833" y="26286"/>
                    <a:pt x="1545" y="27186"/>
                  </a:cubicBezTo>
                  <a:cubicBezTo>
                    <a:pt x="1427" y="27552"/>
                    <a:pt x="1306" y="27930"/>
                    <a:pt x="1206" y="28304"/>
                  </a:cubicBezTo>
                  <a:cubicBezTo>
                    <a:pt x="895" y="29455"/>
                    <a:pt x="712" y="31063"/>
                    <a:pt x="1599" y="32201"/>
                  </a:cubicBezTo>
                  <a:cubicBezTo>
                    <a:pt x="1607" y="32213"/>
                    <a:pt x="1622" y="32219"/>
                    <a:pt x="1638" y="32219"/>
                  </a:cubicBezTo>
                  <a:cubicBezTo>
                    <a:pt x="1642" y="32219"/>
                    <a:pt x="1646" y="32219"/>
                    <a:pt x="1650" y="32218"/>
                  </a:cubicBezTo>
                  <a:cubicBezTo>
                    <a:pt x="1659" y="32217"/>
                    <a:pt x="1666" y="32213"/>
                    <a:pt x="1672" y="32208"/>
                  </a:cubicBezTo>
                  <a:cubicBezTo>
                    <a:pt x="1696" y="32192"/>
                    <a:pt x="1701" y="32159"/>
                    <a:pt x="1685" y="32137"/>
                  </a:cubicBezTo>
                  <a:cubicBezTo>
                    <a:pt x="821" y="31032"/>
                    <a:pt x="1003" y="29456"/>
                    <a:pt x="1307" y="28328"/>
                  </a:cubicBezTo>
                  <a:cubicBezTo>
                    <a:pt x="1407" y="27957"/>
                    <a:pt x="1528" y="27579"/>
                    <a:pt x="1645" y="27215"/>
                  </a:cubicBezTo>
                  <a:cubicBezTo>
                    <a:pt x="1936" y="26307"/>
                    <a:pt x="2238" y="25369"/>
                    <a:pt x="2252" y="24408"/>
                  </a:cubicBezTo>
                  <a:cubicBezTo>
                    <a:pt x="2271" y="23052"/>
                    <a:pt x="1721" y="21773"/>
                    <a:pt x="1190" y="20534"/>
                  </a:cubicBezTo>
                  <a:cubicBezTo>
                    <a:pt x="681" y="19352"/>
                    <a:pt x="157" y="18129"/>
                    <a:pt x="131" y="16845"/>
                  </a:cubicBezTo>
                  <a:cubicBezTo>
                    <a:pt x="108" y="15583"/>
                    <a:pt x="591" y="14310"/>
                    <a:pt x="1456" y="13348"/>
                  </a:cubicBezTo>
                  <a:cubicBezTo>
                    <a:pt x="1624" y="13160"/>
                    <a:pt x="1811" y="12980"/>
                    <a:pt x="1992" y="12806"/>
                  </a:cubicBezTo>
                  <a:cubicBezTo>
                    <a:pt x="2356" y="12456"/>
                    <a:pt x="2734" y="12091"/>
                    <a:pt x="2987" y="11649"/>
                  </a:cubicBezTo>
                  <a:cubicBezTo>
                    <a:pt x="3580" y="10609"/>
                    <a:pt x="3388" y="9391"/>
                    <a:pt x="3203" y="8212"/>
                  </a:cubicBezTo>
                  <a:cubicBezTo>
                    <a:pt x="3166" y="7979"/>
                    <a:pt x="3130" y="7749"/>
                    <a:pt x="3100" y="7520"/>
                  </a:cubicBezTo>
                  <a:cubicBezTo>
                    <a:pt x="2827" y="5445"/>
                    <a:pt x="3220" y="3548"/>
                    <a:pt x="4208" y="2181"/>
                  </a:cubicBezTo>
                  <a:cubicBezTo>
                    <a:pt x="5148" y="880"/>
                    <a:pt x="6672" y="102"/>
                    <a:pt x="8122" y="102"/>
                  </a:cubicBezTo>
                  <a:cubicBezTo>
                    <a:pt x="8494" y="102"/>
                    <a:pt x="8861" y="153"/>
                    <a:pt x="9212" y="260"/>
                  </a:cubicBezTo>
                  <a:cubicBezTo>
                    <a:pt x="9217" y="261"/>
                    <a:pt x="9223" y="262"/>
                    <a:pt x="9228" y="262"/>
                  </a:cubicBezTo>
                  <a:cubicBezTo>
                    <a:pt x="9250" y="262"/>
                    <a:pt x="9272" y="248"/>
                    <a:pt x="9280" y="226"/>
                  </a:cubicBezTo>
                  <a:cubicBezTo>
                    <a:pt x="9288" y="199"/>
                    <a:pt x="9273" y="170"/>
                    <a:pt x="9246" y="163"/>
                  </a:cubicBezTo>
                  <a:cubicBezTo>
                    <a:pt x="8885" y="53"/>
                    <a:pt x="8507" y="0"/>
                    <a:pt x="8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61"/>
            <p:cNvSpPr/>
            <p:nvPr/>
          </p:nvSpPr>
          <p:spPr>
            <a:xfrm flipH="1">
              <a:off x="5383217" y="554590"/>
              <a:ext cx="2184674" cy="2190609"/>
            </a:xfrm>
            <a:custGeom>
              <a:avLst/>
              <a:gdLst/>
              <a:ahLst/>
              <a:cxnLst/>
              <a:rect l="l" t="t" r="r" b="b"/>
              <a:pathLst>
                <a:path w="36810" h="36910" extrusionOk="0">
                  <a:moveTo>
                    <a:pt x="22555" y="1"/>
                  </a:moveTo>
                  <a:lnTo>
                    <a:pt x="4934" y="4711"/>
                  </a:lnTo>
                  <a:cubicBezTo>
                    <a:pt x="4934" y="4711"/>
                    <a:pt x="4812" y="9748"/>
                    <a:pt x="3777" y="11739"/>
                  </a:cubicBezTo>
                  <a:cubicBezTo>
                    <a:pt x="2743" y="13730"/>
                    <a:pt x="1" y="17852"/>
                    <a:pt x="1816" y="21422"/>
                  </a:cubicBezTo>
                  <a:cubicBezTo>
                    <a:pt x="3307" y="24352"/>
                    <a:pt x="2816" y="25990"/>
                    <a:pt x="2324" y="27982"/>
                  </a:cubicBezTo>
                  <a:cubicBezTo>
                    <a:pt x="1833" y="29974"/>
                    <a:pt x="1267" y="32046"/>
                    <a:pt x="3367" y="35885"/>
                  </a:cubicBezTo>
                  <a:cubicBezTo>
                    <a:pt x="3367" y="35885"/>
                    <a:pt x="5101" y="36909"/>
                    <a:pt x="7644" y="36909"/>
                  </a:cubicBezTo>
                  <a:cubicBezTo>
                    <a:pt x="7678" y="36909"/>
                    <a:pt x="7712" y="36909"/>
                    <a:pt x="7746" y="36909"/>
                  </a:cubicBezTo>
                  <a:cubicBezTo>
                    <a:pt x="6961" y="35630"/>
                    <a:pt x="6578" y="34236"/>
                    <a:pt x="6917" y="32995"/>
                  </a:cubicBezTo>
                  <a:cubicBezTo>
                    <a:pt x="8096" y="27959"/>
                    <a:pt x="8644" y="23051"/>
                    <a:pt x="6169" y="18307"/>
                  </a:cubicBezTo>
                  <a:cubicBezTo>
                    <a:pt x="4367" y="14740"/>
                    <a:pt x="6719" y="11215"/>
                    <a:pt x="9741" y="9959"/>
                  </a:cubicBezTo>
                  <a:cubicBezTo>
                    <a:pt x="11013" y="9444"/>
                    <a:pt x="12269" y="9245"/>
                    <a:pt x="13516" y="9245"/>
                  </a:cubicBezTo>
                  <a:cubicBezTo>
                    <a:pt x="16425" y="9245"/>
                    <a:pt x="19283" y="10326"/>
                    <a:pt x="22161" y="10973"/>
                  </a:cubicBezTo>
                  <a:cubicBezTo>
                    <a:pt x="23505" y="11141"/>
                    <a:pt x="25267" y="11226"/>
                    <a:pt x="26147" y="12360"/>
                  </a:cubicBezTo>
                  <a:cubicBezTo>
                    <a:pt x="27867" y="14417"/>
                    <a:pt x="26102" y="17606"/>
                    <a:pt x="27654" y="19914"/>
                  </a:cubicBezTo>
                  <a:cubicBezTo>
                    <a:pt x="28619" y="21466"/>
                    <a:pt x="30590" y="22601"/>
                    <a:pt x="31596" y="24363"/>
                  </a:cubicBezTo>
                  <a:cubicBezTo>
                    <a:pt x="32698" y="26109"/>
                    <a:pt x="33118" y="28093"/>
                    <a:pt x="33033" y="30138"/>
                  </a:cubicBezTo>
                  <a:lnTo>
                    <a:pt x="33124" y="30256"/>
                  </a:lnTo>
                  <a:cubicBezTo>
                    <a:pt x="33124" y="30256"/>
                    <a:pt x="33148" y="30257"/>
                    <a:pt x="33193" y="30257"/>
                  </a:cubicBezTo>
                  <a:cubicBezTo>
                    <a:pt x="33564" y="30257"/>
                    <a:pt x="35357" y="30166"/>
                    <a:pt x="36513" y="28455"/>
                  </a:cubicBezTo>
                  <a:cubicBezTo>
                    <a:pt x="36809" y="28015"/>
                    <a:pt x="35592" y="23392"/>
                    <a:pt x="33486" y="21695"/>
                  </a:cubicBezTo>
                  <a:cubicBezTo>
                    <a:pt x="31587" y="20165"/>
                    <a:pt x="30948" y="19446"/>
                    <a:pt x="30897" y="15933"/>
                  </a:cubicBezTo>
                  <a:cubicBezTo>
                    <a:pt x="30863" y="13609"/>
                    <a:pt x="30886" y="9642"/>
                    <a:pt x="27030" y="5956"/>
                  </a:cubicBezTo>
                  <a:cubicBezTo>
                    <a:pt x="24248" y="3296"/>
                    <a:pt x="22555" y="1"/>
                    <a:pt x="22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61"/>
            <p:cNvSpPr/>
            <p:nvPr/>
          </p:nvSpPr>
          <p:spPr>
            <a:xfrm flipH="1">
              <a:off x="5602282" y="1103151"/>
              <a:ext cx="1706431" cy="1641918"/>
            </a:xfrm>
            <a:custGeom>
              <a:avLst/>
              <a:gdLst/>
              <a:ahLst/>
              <a:cxnLst/>
              <a:rect l="l" t="t" r="r" b="b"/>
              <a:pathLst>
                <a:path w="28752" h="27665" extrusionOk="0">
                  <a:moveTo>
                    <a:pt x="9149" y="1"/>
                  </a:moveTo>
                  <a:cubicBezTo>
                    <a:pt x="7902" y="1"/>
                    <a:pt x="6646" y="199"/>
                    <a:pt x="5374" y="714"/>
                  </a:cubicBezTo>
                  <a:cubicBezTo>
                    <a:pt x="2352" y="1971"/>
                    <a:pt x="0" y="5495"/>
                    <a:pt x="1802" y="9063"/>
                  </a:cubicBezTo>
                  <a:cubicBezTo>
                    <a:pt x="4275" y="13807"/>
                    <a:pt x="3727" y="18715"/>
                    <a:pt x="2550" y="23751"/>
                  </a:cubicBezTo>
                  <a:cubicBezTo>
                    <a:pt x="2211" y="24993"/>
                    <a:pt x="2594" y="26387"/>
                    <a:pt x="3379" y="27665"/>
                  </a:cubicBezTo>
                  <a:cubicBezTo>
                    <a:pt x="4054" y="27656"/>
                    <a:pt x="4781" y="27577"/>
                    <a:pt x="5549" y="27386"/>
                  </a:cubicBezTo>
                  <a:lnTo>
                    <a:pt x="5397" y="23508"/>
                  </a:lnTo>
                  <a:lnTo>
                    <a:pt x="7106" y="27086"/>
                  </a:lnTo>
                  <a:cubicBezTo>
                    <a:pt x="7106" y="27086"/>
                    <a:pt x="7376" y="27175"/>
                    <a:pt x="8015" y="27175"/>
                  </a:cubicBezTo>
                  <a:cubicBezTo>
                    <a:pt x="9283" y="27175"/>
                    <a:pt x="12003" y="26826"/>
                    <a:pt x="16953" y="24742"/>
                  </a:cubicBezTo>
                  <a:cubicBezTo>
                    <a:pt x="24399" y="21606"/>
                    <a:pt x="25983" y="22606"/>
                    <a:pt x="26341" y="21187"/>
                  </a:cubicBezTo>
                  <a:cubicBezTo>
                    <a:pt x="26698" y="19769"/>
                    <a:pt x="24362" y="15291"/>
                    <a:pt x="24362" y="15290"/>
                  </a:cubicBezTo>
                  <a:lnTo>
                    <a:pt x="24362" y="15290"/>
                  </a:lnTo>
                  <a:lnTo>
                    <a:pt x="28666" y="20893"/>
                  </a:lnTo>
                  <a:cubicBezTo>
                    <a:pt x="28751" y="18848"/>
                    <a:pt x="28331" y="16863"/>
                    <a:pt x="27229" y="15119"/>
                  </a:cubicBezTo>
                  <a:cubicBezTo>
                    <a:pt x="26223" y="13356"/>
                    <a:pt x="24252" y="12222"/>
                    <a:pt x="23287" y="10670"/>
                  </a:cubicBezTo>
                  <a:cubicBezTo>
                    <a:pt x="21735" y="8361"/>
                    <a:pt x="23500" y="5172"/>
                    <a:pt x="21780" y="3115"/>
                  </a:cubicBezTo>
                  <a:cubicBezTo>
                    <a:pt x="20899" y="1982"/>
                    <a:pt x="19138" y="1897"/>
                    <a:pt x="17794" y="1728"/>
                  </a:cubicBezTo>
                  <a:cubicBezTo>
                    <a:pt x="14917" y="1080"/>
                    <a:pt x="12059" y="1"/>
                    <a:pt x="9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61"/>
            <p:cNvSpPr/>
            <p:nvPr/>
          </p:nvSpPr>
          <p:spPr>
            <a:xfrm flipH="1">
              <a:off x="6354670" y="1717767"/>
              <a:ext cx="466135" cy="163153"/>
            </a:xfrm>
            <a:custGeom>
              <a:avLst/>
              <a:gdLst/>
              <a:ahLst/>
              <a:cxnLst/>
              <a:rect l="l" t="t" r="r" b="b"/>
              <a:pathLst>
                <a:path w="7854" h="2749" extrusionOk="0">
                  <a:moveTo>
                    <a:pt x="7832" y="1"/>
                  </a:moveTo>
                  <a:cubicBezTo>
                    <a:pt x="7453" y="1"/>
                    <a:pt x="1946" y="11"/>
                    <a:pt x="985" y="573"/>
                  </a:cubicBezTo>
                  <a:cubicBezTo>
                    <a:pt x="1" y="1152"/>
                    <a:pt x="2368" y="2749"/>
                    <a:pt x="4523" y="2749"/>
                  </a:cubicBezTo>
                  <a:cubicBezTo>
                    <a:pt x="4541" y="2749"/>
                    <a:pt x="4559" y="2749"/>
                    <a:pt x="4577" y="2748"/>
                  </a:cubicBezTo>
                  <a:cubicBezTo>
                    <a:pt x="6748" y="2721"/>
                    <a:pt x="7853" y="1"/>
                    <a:pt x="7853" y="1"/>
                  </a:cubicBezTo>
                  <a:cubicBezTo>
                    <a:pt x="7853" y="1"/>
                    <a:pt x="7846" y="1"/>
                    <a:pt x="78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61"/>
            <p:cNvSpPr/>
            <p:nvPr/>
          </p:nvSpPr>
          <p:spPr>
            <a:xfrm flipH="1">
              <a:off x="5258456" y="752934"/>
              <a:ext cx="2747964" cy="1950538"/>
            </a:xfrm>
            <a:custGeom>
              <a:avLst/>
              <a:gdLst/>
              <a:ahLst/>
              <a:cxnLst/>
              <a:rect l="l" t="t" r="r" b="b"/>
              <a:pathLst>
                <a:path w="46301" h="32865" extrusionOk="0">
                  <a:moveTo>
                    <a:pt x="43433" y="0"/>
                  </a:moveTo>
                  <a:cubicBezTo>
                    <a:pt x="41982" y="2946"/>
                    <a:pt x="39235" y="8006"/>
                    <a:pt x="35206" y="13208"/>
                  </a:cubicBezTo>
                  <a:cubicBezTo>
                    <a:pt x="35042" y="13320"/>
                    <a:pt x="34893" y="13452"/>
                    <a:pt x="34769" y="13591"/>
                  </a:cubicBezTo>
                  <a:cubicBezTo>
                    <a:pt x="33468" y="15122"/>
                    <a:pt x="27106" y="16738"/>
                    <a:pt x="27106" y="16738"/>
                  </a:cubicBezTo>
                  <a:lnTo>
                    <a:pt x="27224" y="15535"/>
                  </a:lnTo>
                  <a:lnTo>
                    <a:pt x="27224" y="15535"/>
                  </a:lnTo>
                  <a:cubicBezTo>
                    <a:pt x="26117" y="15926"/>
                    <a:pt x="25014" y="16101"/>
                    <a:pt x="23927" y="16101"/>
                  </a:cubicBezTo>
                  <a:cubicBezTo>
                    <a:pt x="23280" y="16101"/>
                    <a:pt x="22639" y="16039"/>
                    <a:pt x="22006" y="15924"/>
                  </a:cubicBezTo>
                  <a:lnTo>
                    <a:pt x="22006" y="16848"/>
                  </a:lnTo>
                  <a:cubicBezTo>
                    <a:pt x="22006" y="16848"/>
                    <a:pt x="18260" y="17587"/>
                    <a:pt x="16244" y="18706"/>
                  </a:cubicBezTo>
                  <a:cubicBezTo>
                    <a:pt x="16244" y="18706"/>
                    <a:pt x="12664" y="21227"/>
                    <a:pt x="8601" y="25377"/>
                  </a:cubicBezTo>
                  <a:cubicBezTo>
                    <a:pt x="4882" y="23592"/>
                    <a:pt x="1377" y="21254"/>
                    <a:pt x="1377" y="21254"/>
                  </a:cubicBezTo>
                  <a:lnTo>
                    <a:pt x="1" y="24182"/>
                  </a:lnTo>
                  <a:cubicBezTo>
                    <a:pt x="1" y="24182"/>
                    <a:pt x="2792" y="27376"/>
                    <a:pt x="7903" y="29981"/>
                  </a:cubicBezTo>
                  <a:cubicBezTo>
                    <a:pt x="8146" y="30109"/>
                    <a:pt x="8429" y="30170"/>
                    <a:pt x="8727" y="30170"/>
                  </a:cubicBezTo>
                  <a:cubicBezTo>
                    <a:pt x="9189" y="30170"/>
                    <a:pt x="9689" y="30022"/>
                    <a:pt x="10136" y="29744"/>
                  </a:cubicBezTo>
                  <a:cubicBezTo>
                    <a:pt x="10739" y="29504"/>
                    <a:pt x="11464" y="29154"/>
                    <a:pt x="12340" y="28695"/>
                  </a:cubicBezTo>
                  <a:cubicBezTo>
                    <a:pt x="13017" y="28340"/>
                    <a:pt x="15100" y="27068"/>
                    <a:pt x="16918" y="25890"/>
                  </a:cubicBezTo>
                  <a:lnTo>
                    <a:pt x="18865" y="32864"/>
                  </a:lnTo>
                  <a:cubicBezTo>
                    <a:pt x="18865" y="32864"/>
                    <a:pt x="23883" y="32663"/>
                    <a:pt x="27890" y="32663"/>
                  </a:cubicBezTo>
                  <a:cubicBezTo>
                    <a:pt x="28625" y="32663"/>
                    <a:pt x="29326" y="32670"/>
                    <a:pt x="29955" y="32686"/>
                  </a:cubicBezTo>
                  <a:lnTo>
                    <a:pt x="31126" y="23463"/>
                  </a:lnTo>
                  <a:cubicBezTo>
                    <a:pt x="31126" y="23463"/>
                    <a:pt x="36434" y="21336"/>
                    <a:pt x="38092" y="18498"/>
                  </a:cubicBezTo>
                  <a:cubicBezTo>
                    <a:pt x="43136" y="10436"/>
                    <a:pt x="45369" y="3977"/>
                    <a:pt x="46301" y="726"/>
                  </a:cubicBezTo>
                  <a:lnTo>
                    <a:pt x="43433" y="0"/>
                  </a:ln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1"/>
            <p:cNvSpPr/>
            <p:nvPr/>
          </p:nvSpPr>
          <p:spPr>
            <a:xfrm flipH="1">
              <a:off x="7924630" y="1819195"/>
              <a:ext cx="456520" cy="368920"/>
            </a:xfrm>
            <a:custGeom>
              <a:avLst/>
              <a:gdLst/>
              <a:ahLst/>
              <a:cxnLst/>
              <a:rect l="l" t="t" r="r" b="b"/>
              <a:pathLst>
                <a:path w="7692" h="6216" extrusionOk="0">
                  <a:moveTo>
                    <a:pt x="2213" y="1"/>
                  </a:moveTo>
                  <a:cubicBezTo>
                    <a:pt x="2129" y="1"/>
                    <a:pt x="2066" y="27"/>
                    <a:pt x="2030" y="85"/>
                  </a:cubicBezTo>
                  <a:cubicBezTo>
                    <a:pt x="1676" y="650"/>
                    <a:pt x="3929" y="2532"/>
                    <a:pt x="4059" y="2642"/>
                  </a:cubicBezTo>
                  <a:cubicBezTo>
                    <a:pt x="3931" y="2560"/>
                    <a:pt x="1850" y="1239"/>
                    <a:pt x="957" y="1239"/>
                  </a:cubicBezTo>
                  <a:cubicBezTo>
                    <a:pt x="757" y="1239"/>
                    <a:pt x="617" y="1306"/>
                    <a:pt x="571" y="1467"/>
                  </a:cubicBezTo>
                  <a:cubicBezTo>
                    <a:pt x="447" y="1990"/>
                    <a:pt x="3197" y="3398"/>
                    <a:pt x="3365" y="3482"/>
                  </a:cubicBezTo>
                  <a:cubicBezTo>
                    <a:pt x="3216" y="3422"/>
                    <a:pt x="1302" y="2631"/>
                    <a:pt x="502" y="2631"/>
                  </a:cubicBezTo>
                  <a:cubicBezTo>
                    <a:pt x="318" y="2631"/>
                    <a:pt x="192" y="2673"/>
                    <a:pt x="161" y="2775"/>
                  </a:cubicBezTo>
                  <a:cubicBezTo>
                    <a:pt x="0" y="3306"/>
                    <a:pt x="2619" y="4311"/>
                    <a:pt x="2931" y="4430"/>
                  </a:cubicBezTo>
                  <a:cubicBezTo>
                    <a:pt x="2731" y="4374"/>
                    <a:pt x="1619" y="4073"/>
                    <a:pt x="907" y="4073"/>
                  </a:cubicBezTo>
                  <a:cubicBezTo>
                    <a:pt x="586" y="4073"/>
                    <a:pt x="347" y="4134"/>
                    <a:pt x="308" y="4306"/>
                  </a:cubicBezTo>
                  <a:cubicBezTo>
                    <a:pt x="172" y="4900"/>
                    <a:pt x="4625" y="5673"/>
                    <a:pt x="6315" y="6215"/>
                  </a:cubicBezTo>
                  <a:lnTo>
                    <a:pt x="7692" y="3288"/>
                  </a:lnTo>
                  <a:cubicBezTo>
                    <a:pt x="7692" y="3288"/>
                    <a:pt x="6173" y="575"/>
                    <a:pt x="5336" y="575"/>
                  </a:cubicBezTo>
                  <a:cubicBezTo>
                    <a:pt x="5333" y="575"/>
                    <a:pt x="5331" y="575"/>
                    <a:pt x="5328" y="575"/>
                  </a:cubicBezTo>
                  <a:cubicBezTo>
                    <a:pt x="4492" y="590"/>
                    <a:pt x="5447" y="2136"/>
                    <a:pt x="5447" y="2136"/>
                  </a:cubicBezTo>
                  <a:cubicBezTo>
                    <a:pt x="5447" y="2136"/>
                    <a:pt x="2972" y="1"/>
                    <a:pt x="2213"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61"/>
            <p:cNvSpPr/>
            <p:nvPr/>
          </p:nvSpPr>
          <p:spPr>
            <a:xfrm flipH="1">
              <a:off x="4992018" y="390075"/>
              <a:ext cx="437766" cy="444116"/>
            </a:xfrm>
            <a:custGeom>
              <a:avLst/>
              <a:gdLst/>
              <a:ahLst/>
              <a:cxnLst/>
              <a:rect l="l" t="t" r="r" b="b"/>
              <a:pathLst>
                <a:path w="7376" h="7483" extrusionOk="0">
                  <a:moveTo>
                    <a:pt x="3200" y="0"/>
                  </a:moveTo>
                  <a:cubicBezTo>
                    <a:pt x="2566" y="0"/>
                    <a:pt x="1437" y="3556"/>
                    <a:pt x="1437" y="3556"/>
                  </a:cubicBezTo>
                  <a:cubicBezTo>
                    <a:pt x="1437" y="3556"/>
                    <a:pt x="1440" y="2098"/>
                    <a:pt x="924" y="2098"/>
                  </a:cubicBezTo>
                  <a:cubicBezTo>
                    <a:pt x="863" y="2098"/>
                    <a:pt x="796" y="2118"/>
                    <a:pt x="721" y="2162"/>
                  </a:cubicBezTo>
                  <a:cubicBezTo>
                    <a:pt x="0" y="2586"/>
                    <a:pt x="128" y="5711"/>
                    <a:pt x="128" y="5711"/>
                  </a:cubicBezTo>
                  <a:lnTo>
                    <a:pt x="2831" y="7483"/>
                  </a:lnTo>
                  <a:cubicBezTo>
                    <a:pt x="3988" y="6136"/>
                    <a:pt x="7376" y="3144"/>
                    <a:pt x="6948" y="2710"/>
                  </a:cubicBezTo>
                  <a:cubicBezTo>
                    <a:pt x="6905" y="2666"/>
                    <a:pt x="6849" y="2647"/>
                    <a:pt x="6782" y="2647"/>
                  </a:cubicBezTo>
                  <a:cubicBezTo>
                    <a:pt x="6229" y="2647"/>
                    <a:pt x="4961" y="3993"/>
                    <a:pt x="4779" y="4188"/>
                  </a:cubicBezTo>
                  <a:cubicBezTo>
                    <a:pt x="4982" y="3923"/>
                    <a:pt x="6687" y="1696"/>
                    <a:pt x="6272" y="1328"/>
                  </a:cubicBezTo>
                  <a:cubicBezTo>
                    <a:pt x="6242" y="1301"/>
                    <a:pt x="6205" y="1289"/>
                    <a:pt x="6163" y="1289"/>
                  </a:cubicBezTo>
                  <a:cubicBezTo>
                    <a:pt x="5598" y="1289"/>
                    <a:pt x="4024" y="3459"/>
                    <a:pt x="3915" y="3609"/>
                  </a:cubicBezTo>
                  <a:cubicBezTo>
                    <a:pt x="4014" y="3449"/>
                    <a:pt x="5619" y="809"/>
                    <a:pt x="5239" y="430"/>
                  </a:cubicBezTo>
                  <a:cubicBezTo>
                    <a:pt x="5181" y="376"/>
                    <a:pt x="5115" y="352"/>
                    <a:pt x="5045" y="352"/>
                  </a:cubicBezTo>
                  <a:cubicBezTo>
                    <a:pt x="4300" y="352"/>
                    <a:pt x="2956" y="3105"/>
                    <a:pt x="2884" y="3258"/>
                  </a:cubicBezTo>
                  <a:cubicBezTo>
                    <a:pt x="2937" y="3096"/>
                    <a:pt x="3870" y="314"/>
                    <a:pt x="3273" y="18"/>
                  </a:cubicBezTo>
                  <a:cubicBezTo>
                    <a:pt x="3249" y="6"/>
                    <a:pt x="3225" y="0"/>
                    <a:pt x="3200"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61"/>
            <p:cNvSpPr/>
            <p:nvPr/>
          </p:nvSpPr>
          <p:spPr>
            <a:xfrm flipH="1">
              <a:off x="6374080" y="1498474"/>
              <a:ext cx="326306" cy="210099"/>
            </a:xfrm>
            <a:custGeom>
              <a:avLst/>
              <a:gdLst/>
              <a:ahLst/>
              <a:cxnLst/>
              <a:rect l="l" t="t" r="r" b="b"/>
              <a:pathLst>
                <a:path w="5498" h="3540" extrusionOk="0">
                  <a:moveTo>
                    <a:pt x="0" y="0"/>
                  </a:moveTo>
                  <a:lnTo>
                    <a:pt x="0" y="3362"/>
                  </a:lnTo>
                  <a:cubicBezTo>
                    <a:pt x="633" y="3477"/>
                    <a:pt x="1275" y="3539"/>
                    <a:pt x="1922" y="3539"/>
                  </a:cubicBezTo>
                  <a:cubicBezTo>
                    <a:pt x="3009" y="3539"/>
                    <a:pt x="4112" y="3364"/>
                    <a:pt x="5219" y="2973"/>
                  </a:cubicBezTo>
                  <a:lnTo>
                    <a:pt x="5497" y="116"/>
                  </a:lnTo>
                  <a:lnTo>
                    <a:pt x="0" y="0"/>
                  </a:ln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1"/>
            <p:cNvSpPr/>
            <p:nvPr/>
          </p:nvSpPr>
          <p:spPr>
            <a:xfrm flipH="1">
              <a:off x="6126345" y="589665"/>
              <a:ext cx="1033580" cy="1053997"/>
            </a:xfrm>
            <a:custGeom>
              <a:avLst/>
              <a:gdLst/>
              <a:ahLst/>
              <a:cxnLst/>
              <a:rect l="l" t="t" r="r" b="b"/>
              <a:pathLst>
                <a:path w="17415" h="17759" extrusionOk="0">
                  <a:moveTo>
                    <a:pt x="10600" y="1"/>
                  </a:moveTo>
                  <a:cubicBezTo>
                    <a:pt x="8716" y="1"/>
                    <a:pt x="6567" y="624"/>
                    <a:pt x="4470" y="1546"/>
                  </a:cubicBezTo>
                  <a:cubicBezTo>
                    <a:pt x="64" y="3487"/>
                    <a:pt x="1" y="7780"/>
                    <a:pt x="2023" y="12655"/>
                  </a:cubicBezTo>
                  <a:cubicBezTo>
                    <a:pt x="3590" y="16432"/>
                    <a:pt x="6354" y="17759"/>
                    <a:pt x="9182" y="17759"/>
                  </a:cubicBezTo>
                  <a:cubicBezTo>
                    <a:pt x="10004" y="17759"/>
                    <a:pt x="10831" y="17647"/>
                    <a:pt x="11636" y="17450"/>
                  </a:cubicBezTo>
                  <a:cubicBezTo>
                    <a:pt x="15440" y="16522"/>
                    <a:pt x="17415" y="12993"/>
                    <a:pt x="16856" y="9840"/>
                  </a:cubicBezTo>
                  <a:cubicBezTo>
                    <a:pt x="16166" y="5947"/>
                    <a:pt x="15436" y="2687"/>
                    <a:pt x="15436" y="2687"/>
                  </a:cubicBezTo>
                  <a:cubicBezTo>
                    <a:pt x="14423" y="753"/>
                    <a:pt x="12671" y="1"/>
                    <a:pt x="10600"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1"/>
            <p:cNvSpPr/>
            <p:nvPr/>
          </p:nvSpPr>
          <p:spPr>
            <a:xfrm flipH="1">
              <a:off x="6571836" y="739046"/>
              <a:ext cx="2493" cy="2196"/>
            </a:xfrm>
            <a:custGeom>
              <a:avLst/>
              <a:gdLst/>
              <a:ahLst/>
              <a:cxnLst/>
              <a:rect l="l" t="t" r="r" b="b"/>
              <a:pathLst>
                <a:path w="42" h="37" extrusionOk="0">
                  <a:moveTo>
                    <a:pt x="1" y="0"/>
                  </a:moveTo>
                  <a:lnTo>
                    <a:pt x="1" y="0"/>
                  </a:lnTo>
                  <a:cubicBezTo>
                    <a:pt x="1" y="0"/>
                    <a:pt x="15" y="14"/>
                    <a:pt x="41" y="37"/>
                  </a:cubicBezTo>
                  <a:cubicBezTo>
                    <a:pt x="16" y="13"/>
                    <a:pt x="1" y="0"/>
                    <a:pt x="1" y="0"/>
                  </a:cubicBezTo>
                  <a:close/>
                </a:path>
              </a:pathLst>
            </a:custGeom>
            <a:solidFill>
              <a:srgbClr val="E0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1"/>
            <p:cNvSpPr/>
            <p:nvPr/>
          </p:nvSpPr>
          <p:spPr>
            <a:xfrm flipH="1">
              <a:off x="6920567" y="1277993"/>
              <a:ext cx="247015" cy="259181"/>
            </a:xfrm>
            <a:custGeom>
              <a:avLst/>
              <a:gdLst/>
              <a:ahLst/>
              <a:cxnLst/>
              <a:rect l="l" t="t" r="r" b="b"/>
              <a:pathLst>
                <a:path w="4162" h="4367" extrusionOk="0">
                  <a:moveTo>
                    <a:pt x="2298" y="1"/>
                  </a:moveTo>
                  <a:cubicBezTo>
                    <a:pt x="1489" y="1"/>
                    <a:pt x="0" y="275"/>
                    <a:pt x="257" y="2337"/>
                  </a:cubicBezTo>
                  <a:cubicBezTo>
                    <a:pt x="434" y="3761"/>
                    <a:pt x="1280" y="4367"/>
                    <a:pt x="2150" y="4367"/>
                  </a:cubicBezTo>
                  <a:cubicBezTo>
                    <a:pt x="2995" y="4367"/>
                    <a:pt x="3863" y="3795"/>
                    <a:pt x="4161" y="2847"/>
                  </a:cubicBezTo>
                  <a:lnTo>
                    <a:pt x="2794" y="37"/>
                  </a:lnTo>
                  <a:cubicBezTo>
                    <a:pt x="2794" y="37"/>
                    <a:pt x="2590" y="1"/>
                    <a:pt x="2298"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1"/>
            <p:cNvSpPr/>
            <p:nvPr/>
          </p:nvSpPr>
          <p:spPr>
            <a:xfrm flipH="1">
              <a:off x="6756052" y="1004157"/>
              <a:ext cx="198348" cy="162204"/>
            </a:xfrm>
            <a:custGeom>
              <a:avLst/>
              <a:gdLst/>
              <a:ahLst/>
              <a:cxnLst/>
              <a:rect l="l" t="t" r="r" b="b"/>
              <a:pathLst>
                <a:path w="3342" h="2733" extrusionOk="0">
                  <a:moveTo>
                    <a:pt x="2579" y="1"/>
                  </a:moveTo>
                  <a:cubicBezTo>
                    <a:pt x="2266" y="1"/>
                    <a:pt x="1819" y="232"/>
                    <a:pt x="1149" y="881"/>
                  </a:cubicBezTo>
                  <a:cubicBezTo>
                    <a:pt x="0" y="1991"/>
                    <a:pt x="741" y="2588"/>
                    <a:pt x="741" y="2588"/>
                  </a:cubicBezTo>
                  <a:cubicBezTo>
                    <a:pt x="857" y="2686"/>
                    <a:pt x="984" y="2733"/>
                    <a:pt x="1126" y="2733"/>
                  </a:cubicBezTo>
                  <a:cubicBezTo>
                    <a:pt x="1484" y="2733"/>
                    <a:pt x="1931" y="2436"/>
                    <a:pt x="2494" y="1915"/>
                  </a:cubicBezTo>
                  <a:cubicBezTo>
                    <a:pt x="3151" y="1309"/>
                    <a:pt x="3342" y="654"/>
                    <a:pt x="3079" y="286"/>
                  </a:cubicBezTo>
                  <a:cubicBezTo>
                    <a:pt x="2958" y="118"/>
                    <a:pt x="2802" y="1"/>
                    <a:pt x="2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1"/>
            <p:cNvSpPr/>
            <p:nvPr/>
          </p:nvSpPr>
          <p:spPr>
            <a:xfrm flipH="1">
              <a:off x="6263574" y="912938"/>
              <a:ext cx="210811" cy="109738"/>
            </a:xfrm>
            <a:custGeom>
              <a:avLst/>
              <a:gdLst/>
              <a:ahLst/>
              <a:cxnLst/>
              <a:rect l="l" t="t" r="r" b="b"/>
              <a:pathLst>
                <a:path w="3552" h="1849" extrusionOk="0">
                  <a:moveTo>
                    <a:pt x="937" y="0"/>
                  </a:moveTo>
                  <a:cubicBezTo>
                    <a:pt x="256" y="0"/>
                    <a:pt x="62" y="281"/>
                    <a:pt x="35" y="635"/>
                  </a:cubicBezTo>
                  <a:cubicBezTo>
                    <a:pt x="0" y="1087"/>
                    <a:pt x="503" y="1548"/>
                    <a:pt x="1379" y="1726"/>
                  </a:cubicBezTo>
                  <a:cubicBezTo>
                    <a:pt x="1763" y="1805"/>
                    <a:pt x="2090" y="1849"/>
                    <a:pt x="2359" y="1849"/>
                  </a:cubicBezTo>
                  <a:cubicBezTo>
                    <a:pt x="2828" y="1849"/>
                    <a:pt x="3120" y="1715"/>
                    <a:pt x="3227" y="1393"/>
                  </a:cubicBezTo>
                  <a:cubicBezTo>
                    <a:pt x="3227" y="1393"/>
                    <a:pt x="3552" y="500"/>
                    <a:pt x="1994" y="145"/>
                  </a:cubicBezTo>
                  <a:cubicBezTo>
                    <a:pt x="1552" y="44"/>
                    <a:pt x="1207" y="0"/>
                    <a:pt x="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1"/>
            <p:cNvSpPr/>
            <p:nvPr/>
          </p:nvSpPr>
          <p:spPr>
            <a:xfrm flipH="1">
              <a:off x="6742167" y="1195557"/>
              <a:ext cx="74840" cy="82556"/>
            </a:xfrm>
            <a:custGeom>
              <a:avLst/>
              <a:gdLst/>
              <a:ahLst/>
              <a:cxnLst/>
              <a:rect l="l" t="t" r="r" b="b"/>
              <a:pathLst>
                <a:path w="1261" h="1391" extrusionOk="0">
                  <a:moveTo>
                    <a:pt x="592" y="1"/>
                  </a:moveTo>
                  <a:cubicBezTo>
                    <a:pt x="565" y="1"/>
                    <a:pt x="537" y="3"/>
                    <a:pt x="509" y="8"/>
                  </a:cubicBezTo>
                  <a:cubicBezTo>
                    <a:pt x="199" y="63"/>
                    <a:pt x="1" y="415"/>
                    <a:pt x="66" y="795"/>
                  </a:cubicBezTo>
                  <a:cubicBezTo>
                    <a:pt x="127" y="1141"/>
                    <a:pt x="388" y="1390"/>
                    <a:pt x="670" y="1390"/>
                  </a:cubicBezTo>
                  <a:cubicBezTo>
                    <a:pt x="697" y="1390"/>
                    <a:pt x="725" y="1388"/>
                    <a:pt x="752" y="1383"/>
                  </a:cubicBezTo>
                  <a:cubicBezTo>
                    <a:pt x="1062" y="1328"/>
                    <a:pt x="1261" y="976"/>
                    <a:pt x="1194" y="596"/>
                  </a:cubicBezTo>
                  <a:cubicBezTo>
                    <a:pt x="1134" y="250"/>
                    <a:pt x="874"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1"/>
            <p:cNvSpPr/>
            <p:nvPr/>
          </p:nvSpPr>
          <p:spPr>
            <a:xfrm flipH="1">
              <a:off x="6336932" y="1112884"/>
              <a:ext cx="74840" cy="82497"/>
            </a:xfrm>
            <a:custGeom>
              <a:avLst/>
              <a:gdLst/>
              <a:ahLst/>
              <a:cxnLst/>
              <a:rect l="l" t="t" r="r" b="b"/>
              <a:pathLst>
                <a:path w="1261" h="1390" extrusionOk="0">
                  <a:moveTo>
                    <a:pt x="593" y="0"/>
                  </a:moveTo>
                  <a:cubicBezTo>
                    <a:pt x="565" y="0"/>
                    <a:pt x="537" y="3"/>
                    <a:pt x="509" y="8"/>
                  </a:cubicBezTo>
                  <a:cubicBezTo>
                    <a:pt x="199" y="63"/>
                    <a:pt x="1" y="415"/>
                    <a:pt x="68" y="795"/>
                  </a:cubicBezTo>
                  <a:cubicBezTo>
                    <a:pt x="128" y="1140"/>
                    <a:pt x="388" y="1389"/>
                    <a:pt x="670" y="1389"/>
                  </a:cubicBezTo>
                  <a:cubicBezTo>
                    <a:pt x="697" y="1389"/>
                    <a:pt x="725" y="1387"/>
                    <a:pt x="752" y="1382"/>
                  </a:cubicBezTo>
                  <a:cubicBezTo>
                    <a:pt x="1062" y="1327"/>
                    <a:pt x="1261" y="975"/>
                    <a:pt x="1195" y="595"/>
                  </a:cubicBezTo>
                  <a:cubicBezTo>
                    <a:pt x="1134" y="249"/>
                    <a:pt x="874"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1"/>
            <p:cNvSpPr/>
            <p:nvPr/>
          </p:nvSpPr>
          <p:spPr>
            <a:xfrm flipH="1">
              <a:off x="6949708" y="1333662"/>
              <a:ext cx="180899" cy="132944"/>
            </a:xfrm>
            <a:custGeom>
              <a:avLst/>
              <a:gdLst/>
              <a:ahLst/>
              <a:cxnLst/>
              <a:rect l="l" t="t" r="r" b="b"/>
              <a:pathLst>
                <a:path w="3048" h="2240" extrusionOk="0">
                  <a:moveTo>
                    <a:pt x="1275" y="1"/>
                  </a:moveTo>
                  <a:cubicBezTo>
                    <a:pt x="1118" y="1"/>
                    <a:pt x="968" y="30"/>
                    <a:pt x="824" y="88"/>
                  </a:cubicBezTo>
                  <a:cubicBezTo>
                    <a:pt x="265" y="318"/>
                    <a:pt x="23" y="912"/>
                    <a:pt x="13" y="937"/>
                  </a:cubicBezTo>
                  <a:cubicBezTo>
                    <a:pt x="0" y="965"/>
                    <a:pt x="15" y="999"/>
                    <a:pt x="44" y="1010"/>
                  </a:cubicBezTo>
                  <a:cubicBezTo>
                    <a:pt x="51" y="1013"/>
                    <a:pt x="58" y="1014"/>
                    <a:pt x="64" y="1014"/>
                  </a:cubicBezTo>
                  <a:cubicBezTo>
                    <a:pt x="86" y="1014"/>
                    <a:pt x="108" y="1000"/>
                    <a:pt x="117" y="979"/>
                  </a:cubicBezTo>
                  <a:cubicBezTo>
                    <a:pt x="119" y="974"/>
                    <a:pt x="352" y="405"/>
                    <a:pt x="867" y="193"/>
                  </a:cubicBezTo>
                  <a:cubicBezTo>
                    <a:pt x="996" y="141"/>
                    <a:pt x="1131" y="115"/>
                    <a:pt x="1273" y="115"/>
                  </a:cubicBezTo>
                  <a:cubicBezTo>
                    <a:pt x="1461" y="115"/>
                    <a:pt x="1660" y="161"/>
                    <a:pt x="1869" y="252"/>
                  </a:cubicBezTo>
                  <a:cubicBezTo>
                    <a:pt x="2913" y="711"/>
                    <a:pt x="2555" y="2153"/>
                    <a:pt x="2551" y="2168"/>
                  </a:cubicBezTo>
                  <a:cubicBezTo>
                    <a:pt x="2542" y="2198"/>
                    <a:pt x="2561" y="2229"/>
                    <a:pt x="2591" y="2237"/>
                  </a:cubicBezTo>
                  <a:cubicBezTo>
                    <a:pt x="2595" y="2238"/>
                    <a:pt x="2600" y="2239"/>
                    <a:pt x="2604" y="2239"/>
                  </a:cubicBezTo>
                  <a:cubicBezTo>
                    <a:pt x="2608" y="2239"/>
                    <a:pt x="2611" y="2239"/>
                    <a:pt x="2614" y="2238"/>
                  </a:cubicBezTo>
                  <a:cubicBezTo>
                    <a:pt x="2636" y="2235"/>
                    <a:pt x="2655" y="2219"/>
                    <a:pt x="2661" y="2195"/>
                  </a:cubicBezTo>
                  <a:cubicBezTo>
                    <a:pt x="2665" y="2179"/>
                    <a:pt x="3048" y="645"/>
                    <a:pt x="1916" y="148"/>
                  </a:cubicBezTo>
                  <a:cubicBezTo>
                    <a:pt x="1692" y="50"/>
                    <a:pt x="1478" y="1"/>
                    <a:pt x="1275"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1"/>
            <p:cNvSpPr/>
            <p:nvPr/>
          </p:nvSpPr>
          <p:spPr>
            <a:xfrm flipH="1">
              <a:off x="6972144" y="1381794"/>
              <a:ext cx="100539" cy="34364"/>
            </a:xfrm>
            <a:custGeom>
              <a:avLst/>
              <a:gdLst/>
              <a:ahLst/>
              <a:cxnLst/>
              <a:rect l="l" t="t" r="r" b="b"/>
              <a:pathLst>
                <a:path w="1694" h="579" extrusionOk="0">
                  <a:moveTo>
                    <a:pt x="1058" y="1"/>
                  </a:moveTo>
                  <a:cubicBezTo>
                    <a:pt x="485" y="1"/>
                    <a:pt x="28" y="477"/>
                    <a:pt x="21" y="484"/>
                  </a:cubicBezTo>
                  <a:cubicBezTo>
                    <a:pt x="0" y="506"/>
                    <a:pt x="3" y="543"/>
                    <a:pt x="24" y="563"/>
                  </a:cubicBezTo>
                  <a:cubicBezTo>
                    <a:pt x="35" y="574"/>
                    <a:pt x="50" y="579"/>
                    <a:pt x="64" y="579"/>
                  </a:cubicBezTo>
                  <a:cubicBezTo>
                    <a:pt x="67" y="579"/>
                    <a:pt x="70" y="578"/>
                    <a:pt x="72" y="578"/>
                  </a:cubicBezTo>
                  <a:cubicBezTo>
                    <a:pt x="84" y="576"/>
                    <a:pt x="94" y="570"/>
                    <a:pt x="105" y="560"/>
                  </a:cubicBezTo>
                  <a:cubicBezTo>
                    <a:pt x="110" y="555"/>
                    <a:pt x="534" y="115"/>
                    <a:pt x="1056" y="115"/>
                  </a:cubicBezTo>
                  <a:cubicBezTo>
                    <a:pt x="1230" y="115"/>
                    <a:pt x="1414" y="163"/>
                    <a:pt x="1598" y="292"/>
                  </a:cubicBezTo>
                  <a:cubicBezTo>
                    <a:pt x="1607" y="298"/>
                    <a:pt x="1618" y="302"/>
                    <a:pt x="1630" y="302"/>
                  </a:cubicBezTo>
                  <a:cubicBezTo>
                    <a:pt x="1647" y="302"/>
                    <a:pt x="1665" y="293"/>
                    <a:pt x="1676" y="277"/>
                  </a:cubicBezTo>
                  <a:cubicBezTo>
                    <a:pt x="1694" y="252"/>
                    <a:pt x="1688" y="218"/>
                    <a:pt x="1662" y="199"/>
                  </a:cubicBezTo>
                  <a:cubicBezTo>
                    <a:pt x="1456" y="55"/>
                    <a:pt x="1250" y="1"/>
                    <a:pt x="1058"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1"/>
            <p:cNvSpPr/>
            <p:nvPr/>
          </p:nvSpPr>
          <p:spPr>
            <a:xfrm flipH="1">
              <a:off x="6474857" y="945699"/>
              <a:ext cx="170156" cy="329036"/>
            </a:xfrm>
            <a:custGeom>
              <a:avLst/>
              <a:gdLst/>
              <a:ahLst/>
              <a:cxnLst/>
              <a:rect l="l" t="t" r="r" b="b"/>
              <a:pathLst>
                <a:path w="2867" h="5544" extrusionOk="0">
                  <a:moveTo>
                    <a:pt x="58" y="1"/>
                  </a:moveTo>
                  <a:cubicBezTo>
                    <a:pt x="56" y="1"/>
                    <a:pt x="55" y="1"/>
                    <a:pt x="54" y="1"/>
                  </a:cubicBezTo>
                  <a:cubicBezTo>
                    <a:pt x="22" y="5"/>
                    <a:pt x="0" y="32"/>
                    <a:pt x="3" y="63"/>
                  </a:cubicBezTo>
                  <a:cubicBezTo>
                    <a:pt x="41" y="432"/>
                    <a:pt x="384" y="3667"/>
                    <a:pt x="710" y="4027"/>
                  </a:cubicBezTo>
                  <a:cubicBezTo>
                    <a:pt x="794" y="4119"/>
                    <a:pt x="915" y="4196"/>
                    <a:pt x="1084" y="4196"/>
                  </a:cubicBezTo>
                  <a:cubicBezTo>
                    <a:pt x="1272" y="4196"/>
                    <a:pt x="1520" y="4101"/>
                    <a:pt x="1845" y="3827"/>
                  </a:cubicBezTo>
                  <a:cubicBezTo>
                    <a:pt x="1858" y="3816"/>
                    <a:pt x="1866" y="3809"/>
                    <a:pt x="1871" y="3805"/>
                  </a:cubicBezTo>
                  <a:cubicBezTo>
                    <a:pt x="1974" y="3725"/>
                    <a:pt x="2076" y="3684"/>
                    <a:pt x="2171" y="3684"/>
                  </a:cubicBezTo>
                  <a:cubicBezTo>
                    <a:pt x="2240" y="3684"/>
                    <a:pt x="2306" y="3705"/>
                    <a:pt x="2367" y="3747"/>
                  </a:cubicBezTo>
                  <a:cubicBezTo>
                    <a:pt x="2611" y="3914"/>
                    <a:pt x="2743" y="4378"/>
                    <a:pt x="2643" y="4718"/>
                  </a:cubicBezTo>
                  <a:cubicBezTo>
                    <a:pt x="2514" y="5152"/>
                    <a:pt x="2105" y="5438"/>
                    <a:pt x="2101" y="5442"/>
                  </a:cubicBezTo>
                  <a:cubicBezTo>
                    <a:pt x="2075" y="5458"/>
                    <a:pt x="2068" y="5494"/>
                    <a:pt x="2087" y="5520"/>
                  </a:cubicBezTo>
                  <a:cubicBezTo>
                    <a:pt x="2098" y="5535"/>
                    <a:pt x="2115" y="5544"/>
                    <a:pt x="2133" y="5544"/>
                  </a:cubicBezTo>
                  <a:cubicBezTo>
                    <a:pt x="2136" y="5544"/>
                    <a:pt x="2139" y="5543"/>
                    <a:pt x="2143" y="5543"/>
                  </a:cubicBezTo>
                  <a:cubicBezTo>
                    <a:pt x="2151" y="5542"/>
                    <a:pt x="2158" y="5538"/>
                    <a:pt x="2167" y="5537"/>
                  </a:cubicBezTo>
                  <a:cubicBezTo>
                    <a:pt x="2184" y="5523"/>
                    <a:pt x="2614" y="5225"/>
                    <a:pt x="2752" y="4753"/>
                  </a:cubicBezTo>
                  <a:cubicBezTo>
                    <a:pt x="2867" y="4363"/>
                    <a:pt x="2717" y="3851"/>
                    <a:pt x="2433" y="3656"/>
                  </a:cubicBezTo>
                  <a:cubicBezTo>
                    <a:pt x="2352" y="3601"/>
                    <a:pt x="2264" y="3573"/>
                    <a:pt x="2173" y="3573"/>
                  </a:cubicBezTo>
                  <a:cubicBezTo>
                    <a:pt x="2053" y="3573"/>
                    <a:pt x="1927" y="3621"/>
                    <a:pt x="1803" y="3716"/>
                  </a:cubicBezTo>
                  <a:cubicBezTo>
                    <a:pt x="1797" y="3721"/>
                    <a:pt x="1787" y="3730"/>
                    <a:pt x="1774" y="3741"/>
                  </a:cubicBezTo>
                  <a:cubicBezTo>
                    <a:pt x="1503" y="3970"/>
                    <a:pt x="1274" y="4084"/>
                    <a:pt x="1089" y="4084"/>
                  </a:cubicBezTo>
                  <a:cubicBezTo>
                    <a:pt x="974" y="4084"/>
                    <a:pt x="875" y="4040"/>
                    <a:pt x="795" y="3951"/>
                  </a:cubicBezTo>
                  <a:cubicBezTo>
                    <a:pt x="540" y="3669"/>
                    <a:pt x="219" y="1042"/>
                    <a:pt x="116" y="52"/>
                  </a:cubicBezTo>
                  <a:cubicBezTo>
                    <a:pt x="112" y="22"/>
                    <a:pt x="87"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1"/>
            <p:cNvSpPr/>
            <p:nvPr/>
          </p:nvSpPr>
          <p:spPr>
            <a:xfrm flipH="1">
              <a:off x="6455094" y="1346659"/>
              <a:ext cx="161669" cy="42020"/>
            </a:xfrm>
            <a:custGeom>
              <a:avLst/>
              <a:gdLst/>
              <a:ahLst/>
              <a:cxnLst/>
              <a:rect l="l" t="t" r="r" b="b"/>
              <a:pathLst>
                <a:path w="2724" h="708" extrusionOk="0">
                  <a:moveTo>
                    <a:pt x="1440" y="0"/>
                  </a:moveTo>
                  <a:cubicBezTo>
                    <a:pt x="634" y="0"/>
                    <a:pt x="0" y="113"/>
                    <a:pt x="0" y="113"/>
                  </a:cubicBezTo>
                  <a:cubicBezTo>
                    <a:pt x="0" y="113"/>
                    <a:pt x="21" y="390"/>
                    <a:pt x="140" y="708"/>
                  </a:cubicBezTo>
                  <a:cubicBezTo>
                    <a:pt x="498" y="630"/>
                    <a:pt x="984" y="558"/>
                    <a:pt x="1542" y="558"/>
                  </a:cubicBezTo>
                  <a:cubicBezTo>
                    <a:pt x="1888" y="558"/>
                    <a:pt x="2260" y="586"/>
                    <a:pt x="2648" y="656"/>
                  </a:cubicBezTo>
                  <a:cubicBezTo>
                    <a:pt x="2724" y="361"/>
                    <a:pt x="2698" y="108"/>
                    <a:pt x="2698" y="108"/>
                  </a:cubicBezTo>
                  <a:cubicBezTo>
                    <a:pt x="2273" y="28"/>
                    <a:pt x="1836" y="0"/>
                    <a:pt x="1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1"/>
            <p:cNvSpPr/>
            <p:nvPr/>
          </p:nvSpPr>
          <p:spPr>
            <a:xfrm flipH="1">
              <a:off x="6459605" y="1379776"/>
              <a:ext cx="148850" cy="62021"/>
            </a:xfrm>
            <a:custGeom>
              <a:avLst/>
              <a:gdLst/>
              <a:ahLst/>
              <a:cxnLst/>
              <a:rect l="l" t="t" r="r" b="b"/>
              <a:pathLst>
                <a:path w="2508" h="1045" extrusionOk="0">
                  <a:moveTo>
                    <a:pt x="1402" y="0"/>
                  </a:moveTo>
                  <a:cubicBezTo>
                    <a:pt x="844" y="0"/>
                    <a:pt x="358" y="72"/>
                    <a:pt x="0" y="150"/>
                  </a:cubicBezTo>
                  <a:cubicBezTo>
                    <a:pt x="157" y="563"/>
                    <a:pt x="483" y="1044"/>
                    <a:pt x="1163" y="1044"/>
                  </a:cubicBezTo>
                  <a:cubicBezTo>
                    <a:pt x="1179" y="1044"/>
                    <a:pt x="1196" y="1044"/>
                    <a:pt x="1212" y="1043"/>
                  </a:cubicBezTo>
                  <a:cubicBezTo>
                    <a:pt x="2092" y="1016"/>
                    <a:pt x="2401" y="514"/>
                    <a:pt x="2508" y="98"/>
                  </a:cubicBezTo>
                  <a:cubicBezTo>
                    <a:pt x="2120" y="28"/>
                    <a:pt x="1748"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1"/>
            <p:cNvSpPr/>
            <p:nvPr/>
          </p:nvSpPr>
          <p:spPr>
            <a:xfrm flipH="1">
              <a:off x="5977451" y="1051102"/>
              <a:ext cx="264167" cy="257935"/>
            </a:xfrm>
            <a:custGeom>
              <a:avLst/>
              <a:gdLst/>
              <a:ahLst/>
              <a:cxnLst/>
              <a:rect l="l" t="t" r="r" b="b"/>
              <a:pathLst>
                <a:path w="4451" h="4346" extrusionOk="0">
                  <a:moveTo>
                    <a:pt x="1753" y="1"/>
                  </a:moveTo>
                  <a:cubicBezTo>
                    <a:pt x="809" y="1"/>
                    <a:pt x="0" y="847"/>
                    <a:pt x="0" y="847"/>
                  </a:cubicBezTo>
                  <a:lnTo>
                    <a:pt x="563" y="3921"/>
                  </a:lnTo>
                  <a:cubicBezTo>
                    <a:pt x="960" y="4212"/>
                    <a:pt x="1414" y="4345"/>
                    <a:pt x="1855" y="4345"/>
                  </a:cubicBezTo>
                  <a:cubicBezTo>
                    <a:pt x="3220" y="4345"/>
                    <a:pt x="4451" y="3064"/>
                    <a:pt x="3408" y="1198"/>
                  </a:cubicBezTo>
                  <a:cubicBezTo>
                    <a:pt x="2899" y="288"/>
                    <a:pt x="2303" y="1"/>
                    <a:pt x="1753"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1"/>
            <p:cNvSpPr/>
            <p:nvPr/>
          </p:nvSpPr>
          <p:spPr>
            <a:xfrm flipH="1">
              <a:off x="6071581" y="1099175"/>
              <a:ext cx="157456" cy="168257"/>
            </a:xfrm>
            <a:custGeom>
              <a:avLst/>
              <a:gdLst/>
              <a:ahLst/>
              <a:cxnLst/>
              <a:rect l="l" t="t" r="r" b="b"/>
              <a:pathLst>
                <a:path w="2653" h="2835" extrusionOk="0">
                  <a:moveTo>
                    <a:pt x="1771" y="1"/>
                  </a:moveTo>
                  <a:cubicBezTo>
                    <a:pt x="1671" y="1"/>
                    <a:pt x="1567" y="12"/>
                    <a:pt x="1462" y="38"/>
                  </a:cubicBezTo>
                  <a:cubicBezTo>
                    <a:pt x="1117" y="124"/>
                    <a:pt x="832" y="358"/>
                    <a:pt x="617" y="732"/>
                  </a:cubicBezTo>
                  <a:cubicBezTo>
                    <a:pt x="0" y="1802"/>
                    <a:pt x="1217" y="2814"/>
                    <a:pt x="1230" y="2822"/>
                  </a:cubicBezTo>
                  <a:cubicBezTo>
                    <a:pt x="1239" y="2831"/>
                    <a:pt x="1251" y="2835"/>
                    <a:pt x="1264" y="2835"/>
                  </a:cubicBezTo>
                  <a:cubicBezTo>
                    <a:pt x="1273" y="2835"/>
                    <a:pt x="1281" y="2833"/>
                    <a:pt x="1289" y="2829"/>
                  </a:cubicBezTo>
                  <a:cubicBezTo>
                    <a:pt x="1296" y="2825"/>
                    <a:pt x="1302" y="2820"/>
                    <a:pt x="1307" y="2815"/>
                  </a:cubicBezTo>
                  <a:cubicBezTo>
                    <a:pt x="1327" y="2790"/>
                    <a:pt x="1323" y="2754"/>
                    <a:pt x="1300" y="2736"/>
                  </a:cubicBezTo>
                  <a:cubicBezTo>
                    <a:pt x="1287" y="2726"/>
                    <a:pt x="143" y="1776"/>
                    <a:pt x="713" y="789"/>
                  </a:cubicBezTo>
                  <a:cubicBezTo>
                    <a:pt x="914" y="441"/>
                    <a:pt x="1175" y="226"/>
                    <a:pt x="1488" y="148"/>
                  </a:cubicBezTo>
                  <a:cubicBezTo>
                    <a:pt x="1582" y="124"/>
                    <a:pt x="1676" y="114"/>
                    <a:pt x="1766" y="114"/>
                  </a:cubicBezTo>
                  <a:cubicBezTo>
                    <a:pt x="2195" y="114"/>
                    <a:pt x="2553" y="333"/>
                    <a:pt x="2558" y="337"/>
                  </a:cubicBezTo>
                  <a:cubicBezTo>
                    <a:pt x="2567" y="343"/>
                    <a:pt x="2577" y="345"/>
                    <a:pt x="2587" y="345"/>
                  </a:cubicBezTo>
                  <a:cubicBezTo>
                    <a:pt x="2606" y="345"/>
                    <a:pt x="2624" y="336"/>
                    <a:pt x="2636" y="319"/>
                  </a:cubicBezTo>
                  <a:cubicBezTo>
                    <a:pt x="2653" y="293"/>
                    <a:pt x="2643" y="257"/>
                    <a:pt x="2617" y="241"/>
                  </a:cubicBezTo>
                  <a:cubicBezTo>
                    <a:pt x="2598" y="229"/>
                    <a:pt x="2227" y="1"/>
                    <a:pt x="1771"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1"/>
            <p:cNvSpPr/>
            <p:nvPr/>
          </p:nvSpPr>
          <p:spPr>
            <a:xfrm flipH="1">
              <a:off x="6105292" y="1163924"/>
              <a:ext cx="92111" cy="49676"/>
            </a:xfrm>
            <a:custGeom>
              <a:avLst/>
              <a:gdLst/>
              <a:ahLst/>
              <a:cxnLst/>
              <a:rect l="l" t="t" r="r" b="b"/>
              <a:pathLst>
                <a:path w="1552" h="837" extrusionOk="0">
                  <a:moveTo>
                    <a:pt x="1235" y="0"/>
                  </a:moveTo>
                  <a:cubicBezTo>
                    <a:pt x="871" y="0"/>
                    <a:pt x="235" y="101"/>
                    <a:pt x="11" y="762"/>
                  </a:cubicBezTo>
                  <a:cubicBezTo>
                    <a:pt x="1" y="792"/>
                    <a:pt x="17" y="823"/>
                    <a:pt x="47" y="833"/>
                  </a:cubicBezTo>
                  <a:cubicBezTo>
                    <a:pt x="53" y="836"/>
                    <a:pt x="59" y="837"/>
                    <a:pt x="65" y="837"/>
                  </a:cubicBezTo>
                  <a:cubicBezTo>
                    <a:pt x="88" y="837"/>
                    <a:pt x="109" y="822"/>
                    <a:pt x="117" y="799"/>
                  </a:cubicBezTo>
                  <a:cubicBezTo>
                    <a:pt x="319" y="204"/>
                    <a:pt x="895" y="113"/>
                    <a:pt x="1230" y="113"/>
                  </a:cubicBezTo>
                  <a:cubicBezTo>
                    <a:pt x="1376" y="113"/>
                    <a:pt x="1477" y="130"/>
                    <a:pt x="1480" y="131"/>
                  </a:cubicBezTo>
                  <a:cubicBezTo>
                    <a:pt x="1484" y="132"/>
                    <a:pt x="1488" y="132"/>
                    <a:pt x="1492" y="132"/>
                  </a:cubicBezTo>
                  <a:cubicBezTo>
                    <a:pt x="1500" y="132"/>
                    <a:pt x="1508" y="130"/>
                    <a:pt x="1515" y="127"/>
                  </a:cubicBezTo>
                  <a:cubicBezTo>
                    <a:pt x="1531" y="118"/>
                    <a:pt x="1542" y="105"/>
                    <a:pt x="1547" y="86"/>
                  </a:cubicBezTo>
                  <a:cubicBezTo>
                    <a:pt x="1552" y="55"/>
                    <a:pt x="1532" y="26"/>
                    <a:pt x="1501" y="19"/>
                  </a:cubicBezTo>
                  <a:cubicBezTo>
                    <a:pt x="1497" y="19"/>
                    <a:pt x="1391" y="0"/>
                    <a:pt x="1235"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1"/>
            <p:cNvSpPr/>
            <p:nvPr/>
          </p:nvSpPr>
          <p:spPr>
            <a:xfrm flipH="1">
              <a:off x="6680560" y="1335502"/>
              <a:ext cx="222266" cy="117988"/>
            </a:xfrm>
            <a:custGeom>
              <a:avLst/>
              <a:gdLst/>
              <a:ahLst/>
              <a:cxnLst/>
              <a:rect l="l" t="t" r="r" b="b"/>
              <a:pathLst>
                <a:path w="3745" h="1988" extrusionOk="0">
                  <a:moveTo>
                    <a:pt x="1814" y="0"/>
                  </a:moveTo>
                  <a:cubicBezTo>
                    <a:pt x="822" y="0"/>
                    <a:pt x="23" y="420"/>
                    <a:pt x="12" y="954"/>
                  </a:cubicBezTo>
                  <a:cubicBezTo>
                    <a:pt x="1" y="1502"/>
                    <a:pt x="823" y="1965"/>
                    <a:pt x="1851" y="1986"/>
                  </a:cubicBezTo>
                  <a:cubicBezTo>
                    <a:pt x="1876" y="1987"/>
                    <a:pt x="1901" y="1987"/>
                    <a:pt x="1926" y="1987"/>
                  </a:cubicBezTo>
                  <a:cubicBezTo>
                    <a:pt x="2920" y="1987"/>
                    <a:pt x="3721" y="1567"/>
                    <a:pt x="3733" y="1032"/>
                  </a:cubicBezTo>
                  <a:cubicBezTo>
                    <a:pt x="3744" y="484"/>
                    <a:pt x="2921" y="23"/>
                    <a:pt x="1893" y="1"/>
                  </a:cubicBezTo>
                  <a:cubicBezTo>
                    <a:pt x="1867" y="0"/>
                    <a:pt x="1841" y="0"/>
                    <a:pt x="1814" y="0"/>
                  </a:cubicBez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1"/>
            <p:cNvSpPr/>
            <p:nvPr/>
          </p:nvSpPr>
          <p:spPr>
            <a:xfrm flipH="1">
              <a:off x="6196569" y="1228674"/>
              <a:ext cx="228497" cy="139947"/>
            </a:xfrm>
            <a:custGeom>
              <a:avLst/>
              <a:gdLst/>
              <a:ahLst/>
              <a:cxnLst/>
              <a:rect l="l" t="t" r="r" b="b"/>
              <a:pathLst>
                <a:path w="3850" h="2358" extrusionOk="0">
                  <a:moveTo>
                    <a:pt x="2698" y="0"/>
                  </a:moveTo>
                  <a:cubicBezTo>
                    <a:pt x="2347" y="0"/>
                    <a:pt x="1935" y="88"/>
                    <a:pt x="1524" y="270"/>
                  </a:cubicBezTo>
                  <a:cubicBezTo>
                    <a:pt x="584" y="684"/>
                    <a:pt x="0" y="1426"/>
                    <a:pt x="222" y="1928"/>
                  </a:cubicBezTo>
                  <a:cubicBezTo>
                    <a:pt x="346" y="2211"/>
                    <a:pt x="699" y="2357"/>
                    <a:pt x="1151" y="2357"/>
                  </a:cubicBezTo>
                  <a:cubicBezTo>
                    <a:pt x="1503" y="2357"/>
                    <a:pt x="1914" y="2269"/>
                    <a:pt x="2325" y="2088"/>
                  </a:cubicBezTo>
                  <a:cubicBezTo>
                    <a:pt x="3266" y="1674"/>
                    <a:pt x="3849" y="930"/>
                    <a:pt x="3628" y="429"/>
                  </a:cubicBezTo>
                  <a:cubicBezTo>
                    <a:pt x="3504" y="147"/>
                    <a:pt x="3151" y="0"/>
                    <a:pt x="2698" y="0"/>
                  </a:cubicBez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1"/>
            <p:cNvSpPr/>
            <p:nvPr/>
          </p:nvSpPr>
          <p:spPr>
            <a:xfrm flipH="1">
              <a:off x="6020700" y="457733"/>
              <a:ext cx="1289913" cy="825143"/>
            </a:xfrm>
            <a:custGeom>
              <a:avLst/>
              <a:gdLst/>
              <a:ahLst/>
              <a:cxnLst/>
              <a:rect l="l" t="t" r="r" b="b"/>
              <a:pathLst>
                <a:path w="21734" h="13903" extrusionOk="0">
                  <a:moveTo>
                    <a:pt x="13398" y="1"/>
                  </a:moveTo>
                  <a:cubicBezTo>
                    <a:pt x="10913" y="1"/>
                    <a:pt x="7979" y="674"/>
                    <a:pt x="5486" y="2273"/>
                  </a:cubicBezTo>
                  <a:cubicBezTo>
                    <a:pt x="5486" y="2273"/>
                    <a:pt x="184" y="4018"/>
                    <a:pt x="91" y="7322"/>
                  </a:cubicBezTo>
                  <a:cubicBezTo>
                    <a:pt x="0" y="10545"/>
                    <a:pt x="2002" y="13903"/>
                    <a:pt x="3869" y="13903"/>
                  </a:cubicBezTo>
                  <a:cubicBezTo>
                    <a:pt x="3915" y="13903"/>
                    <a:pt x="3962" y="13901"/>
                    <a:pt x="4008" y="13896"/>
                  </a:cubicBezTo>
                  <a:cubicBezTo>
                    <a:pt x="7119" y="13612"/>
                    <a:pt x="12097" y="4373"/>
                    <a:pt x="12097" y="4373"/>
                  </a:cubicBezTo>
                  <a:cubicBezTo>
                    <a:pt x="14620" y="7148"/>
                    <a:pt x="19252" y="10239"/>
                    <a:pt x="20630" y="10239"/>
                  </a:cubicBezTo>
                  <a:cubicBezTo>
                    <a:pt x="20754" y="10239"/>
                    <a:pt x="20852" y="10214"/>
                    <a:pt x="20919" y="10161"/>
                  </a:cubicBezTo>
                  <a:cubicBezTo>
                    <a:pt x="21734" y="9521"/>
                    <a:pt x="20217" y="2955"/>
                    <a:pt x="18142" y="1238"/>
                  </a:cubicBezTo>
                  <a:cubicBezTo>
                    <a:pt x="17201" y="461"/>
                    <a:pt x="15453" y="1"/>
                    <a:pt x="13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1"/>
            <p:cNvSpPr/>
            <p:nvPr/>
          </p:nvSpPr>
          <p:spPr>
            <a:xfrm flipH="1">
              <a:off x="6911903" y="408058"/>
              <a:ext cx="205292" cy="194431"/>
            </a:xfrm>
            <a:custGeom>
              <a:avLst/>
              <a:gdLst/>
              <a:ahLst/>
              <a:cxnLst/>
              <a:rect l="l" t="t" r="r" b="b"/>
              <a:pathLst>
                <a:path w="3459" h="3276" extrusionOk="0">
                  <a:moveTo>
                    <a:pt x="2290" y="1"/>
                  </a:moveTo>
                  <a:cubicBezTo>
                    <a:pt x="1491" y="1"/>
                    <a:pt x="2137" y="2655"/>
                    <a:pt x="2137" y="2655"/>
                  </a:cubicBezTo>
                  <a:cubicBezTo>
                    <a:pt x="2137" y="2655"/>
                    <a:pt x="1518" y="1322"/>
                    <a:pt x="884" y="1322"/>
                  </a:cubicBezTo>
                  <a:cubicBezTo>
                    <a:pt x="821" y="1322"/>
                    <a:pt x="758" y="1335"/>
                    <a:pt x="696" y="1363"/>
                  </a:cubicBezTo>
                  <a:cubicBezTo>
                    <a:pt x="1" y="1679"/>
                    <a:pt x="1835" y="3276"/>
                    <a:pt x="1835" y="3276"/>
                  </a:cubicBezTo>
                  <a:lnTo>
                    <a:pt x="2697" y="3104"/>
                  </a:lnTo>
                  <a:cubicBezTo>
                    <a:pt x="3422" y="2592"/>
                    <a:pt x="3458" y="358"/>
                    <a:pt x="2438" y="27"/>
                  </a:cubicBezTo>
                  <a:cubicBezTo>
                    <a:pt x="2384" y="9"/>
                    <a:pt x="2335" y="1"/>
                    <a:pt x="2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1"/>
            <p:cNvSpPr/>
            <p:nvPr/>
          </p:nvSpPr>
          <p:spPr>
            <a:xfrm flipH="1">
              <a:off x="5991200" y="2671740"/>
              <a:ext cx="1512060" cy="1243323"/>
            </a:xfrm>
            <a:custGeom>
              <a:avLst/>
              <a:gdLst/>
              <a:ahLst/>
              <a:cxnLst/>
              <a:rect l="l" t="t" r="r" b="b"/>
              <a:pathLst>
                <a:path w="25477" h="20949" extrusionOk="0">
                  <a:moveTo>
                    <a:pt x="16417" y="0"/>
                  </a:moveTo>
                  <a:cubicBezTo>
                    <a:pt x="12866" y="0"/>
                    <a:pt x="9495" y="355"/>
                    <a:pt x="9495" y="355"/>
                  </a:cubicBezTo>
                  <a:cubicBezTo>
                    <a:pt x="9495" y="355"/>
                    <a:pt x="9315" y="1424"/>
                    <a:pt x="4942" y="5205"/>
                  </a:cubicBezTo>
                  <a:cubicBezTo>
                    <a:pt x="569" y="8986"/>
                    <a:pt x="329" y="10807"/>
                    <a:pt x="329" y="10807"/>
                  </a:cubicBezTo>
                  <a:cubicBezTo>
                    <a:pt x="0" y="15492"/>
                    <a:pt x="3717" y="15433"/>
                    <a:pt x="5272" y="16494"/>
                  </a:cubicBezTo>
                  <a:cubicBezTo>
                    <a:pt x="7016" y="17685"/>
                    <a:pt x="8743" y="17759"/>
                    <a:pt x="10238" y="17759"/>
                  </a:cubicBezTo>
                  <a:cubicBezTo>
                    <a:pt x="10449" y="17759"/>
                    <a:pt x="10656" y="17757"/>
                    <a:pt x="10857" y="17757"/>
                  </a:cubicBezTo>
                  <a:cubicBezTo>
                    <a:pt x="11530" y="17757"/>
                    <a:pt x="12144" y="17773"/>
                    <a:pt x="12677" y="17916"/>
                  </a:cubicBezTo>
                  <a:cubicBezTo>
                    <a:pt x="15681" y="18718"/>
                    <a:pt x="18736" y="20944"/>
                    <a:pt x="20418" y="20944"/>
                  </a:cubicBezTo>
                  <a:cubicBezTo>
                    <a:pt x="20478" y="20944"/>
                    <a:pt x="20537" y="20941"/>
                    <a:pt x="20594" y="20935"/>
                  </a:cubicBezTo>
                  <a:cubicBezTo>
                    <a:pt x="20752" y="20944"/>
                    <a:pt x="20904" y="20949"/>
                    <a:pt x="21050" y="20949"/>
                  </a:cubicBezTo>
                  <a:cubicBezTo>
                    <a:pt x="25476" y="20949"/>
                    <a:pt x="25038" y="16947"/>
                    <a:pt x="25038" y="16947"/>
                  </a:cubicBezTo>
                  <a:cubicBezTo>
                    <a:pt x="25139" y="6815"/>
                    <a:pt x="21477" y="355"/>
                    <a:pt x="21477" y="355"/>
                  </a:cubicBezTo>
                  <a:cubicBezTo>
                    <a:pt x="20012" y="89"/>
                    <a:pt x="18192" y="0"/>
                    <a:pt x="16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1"/>
            <p:cNvSpPr/>
            <p:nvPr/>
          </p:nvSpPr>
          <p:spPr>
            <a:xfrm flipH="1">
              <a:off x="6812844" y="2781832"/>
              <a:ext cx="528809" cy="720034"/>
            </a:xfrm>
            <a:custGeom>
              <a:avLst/>
              <a:gdLst/>
              <a:ahLst/>
              <a:cxnLst/>
              <a:rect l="l" t="t" r="r" b="b"/>
              <a:pathLst>
                <a:path w="8910" h="12132" extrusionOk="0">
                  <a:moveTo>
                    <a:pt x="8835" y="1"/>
                  </a:moveTo>
                  <a:cubicBezTo>
                    <a:pt x="8812" y="1"/>
                    <a:pt x="8790" y="13"/>
                    <a:pt x="8778" y="35"/>
                  </a:cubicBezTo>
                  <a:cubicBezTo>
                    <a:pt x="6462" y="4440"/>
                    <a:pt x="3518" y="8474"/>
                    <a:pt x="26" y="12021"/>
                  </a:cubicBezTo>
                  <a:cubicBezTo>
                    <a:pt x="1" y="12047"/>
                    <a:pt x="1" y="12089"/>
                    <a:pt x="27" y="12113"/>
                  </a:cubicBezTo>
                  <a:cubicBezTo>
                    <a:pt x="40" y="12126"/>
                    <a:pt x="55" y="12132"/>
                    <a:pt x="73" y="12132"/>
                  </a:cubicBezTo>
                  <a:cubicBezTo>
                    <a:pt x="90" y="12132"/>
                    <a:pt x="106" y="12126"/>
                    <a:pt x="118" y="12113"/>
                  </a:cubicBezTo>
                  <a:cubicBezTo>
                    <a:pt x="3619" y="8558"/>
                    <a:pt x="6571" y="4514"/>
                    <a:pt x="8893" y="97"/>
                  </a:cubicBezTo>
                  <a:cubicBezTo>
                    <a:pt x="8910" y="64"/>
                    <a:pt x="8896" y="25"/>
                    <a:pt x="8865" y="8"/>
                  </a:cubicBezTo>
                  <a:cubicBezTo>
                    <a:pt x="8855" y="3"/>
                    <a:pt x="8845" y="1"/>
                    <a:pt x="88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1"/>
            <p:cNvSpPr/>
            <p:nvPr/>
          </p:nvSpPr>
          <p:spPr>
            <a:xfrm flipH="1">
              <a:off x="6810238" y="2914536"/>
              <a:ext cx="173896" cy="333962"/>
            </a:xfrm>
            <a:custGeom>
              <a:avLst/>
              <a:gdLst/>
              <a:ahLst/>
              <a:cxnLst/>
              <a:rect l="l" t="t" r="r" b="b"/>
              <a:pathLst>
                <a:path w="2930" h="5627" extrusionOk="0">
                  <a:moveTo>
                    <a:pt x="2856" y="1"/>
                  </a:moveTo>
                  <a:cubicBezTo>
                    <a:pt x="2828" y="1"/>
                    <a:pt x="2802" y="18"/>
                    <a:pt x="2794" y="46"/>
                  </a:cubicBezTo>
                  <a:cubicBezTo>
                    <a:pt x="2159" y="2005"/>
                    <a:pt x="1226" y="3849"/>
                    <a:pt x="22" y="5523"/>
                  </a:cubicBezTo>
                  <a:cubicBezTo>
                    <a:pt x="0" y="5553"/>
                    <a:pt x="9" y="5594"/>
                    <a:pt x="37" y="5615"/>
                  </a:cubicBezTo>
                  <a:cubicBezTo>
                    <a:pt x="48" y="5622"/>
                    <a:pt x="62" y="5626"/>
                    <a:pt x="74" y="5626"/>
                  </a:cubicBezTo>
                  <a:cubicBezTo>
                    <a:pt x="94" y="5626"/>
                    <a:pt x="114" y="5616"/>
                    <a:pt x="129" y="5599"/>
                  </a:cubicBezTo>
                  <a:cubicBezTo>
                    <a:pt x="1339" y="3914"/>
                    <a:pt x="2279" y="2060"/>
                    <a:pt x="2918" y="85"/>
                  </a:cubicBezTo>
                  <a:cubicBezTo>
                    <a:pt x="2929" y="52"/>
                    <a:pt x="2911" y="15"/>
                    <a:pt x="2876" y="4"/>
                  </a:cubicBezTo>
                  <a:cubicBezTo>
                    <a:pt x="2869" y="2"/>
                    <a:pt x="2862" y="1"/>
                    <a:pt x="2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1"/>
            <p:cNvSpPr/>
            <p:nvPr/>
          </p:nvSpPr>
          <p:spPr>
            <a:xfrm flipH="1">
              <a:off x="6643467" y="2932875"/>
              <a:ext cx="188199" cy="682762"/>
            </a:xfrm>
            <a:custGeom>
              <a:avLst/>
              <a:gdLst/>
              <a:ahLst/>
              <a:cxnLst/>
              <a:rect l="l" t="t" r="r" b="b"/>
              <a:pathLst>
                <a:path w="3171" h="11504" extrusionOk="0">
                  <a:moveTo>
                    <a:pt x="3100" y="0"/>
                  </a:moveTo>
                  <a:cubicBezTo>
                    <a:pt x="3069" y="0"/>
                    <a:pt x="3041" y="23"/>
                    <a:pt x="3036" y="55"/>
                  </a:cubicBezTo>
                  <a:cubicBezTo>
                    <a:pt x="2398" y="3921"/>
                    <a:pt x="1381" y="7744"/>
                    <a:pt x="14" y="11416"/>
                  </a:cubicBezTo>
                  <a:cubicBezTo>
                    <a:pt x="0" y="11450"/>
                    <a:pt x="18" y="11487"/>
                    <a:pt x="51" y="11499"/>
                  </a:cubicBezTo>
                  <a:cubicBezTo>
                    <a:pt x="58" y="11502"/>
                    <a:pt x="66" y="11504"/>
                    <a:pt x="73" y="11504"/>
                  </a:cubicBezTo>
                  <a:cubicBezTo>
                    <a:pt x="101" y="11504"/>
                    <a:pt x="125" y="11487"/>
                    <a:pt x="135" y="11462"/>
                  </a:cubicBezTo>
                  <a:cubicBezTo>
                    <a:pt x="1507" y="7782"/>
                    <a:pt x="2524" y="3951"/>
                    <a:pt x="3163" y="77"/>
                  </a:cubicBezTo>
                  <a:cubicBezTo>
                    <a:pt x="3171" y="40"/>
                    <a:pt x="3145" y="6"/>
                    <a:pt x="3110" y="1"/>
                  </a:cubicBezTo>
                  <a:cubicBezTo>
                    <a:pt x="3107" y="0"/>
                    <a:pt x="3103" y="0"/>
                    <a:pt x="3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1"/>
            <p:cNvSpPr/>
            <p:nvPr/>
          </p:nvSpPr>
          <p:spPr>
            <a:xfrm flipH="1">
              <a:off x="6479251" y="3084571"/>
              <a:ext cx="74069" cy="599257"/>
            </a:xfrm>
            <a:custGeom>
              <a:avLst/>
              <a:gdLst/>
              <a:ahLst/>
              <a:cxnLst/>
              <a:rect l="l" t="t" r="r" b="b"/>
              <a:pathLst>
                <a:path w="1248" h="10097" extrusionOk="0">
                  <a:moveTo>
                    <a:pt x="1048" y="0"/>
                  </a:moveTo>
                  <a:cubicBezTo>
                    <a:pt x="1012" y="1"/>
                    <a:pt x="984" y="32"/>
                    <a:pt x="986" y="68"/>
                  </a:cubicBezTo>
                  <a:cubicBezTo>
                    <a:pt x="1117" y="3414"/>
                    <a:pt x="788" y="6762"/>
                    <a:pt x="8" y="10018"/>
                  </a:cubicBezTo>
                  <a:cubicBezTo>
                    <a:pt x="0" y="10053"/>
                    <a:pt x="21" y="10088"/>
                    <a:pt x="57" y="10096"/>
                  </a:cubicBezTo>
                  <a:cubicBezTo>
                    <a:pt x="62" y="10097"/>
                    <a:pt x="67" y="10097"/>
                    <a:pt x="72" y="10097"/>
                  </a:cubicBezTo>
                  <a:cubicBezTo>
                    <a:pt x="102" y="10097"/>
                    <a:pt x="128" y="10078"/>
                    <a:pt x="135" y="10048"/>
                  </a:cubicBezTo>
                  <a:cubicBezTo>
                    <a:pt x="918" y="6780"/>
                    <a:pt x="1248" y="3420"/>
                    <a:pt x="1116" y="63"/>
                  </a:cubicBezTo>
                  <a:cubicBezTo>
                    <a:pt x="1114" y="27"/>
                    <a:pt x="1086" y="0"/>
                    <a:pt x="1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1"/>
            <p:cNvSpPr/>
            <p:nvPr/>
          </p:nvSpPr>
          <p:spPr>
            <a:xfrm flipH="1">
              <a:off x="6530053" y="2913468"/>
              <a:ext cx="87066" cy="633443"/>
            </a:xfrm>
            <a:custGeom>
              <a:avLst/>
              <a:gdLst/>
              <a:ahLst/>
              <a:cxnLst/>
              <a:rect l="l" t="t" r="r" b="b"/>
              <a:pathLst>
                <a:path w="1467" h="10673" extrusionOk="0">
                  <a:moveTo>
                    <a:pt x="1403" y="0"/>
                  </a:moveTo>
                  <a:cubicBezTo>
                    <a:pt x="1369" y="0"/>
                    <a:pt x="1336" y="26"/>
                    <a:pt x="1335" y="63"/>
                  </a:cubicBezTo>
                  <a:cubicBezTo>
                    <a:pt x="1170" y="3592"/>
                    <a:pt x="723" y="7136"/>
                    <a:pt x="6" y="10595"/>
                  </a:cubicBezTo>
                  <a:cubicBezTo>
                    <a:pt x="0" y="10630"/>
                    <a:pt x="22" y="10663"/>
                    <a:pt x="58" y="10672"/>
                  </a:cubicBezTo>
                  <a:cubicBezTo>
                    <a:pt x="62" y="10673"/>
                    <a:pt x="67" y="10673"/>
                    <a:pt x="70" y="10673"/>
                  </a:cubicBezTo>
                  <a:cubicBezTo>
                    <a:pt x="100" y="10673"/>
                    <a:pt x="128" y="10652"/>
                    <a:pt x="135" y="10621"/>
                  </a:cubicBezTo>
                  <a:cubicBezTo>
                    <a:pt x="852" y="7155"/>
                    <a:pt x="1300" y="3605"/>
                    <a:pt x="1466" y="68"/>
                  </a:cubicBezTo>
                  <a:cubicBezTo>
                    <a:pt x="1467" y="33"/>
                    <a:pt x="1440" y="2"/>
                    <a:pt x="1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1"/>
            <p:cNvSpPr/>
            <p:nvPr/>
          </p:nvSpPr>
          <p:spPr>
            <a:xfrm flipH="1">
              <a:off x="6194494" y="2918157"/>
              <a:ext cx="89084" cy="907461"/>
            </a:xfrm>
            <a:custGeom>
              <a:avLst/>
              <a:gdLst/>
              <a:ahLst/>
              <a:cxnLst/>
              <a:rect l="l" t="t" r="r" b="b"/>
              <a:pathLst>
                <a:path w="1501" h="15290" extrusionOk="0">
                  <a:moveTo>
                    <a:pt x="70" y="0"/>
                  </a:moveTo>
                  <a:cubicBezTo>
                    <a:pt x="66" y="0"/>
                    <a:pt x="62" y="1"/>
                    <a:pt x="58" y="1"/>
                  </a:cubicBezTo>
                  <a:cubicBezTo>
                    <a:pt x="22" y="9"/>
                    <a:pt x="1" y="44"/>
                    <a:pt x="8" y="80"/>
                  </a:cubicBezTo>
                  <a:cubicBezTo>
                    <a:pt x="1102" y="5059"/>
                    <a:pt x="1369" y="10152"/>
                    <a:pt x="804" y="15217"/>
                  </a:cubicBezTo>
                  <a:cubicBezTo>
                    <a:pt x="800" y="15253"/>
                    <a:pt x="826" y="15285"/>
                    <a:pt x="862" y="15289"/>
                  </a:cubicBezTo>
                  <a:lnTo>
                    <a:pt x="869" y="15289"/>
                  </a:lnTo>
                  <a:cubicBezTo>
                    <a:pt x="901" y="15289"/>
                    <a:pt x="930" y="15264"/>
                    <a:pt x="935" y="15231"/>
                  </a:cubicBezTo>
                  <a:cubicBezTo>
                    <a:pt x="1501" y="10150"/>
                    <a:pt x="1233" y="5043"/>
                    <a:pt x="136" y="50"/>
                  </a:cubicBezTo>
                  <a:cubicBezTo>
                    <a:pt x="129" y="20"/>
                    <a:pt x="100"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1"/>
            <p:cNvSpPr/>
            <p:nvPr/>
          </p:nvSpPr>
          <p:spPr>
            <a:xfrm flipH="1">
              <a:off x="6901515" y="2747113"/>
              <a:ext cx="292299" cy="296631"/>
            </a:xfrm>
            <a:custGeom>
              <a:avLst/>
              <a:gdLst/>
              <a:ahLst/>
              <a:cxnLst/>
              <a:rect l="l" t="t" r="r" b="b"/>
              <a:pathLst>
                <a:path w="4925" h="4998" extrusionOk="0">
                  <a:moveTo>
                    <a:pt x="4849" y="0"/>
                  </a:moveTo>
                  <a:cubicBezTo>
                    <a:pt x="4828" y="0"/>
                    <a:pt x="4808" y="10"/>
                    <a:pt x="4795" y="29"/>
                  </a:cubicBezTo>
                  <a:cubicBezTo>
                    <a:pt x="3555" y="1926"/>
                    <a:pt x="1911" y="3603"/>
                    <a:pt x="39" y="4877"/>
                  </a:cubicBezTo>
                  <a:cubicBezTo>
                    <a:pt x="9" y="4898"/>
                    <a:pt x="1" y="4939"/>
                    <a:pt x="22" y="4968"/>
                  </a:cubicBezTo>
                  <a:cubicBezTo>
                    <a:pt x="34" y="4987"/>
                    <a:pt x="55" y="4997"/>
                    <a:pt x="76" y="4997"/>
                  </a:cubicBezTo>
                  <a:cubicBezTo>
                    <a:pt x="88" y="4997"/>
                    <a:pt x="102" y="4993"/>
                    <a:pt x="113" y="4986"/>
                  </a:cubicBezTo>
                  <a:cubicBezTo>
                    <a:pt x="2000" y="3700"/>
                    <a:pt x="3656" y="2012"/>
                    <a:pt x="4905" y="101"/>
                  </a:cubicBezTo>
                  <a:cubicBezTo>
                    <a:pt x="4925" y="71"/>
                    <a:pt x="4915" y="30"/>
                    <a:pt x="4885" y="12"/>
                  </a:cubicBezTo>
                  <a:cubicBezTo>
                    <a:pt x="4874" y="4"/>
                    <a:pt x="4861" y="0"/>
                    <a:pt x="48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1"/>
            <p:cNvSpPr/>
            <p:nvPr/>
          </p:nvSpPr>
          <p:spPr>
            <a:xfrm flipH="1">
              <a:off x="5215249" y="708600"/>
              <a:ext cx="2806662" cy="1995288"/>
            </a:xfrm>
            <a:custGeom>
              <a:avLst/>
              <a:gdLst/>
              <a:ahLst/>
              <a:cxnLst/>
              <a:rect l="l" t="t" r="r" b="b"/>
              <a:pathLst>
                <a:path w="47290" h="33619" extrusionOk="0">
                  <a:moveTo>
                    <a:pt x="43774" y="1"/>
                  </a:moveTo>
                  <a:cubicBezTo>
                    <a:pt x="43766" y="1"/>
                    <a:pt x="43757" y="1"/>
                    <a:pt x="43749" y="2"/>
                  </a:cubicBezTo>
                  <a:cubicBezTo>
                    <a:pt x="43281" y="36"/>
                    <a:pt x="42062" y="2720"/>
                    <a:pt x="41026" y="4638"/>
                  </a:cubicBezTo>
                  <a:cubicBezTo>
                    <a:pt x="39988" y="6557"/>
                    <a:pt x="36649" y="12378"/>
                    <a:pt x="34992" y="13916"/>
                  </a:cubicBezTo>
                  <a:cubicBezTo>
                    <a:pt x="33335" y="15453"/>
                    <a:pt x="28818" y="16526"/>
                    <a:pt x="28093" y="17006"/>
                  </a:cubicBezTo>
                  <a:cubicBezTo>
                    <a:pt x="28093" y="17006"/>
                    <a:pt x="26719" y="18623"/>
                    <a:pt x="24705" y="18879"/>
                  </a:cubicBezTo>
                  <a:cubicBezTo>
                    <a:pt x="24555" y="18898"/>
                    <a:pt x="24410" y="18906"/>
                    <a:pt x="24268" y="18906"/>
                  </a:cubicBezTo>
                  <a:cubicBezTo>
                    <a:pt x="22508" y="18906"/>
                    <a:pt x="21421" y="17540"/>
                    <a:pt x="21421" y="17540"/>
                  </a:cubicBezTo>
                  <a:cubicBezTo>
                    <a:pt x="21421" y="17540"/>
                    <a:pt x="16798" y="18322"/>
                    <a:pt x="13374" y="21447"/>
                  </a:cubicBezTo>
                  <a:cubicBezTo>
                    <a:pt x="10174" y="24366"/>
                    <a:pt x="8748" y="25791"/>
                    <a:pt x="8235" y="25791"/>
                  </a:cubicBezTo>
                  <a:cubicBezTo>
                    <a:pt x="8199" y="25791"/>
                    <a:pt x="8167" y="25784"/>
                    <a:pt x="8140" y="25770"/>
                  </a:cubicBezTo>
                  <a:cubicBezTo>
                    <a:pt x="7741" y="25568"/>
                    <a:pt x="3970" y="22466"/>
                    <a:pt x="2544" y="22466"/>
                  </a:cubicBezTo>
                  <a:cubicBezTo>
                    <a:pt x="2486" y="22466"/>
                    <a:pt x="2432" y="22471"/>
                    <a:pt x="2382" y="22482"/>
                  </a:cubicBezTo>
                  <a:cubicBezTo>
                    <a:pt x="1109" y="22757"/>
                    <a:pt x="1" y="25118"/>
                    <a:pt x="170" y="25557"/>
                  </a:cubicBezTo>
                  <a:cubicBezTo>
                    <a:pt x="340" y="25998"/>
                    <a:pt x="2811" y="28193"/>
                    <a:pt x="4844" y="29512"/>
                  </a:cubicBezTo>
                  <a:cubicBezTo>
                    <a:pt x="6564" y="30627"/>
                    <a:pt x="7182" y="31678"/>
                    <a:pt x="8749" y="31678"/>
                  </a:cubicBezTo>
                  <a:cubicBezTo>
                    <a:pt x="9032" y="31678"/>
                    <a:pt x="9347" y="31644"/>
                    <a:pt x="9704" y="31569"/>
                  </a:cubicBezTo>
                  <a:cubicBezTo>
                    <a:pt x="11353" y="31226"/>
                    <a:pt x="13357" y="29566"/>
                    <a:pt x="14454" y="28907"/>
                  </a:cubicBezTo>
                  <a:cubicBezTo>
                    <a:pt x="15552" y="28249"/>
                    <a:pt x="17182" y="26637"/>
                    <a:pt x="17182" y="26637"/>
                  </a:cubicBezTo>
                  <a:cubicBezTo>
                    <a:pt x="17182" y="26637"/>
                    <a:pt x="17856" y="28922"/>
                    <a:pt x="17748" y="30775"/>
                  </a:cubicBezTo>
                  <a:cubicBezTo>
                    <a:pt x="17643" y="32628"/>
                    <a:pt x="17540" y="33571"/>
                    <a:pt x="18774" y="33618"/>
                  </a:cubicBezTo>
                  <a:lnTo>
                    <a:pt x="30216" y="33433"/>
                  </a:lnTo>
                  <a:cubicBezTo>
                    <a:pt x="30216" y="33433"/>
                    <a:pt x="30250" y="33458"/>
                    <a:pt x="30318" y="33458"/>
                  </a:cubicBezTo>
                  <a:cubicBezTo>
                    <a:pt x="30442" y="33458"/>
                    <a:pt x="30678" y="33376"/>
                    <a:pt x="31034" y="32916"/>
                  </a:cubicBezTo>
                  <a:cubicBezTo>
                    <a:pt x="31585" y="32202"/>
                    <a:pt x="32245" y="25173"/>
                    <a:pt x="32245" y="25173"/>
                  </a:cubicBezTo>
                  <a:cubicBezTo>
                    <a:pt x="32245" y="25173"/>
                    <a:pt x="38153" y="21453"/>
                    <a:pt x="41025" y="16552"/>
                  </a:cubicBezTo>
                  <a:cubicBezTo>
                    <a:pt x="43516" y="12299"/>
                    <a:pt x="45078" y="9147"/>
                    <a:pt x="45925" y="6310"/>
                  </a:cubicBezTo>
                  <a:cubicBezTo>
                    <a:pt x="46375" y="4799"/>
                    <a:pt x="46930" y="3169"/>
                    <a:pt x="47228" y="1693"/>
                  </a:cubicBezTo>
                  <a:cubicBezTo>
                    <a:pt x="47289" y="1387"/>
                    <a:pt x="44387" y="1"/>
                    <a:pt x="43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1"/>
            <p:cNvSpPr/>
            <p:nvPr/>
          </p:nvSpPr>
          <p:spPr>
            <a:xfrm flipH="1">
              <a:off x="6365295" y="2323422"/>
              <a:ext cx="416222" cy="193184"/>
            </a:xfrm>
            <a:custGeom>
              <a:avLst/>
              <a:gdLst/>
              <a:ahLst/>
              <a:cxnLst/>
              <a:rect l="l" t="t" r="r" b="b"/>
              <a:pathLst>
                <a:path w="7013" h="3255" extrusionOk="0">
                  <a:moveTo>
                    <a:pt x="76" y="1"/>
                  </a:moveTo>
                  <a:cubicBezTo>
                    <a:pt x="53" y="1"/>
                    <a:pt x="30" y="13"/>
                    <a:pt x="19" y="34"/>
                  </a:cubicBezTo>
                  <a:cubicBezTo>
                    <a:pt x="1" y="66"/>
                    <a:pt x="13" y="106"/>
                    <a:pt x="45" y="123"/>
                  </a:cubicBezTo>
                  <a:cubicBezTo>
                    <a:pt x="2245" y="1334"/>
                    <a:pt x="4557" y="2386"/>
                    <a:pt x="6917" y="3252"/>
                  </a:cubicBezTo>
                  <a:cubicBezTo>
                    <a:pt x="6923" y="3254"/>
                    <a:pt x="6930" y="3255"/>
                    <a:pt x="6937" y="3255"/>
                  </a:cubicBezTo>
                  <a:cubicBezTo>
                    <a:pt x="6947" y="3255"/>
                    <a:pt x="6957" y="3252"/>
                    <a:pt x="6967" y="3249"/>
                  </a:cubicBezTo>
                  <a:cubicBezTo>
                    <a:pt x="6982" y="3241"/>
                    <a:pt x="6994" y="3229"/>
                    <a:pt x="7000" y="3211"/>
                  </a:cubicBezTo>
                  <a:cubicBezTo>
                    <a:pt x="7013" y="3177"/>
                    <a:pt x="6995" y="3139"/>
                    <a:pt x="6961" y="3127"/>
                  </a:cubicBezTo>
                  <a:cubicBezTo>
                    <a:pt x="4609" y="2265"/>
                    <a:pt x="2301" y="1216"/>
                    <a:pt x="107" y="8"/>
                  </a:cubicBezTo>
                  <a:cubicBezTo>
                    <a:pt x="98" y="3"/>
                    <a:pt x="87" y="1"/>
                    <a:pt x="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1"/>
            <p:cNvSpPr/>
            <p:nvPr/>
          </p:nvSpPr>
          <p:spPr>
            <a:xfrm flipH="1">
              <a:off x="6529398" y="2421466"/>
              <a:ext cx="206123" cy="178109"/>
            </a:xfrm>
            <a:custGeom>
              <a:avLst/>
              <a:gdLst/>
              <a:ahLst/>
              <a:cxnLst/>
              <a:rect l="l" t="t" r="r" b="b"/>
              <a:pathLst>
                <a:path w="3473" h="3001" extrusionOk="0">
                  <a:moveTo>
                    <a:pt x="72" y="0"/>
                  </a:moveTo>
                  <a:cubicBezTo>
                    <a:pt x="56" y="0"/>
                    <a:pt x="39" y="7"/>
                    <a:pt x="26" y="19"/>
                  </a:cubicBezTo>
                  <a:cubicBezTo>
                    <a:pt x="0" y="45"/>
                    <a:pt x="0" y="87"/>
                    <a:pt x="26" y="112"/>
                  </a:cubicBezTo>
                  <a:cubicBezTo>
                    <a:pt x="1062" y="1147"/>
                    <a:pt x="2184" y="2113"/>
                    <a:pt x="3359" y="2988"/>
                  </a:cubicBezTo>
                  <a:cubicBezTo>
                    <a:pt x="3370" y="2996"/>
                    <a:pt x="3384" y="3001"/>
                    <a:pt x="3398" y="3001"/>
                  </a:cubicBezTo>
                  <a:cubicBezTo>
                    <a:pt x="3408" y="3001"/>
                    <a:pt x="3417" y="2999"/>
                    <a:pt x="3425" y="2994"/>
                  </a:cubicBezTo>
                  <a:cubicBezTo>
                    <a:pt x="3435" y="2989"/>
                    <a:pt x="3443" y="2983"/>
                    <a:pt x="3450" y="2974"/>
                  </a:cubicBezTo>
                  <a:cubicBezTo>
                    <a:pt x="3472" y="2946"/>
                    <a:pt x="3466" y="2905"/>
                    <a:pt x="3437" y="2884"/>
                  </a:cubicBezTo>
                  <a:cubicBezTo>
                    <a:pt x="2267" y="2013"/>
                    <a:pt x="1151" y="1050"/>
                    <a:pt x="118" y="19"/>
                  </a:cubicBezTo>
                  <a:cubicBezTo>
                    <a:pt x="105" y="7"/>
                    <a:pt x="89" y="0"/>
                    <a:pt x="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1"/>
            <p:cNvSpPr/>
            <p:nvPr/>
          </p:nvSpPr>
          <p:spPr>
            <a:xfrm flipH="1">
              <a:off x="6089981" y="1980208"/>
              <a:ext cx="32524" cy="274909"/>
            </a:xfrm>
            <a:custGeom>
              <a:avLst/>
              <a:gdLst/>
              <a:ahLst/>
              <a:cxnLst/>
              <a:rect l="l" t="t" r="r" b="b"/>
              <a:pathLst>
                <a:path w="548" h="4632" extrusionOk="0">
                  <a:moveTo>
                    <a:pt x="432" y="1"/>
                  </a:moveTo>
                  <a:cubicBezTo>
                    <a:pt x="430" y="1"/>
                    <a:pt x="428" y="1"/>
                    <a:pt x="426" y="1"/>
                  </a:cubicBezTo>
                  <a:cubicBezTo>
                    <a:pt x="390" y="2"/>
                    <a:pt x="362" y="32"/>
                    <a:pt x="363" y="69"/>
                  </a:cubicBezTo>
                  <a:cubicBezTo>
                    <a:pt x="418" y="1571"/>
                    <a:pt x="298" y="3078"/>
                    <a:pt x="8" y="4553"/>
                  </a:cubicBezTo>
                  <a:cubicBezTo>
                    <a:pt x="1" y="4589"/>
                    <a:pt x="24" y="4623"/>
                    <a:pt x="59" y="4630"/>
                  </a:cubicBezTo>
                  <a:cubicBezTo>
                    <a:pt x="64" y="4632"/>
                    <a:pt x="69" y="4632"/>
                    <a:pt x="72" y="4632"/>
                  </a:cubicBezTo>
                  <a:cubicBezTo>
                    <a:pt x="103" y="4632"/>
                    <a:pt x="131" y="4610"/>
                    <a:pt x="136" y="4578"/>
                  </a:cubicBezTo>
                  <a:cubicBezTo>
                    <a:pt x="429" y="3095"/>
                    <a:pt x="548" y="1576"/>
                    <a:pt x="493" y="63"/>
                  </a:cubicBezTo>
                  <a:cubicBezTo>
                    <a:pt x="492" y="29"/>
                    <a:pt x="470" y="1"/>
                    <a:pt x="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1"/>
            <p:cNvSpPr/>
            <p:nvPr/>
          </p:nvSpPr>
          <p:spPr>
            <a:xfrm flipH="1">
              <a:off x="6107132" y="2011247"/>
              <a:ext cx="62614" cy="198348"/>
            </a:xfrm>
            <a:custGeom>
              <a:avLst/>
              <a:gdLst/>
              <a:ahLst/>
              <a:cxnLst/>
              <a:rect l="l" t="t" r="r" b="b"/>
              <a:pathLst>
                <a:path w="1055" h="3342" extrusionOk="0">
                  <a:moveTo>
                    <a:pt x="74" y="0"/>
                  </a:moveTo>
                  <a:cubicBezTo>
                    <a:pt x="64" y="0"/>
                    <a:pt x="54" y="2"/>
                    <a:pt x="45" y="7"/>
                  </a:cubicBezTo>
                  <a:cubicBezTo>
                    <a:pt x="12" y="23"/>
                    <a:pt x="0" y="62"/>
                    <a:pt x="16" y="95"/>
                  </a:cubicBezTo>
                  <a:cubicBezTo>
                    <a:pt x="516" y="1080"/>
                    <a:pt x="829" y="2181"/>
                    <a:pt x="923" y="3282"/>
                  </a:cubicBezTo>
                  <a:cubicBezTo>
                    <a:pt x="927" y="3315"/>
                    <a:pt x="954" y="3341"/>
                    <a:pt x="988" y="3341"/>
                  </a:cubicBezTo>
                  <a:lnTo>
                    <a:pt x="992" y="3341"/>
                  </a:lnTo>
                  <a:cubicBezTo>
                    <a:pt x="1028" y="3338"/>
                    <a:pt x="1054" y="3306"/>
                    <a:pt x="1051" y="3271"/>
                  </a:cubicBezTo>
                  <a:cubicBezTo>
                    <a:pt x="956" y="2154"/>
                    <a:pt x="639" y="1035"/>
                    <a:pt x="132" y="36"/>
                  </a:cubicBezTo>
                  <a:cubicBezTo>
                    <a:pt x="121" y="13"/>
                    <a:pt x="98"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1"/>
            <p:cNvSpPr/>
            <p:nvPr/>
          </p:nvSpPr>
          <p:spPr>
            <a:xfrm flipH="1">
              <a:off x="5669905" y="1523816"/>
              <a:ext cx="235323" cy="369454"/>
            </a:xfrm>
            <a:custGeom>
              <a:avLst/>
              <a:gdLst/>
              <a:ahLst/>
              <a:cxnLst/>
              <a:rect l="l" t="t" r="r" b="b"/>
              <a:pathLst>
                <a:path w="3965" h="6225" extrusionOk="0">
                  <a:moveTo>
                    <a:pt x="3891" y="1"/>
                  </a:moveTo>
                  <a:cubicBezTo>
                    <a:pt x="3864" y="1"/>
                    <a:pt x="3838" y="17"/>
                    <a:pt x="3829" y="44"/>
                  </a:cubicBezTo>
                  <a:cubicBezTo>
                    <a:pt x="3023" y="2303"/>
                    <a:pt x="1707" y="4402"/>
                    <a:pt x="26" y="6113"/>
                  </a:cubicBezTo>
                  <a:cubicBezTo>
                    <a:pt x="1" y="6140"/>
                    <a:pt x="1" y="6181"/>
                    <a:pt x="27" y="6205"/>
                  </a:cubicBezTo>
                  <a:cubicBezTo>
                    <a:pt x="40" y="6218"/>
                    <a:pt x="56" y="6224"/>
                    <a:pt x="73" y="6224"/>
                  </a:cubicBezTo>
                  <a:cubicBezTo>
                    <a:pt x="88" y="6224"/>
                    <a:pt x="105" y="6218"/>
                    <a:pt x="117" y="6205"/>
                  </a:cubicBezTo>
                  <a:cubicBezTo>
                    <a:pt x="1813" y="4481"/>
                    <a:pt x="3139" y="2366"/>
                    <a:pt x="3952" y="88"/>
                  </a:cubicBezTo>
                  <a:cubicBezTo>
                    <a:pt x="3964" y="55"/>
                    <a:pt x="3946" y="17"/>
                    <a:pt x="3912" y="5"/>
                  </a:cubicBezTo>
                  <a:cubicBezTo>
                    <a:pt x="3905" y="2"/>
                    <a:pt x="3898" y="1"/>
                    <a:pt x="3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1"/>
            <p:cNvSpPr/>
            <p:nvPr/>
          </p:nvSpPr>
          <p:spPr>
            <a:xfrm flipH="1">
              <a:off x="7189241" y="2110360"/>
              <a:ext cx="168613" cy="286839"/>
            </a:xfrm>
            <a:custGeom>
              <a:avLst/>
              <a:gdLst/>
              <a:ahLst/>
              <a:cxnLst/>
              <a:rect l="l" t="t" r="r" b="b"/>
              <a:pathLst>
                <a:path w="2841" h="4833" extrusionOk="0">
                  <a:moveTo>
                    <a:pt x="2770" y="1"/>
                  </a:moveTo>
                  <a:cubicBezTo>
                    <a:pt x="2741" y="1"/>
                    <a:pt x="2713" y="21"/>
                    <a:pt x="2706" y="52"/>
                  </a:cubicBezTo>
                  <a:cubicBezTo>
                    <a:pt x="2323" y="1830"/>
                    <a:pt x="1371" y="3488"/>
                    <a:pt x="29" y="4718"/>
                  </a:cubicBezTo>
                  <a:cubicBezTo>
                    <a:pt x="3" y="4743"/>
                    <a:pt x="0" y="4785"/>
                    <a:pt x="24" y="4811"/>
                  </a:cubicBezTo>
                  <a:cubicBezTo>
                    <a:pt x="38" y="4825"/>
                    <a:pt x="56" y="4832"/>
                    <a:pt x="73" y="4832"/>
                  </a:cubicBezTo>
                  <a:cubicBezTo>
                    <a:pt x="89" y="4832"/>
                    <a:pt x="104" y="4825"/>
                    <a:pt x="116" y="4814"/>
                  </a:cubicBezTo>
                  <a:cubicBezTo>
                    <a:pt x="1479" y="3567"/>
                    <a:pt x="2443" y="1885"/>
                    <a:pt x="2833" y="79"/>
                  </a:cubicBezTo>
                  <a:cubicBezTo>
                    <a:pt x="2841" y="44"/>
                    <a:pt x="2819" y="10"/>
                    <a:pt x="2783" y="2"/>
                  </a:cubicBezTo>
                  <a:cubicBezTo>
                    <a:pt x="2779" y="1"/>
                    <a:pt x="2775" y="1"/>
                    <a:pt x="2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1"/>
            <p:cNvSpPr/>
            <p:nvPr/>
          </p:nvSpPr>
          <p:spPr>
            <a:xfrm flipH="1">
              <a:off x="7280165" y="2113209"/>
              <a:ext cx="74722" cy="166774"/>
            </a:xfrm>
            <a:custGeom>
              <a:avLst/>
              <a:gdLst/>
              <a:ahLst/>
              <a:cxnLst/>
              <a:rect l="l" t="t" r="r" b="b"/>
              <a:pathLst>
                <a:path w="1259" h="2810" extrusionOk="0">
                  <a:moveTo>
                    <a:pt x="1185" y="0"/>
                  </a:moveTo>
                  <a:cubicBezTo>
                    <a:pt x="1160" y="0"/>
                    <a:pt x="1135" y="16"/>
                    <a:pt x="1125" y="41"/>
                  </a:cubicBezTo>
                  <a:lnTo>
                    <a:pt x="15" y="2719"/>
                  </a:lnTo>
                  <a:cubicBezTo>
                    <a:pt x="1" y="2752"/>
                    <a:pt x="18" y="2790"/>
                    <a:pt x="51" y="2804"/>
                  </a:cubicBezTo>
                  <a:cubicBezTo>
                    <a:pt x="58" y="2808"/>
                    <a:pt x="67" y="2809"/>
                    <a:pt x="76" y="2809"/>
                  </a:cubicBezTo>
                  <a:cubicBezTo>
                    <a:pt x="102" y="2809"/>
                    <a:pt x="125" y="2793"/>
                    <a:pt x="135" y="2769"/>
                  </a:cubicBezTo>
                  <a:lnTo>
                    <a:pt x="1245" y="90"/>
                  </a:lnTo>
                  <a:cubicBezTo>
                    <a:pt x="1258" y="57"/>
                    <a:pt x="1242" y="20"/>
                    <a:pt x="1209" y="5"/>
                  </a:cubicBezTo>
                  <a:cubicBezTo>
                    <a:pt x="1202" y="2"/>
                    <a:pt x="1193" y="0"/>
                    <a:pt x="1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3" name="Google Shape;1483;p61"/>
          <p:cNvSpPr txBox="1">
            <a:spLocks noGrp="1"/>
          </p:cNvSpPr>
          <p:nvPr>
            <p:ph type="title"/>
          </p:nvPr>
        </p:nvSpPr>
        <p:spPr>
          <a:xfrm>
            <a:off x="754290" y="2035110"/>
            <a:ext cx="3852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vi-VN" altLang="en-GB" sz="3600" b="1">
                <a:latin typeface="Times New Roman" panose="02020603050405020304" charset="0"/>
                <a:cs typeface="Times New Roman" panose="02020603050405020304" charset="0"/>
              </a:rPr>
              <a:t>Tự lập có ý nghĩa như thế nào?</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cxnSp>
        <p:nvCxnSpPr>
          <p:cNvPr id="627" name="Google Shape;627;p48"/>
          <p:cNvCxnSpPr>
            <a:stCxn id="628" idx="6"/>
            <a:endCxn id="629" idx="1"/>
          </p:cNvCxnSpPr>
          <p:nvPr/>
        </p:nvCxnSpPr>
        <p:spPr>
          <a:xfrm rot="10800000" flipH="1">
            <a:off x="1484100" y="2048450"/>
            <a:ext cx="265800" cy="249300"/>
          </a:xfrm>
          <a:prstGeom prst="bentConnector3">
            <a:avLst>
              <a:gd name="adj1" fmla="val 50000"/>
            </a:avLst>
          </a:prstGeom>
          <a:noFill/>
          <a:ln w="19050" cap="rnd" cmpd="sng">
            <a:solidFill>
              <a:schemeClr val="lt2"/>
            </a:solidFill>
            <a:prstDash val="solid"/>
            <a:round/>
            <a:headEnd type="none" w="med" len="med"/>
            <a:tailEnd type="none" w="med" len="med"/>
          </a:ln>
        </p:spPr>
      </p:cxnSp>
      <p:cxnSp>
        <p:nvCxnSpPr>
          <p:cNvPr id="630" name="Google Shape;630;p48"/>
          <p:cNvCxnSpPr>
            <a:stCxn id="631" idx="6"/>
            <a:endCxn id="632" idx="1"/>
          </p:cNvCxnSpPr>
          <p:nvPr/>
        </p:nvCxnSpPr>
        <p:spPr>
          <a:xfrm rot="10800000" flipH="1">
            <a:off x="1484100" y="3716425"/>
            <a:ext cx="265800" cy="248700"/>
          </a:xfrm>
          <a:prstGeom prst="bentConnector3">
            <a:avLst>
              <a:gd name="adj1" fmla="val 50000"/>
            </a:avLst>
          </a:prstGeom>
          <a:noFill/>
          <a:ln w="19050" cap="rnd" cmpd="sng">
            <a:solidFill>
              <a:schemeClr val="lt2"/>
            </a:solidFill>
            <a:prstDash val="solid"/>
            <a:round/>
            <a:headEnd type="none" w="med" len="med"/>
            <a:tailEnd type="none" w="med" len="med"/>
          </a:ln>
        </p:spPr>
      </p:cxnSp>
      <p:cxnSp>
        <p:nvCxnSpPr>
          <p:cNvPr id="633" name="Google Shape;633;p48"/>
          <p:cNvCxnSpPr>
            <a:stCxn id="634" idx="6"/>
            <a:endCxn id="635" idx="1"/>
          </p:cNvCxnSpPr>
          <p:nvPr/>
        </p:nvCxnSpPr>
        <p:spPr>
          <a:xfrm rot="10800000" flipH="1">
            <a:off x="5644688" y="2048450"/>
            <a:ext cx="269100" cy="249300"/>
          </a:xfrm>
          <a:prstGeom prst="bentConnector3">
            <a:avLst>
              <a:gd name="adj1" fmla="val 50000"/>
            </a:avLst>
          </a:prstGeom>
          <a:noFill/>
          <a:ln w="19050" cap="rnd" cmpd="sng">
            <a:solidFill>
              <a:schemeClr val="lt2"/>
            </a:solidFill>
            <a:prstDash val="solid"/>
            <a:round/>
            <a:headEnd type="none" w="med" len="med"/>
            <a:tailEnd type="none" w="med" len="med"/>
          </a:ln>
        </p:spPr>
      </p:cxnSp>
      <p:cxnSp>
        <p:nvCxnSpPr>
          <p:cNvPr id="636" name="Google Shape;636;p48"/>
          <p:cNvCxnSpPr>
            <a:stCxn id="637" idx="6"/>
            <a:endCxn id="638" idx="1"/>
          </p:cNvCxnSpPr>
          <p:nvPr/>
        </p:nvCxnSpPr>
        <p:spPr>
          <a:xfrm rot="10800000" flipH="1">
            <a:off x="5644688" y="3716425"/>
            <a:ext cx="268800" cy="248700"/>
          </a:xfrm>
          <a:prstGeom prst="bentConnector3">
            <a:avLst>
              <a:gd name="adj1" fmla="val 50000"/>
            </a:avLst>
          </a:prstGeom>
          <a:noFill/>
          <a:ln w="19050" cap="rnd" cmpd="sng">
            <a:solidFill>
              <a:schemeClr val="lt2"/>
            </a:solidFill>
            <a:prstDash val="solid"/>
            <a:round/>
            <a:headEnd type="none" w="med" len="med"/>
            <a:tailEnd type="none" w="med" len="med"/>
          </a:ln>
        </p:spPr>
      </p:cxnSp>
      <p:sp>
        <p:nvSpPr>
          <p:cNvPr id="639" name="Google Shape;639;p48"/>
          <p:cNvSpPr/>
          <p:nvPr/>
        </p:nvSpPr>
        <p:spPr>
          <a:xfrm>
            <a:off x="5913755" y="1751965"/>
            <a:ext cx="2912745" cy="1505585"/>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panose="020B0604020202020204"/>
              <a:buNone/>
            </a:pPr>
            <a:endParaRPr/>
          </a:p>
        </p:txBody>
      </p:sp>
      <p:sp>
        <p:nvSpPr>
          <p:cNvPr id="640" name="Google Shape;640;p48"/>
          <p:cNvSpPr/>
          <p:nvPr/>
        </p:nvSpPr>
        <p:spPr>
          <a:xfrm>
            <a:off x="5913755" y="3420110"/>
            <a:ext cx="2889885" cy="1505585"/>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panose="020B0604020202020204"/>
              <a:buNone/>
            </a:pPr>
            <a:endParaRPr/>
          </a:p>
        </p:txBody>
      </p:sp>
      <p:sp>
        <p:nvSpPr>
          <p:cNvPr id="641" name="Google Shape;641;p48"/>
          <p:cNvSpPr/>
          <p:nvPr/>
        </p:nvSpPr>
        <p:spPr>
          <a:xfrm>
            <a:off x="1750060" y="1751965"/>
            <a:ext cx="2813685" cy="1505585"/>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panose="020B0604020202020204"/>
              <a:buNone/>
            </a:pPr>
            <a:endParaRPr/>
          </a:p>
        </p:txBody>
      </p:sp>
      <p:sp>
        <p:nvSpPr>
          <p:cNvPr id="642" name="Google Shape;642;p48"/>
          <p:cNvSpPr/>
          <p:nvPr/>
        </p:nvSpPr>
        <p:spPr>
          <a:xfrm>
            <a:off x="1750060" y="3420110"/>
            <a:ext cx="2821940" cy="1505585"/>
          </a:xfrm>
          <a:prstGeom prst="roundRect">
            <a:avLst>
              <a:gd name="adj" fmla="val 16667"/>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panose="020B0604020202020204"/>
              <a:buNone/>
            </a:pPr>
            <a:endParaRPr/>
          </a:p>
        </p:txBody>
      </p:sp>
      <p:sp>
        <p:nvSpPr>
          <p:cNvPr id="628" name="Google Shape;628;p48"/>
          <p:cNvSpPr/>
          <p:nvPr/>
        </p:nvSpPr>
        <p:spPr>
          <a:xfrm>
            <a:off x="720000" y="1915700"/>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8"/>
          <p:cNvSpPr/>
          <p:nvPr/>
        </p:nvSpPr>
        <p:spPr>
          <a:xfrm>
            <a:off x="720000" y="3583075"/>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8"/>
          <p:cNvSpPr/>
          <p:nvPr/>
        </p:nvSpPr>
        <p:spPr>
          <a:xfrm>
            <a:off x="4880588" y="1915700"/>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8"/>
          <p:cNvSpPr/>
          <p:nvPr/>
        </p:nvSpPr>
        <p:spPr>
          <a:xfrm>
            <a:off x="4880588" y="3583075"/>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48"/>
          <p:cNvGrpSpPr/>
          <p:nvPr/>
        </p:nvGrpSpPr>
        <p:grpSpPr>
          <a:xfrm>
            <a:off x="858944" y="2117613"/>
            <a:ext cx="486212" cy="360252"/>
            <a:chOff x="7272887" y="4375177"/>
            <a:chExt cx="262321" cy="194363"/>
          </a:xfrm>
        </p:grpSpPr>
        <p:sp>
          <p:nvSpPr>
            <p:cNvPr id="648" name="Google Shape;648;p48"/>
            <p:cNvSpPr/>
            <p:nvPr/>
          </p:nvSpPr>
          <p:spPr>
            <a:xfrm>
              <a:off x="7304095" y="4390542"/>
              <a:ext cx="199878" cy="131442"/>
            </a:xfrm>
            <a:custGeom>
              <a:avLst/>
              <a:gdLst/>
              <a:ahLst/>
              <a:cxnLst/>
              <a:rect l="l" t="t" r="r" b="b"/>
              <a:pathLst>
                <a:path w="7103" h="4671" extrusionOk="0">
                  <a:moveTo>
                    <a:pt x="1847" y="781"/>
                  </a:moveTo>
                  <a:cubicBezTo>
                    <a:pt x="1854" y="781"/>
                    <a:pt x="1861" y="781"/>
                    <a:pt x="1869" y="781"/>
                  </a:cubicBezTo>
                  <a:cubicBezTo>
                    <a:pt x="2036" y="791"/>
                    <a:pt x="2174" y="928"/>
                    <a:pt x="2187" y="1094"/>
                  </a:cubicBezTo>
                  <a:cubicBezTo>
                    <a:pt x="2199" y="1214"/>
                    <a:pt x="2147" y="1329"/>
                    <a:pt x="2051" y="1401"/>
                  </a:cubicBezTo>
                  <a:cubicBezTo>
                    <a:pt x="1965" y="1467"/>
                    <a:pt x="1912" y="1569"/>
                    <a:pt x="1912" y="1677"/>
                  </a:cubicBezTo>
                  <a:cubicBezTo>
                    <a:pt x="1912" y="1795"/>
                    <a:pt x="1972" y="1904"/>
                    <a:pt x="2072" y="1968"/>
                  </a:cubicBezTo>
                  <a:cubicBezTo>
                    <a:pt x="2160" y="2022"/>
                    <a:pt x="2222" y="2105"/>
                    <a:pt x="2253" y="2196"/>
                  </a:cubicBezTo>
                  <a:lnTo>
                    <a:pt x="1430" y="2196"/>
                  </a:lnTo>
                  <a:cubicBezTo>
                    <a:pt x="1461" y="2105"/>
                    <a:pt x="1525" y="2022"/>
                    <a:pt x="1611" y="1968"/>
                  </a:cubicBezTo>
                  <a:cubicBezTo>
                    <a:pt x="1710" y="1904"/>
                    <a:pt x="1771" y="1796"/>
                    <a:pt x="1771" y="1677"/>
                  </a:cubicBezTo>
                  <a:cubicBezTo>
                    <a:pt x="1774" y="1570"/>
                    <a:pt x="1723" y="1467"/>
                    <a:pt x="1639" y="1403"/>
                  </a:cubicBezTo>
                  <a:cubicBezTo>
                    <a:pt x="1548" y="1337"/>
                    <a:pt x="1500" y="1235"/>
                    <a:pt x="1500" y="1126"/>
                  </a:cubicBezTo>
                  <a:cubicBezTo>
                    <a:pt x="1500" y="1030"/>
                    <a:pt x="1538" y="941"/>
                    <a:pt x="1609" y="874"/>
                  </a:cubicBezTo>
                  <a:cubicBezTo>
                    <a:pt x="1674" y="814"/>
                    <a:pt x="1759" y="781"/>
                    <a:pt x="1847" y="781"/>
                  </a:cubicBezTo>
                  <a:close/>
                  <a:moveTo>
                    <a:pt x="5261" y="781"/>
                  </a:moveTo>
                  <a:cubicBezTo>
                    <a:pt x="5269" y="781"/>
                    <a:pt x="5276" y="781"/>
                    <a:pt x="5283" y="781"/>
                  </a:cubicBezTo>
                  <a:cubicBezTo>
                    <a:pt x="5450" y="791"/>
                    <a:pt x="5589" y="928"/>
                    <a:pt x="5602" y="1094"/>
                  </a:cubicBezTo>
                  <a:cubicBezTo>
                    <a:pt x="5613" y="1214"/>
                    <a:pt x="5561" y="1329"/>
                    <a:pt x="5465" y="1401"/>
                  </a:cubicBezTo>
                  <a:cubicBezTo>
                    <a:pt x="5379" y="1467"/>
                    <a:pt x="5327" y="1569"/>
                    <a:pt x="5327" y="1677"/>
                  </a:cubicBezTo>
                  <a:cubicBezTo>
                    <a:pt x="5327" y="1795"/>
                    <a:pt x="5386" y="1904"/>
                    <a:pt x="5487" y="1968"/>
                  </a:cubicBezTo>
                  <a:cubicBezTo>
                    <a:pt x="5574" y="2022"/>
                    <a:pt x="5637" y="2105"/>
                    <a:pt x="5667" y="2196"/>
                  </a:cubicBezTo>
                  <a:lnTo>
                    <a:pt x="4845" y="2196"/>
                  </a:lnTo>
                  <a:cubicBezTo>
                    <a:pt x="4875" y="2105"/>
                    <a:pt x="4939" y="2022"/>
                    <a:pt x="5025" y="1968"/>
                  </a:cubicBezTo>
                  <a:cubicBezTo>
                    <a:pt x="5124" y="1904"/>
                    <a:pt x="5185" y="1796"/>
                    <a:pt x="5185" y="1677"/>
                  </a:cubicBezTo>
                  <a:cubicBezTo>
                    <a:pt x="5188" y="1570"/>
                    <a:pt x="5137" y="1467"/>
                    <a:pt x="5053" y="1403"/>
                  </a:cubicBezTo>
                  <a:cubicBezTo>
                    <a:pt x="4963" y="1337"/>
                    <a:pt x="4915" y="1235"/>
                    <a:pt x="4915" y="1126"/>
                  </a:cubicBezTo>
                  <a:cubicBezTo>
                    <a:pt x="4915" y="1030"/>
                    <a:pt x="4952" y="941"/>
                    <a:pt x="5024" y="874"/>
                  </a:cubicBezTo>
                  <a:cubicBezTo>
                    <a:pt x="5088" y="814"/>
                    <a:pt x="5173" y="781"/>
                    <a:pt x="5261" y="781"/>
                  </a:cubicBezTo>
                  <a:close/>
                  <a:moveTo>
                    <a:pt x="6823" y="273"/>
                  </a:moveTo>
                  <a:cubicBezTo>
                    <a:pt x="6826" y="274"/>
                    <a:pt x="6831" y="277"/>
                    <a:pt x="6831" y="282"/>
                  </a:cubicBezTo>
                  <a:lnTo>
                    <a:pt x="6831" y="2199"/>
                  </a:lnTo>
                  <a:lnTo>
                    <a:pt x="5951" y="2199"/>
                  </a:lnTo>
                  <a:cubicBezTo>
                    <a:pt x="5915" y="2010"/>
                    <a:pt x="5803" y="1844"/>
                    <a:pt x="5635" y="1738"/>
                  </a:cubicBezTo>
                  <a:cubicBezTo>
                    <a:pt x="5615" y="1726"/>
                    <a:pt x="5602" y="1704"/>
                    <a:pt x="5602" y="1678"/>
                  </a:cubicBezTo>
                  <a:cubicBezTo>
                    <a:pt x="5602" y="1656"/>
                    <a:pt x="5613" y="1634"/>
                    <a:pt x="5631" y="1621"/>
                  </a:cubicBezTo>
                  <a:cubicBezTo>
                    <a:pt x="5803" y="1492"/>
                    <a:pt x="5893" y="1288"/>
                    <a:pt x="5876" y="1074"/>
                  </a:cubicBezTo>
                  <a:cubicBezTo>
                    <a:pt x="5849" y="774"/>
                    <a:pt x="5603" y="531"/>
                    <a:pt x="5303" y="512"/>
                  </a:cubicBezTo>
                  <a:cubicBezTo>
                    <a:pt x="5288" y="511"/>
                    <a:pt x="5272" y="510"/>
                    <a:pt x="5256" y="510"/>
                  </a:cubicBezTo>
                  <a:cubicBezTo>
                    <a:pt x="5100" y="510"/>
                    <a:pt x="4954" y="569"/>
                    <a:pt x="4837" y="675"/>
                  </a:cubicBezTo>
                  <a:cubicBezTo>
                    <a:pt x="4712" y="791"/>
                    <a:pt x="4641" y="957"/>
                    <a:pt x="4641" y="1126"/>
                  </a:cubicBezTo>
                  <a:cubicBezTo>
                    <a:pt x="4641" y="1321"/>
                    <a:pt x="4734" y="1505"/>
                    <a:pt x="4890" y="1621"/>
                  </a:cubicBezTo>
                  <a:cubicBezTo>
                    <a:pt x="4907" y="1634"/>
                    <a:pt x="4917" y="1655"/>
                    <a:pt x="4917" y="1677"/>
                  </a:cubicBezTo>
                  <a:cubicBezTo>
                    <a:pt x="4917" y="1700"/>
                    <a:pt x="4904" y="1723"/>
                    <a:pt x="4885" y="1736"/>
                  </a:cubicBezTo>
                  <a:cubicBezTo>
                    <a:pt x="4718" y="1843"/>
                    <a:pt x="4604" y="2007"/>
                    <a:pt x="4568" y="2196"/>
                  </a:cubicBezTo>
                  <a:lnTo>
                    <a:pt x="3689" y="2196"/>
                  </a:lnTo>
                  <a:lnTo>
                    <a:pt x="3689" y="273"/>
                  </a:lnTo>
                  <a:close/>
                  <a:moveTo>
                    <a:pt x="1851" y="2975"/>
                  </a:moveTo>
                  <a:cubicBezTo>
                    <a:pt x="1857" y="2975"/>
                    <a:pt x="1863" y="2975"/>
                    <a:pt x="1869" y="2975"/>
                  </a:cubicBezTo>
                  <a:cubicBezTo>
                    <a:pt x="2036" y="2987"/>
                    <a:pt x="2174" y="3124"/>
                    <a:pt x="2187" y="3288"/>
                  </a:cubicBezTo>
                  <a:cubicBezTo>
                    <a:pt x="2199" y="3409"/>
                    <a:pt x="2147" y="3523"/>
                    <a:pt x="2051" y="3596"/>
                  </a:cubicBezTo>
                  <a:cubicBezTo>
                    <a:pt x="1965" y="3663"/>
                    <a:pt x="1912" y="3763"/>
                    <a:pt x="1912" y="3871"/>
                  </a:cubicBezTo>
                  <a:cubicBezTo>
                    <a:pt x="1912" y="3990"/>
                    <a:pt x="1972" y="4099"/>
                    <a:pt x="2072" y="4162"/>
                  </a:cubicBezTo>
                  <a:cubicBezTo>
                    <a:pt x="2160" y="4217"/>
                    <a:pt x="2222" y="4299"/>
                    <a:pt x="2254" y="4394"/>
                  </a:cubicBezTo>
                  <a:lnTo>
                    <a:pt x="1432" y="4394"/>
                  </a:lnTo>
                  <a:cubicBezTo>
                    <a:pt x="1464" y="4299"/>
                    <a:pt x="1527" y="4219"/>
                    <a:pt x="1614" y="4165"/>
                  </a:cubicBezTo>
                  <a:cubicBezTo>
                    <a:pt x="1714" y="4101"/>
                    <a:pt x="1774" y="3993"/>
                    <a:pt x="1774" y="3874"/>
                  </a:cubicBezTo>
                  <a:cubicBezTo>
                    <a:pt x="1774" y="3766"/>
                    <a:pt x="1723" y="3663"/>
                    <a:pt x="1639" y="3599"/>
                  </a:cubicBezTo>
                  <a:cubicBezTo>
                    <a:pt x="1548" y="3533"/>
                    <a:pt x="1500" y="3431"/>
                    <a:pt x="1500" y="3322"/>
                  </a:cubicBezTo>
                  <a:cubicBezTo>
                    <a:pt x="1500" y="3226"/>
                    <a:pt x="1538" y="3136"/>
                    <a:pt x="1609" y="3069"/>
                  </a:cubicBezTo>
                  <a:cubicBezTo>
                    <a:pt x="1675" y="3007"/>
                    <a:pt x="1761" y="2975"/>
                    <a:pt x="1851" y="2975"/>
                  </a:cubicBezTo>
                  <a:close/>
                  <a:moveTo>
                    <a:pt x="5267" y="2975"/>
                  </a:moveTo>
                  <a:cubicBezTo>
                    <a:pt x="5273" y="2975"/>
                    <a:pt x="5279" y="2975"/>
                    <a:pt x="5284" y="2975"/>
                  </a:cubicBezTo>
                  <a:cubicBezTo>
                    <a:pt x="5452" y="2987"/>
                    <a:pt x="5590" y="3124"/>
                    <a:pt x="5603" y="3288"/>
                  </a:cubicBezTo>
                  <a:cubicBezTo>
                    <a:pt x="5615" y="3409"/>
                    <a:pt x="5564" y="3523"/>
                    <a:pt x="5466" y="3596"/>
                  </a:cubicBezTo>
                  <a:cubicBezTo>
                    <a:pt x="5382" y="3663"/>
                    <a:pt x="5328" y="3763"/>
                    <a:pt x="5328" y="3871"/>
                  </a:cubicBezTo>
                  <a:cubicBezTo>
                    <a:pt x="5328" y="3990"/>
                    <a:pt x="5389" y="4099"/>
                    <a:pt x="5488" y="4162"/>
                  </a:cubicBezTo>
                  <a:cubicBezTo>
                    <a:pt x="5576" y="4217"/>
                    <a:pt x="5638" y="4299"/>
                    <a:pt x="5670" y="4394"/>
                  </a:cubicBezTo>
                  <a:lnTo>
                    <a:pt x="4850" y="4394"/>
                  </a:lnTo>
                  <a:cubicBezTo>
                    <a:pt x="4880" y="4299"/>
                    <a:pt x="4944" y="4219"/>
                    <a:pt x="5031" y="4165"/>
                  </a:cubicBezTo>
                  <a:cubicBezTo>
                    <a:pt x="5130" y="4101"/>
                    <a:pt x="5190" y="3993"/>
                    <a:pt x="5190" y="3874"/>
                  </a:cubicBezTo>
                  <a:cubicBezTo>
                    <a:pt x="5190" y="3766"/>
                    <a:pt x="5140" y="3663"/>
                    <a:pt x="5054" y="3599"/>
                  </a:cubicBezTo>
                  <a:cubicBezTo>
                    <a:pt x="4966" y="3533"/>
                    <a:pt x="4916" y="3431"/>
                    <a:pt x="4916" y="3322"/>
                  </a:cubicBezTo>
                  <a:cubicBezTo>
                    <a:pt x="4916" y="3226"/>
                    <a:pt x="4954" y="3136"/>
                    <a:pt x="5025" y="3069"/>
                  </a:cubicBezTo>
                  <a:cubicBezTo>
                    <a:pt x="5091" y="3007"/>
                    <a:pt x="5177" y="2975"/>
                    <a:pt x="5267" y="2975"/>
                  </a:cubicBezTo>
                  <a:close/>
                  <a:moveTo>
                    <a:pt x="6832" y="2470"/>
                  </a:moveTo>
                  <a:lnTo>
                    <a:pt x="6832" y="4388"/>
                  </a:lnTo>
                  <a:lnTo>
                    <a:pt x="6831" y="4388"/>
                  </a:lnTo>
                  <a:cubicBezTo>
                    <a:pt x="6831" y="4392"/>
                    <a:pt x="6826" y="4395"/>
                    <a:pt x="6823" y="4395"/>
                  </a:cubicBezTo>
                  <a:lnTo>
                    <a:pt x="5951" y="4395"/>
                  </a:lnTo>
                  <a:cubicBezTo>
                    <a:pt x="5915" y="4206"/>
                    <a:pt x="5803" y="4038"/>
                    <a:pt x="5635" y="3935"/>
                  </a:cubicBezTo>
                  <a:cubicBezTo>
                    <a:pt x="5615" y="3922"/>
                    <a:pt x="5602" y="3900"/>
                    <a:pt x="5602" y="3875"/>
                  </a:cubicBezTo>
                  <a:cubicBezTo>
                    <a:pt x="5602" y="3853"/>
                    <a:pt x="5613" y="3831"/>
                    <a:pt x="5631" y="3818"/>
                  </a:cubicBezTo>
                  <a:cubicBezTo>
                    <a:pt x="5803" y="3689"/>
                    <a:pt x="5893" y="3485"/>
                    <a:pt x="5876" y="3271"/>
                  </a:cubicBezTo>
                  <a:cubicBezTo>
                    <a:pt x="5849" y="2970"/>
                    <a:pt x="5603" y="2728"/>
                    <a:pt x="5303" y="2707"/>
                  </a:cubicBezTo>
                  <a:cubicBezTo>
                    <a:pt x="5289" y="2707"/>
                    <a:pt x="5275" y="2706"/>
                    <a:pt x="5261" y="2706"/>
                  </a:cubicBezTo>
                  <a:cubicBezTo>
                    <a:pt x="5103" y="2706"/>
                    <a:pt x="4955" y="2765"/>
                    <a:pt x="4837" y="2872"/>
                  </a:cubicBezTo>
                  <a:cubicBezTo>
                    <a:pt x="4712" y="2988"/>
                    <a:pt x="4641" y="3154"/>
                    <a:pt x="4641" y="3323"/>
                  </a:cubicBezTo>
                  <a:cubicBezTo>
                    <a:pt x="4641" y="3518"/>
                    <a:pt x="4734" y="3702"/>
                    <a:pt x="4890" y="3818"/>
                  </a:cubicBezTo>
                  <a:cubicBezTo>
                    <a:pt x="4907" y="3831"/>
                    <a:pt x="4917" y="3850"/>
                    <a:pt x="4917" y="3875"/>
                  </a:cubicBezTo>
                  <a:cubicBezTo>
                    <a:pt x="4917" y="3898"/>
                    <a:pt x="4904" y="3922"/>
                    <a:pt x="4885" y="3935"/>
                  </a:cubicBezTo>
                  <a:cubicBezTo>
                    <a:pt x="4718" y="4041"/>
                    <a:pt x="4604" y="4206"/>
                    <a:pt x="4568" y="4395"/>
                  </a:cubicBezTo>
                  <a:lnTo>
                    <a:pt x="3689" y="4395"/>
                  </a:lnTo>
                  <a:lnTo>
                    <a:pt x="3689" y="2470"/>
                  </a:lnTo>
                  <a:close/>
                  <a:moveTo>
                    <a:pt x="3419" y="272"/>
                  </a:moveTo>
                  <a:lnTo>
                    <a:pt x="3416" y="2199"/>
                  </a:lnTo>
                  <a:lnTo>
                    <a:pt x="3295" y="2199"/>
                  </a:lnTo>
                  <a:cubicBezTo>
                    <a:pt x="3221" y="2199"/>
                    <a:pt x="3160" y="2260"/>
                    <a:pt x="3160" y="2335"/>
                  </a:cubicBezTo>
                  <a:cubicBezTo>
                    <a:pt x="3160" y="2410"/>
                    <a:pt x="3221" y="2472"/>
                    <a:pt x="3295" y="2472"/>
                  </a:cubicBezTo>
                  <a:lnTo>
                    <a:pt x="3416" y="2472"/>
                  </a:lnTo>
                  <a:lnTo>
                    <a:pt x="3416" y="4398"/>
                  </a:lnTo>
                  <a:lnTo>
                    <a:pt x="2537" y="4398"/>
                  </a:lnTo>
                  <a:cubicBezTo>
                    <a:pt x="2501" y="4209"/>
                    <a:pt x="2388" y="4041"/>
                    <a:pt x="2221" y="3936"/>
                  </a:cubicBezTo>
                  <a:cubicBezTo>
                    <a:pt x="2201" y="3925"/>
                    <a:pt x="2187" y="3903"/>
                    <a:pt x="2187" y="3877"/>
                  </a:cubicBezTo>
                  <a:cubicBezTo>
                    <a:pt x="2187" y="3855"/>
                    <a:pt x="2199" y="3833"/>
                    <a:pt x="2217" y="3820"/>
                  </a:cubicBezTo>
                  <a:cubicBezTo>
                    <a:pt x="2388" y="3690"/>
                    <a:pt x="2479" y="3486"/>
                    <a:pt x="2461" y="3272"/>
                  </a:cubicBezTo>
                  <a:cubicBezTo>
                    <a:pt x="2435" y="2972"/>
                    <a:pt x="2189" y="2729"/>
                    <a:pt x="1889" y="2710"/>
                  </a:cubicBezTo>
                  <a:cubicBezTo>
                    <a:pt x="1873" y="2709"/>
                    <a:pt x="1858" y="2709"/>
                    <a:pt x="1842" y="2709"/>
                  </a:cubicBezTo>
                  <a:cubicBezTo>
                    <a:pt x="1686" y="2709"/>
                    <a:pt x="1540" y="2768"/>
                    <a:pt x="1423" y="2873"/>
                  </a:cubicBezTo>
                  <a:cubicBezTo>
                    <a:pt x="1298" y="2990"/>
                    <a:pt x="1227" y="3156"/>
                    <a:pt x="1227" y="3325"/>
                  </a:cubicBezTo>
                  <a:cubicBezTo>
                    <a:pt x="1227" y="3520"/>
                    <a:pt x="1320" y="3703"/>
                    <a:pt x="1475" y="3820"/>
                  </a:cubicBezTo>
                  <a:cubicBezTo>
                    <a:pt x="1493" y="3833"/>
                    <a:pt x="1503" y="3853"/>
                    <a:pt x="1503" y="3877"/>
                  </a:cubicBezTo>
                  <a:cubicBezTo>
                    <a:pt x="1503" y="3900"/>
                    <a:pt x="1490" y="3925"/>
                    <a:pt x="1471" y="3936"/>
                  </a:cubicBezTo>
                  <a:cubicBezTo>
                    <a:pt x="1304" y="4043"/>
                    <a:pt x="1190" y="4209"/>
                    <a:pt x="1154" y="4398"/>
                  </a:cubicBezTo>
                  <a:lnTo>
                    <a:pt x="284" y="4398"/>
                  </a:lnTo>
                  <a:cubicBezTo>
                    <a:pt x="282" y="4398"/>
                    <a:pt x="282" y="4398"/>
                    <a:pt x="280" y="4395"/>
                  </a:cubicBezTo>
                  <a:cubicBezTo>
                    <a:pt x="279" y="4394"/>
                    <a:pt x="277" y="4392"/>
                    <a:pt x="277" y="4388"/>
                  </a:cubicBezTo>
                  <a:lnTo>
                    <a:pt x="277" y="2470"/>
                  </a:lnTo>
                  <a:lnTo>
                    <a:pt x="2658" y="2470"/>
                  </a:lnTo>
                  <a:cubicBezTo>
                    <a:pt x="2732" y="2470"/>
                    <a:pt x="2793" y="2408"/>
                    <a:pt x="2793" y="2333"/>
                  </a:cubicBezTo>
                  <a:cubicBezTo>
                    <a:pt x="2793" y="2259"/>
                    <a:pt x="2732" y="2196"/>
                    <a:pt x="2658" y="2196"/>
                  </a:cubicBezTo>
                  <a:lnTo>
                    <a:pt x="2541" y="2196"/>
                  </a:lnTo>
                  <a:cubicBezTo>
                    <a:pt x="2505" y="2007"/>
                    <a:pt x="2391" y="1843"/>
                    <a:pt x="2224" y="1736"/>
                  </a:cubicBezTo>
                  <a:cubicBezTo>
                    <a:pt x="2203" y="1723"/>
                    <a:pt x="2192" y="1701"/>
                    <a:pt x="2192" y="1677"/>
                  </a:cubicBezTo>
                  <a:cubicBezTo>
                    <a:pt x="2192" y="1655"/>
                    <a:pt x="2202" y="1633"/>
                    <a:pt x="2221" y="1620"/>
                  </a:cubicBezTo>
                  <a:cubicBezTo>
                    <a:pt x="2391" y="1490"/>
                    <a:pt x="2483" y="1286"/>
                    <a:pt x="2464" y="1072"/>
                  </a:cubicBezTo>
                  <a:cubicBezTo>
                    <a:pt x="2439" y="771"/>
                    <a:pt x="2193" y="529"/>
                    <a:pt x="1893" y="510"/>
                  </a:cubicBezTo>
                  <a:cubicBezTo>
                    <a:pt x="1878" y="509"/>
                    <a:pt x="1862" y="509"/>
                    <a:pt x="1846" y="509"/>
                  </a:cubicBezTo>
                  <a:cubicBezTo>
                    <a:pt x="1690" y="509"/>
                    <a:pt x="1543" y="568"/>
                    <a:pt x="1427" y="673"/>
                  </a:cubicBezTo>
                  <a:cubicBezTo>
                    <a:pt x="1301" y="790"/>
                    <a:pt x="1231" y="956"/>
                    <a:pt x="1231" y="1125"/>
                  </a:cubicBezTo>
                  <a:cubicBezTo>
                    <a:pt x="1231" y="1320"/>
                    <a:pt x="1323" y="1503"/>
                    <a:pt x="1480" y="1620"/>
                  </a:cubicBezTo>
                  <a:cubicBezTo>
                    <a:pt x="1496" y="1633"/>
                    <a:pt x="1508" y="1653"/>
                    <a:pt x="1508" y="1675"/>
                  </a:cubicBezTo>
                  <a:cubicBezTo>
                    <a:pt x="1508" y="1698"/>
                    <a:pt x="1494" y="1722"/>
                    <a:pt x="1474" y="1735"/>
                  </a:cubicBezTo>
                  <a:cubicBezTo>
                    <a:pt x="1307" y="1840"/>
                    <a:pt x="1194" y="2006"/>
                    <a:pt x="1158" y="2195"/>
                  </a:cubicBezTo>
                  <a:lnTo>
                    <a:pt x="279" y="2195"/>
                  </a:lnTo>
                  <a:lnTo>
                    <a:pt x="279" y="279"/>
                  </a:lnTo>
                  <a:cubicBezTo>
                    <a:pt x="279" y="274"/>
                    <a:pt x="282" y="272"/>
                    <a:pt x="286" y="272"/>
                  </a:cubicBezTo>
                  <a:close/>
                  <a:moveTo>
                    <a:pt x="280" y="1"/>
                  </a:moveTo>
                  <a:cubicBezTo>
                    <a:pt x="126" y="1"/>
                    <a:pt x="1" y="126"/>
                    <a:pt x="1" y="280"/>
                  </a:cubicBezTo>
                  <a:lnTo>
                    <a:pt x="1" y="282"/>
                  </a:lnTo>
                  <a:lnTo>
                    <a:pt x="1" y="4388"/>
                  </a:lnTo>
                  <a:lnTo>
                    <a:pt x="1" y="4391"/>
                  </a:lnTo>
                  <a:cubicBezTo>
                    <a:pt x="1" y="4545"/>
                    <a:pt x="126" y="4670"/>
                    <a:pt x="280" y="4670"/>
                  </a:cubicBezTo>
                  <a:lnTo>
                    <a:pt x="6823" y="4670"/>
                  </a:lnTo>
                  <a:cubicBezTo>
                    <a:pt x="6978" y="4670"/>
                    <a:pt x="7103" y="4545"/>
                    <a:pt x="7103" y="4391"/>
                  </a:cubicBezTo>
                  <a:lnTo>
                    <a:pt x="7103" y="4388"/>
                  </a:lnTo>
                  <a:lnTo>
                    <a:pt x="7103" y="282"/>
                  </a:lnTo>
                  <a:cubicBezTo>
                    <a:pt x="7103" y="127"/>
                    <a:pt x="6978" y="2"/>
                    <a:pt x="6823" y="2"/>
                  </a:cubicBezTo>
                  <a:lnTo>
                    <a:pt x="2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7272887" y="4375177"/>
              <a:ext cx="262321" cy="194363"/>
            </a:xfrm>
            <a:custGeom>
              <a:avLst/>
              <a:gdLst/>
              <a:ahLst/>
              <a:cxnLst/>
              <a:rect l="l" t="t" r="r" b="b"/>
              <a:pathLst>
                <a:path w="9322" h="6907" extrusionOk="0">
                  <a:moveTo>
                    <a:pt x="5517" y="5764"/>
                  </a:moveTo>
                  <a:lnTo>
                    <a:pt x="5517" y="5836"/>
                  </a:lnTo>
                  <a:cubicBezTo>
                    <a:pt x="5517" y="5963"/>
                    <a:pt x="5415" y="6065"/>
                    <a:pt x="5290" y="6065"/>
                  </a:cubicBezTo>
                  <a:lnTo>
                    <a:pt x="4033" y="6065"/>
                  </a:lnTo>
                  <a:cubicBezTo>
                    <a:pt x="3908" y="6065"/>
                    <a:pt x="3806" y="5963"/>
                    <a:pt x="3806" y="5836"/>
                  </a:cubicBezTo>
                  <a:lnTo>
                    <a:pt x="3806" y="5764"/>
                  </a:lnTo>
                  <a:close/>
                  <a:moveTo>
                    <a:pt x="9043" y="5764"/>
                  </a:moveTo>
                  <a:lnTo>
                    <a:pt x="9048" y="6285"/>
                  </a:lnTo>
                  <a:cubicBezTo>
                    <a:pt x="9048" y="6477"/>
                    <a:pt x="8892" y="6634"/>
                    <a:pt x="8698" y="6634"/>
                  </a:cubicBezTo>
                  <a:lnTo>
                    <a:pt x="625" y="6634"/>
                  </a:lnTo>
                  <a:cubicBezTo>
                    <a:pt x="433" y="6634"/>
                    <a:pt x="275" y="6477"/>
                    <a:pt x="275" y="6285"/>
                  </a:cubicBezTo>
                  <a:lnTo>
                    <a:pt x="275" y="5764"/>
                  </a:lnTo>
                  <a:lnTo>
                    <a:pt x="3532" y="5764"/>
                  </a:lnTo>
                  <a:lnTo>
                    <a:pt x="3532" y="5836"/>
                  </a:lnTo>
                  <a:cubicBezTo>
                    <a:pt x="3532" y="6112"/>
                    <a:pt x="3757" y="6336"/>
                    <a:pt x="4032" y="6336"/>
                  </a:cubicBezTo>
                  <a:lnTo>
                    <a:pt x="5287" y="6336"/>
                  </a:lnTo>
                  <a:cubicBezTo>
                    <a:pt x="5562" y="6336"/>
                    <a:pt x="5786" y="6112"/>
                    <a:pt x="5786" y="5836"/>
                  </a:cubicBezTo>
                  <a:lnTo>
                    <a:pt x="5786" y="5764"/>
                  </a:lnTo>
                  <a:close/>
                  <a:moveTo>
                    <a:pt x="1040" y="1"/>
                  </a:moveTo>
                  <a:cubicBezTo>
                    <a:pt x="760" y="1"/>
                    <a:pt x="530" y="229"/>
                    <a:pt x="530" y="510"/>
                  </a:cubicBezTo>
                  <a:lnTo>
                    <a:pt x="530" y="5254"/>
                  </a:lnTo>
                  <a:cubicBezTo>
                    <a:pt x="530" y="5340"/>
                    <a:pt x="552" y="5420"/>
                    <a:pt x="588" y="5491"/>
                  </a:cubicBezTo>
                  <a:lnTo>
                    <a:pt x="251" y="5491"/>
                  </a:lnTo>
                  <a:cubicBezTo>
                    <a:pt x="114" y="5491"/>
                    <a:pt x="0" y="5602"/>
                    <a:pt x="0" y="5740"/>
                  </a:cubicBezTo>
                  <a:lnTo>
                    <a:pt x="0" y="6285"/>
                  </a:lnTo>
                  <a:cubicBezTo>
                    <a:pt x="0" y="6628"/>
                    <a:pt x="280" y="6907"/>
                    <a:pt x="623" y="6907"/>
                  </a:cubicBezTo>
                  <a:lnTo>
                    <a:pt x="8697" y="6907"/>
                  </a:lnTo>
                  <a:cubicBezTo>
                    <a:pt x="9040" y="6907"/>
                    <a:pt x="9319" y="6628"/>
                    <a:pt x="9319" y="6285"/>
                  </a:cubicBezTo>
                  <a:lnTo>
                    <a:pt x="9319" y="5740"/>
                  </a:lnTo>
                  <a:cubicBezTo>
                    <a:pt x="9321" y="5603"/>
                    <a:pt x="9208" y="5491"/>
                    <a:pt x="9071" y="5491"/>
                  </a:cubicBezTo>
                  <a:lnTo>
                    <a:pt x="8733" y="5491"/>
                  </a:lnTo>
                  <a:cubicBezTo>
                    <a:pt x="8771" y="5420"/>
                    <a:pt x="8791" y="5340"/>
                    <a:pt x="8791" y="5254"/>
                  </a:cubicBezTo>
                  <a:lnTo>
                    <a:pt x="8791" y="2068"/>
                  </a:lnTo>
                  <a:cubicBezTo>
                    <a:pt x="8791" y="1993"/>
                    <a:pt x="8729" y="1931"/>
                    <a:pt x="8655" y="1931"/>
                  </a:cubicBezTo>
                  <a:cubicBezTo>
                    <a:pt x="8580" y="1931"/>
                    <a:pt x="8518" y="1993"/>
                    <a:pt x="8518" y="2068"/>
                  </a:cubicBezTo>
                  <a:lnTo>
                    <a:pt x="8518" y="5254"/>
                  </a:lnTo>
                  <a:cubicBezTo>
                    <a:pt x="8518" y="5385"/>
                    <a:pt x="8413" y="5491"/>
                    <a:pt x="8282" y="5491"/>
                  </a:cubicBezTo>
                  <a:lnTo>
                    <a:pt x="1040" y="5491"/>
                  </a:lnTo>
                  <a:cubicBezTo>
                    <a:pt x="909" y="5491"/>
                    <a:pt x="804" y="5385"/>
                    <a:pt x="804" y="5254"/>
                  </a:cubicBezTo>
                  <a:lnTo>
                    <a:pt x="804" y="510"/>
                  </a:lnTo>
                  <a:cubicBezTo>
                    <a:pt x="804" y="379"/>
                    <a:pt x="909" y="273"/>
                    <a:pt x="1040" y="273"/>
                  </a:cubicBezTo>
                  <a:lnTo>
                    <a:pt x="8282" y="273"/>
                  </a:lnTo>
                  <a:cubicBezTo>
                    <a:pt x="8413" y="273"/>
                    <a:pt x="8518" y="379"/>
                    <a:pt x="8518" y="510"/>
                  </a:cubicBezTo>
                  <a:lnTo>
                    <a:pt x="8518" y="1432"/>
                  </a:lnTo>
                  <a:cubicBezTo>
                    <a:pt x="8518" y="1508"/>
                    <a:pt x="8580" y="1569"/>
                    <a:pt x="8655" y="1569"/>
                  </a:cubicBezTo>
                  <a:cubicBezTo>
                    <a:pt x="8729" y="1569"/>
                    <a:pt x="8791" y="1508"/>
                    <a:pt x="8791" y="1432"/>
                  </a:cubicBezTo>
                  <a:lnTo>
                    <a:pt x="8791" y="510"/>
                  </a:lnTo>
                  <a:cubicBezTo>
                    <a:pt x="8791" y="229"/>
                    <a:pt x="8561" y="1"/>
                    <a:pt x="8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48"/>
          <p:cNvGrpSpPr/>
          <p:nvPr/>
        </p:nvGrpSpPr>
        <p:grpSpPr>
          <a:xfrm>
            <a:off x="5019934" y="3722069"/>
            <a:ext cx="485434" cy="486117"/>
            <a:chOff x="6544858" y="4341211"/>
            <a:chExt cx="261901" cy="262270"/>
          </a:xfrm>
        </p:grpSpPr>
        <p:sp>
          <p:nvSpPr>
            <p:cNvPr id="651" name="Google Shape;651;p48"/>
            <p:cNvSpPr/>
            <p:nvPr/>
          </p:nvSpPr>
          <p:spPr>
            <a:xfrm>
              <a:off x="6544858" y="4341211"/>
              <a:ext cx="174299" cy="98828"/>
            </a:xfrm>
            <a:custGeom>
              <a:avLst/>
              <a:gdLst/>
              <a:ahLst/>
              <a:cxnLst/>
              <a:rect l="l" t="t" r="r" b="b"/>
              <a:pathLst>
                <a:path w="6194" h="3512" extrusionOk="0">
                  <a:moveTo>
                    <a:pt x="551" y="1"/>
                  </a:moveTo>
                  <a:cubicBezTo>
                    <a:pt x="248" y="1"/>
                    <a:pt x="1" y="248"/>
                    <a:pt x="1" y="551"/>
                  </a:cubicBezTo>
                  <a:lnTo>
                    <a:pt x="1" y="1780"/>
                  </a:lnTo>
                  <a:cubicBezTo>
                    <a:pt x="1" y="2086"/>
                    <a:pt x="248" y="2333"/>
                    <a:pt x="551" y="2333"/>
                  </a:cubicBezTo>
                  <a:lnTo>
                    <a:pt x="819" y="2333"/>
                  </a:lnTo>
                  <a:lnTo>
                    <a:pt x="819" y="3240"/>
                  </a:lnTo>
                  <a:cubicBezTo>
                    <a:pt x="819" y="3348"/>
                    <a:pt x="879" y="3440"/>
                    <a:pt x="976" y="3486"/>
                  </a:cubicBezTo>
                  <a:cubicBezTo>
                    <a:pt x="1013" y="3502"/>
                    <a:pt x="1052" y="3511"/>
                    <a:pt x="1090" y="3511"/>
                  </a:cubicBezTo>
                  <a:cubicBezTo>
                    <a:pt x="1152" y="3511"/>
                    <a:pt x="1214" y="3489"/>
                    <a:pt x="1265" y="3446"/>
                  </a:cubicBezTo>
                  <a:lnTo>
                    <a:pt x="1642" y="3125"/>
                  </a:lnTo>
                  <a:cubicBezTo>
                    <a:pt x="1700" y="3076"/>
                    <a:pt x="1706" y="2991"/>
                    <a:pt x="1658" y="2932"/>
                  </a:cubicBezTo>
                  <a:cubicBezTo>
                    <a:pt x="1631" y="2900"/>
                    <a:pt x="1594" y="2884"/>
                    <a:pt x="1555" y="2884"/>
                  </a:cubicBezTo>
                  <a:cubicBezTo>
                    <a:pt x="1524" y="2884"/>
                    <a:pt x="1492" y="2895"/>
                    <a:pt x="1465" y="2916"/>
                  </a:cubicBezTo>
                  <a:lnTo>
                    <a:pt x="1093" y="3233"/>
                  </a:lnTo>
                  <a:lnTo>
                    <a:pt x="1093" y="2327"/>
                  </a:lnTo>
                  <a:cubicBezTo>
                    <a:pt x="1093" y="2179"/>
                    <a:pt x="970" y="2057"/>
                    <a:pt x="820" y="2057"/>
                  </a:cubicBezTo>
                  <a:lnTo>
                    <a:pt x="551" y="2057"/>
                  </a:lnTo>
                  <a:cubicBezTo>
                    <a:pt x="397" y="2057"/>
                    <a:pt x="273" y="1931"/>
                    <a:pt x="273" y="1778"/>
                  </a:cubicBezTo>
                  <a:lnTo>
                    <a:pt x="273" y="550"/>
                  </a:lnTo>
                  <a:cubicBezTo>
                    <a:pt x="273" y="395"/>
                    <a:pt x="398" y="272"/>
                    <a:pt x="551" y="272"/>
                  </a:cubicBezTo>
                  <a:lnTo>
                    <a:pt x="5643" y="272"/>
                  </a:lnTo>
                  <a:cubicBezTo>
                    <a:pt x="5797" y="272"/>
                    <a:pt x="5921" y="397"/>
                    <a:pt x="5921" y="550"/>
                  </a:cubicBezTo>
                  <a:lnTo>
                    <a:pt x="5921" y="1778"/>
                  </a:lnTo>
                  <a:cubicBezTo>
                    <a:pt x="5921" y="1933"/>
                    <a:pt x="5796" y="2057"/>
                    <a:pt x="5643" y="2057"/>
                  </a:cubicBezTo>
                  <a:lnTo>
                    <a:pt x="2690" y="2057"/>
                  </a:lnTo>
                  <a:cubicBezTo>
                    <a:pt x="2552" y="2057"/>
                    <a:pt x="2415" y="2106"/>
                    <a:pt x="2310" y="2196"/>
                  </a:cubicBezTo>
                  <a:lnTo>
                    <a:pt x="1942" y="2508"/>
                  </a:lnTo>
                  <a:cubicBezTo>
                    <a:pt x="1883" y="2557"/>
                    <a:pt x="1879" y="2643"/>
                    <a:pt x="1926" y="2702"/>
                  </a:cubicBezTo>
                  <a:cubicBezTo>
                    <a:pt x="1953" y="2734"/>
                    <a:pt x="1991" y="2750"/>
                    <a:pt x="2030" y="2750"/>
                  </a:cubicBezTo>
                  <a:cubicBezTo>
                    <a:pt x="2061" y="2750"/>
                    <a:pt x="2093" y="2739"/>
                    <a:pt x="2119" y="2718"/>
                  </a:cubicBezTo>
                  <a:lnTo>
                    <a:pt x="2486" y="2406"/>
                  </a:lnTo>
                  <a:cubicBezTo>
                    <a:pt x="2543" y="2358"/>
                    <a:pt x="2616" y="2332"/>
                    <a:pt x="2690" y="2332"/>
                  </a:cubicBezTo>
                  <a:lnTo>
                    <a:pt x="5643" y="2332"/>
                  </a:lnTo>
                  <a:cubicBezTo>
                    <a:pt x="5946" y="2332"/>
                    <a:pt x="6193" y="2084"/>
                    <a:pt x="6193" y="1780"/>
                  </a:cubicBezTo>
                  <a:lnTo>
                    <a:pt x="6193" y="551"/>
                  </a:lnTo>
                  <a:cubicBezTo>
                    <a:pt x="6193" y="248"/>
                    <a:pt x="5946" y="1"/>
                    <a:pt x="56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6663809" y="4361754"/>
              <a:ext cx="28224" cy="7710"/>
            </a:xfrm>
            <a:custGeom>
              <a:avLst/>
              <a:gdLst/>
              <a:ahLst/>
              <a:cxnLst/>
              <a:rect l="l" t="t" r="r" b="b"/>
              <a:pathLst>
                <a:path w="1003" h="274" extrusionOk="0">
                  <a:moveTo>
                    <a:pt x="137" y="0"/>
                  </a:moveTo>
                  <a:cubicBezTo>
                    <a:pt x="63" y="0"/>
                    <a:pt x="1" y="63"/>
                    <a:pt x="1" y="137"/>
                  </a:cubicBezTo>
                  <a:cubicBezTo>
                    <a:pt x="1" y="211"/>
                    <a:pt x="63" y="274"/>
                    <a:pt x="137" y="274"/>
                  </a:cubicBezTo>
                  <a:lnTo>
                    <a:pt x="865" y="274"/>
                  </a:lnTo>
                  <a:cubicBezTo>
                    <a:pt x="940" y="274"/>
                    <a:pt x="1002" y="211"/>
                    <a:pt x="1002" y="137"/>
                  </a:cubicBezTo>
                  <a:cubicBezTo>
                    <a:pt x="1002" y="63"/>
                    <a:pt x="940"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6571985" y="4361754"/>
              <a:ext cx="81690" cy="7710"/>
            </a:xfrm>
            <a:custGeom>
              <a:avLst/>
              <a:gdLst/>
              <a:ahLst/>
              <a:cxnLst/>
              <a:rect l="l" t="t" r="r" b="b"/>
              <a:pathLst>
                <a:path w="2903" h="274" extrusionOk="0">
                  <a:moveTo>
                    <a:pt x="137" y="0"/>
                  </a:moveTo>
                  <a:cubicBezTo>
                    <a:pt x="63" y="0"/>
                    <a:pt x="1" y="63"/>
                    <a:pt x="1" y="137"/>
                  </a:cubicBezTo>
                  <a:cubicBezTo>
                    <a:pt x="1" y="213"/>
                    <a:pt x="63" y="274"/>
                    <a:pt x="137" y="274"/>
                  </a:cubicBezTo>
                  <a:lnTo>
                    <a:pt x="2766" y="274"/>
                  </a:lnTo>
                  <a:cubicBezTo>
                    <a:pt x="2840" y="274"/>
                    <a:pt x="2902" y="211"/>
                    <a:pt x="2902" y="137"/>
                  </a:cubicBezTo>
                  <a:cubicBezTo>
                    <a:pt x="2902" y="63"/>
                    <a:pt x="2840" y="0"/>
                    <a:pt x="2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6571985" y="4378667"/>
              <a:ext cx="119989" cy="7682"/>
            </a:xfrm>
            <a:custGeom>
              <a:avLst/>
              <a:gdLst/>
              <a:ahLst/>
              <a:cxnLst/>
              <a:rect l="l" t="t" r="r" b="b"/>
              <a:pathLst>
                <a:path w="4264" h="273" extrusionOk="0">
                  <a:moveTo>
                    <a:pt x="137" y="1"/>
                  </a:moveTo>
                  <a:cubicBezTo>
                    <a:pt x="63" y="1"/>
                    <a:pt x="1" y="62"/>
                    <a:pt x="1" y="136"/>
                  </a:cubicBezTo>
                  <a:cubicBezTo>
                    <a:pt x="1" y="212"/>
                    <a:pt x="63" y="273"/>
                    <a:pt x="137" y="273"/>
                  </a:cubicBezTo>
                  <a:lnTo>
                    <a:pt x="4127" y="273"/>
                  </a:lnTo>
                  <a:cubicBezTo>
                    <a:pt x="4201" y="273"/>
                    <a:pt x="4264" y="212"/>
                    <a:pt x="4264" y="136"/>
                  </a:cubicBezTo>
                  <a:cubicBezTo>
                    <a:pt x="4264" y="62"/>
                    <a:pt x="4201" y="1"/>
                    <a:pt x="4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6544858" y="4504710"/>
              <a:ext cx="174299" cy="98771"/>
            </a:xfrm>
            <a:custGeom>
              <a:avLst/>
              <a:gdLst/>
              <a:ahLst/>
              <a:cxnLst/>
              <a:rect l="l" t="t" r="r" b="b"/>
              <a:pathLst>
                <a:path w="6194" h="3510" extrusionOk="0">
                  <a:moveTo>
                    <a:pt x="5643" y="272"/>
                  </a:moveTo>
                  <a:cubicBezTo>
                    <a:pt x="5797" y="272"/>
                    <a:pt x="5921" y="399"/>
                    <a:pt x="5921" y="552"/>
                  </a:cubicBezTo>
                  <a:lnTo>
                    <a:pt x="5921" y="1779"/>
                  </a:lnTo>
                  <a:cubicBezTo>
                    <a:pt x="5921" y="1935"/>
                    <a:pt x="5796" y="2059"/>
                    <a:pt x="5643" y="2059"/>
                  </a:cubicBezTo>
                  <a:lnTo>
                    <a:pt x="2690" y="2059"/>
                  </a:lnTo>
                  <a:cubicBezTo>
                    <a:pt x="2552" y="2059"/>
                    <a:pt x="2415" y="2107"/>
                    <a:pt x="2310" y="2199"/>
                  </a:cubicBezTo>
                  <a:lnTo>
                    <a:pt x="1093" y="3234"/>
                  </a:lnTo>
                  <a:lnTo>
                    <a:pt x="1093" y="2330"/>
                  </a:lnTo>
                  <a:cubicBezTo>
                    <a:pt x="1093" y="2180"/>
                    <a:pt x="970" y="2059"/>
                    <a:pt x="820" y="2059"/>
                  </a:cubicBezTo>
                  <a:lnTo>
                    <a:pt x="551" y="2059"/>
                  </a:lnTo>
                  <a:cubicBezTo>
                    <a:pt x="397" y="2059"/>
                    <a:pt x="273" y="1932"/>
                    <a:pt x="273" y="1779"/>
                  </a:cubicBezTo>
                  <a:lnTo>
                    <a:pt x="273" y="552"/>
                  </a:lnTo>
                  <a:cubicBezTo>
                    <a:pt x="273" y="396"/>
                    <a:pt x="398" y="272"/>
                    <a:pt x="551" y="272"/>
                  </a:cubicBezTo>
                  <a:close/>
                  <a:moveTo>
                    <a:pt x="551" y="0"/>
                  </a:moveTo>
                  <a:cubicBezTo>
                    <a:pt x="247" y="0"/>
                    <a:pt x="1" y="248"/>
                    <a:pt x="1" y="552"/>
                  </a:cubicBezTo>
                  <a:lnTo>
                    <a:pt x="1" y="1779"/>
                  </a:lnTo>
                  <a:cubicBezTo>
                    <a:pt x="1" y="2084"/>
                    <a:pt x="248" y="2331"/>
                    <a:pt x="551" y="2331"/>
                  </a:cubicBezTo>
                  <a:lnTo>
                    <a:pt x="819" y="2331"/>
                  </a:lnTo>
                  <a:lnTo>
                    <a:pt x="819" y="3238"/>
                  </a:lnTo>
                  <a:cubicBezTo>
                    <a:pt x="819" y="3345"/>
                    <a:pt x="879" y="3438"/>
                    <a:pt x="976" y="3483"/>
                  </a:cubicBezTo>
                  <a:cubicBezTo>
                    <a:pt x="1013" y="3500"/>
                    <a:pt x="1052" y="3509"/>
                    <a:pt x="1090" y="3509"/>
                  </a:cubicBezTo>
                  <a:cubicBezTo>
                    <a:pt x="1152" y="3509"/>
                    <a:pt x="1214" y="3487"/>
                    <a:pt x="1265" y="3444"/>
                  </a:cubicBezTo>
                  <a:lnTo>
                    <a:pt x="2486" y="2405"/>
                  </a:lnTo>
                  <a:cubicBezTo>
                    <a:pt x="2543" y="2357"/>
                    <a:pt x="2616" y="2331"/>
                    <a:pt x="2690" y="2331"/>
                  </a:cubicBezTo>
                  <a:lnTo>
                    <a:pt x="5643" y="2331"/>
                  </a:lnTo>
                  <a:cubicBezTo>
                    <a:pt x="5946" y="2331"/>
                    <a:pt x="6193" y="2084"/>
                    <a:pt x="6193" y="1779"/>
                  </a:cubicBezTo>
                  <a:lnTo>
                    <a:pt x="6193" y="552"/>
                  </a:lnTo>
                  <a:cubicBezTo>
                    <a:pt x="6193" y="248"/>
                    <a:pt x="5946" y="0"/>
                    <a:pt x="5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6650245" y="4525224"/>
              <a:ext cx="42773" cy="7739"/>
            </a:xfrm>
            <a:custGeom>
              <a:avLst/>
              <a:gdLst/>
              <a:ahLst/>
              <a:cxnLst/>
              <a:rect l="l" t="t" r="r" b="b"/>
              <a:pathLst>
                <a:path w="1520" h="275" extrusionOk="0">
                  <a:moveTo>
                    <a:pt x="137" y="1"/>
                  </a:moveTo>
                  <a:cubicBezTo>
                    <a:pt x="63" y="1"/>
                    <a:pt x="1" y="62"/>
                    <a:pt x="1" y="138"/>
                  </a:cubicBezTo>
                  <a:cubicBezTo>
                    <a:pt x="1" y="212"/>
                    <a:pt x="63" y="274"/>
                    <a:pt x="137" y="274"/>
                  </a:cubicBezTo>
                  <a:lnTo>
                    <a:pt x="1382" y="274"/>
                  </a:lnTo>
                  <a:cubicBezTo>
                    <a:pt x="1457" y="274"/>
                    <a:pt x="1519" y="212"/>
                    <a:pt x="1519" y="138"/>
                  </a:cubicBezTo>
                  <a:cubicBezTo>
                    <a:pt x="1519" y="60"/>
                    <a:pt x="1458" y="1"/>
                    <a:pt x="1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8"/>
            <p:cNvSpPr/>
            <p:nvPr/>
          </p:nvSpPr>
          <p:spPr>
            <a:xfrm>
              <a:off x="6573026" y="4525224"/>
              <a:ext cx="67058" cy="7739"/>
            </a:xfrm>
            <a:custGeom>
              <a:avLst/>
              <a:gdLst/>
              <a:ahLst/>
              <a:cxnLst/>
              <a:rect l="l" t="t" r="r" b="b"/>
              <a:pathLst>
                <a:path w="2383" h="275" extrusionOk="0">
                  <a:moveTo>
                    <a:pt x="137" y="1"/>
                  </a:moveTo>
                  <a:cubicBezTo>
                    <a:pt x="63" y="1"/>
                    <a:pt x="0" y="62"/>
                    <a:pt x="0" y="138"/>
                  </a:cubicBezTo>
                  <a:cubicBezTo>
                    <a:pt x="0" y="212"/>
                    <a:pt x="63" y="274"/>
                    <a:pt x="137" y="274"/>
                  </a:cubicBezTo>
                  <a:lnTo>
                    <a:pt x="2247" y="274"/>
                  </a:lnTo>
                  <a:cubicBezTo>
                    <a:pt x="2321" y="274"/>
                    <a:pt x="2382" y="212"/>
                    <a:pt x="2382" y="138"/>
                  </a:cubicBezTo>
                  <a:cubicBezTo>
                    <a:pt x="2382" y="62"/>
                    <a:pt x="2321" y="1"/>
                    <a:pt x="2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8"/>
            <p:cNvSpPr/>
            <p:nvPr/>
          </p:nvSpPr>
          <p:spPr>
            <a:xfrm>
              <a:off x="6606204" y="4542081"/>
              <a:ext cx="86812" cy="7710"/>
            </a:xfrm>
            <a:custGeom>
              <a:avLst/>
              <a:gdLst/>
              <a:ahLst/>
              <a:cxnLst/>
              <a:rect l="l" t="t" r="r" b="b"/>
              <a:pathLst>
                <a:path w="3085" h="274" extrusionOk="0">
                  <a:moveTo>
                    <a:pt x="137" y="0"/>
                  </a:moveTo>
                  <a:cubicBezTo>
                    <a:pt x="63" y="0"/>
                    <a:pt x="0" y="63"/>
                    <a:pt x="0" y="137"/>
                  </a:cubicBezTo>
                  <a:cubicBezTo>
                    <a:pt x="0" y="211"/>
                    <a:pt x="63" y="274"/>
                    <a:pt x="137" y="274"/>
                  </a:cubicBezTo>
                  <a:lnTo>
                    <a:pt x="2947" y="274"/>
                  </a:lnTo>
                  <a:cubicBezTo>
                    <a:pt x="3022" y="274"/>
                    <a:pt x="3084" y="211"/>
                    <a:pt x="3084" y="137"/>
                  </a:cubicBezTo>
                  <a:cubicBezTo>
                    <a:pt x="3084" y="63"/>
                    <a:pt x="3023" y="0"/>
                    <a:pt x="29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6573055" y="4542081"/>
              <a:ext cx="23047" cy="7710"/>
            </a:xfrm>
            <a:custGeom>
              <a:avLst/>
              <a:gdLst/>
              <a:ahLst/>
              <a:cxnLst/>
              <a:rect l="l" t="t" r="r" b="b"/>
              <a:pathLst>
                <a:path w="819" h="274" extrusionOk="0">
                  <a:moveTo>
                    <a:pt x="137" y="0"/>
                  </a:moveTo>
                  <a:cubicBezTo>
                    <a:pt x="63" y="0"/>
                    <a:pt x="0" y="63"/>
                    <a:pt x="0" y="137"/>
                  </a:cubicBezTo>
                  <a:cubicBezTo>
                    <a:pt x="0" y="211"/>
                    <a:pt x="63" y="274"/>
                    <a:pt x="137" y="274"/>
                  </a:cubicBezTo>
                  <a:lnTo>
                    <a:pt x="682" y="274"/>
                  </a:lnTo>
                  <a:cubicBezTo>
                    <a:pt x="756" y="274"/>
                    <a:pt x="819" y="211"/>
                    <a:pt x="819" y="137"/>
                  </a:cubicBezTo>
                  <a:cubicBezTo>
                    <a:pt x="819" y="63"/>
                    <a:pt x="756" y="0"/>
                    <a:pt x="6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632432" y="4422904"/>
              <a:ext cx="174327" cy="98771"/>
            </a:xfrm>
            <a:custGeom>
              <a:avLst/>
              <a:gdLst/>
              <a:ahLst/>
              <a:cxnLst/>
              <a:rect l="l" t="t" r="r" b="b"/>
              <a:pathLst>
                <a:path w="6195" h="3510" extrusionOk="0">
                  <a:moveTo>
                    <a:pt x="552" y="1"/>
                  </a:moveTo>
                  <a:cubicBezTo>
                    <a:pt x="248" y="1"/>
                    <a:pt x="0" y="249"/>
                    <a:pt x="0" y="551"/>
                  </a:cubicBezTo>
                  <a:lnTo>
                    <a:pt x="0" y="1780"/>
                  </a:lnTo>
                  <a:cubicBezTo>
                    <a:pt x="0" y="2085"/>
                    <a:pt x="248" y="2332"/>
                    <a:pt x="552" y="2332"/>
                  </a:cubicBezTo>
                  <a:lnTo>
                    <a:pt x="1584" y="2332"/>
                  </a:lnTo>
                  <a:cubicBezTo>
                    <a:pt x="1659" y="2332"/>
                    <a:pt x="1720" y="2269"/>
                    <a:pt x="1720" y="2195"/>
                  </a:cubicBezTo>
                  <a:cubicBezTo>
                    <a:pt x="1720" y="2121"/>
                    <a:pt x="1659" y="2058"/>
                    <a:pt x="1584" y="2058"/>
                  </a:cubicBezTo>
                  <a:lnTo>
                    <a:pt x="552" y="2058"/>
                  </a:lnTo>
                  <a:cubicBezTo>
                    <a:pt x="398" y="2058"/>
                    <a:pt x="274" y="1933"/>
                    <a:pt x="274" y="1779"/>
                  </a:cubicBezTo>
                  <a:lnTo>
                    <a:pt x="274" y="550"/>
                  </a:lnTo>
                  <a:cubicBezTo>
                    <a:pt x="274" y="396"/>
                    <a:pt x="399" y="272"/>
                    <a:pt x="552" y="272"/>
                  </a:cubicBezTo>
                  <a:lnTo>
                    <a:pt x="5642" y="272"/>
                  </a:lnTo>
                  <a:cubicBezTo>
                    <a:pt x="5797" y="272"/>
                    <a:pt x="5920" y="397"/>
                    <a:pt x="5920" y="550"/>
                  </a:cubicBezTo>
                  <a:lnTo>
                    <a:pt x="5920" y="1779"/>
                  </a:lnTo>
                  <a:cubicBezTo>
                    <a:pt x="5920" y="1933"/>
                    <a:pt x="5795" y="2058"/>
                    <a:pt x="5642" y="2058"/>
                  </a:cubicBezTo>
                  <a:lnTo>
                    <a:pt x="5373" y="2058"/>
                  </a:lnTo>
                  <a:cubicBezTo>
                    <a:pt x="5224" y="2058"/>
                    <a:pt x="5102" y="2181"/>
                    <a:pt x="5102" y="2331"/>
                  </a:cubicBezTo>
                  <a:lnTo>
                    <a:pt x="5102" y="3235"/>
                  </a:lnTo>
                  <a:lnTo>
                    <a:pt x="3885" y="2200"/>
                  </a:lnTo>
                  <a:cubicBezTo>
                    <a:pt x="3779" y="2108"/>
                    <a:pt x="3642" y="2058"/>
                    <a:pt x="3503" y="2058"/>
                  </a:cubicBezTo>
                  <a:lnTo>
                    <a:pt x="2210" y="2058"/>
                  </a:lnTo>
                  <a:cubicBezTo>
                    <a:pt x="2135" y="2058"/>
                    <a:pt x="2074" y="2121"/>
                    <a:pt x="2074" y="2195"/>
                  </a:cubicBezTo>
                  <a:cubicBezTo>
                    <a:pt x="2074" y="2269"/>
                    <a:pt x="2135" y="2332"/>
                    <a:pt x="2210" y="2332"/>
                  </a:cubicBezTo>
                  <a:lnTo>
                    <a:pt x="3503" y="2332"/>
                  </a:lnTo>
                  <a:cubicBezTo>
                    <a:pt x="3579" y="2332"/>
                    <a:pt x="3652" y="2360"/>
                    <a:pt x="3707" y="2406"/>
                  </a:cubicBezTo>
                  <a:lnTo>
                    <a:pt x="4929" y="3444"/>
                  </a:lnTo>
                  <a:cubicBezTo>
                    <a:pt x="4980" y="3488"/>
                    <a:pt x="5039" y="3510"/>
                    <a:pt x="5104" y="3510"/>
                  </a:cubicBezTo>
                  <a:cubicBezTo>
                    <a:pt x="5141" y="3510"/>
                    <a:pt x="5182" y="3500"/>
                    <a:pt x="5219" y="3484"/>
                  </a:cubicBezTo>
                  <a:cubicBezTo>
                    <a:pt x="5315" y="3439"/>
                    <a:pt x="5374" y="3345"/>
                    <a:pt x="5374" y="3238"/>
                  </a:cubicBezTo>
                  <a:lnTo>
                    <a:pt x="5374" y="2332"/>
                  </a:lnTo>
                  <a:lnTo>
                    <a:pt x="5642" y="2332"/>
                  </a:lnTo>
                  <a:cubicBezTo>
                    <a:pt x="5947" y="2332"/>
                    <a:pt x="6194" y="2085"/>
                    <a:pt x="6194" y="1780"/>
                  </a:cubicBezTo>
                  <a:lnTo>
                    <a:pt x="6194" y="551"/>
                  </a:lnTo>
                  <a:cubicBezTo>
                    <a:pt x="6194" y="249"/>
                    <a:pt x="5947" y="1"/>
                    <a:pt x="5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659644" y="4443447"/>
              <a:ext cx="119933" cy="7682"/>
            </a:xfrm>
            <a:custGeom>
              <a:avLst/>
              <a:gdLst/>
              <a:ahLst/>
              <a:cxnLst/>
              <a:rect l="l" t="t" r="r" b="b"/>
              <a:pathLst>
                <a:path w="4262" h="273" extrusionOk="0">
                  <a:moveTo>
                    <a:pt x="135" y="0"/>
                  </a:moveTo>
                  <a:cubicBezTo>
                    <a:pt x="61" y="0"/>
                    <a:pt x="0" y="62"/>
                    <a:pt x="0" y="137"/>
                  </a:cubicBezTo>
                  <a:cubicBezTo>
                    <a:pt x="0" y="212"/>
                    <a:pt x="61" y="273"/>
                    <a:pt x="135" y="273"/>
                  </a:cubicBezTo>
                  <a:lnTo>
                    <a:pt x="4126" y="273"/>
                  </a:lnTo>
                  <a:cubicBezTo>
                    <a:pt x="4201" y="273"/>
                    <a:pt x="4262" y="212"/>
                    <a:pt x="4262" y="137"/>
                  </a:cubicBezTo>
                  <a:cubicBezTo>
                    <a:pt x="4262" y="62"/>
                    <a:pt x="4201" y="0"/>
                    <a:pt x="4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6659644" y="4460332"/>
              <a:ext cx="46150" cy="7739"/>
            </a:xfrm>
            <a:custGeom>
              <a:avLst/>
              <a:gdLst/>
              <a:ahLst/>
              <a:cxnLst/>
              <a:rect l="l" t="t" r="r" b="b"/>
              <a:pathLst>
                <a:path w="1640" h="275" extrusionOk="0">
                  <a:moveTo>
                    <a:pt x="137" y="0"/>
                  </a:moveTo>
                  <a:cubicBezTo>
                    <a:pt x="61" y="0"/>
                    <a:pt x="0" y="63"/>
                    <a:pt x="0" y="137"/>
                  </a:cubicBezTo>
                  <a:cubicBezTo>
                    <a:pt x="0" y="211"/>
                    <a:pt x="60" y="274"/>
                    <a:pt x="137" y="274"/>
                  </a:cubicBezTo>
                  <a:lnTo>
                    <a:pt x="1503" y="274"/>
                  </a:lnTo>
                  <a:cubicBezTo>
                    <a:pt x="1578" y="274"/>
                    <a:pt x="1639" y="211"/>
                    <a:pt x="1639" y="137"/>
                  </a:cubicBezTo>
                  <a:cubicBezTo>
                    <a:pt x="1639" y="63"/>
                    <a:pt x="1578" y="0"/>
                    <a:pt x="1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6715756" y="4460332"/>
              <a:ext cx="63822" cy="7739"/>
            </a:xfrm>
            <a:custGeom>
              <a:avLst/>
              <a:gdLst/>
              <a:ahLst/>
              <a:cxnLst/>
              <a:rect l="l" t="t" r="r" b="b"/>
              <a:pathLst>
                <a:path w="2268" h="275" extrusionOk="0">
                  <a:moveTo>
                    <a:pt x="138" y="0"/>
                  </a:moveTo>
                  <a:cubicBezTo>
                    <a:pt x="62" y="0"/>
                    <a:pt x="1" y="63"/>
                    <a:pt x="1" y="137"/>
                  </a:cubicBezTo>
                  <a:cubicBezTo>
                    <a:pt x="1" y="211"/>
                    <a:pt x="62" y="274"/>
                    <a:pt x="138" y="274"/>
                  </a:cubicBezTo>
                  <a:lnTo>
                    <a:pt x="2132" y="274"/>
                  </a:lnTo>
                  <a:cubicBezTo>
                    <a:pt x="2207" y="274"/>
                    <a:pt x="2268" y="211"/>
                    <a:pt x="2268" y="137"/>
                  </a:cubicBezTo>
                  <a:cubicBezTo>
                    <a:pt x="2268" y="61"/>
                    <a:pt x="2207" y="0"/>
                    <a:pt x="2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873885" y="3722042"/>
            <a:ext cx="456332" cy="486162"/>
            <a:chOff x="5825045" y="4341183"/>
            <a:chExt cx="246200" cy="262294"/>
          </a:xfrm>
        </p:grpSpPr>
        <p:sp>
          <p:nvSpPr>
            <p:cNvPr id="665" name="Google Shape;665;p48"/>
            <p:cNvSpPr/>
            <p:nvPr/>
          </p:nvSpPr>
          <p:spPr>
            <a:xfrm>
              <a:off x="5940591" y="4341183"/>
              <a:ext cx="130654" cy="67902"/>
            </a:xfrm>
            <a:custGeom>
              <a:avLst/>
              <a:gdLst/>
              <a:ahLst/>
              <a:cxnLst/>
              <a:rect l="l" t="t" r="r" b="b"/>
              <a:pathLst>
                <a:path w="4643" h="2413" extrusionOk="0">
                  <a:moveTo>
                    <a:pt x="443" y="0"/>
                  </a:moveTo>
                  <a:cubicBezTo>
                    <a:pt x="199" y="0"/>
                    <a:pt x="1" y="198"/>
                    <a:pt x="1" y="441"/>
                  </a:cubicBezTo>
                  <a:lnTo>
                    <a:pt x="1" y="1102"/>
                  </a:lnTo>
                  <a:cubicBezTo>
                    <a:pt x="1" y="1347"/>
                    <a:pt x="199" y="1545"/>
                    <a:pt x="443" y="1545"/>
                  </a:cubicBezTo>
                  <a:lnTo>
                    <a:pt x="605" y="1545"/>
                  </a:lnTo>
                  <a:lnTo>
                    <a:pt x="605" y="2178"/>
                  </a:lnTo>
                  <a:cubicBezTo>
                    <a:pt x="605" y="2272"/>
                    <a:pt x="657" y="2353"/>
                    <a:pt x="742" y="2391"/>
                  </a:cubicBezTo>
                  <a:cubicBezTo>
                    <a:pt x="774" y="2406"/>
                    <a:pt x="807" y="2413"/>
                    <a:pt x="841" y="2413"/>
                  </a:cubicBezTo>
                  <a:cubicBezTo>
                    <a:pt x="896" y="2413"/>
                    <a:pt x="948" y="2392"/>
                    <a:pt x="992" y="2356"/>
                  </a:cubicBezTo>
                  <a:lnTo>
                    <a:pt x="1893" y="1590"/>
                  </a:lnTo>
                  <a:cubicBezTo>
                    <a:pt x="1930" y="1560"/>
                    <a:pt x="1973" y="1544"/>
                    <a:pt x="2020" y="1544"/>
                  </a:cubicBezTo>
                  <a:lnTo>
                    <a:pt x="4200" y="1544"/>
                  </a:lnTo>
                  <a:cubicBezTo>
                    <a:pt x="4443" y="1544"/>
                    <a:pt x="4641" y="1344"/>
                    <a:pt x="4641" y="1101"/>
                  </a:cubicBezTo>
                  <a:lnTo>
                    <a:pt x="4641" y="440"/>
                  </a:lnTo>
                  <a:cubicBezTo>
                    <a:pt x="4642" y="201"/>
                    <a:pt x="4443" y="2"/>
                    <a:pt x="4200" y="2"/>
                  </a:cubicBezTo>
                  <a:lnTo>
                    <a:pt x="1666" y="2"/>
                  </a:lnTo>
                  <a:cubicBezTo>
                    <a:pt x="1591" y="2"/>
                    <a:pt x="1529" y="63"/>
                    <a:pt x="1529" y="139"/>
                  </a:cubicBezTo>
                  <a:cubicBezTo>
                    <a:pt x="1529" y="213"/>
                    <a:pt x="1591" y="274"/>
                    <a:pt x="1666" y="274"/>
                  </a:cubicBezTo>
                  <a:lnTo>
                    <a:pt x="4200" y="274"/>
                  </a:lnTo>
                  <a:cubicBezTo>
                    <a:pt x="4294" y="274"/>
                    <a:pt x="4370" y="351"/>
                    <a:pt x="4370" y="446"/>
                  </a:cubicBezTo>
                  <a:lnTo>
                    <a:pt x="4370" y="1107"/>
                  </a:lnTo>
                  <a:cubicBezTo>
                    <a:pt x="4370" y="1201"/>
                    <a:pt x="4294" y="1277"/>
                    <a:pt x="4200" y="1277"/>
                  </a:cubicBezTo>
                  <a:lnTo>
                    <a:pt x="2021" y="1277"/>
                  </a:lnTo>
                  <a:cubicBezTo>
                    <a:pt x="1909" y="1277"/>
                    <a:pt x="1803" y="1318"/>
                    <a:pt x="1717" y="1388"/>
                  </a:cubicBezTo>
                  <a:lnTo>
                    <a:pt x="876" y="2101"/>
                  </a:lnTo>
                  <a:lnTo>
                    <a:pt x="876" y="1510"/>
                  </a:lnTo>
                  <a:cubicBezTo>
                    <a:pt x="876" y="1381"/>
                    <a:pt x="771" y="1276"/>
                    <a:pt x="641" y="1276"/>
                  </a:cubicBezTo>
                  <a:lnTo>
                    <a:pt x="443" y="1276"/>
                  </a:lnTo>
                  <a:cubicBezTo>
                    <a:pt x="349" y="1276"/>
                    <a:pt x="271" y="1199"/>
                    <a:pt x="271" y="1104"/>
                  </a:cubicBezTo>
                  <a:lnTo>
                    <a:pt x="271" y="444"/>
                  </a:lnTo>
                  <a:cubicBezTo>
                    <a:pt x="271" y="350"/>
                    <a:pt x="349" y="273"/>
                    <a:pt x="443" y="273"/>
                  </a:cubicBezTo>
                  <a:lnTo>
                    <a:pt x="1042" y="273"/>
                  </a:lnTo>
                  <a:cubicBezTo>
                    <a:pt x="1116" y="273"/>
                    <a:pt x="1178" y="211"/>
                    <a:pt x="1178" y="136"/>
                  </a:cubicBezTo>
                  <a:cubicBezTo>
                    <a:pt x="1178" y="61"/>
                    <a:pt x="1117" y="0"/>
                    <a:pt x="1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5875558" y="4464103"/>
              <a:ext cx="7710" cy="16040"/>
            </a:xfrm>
            <a:custGeom>
              <a:avLst/>
              <a:gdLst/>
              <a:ahLst/>
              <a:cxnLst/>
              <a:rect l="l" t="t" r="r" b="b"/>
              <a:pathLst>
                <a:path w="274" h="570" extrusionOk="0">
                  <a:moveTo>
                    <a:pt x="136" y="0"/>
                  </a:moveTo>
                  <a:cubicBezTo>
                    <a:pt x="62" y="0"/>
                    <a:pt x="1" y="61"/>
                    <a:pt x="1" y="136"/>
                  </a:cubicBezTo>
                  <a:lnTo>
                    <a:pt x="1" y="433"/>
                  </a:lnTo>
                  <a:cubicBezTo>
                    <a:pt x="1" y="507"/>
                    <a:pt x="62" y="570"/>
                    <a:pt x="136" y="570"/>
                  </a:cubicBezTo>
                  <a:cubicBezTo>
                    <a:pt x="212" y="570"/>
                    <a:pt x="273" y="507"/>
                    <a:pt x="273" y="433"/>
                  </a:cubicBezTo>
                  <a:lnTo>
                    <a:pt x="273" y="136"/>
                  </a:lnTo>
                  <a:cubicBezTo>
                    <a:pt x="273" y="60"/>
                    <a:pt x="21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5913801" y="4464103"/>
              <a:ext cx="7739" cy="16040"/>
            </a:xfrm>
            <a:custGeom>
              <a:avLst/>
              <a:gdLst/>
              <a:ahLst/>
              <a:cxnLst/>
              <a:rect l="l" t="t" r="r" b="b"/>
              <a:pathLst>
                <a:path w="275" h="570" extrusionOk="0">
                  <a:moveTo>
                    <a:pt x="137" y="0"/>
                  </a:moveTo>
                  <a:cubicBezTo>
                    <a:pt x="63" y="0"/>
                    <a:pt x="0" y="61"/>
                    <a:pt x="0" y="136"/>
                  </a:cubicBezTo>
                  <a:lnTo>
                    <a:pt x="0" y="433"/>
                  </a:lnTo>
                  <a:cubicBezTo>
                    <a:pt x="0" y="507"/>
                    <a:pt x="61" y="570"/>
                    <a:pt x="137" y="570"/>
                  </a:cubicBezTo>
                  <a:cubicBezTo>
                    <a:pt x="211" y="570"/>
                    <a:pt x="274" y="507"/>
                    <a:pt x="274" y="433"/>
                  </a:cubicBezTo>
                  <a:lnTo>
                    <a:pt x="274" y="136"/>
                  </a:lnTo>
                  <a:cubicBezTo>
                    <a:pt x="274" y="60"/>
                    <a:pt x="214"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5825045" y="4376134"/>
              <a:ext cx="146947" cy="227343"/>
            </a:xfrm>
            <a:custGeom>
              <a:avLst/>
              <a:gdLst/>
              <a:ahLst/>
              <a:cxnLst/>
              <a:rect l="l" t="t" r="r" b="b"/>
              <a:pathLst>
                <a:path w="5222" h="8079" extrusionOk="0">
                  <a:moveTo>
                    <a:pt x="2613" y="273"/>
                  </a:moveTo>
                  <a:cubicBezTo>
                    <a:pt x="3031" y="273"/>
                    <a:pt x="3438" y="415"/>
                    <a:pt x="3759" y="676"/>
                  </a:cubicBezTo>
                  <a:cubicBezTo>
                    <a:pt x="3974" y="851"/>
                    <a:pt x="4143" y="1065"/>
                    <a:pt x="4264" y="1315"/>
                  </a:cubicBezTo>
                  <a:cubicBezTo>
                    <a:pt x="4383" y="1570"/>
                    <a:pt x="4446" y="1855"/>
                    <a:pt x="4446" y="2168"/>
                  </a:cubicBezTo>
                  <a:lnTo>
                    <a:pt x="4447" y="2592"/>
                  </a:lnTo>
                  <a:cubicBezTo>
                    <a:pt x="4338" y="2592"/>
                    <a:pt x="4228" y="2599"/>
                    <a:pt x="4120" y="2599"/>
                  </a:cubicBezTo>
                  <a:cubicBezTo>
                    <a:pt x="4092" y="2599"/>
                    <a:pt x="4065" y="2599"/>
                    <a:pt x="4038" y="2598"/>
                  </a:cubicBezTo>
                  <a:cubicBezTo>
                    <a:pt x="3373" y="2573"/>
                    <a:pt x="2190" y="2410"/>
                    <a:pt x="1746" y="1634"/>
                  </a:cubicBezTo>
                  <a:cubicBezTo>
                    <a:pt x="1723" y="1592"/>
                    <a:pt x="1676" y="1564"/>
                    <a:pt x="1628" y="1564"/>
                  </a:cubicBezTo>
                  <a:cubicBezTo>
                    <a:pt x="1623" y="1564"/>
                    <a:pt x="1617" y="1564"/>
                    <a:pt x="1611" y="1565"/>
                  </a:cubicBezTo>
                  <a:cubicBezTo>
                    <a:pt x="1557" y="1573"/>
                    <a:pt x="1512" y="1612"/>
                    <a:pt x="1497" y="1664"/>
                  </a:cubicBezTo>
                  <a:cubicBezTo>
                    <a:pt x="1497" y="1666"/>
                    <a:pt x="1439" y="1874"/>
                    <a:pt x="1317" y="2095"/>
                  </a:cubicBezTo>
                  <a:cubicBezTo>
                    <a:pt x="1215" y="2283"/>
                    <a:pt x="1046" y="2519"/>
                    <a:pt x="815" y="2593"/>
                  </a:cubicBezTo>
                  <a:lnTo>
                    <a:pt x="778" y="2593"/>
                  </a:lnTo>
                  <a:lnTo>
                    <a:pt x="778" y="2168"/>
                  </a:lnTo>
                  <a:cubicBezTo>
                    <a:pt x="778" y="1857"/>
                    <a:pt x="839" y="1570"/>
                    <a:pt x="960" y="1315"/>
                  </a:cubicBezTo>
                  <a:cubicBezTo>
                    <a:pt x="1078" y="1066"/>
                    <a:pt x="1247" y="851"/>
                    <a:pt x="1464" y="676"/>
                  </a:cubicBezTo>
                  <a:cubicBezTo>
                    <a:pt x="1522" y="628"/>
                    <a:pt x="1650" y="545"/>
                    <a:pt x="1697" y="516"/>
                  </a:cubicBezTo>
                  <a:cubicBezTo>
                    <a:pt x="1943" y="373"/>
                    <a:pt x="2225" y="291"/>
                    <a:pt x="2511" y="275"/>
                  </a:cubicBezTo>
                  <a:lnTo>
                    <a:pt x="2613" y="273"/>
                  </a:lnTo>
                  <a:close/>
                  <a:moveTo>
                    <a:pt x="698" y="2867"/>
                  </a:moveTo>
                  <a:lnTo>
                    <a:pt x="698" y="3544"/>
                  </a:lnTo>
                  <a:lnTo>
                    <a:pt x="614" y="3544"/>
                  </a:lnTo>
                  <a:cubicBezTo>
                    <a:pt x="429" y="3544"/>
                    <a:pt x="276" y="3393"/>
                    <a:pt x="276" y="3206"/>
                  </a:cubicBezTo>
                  <a:cubicBezTo>
                    <a:pt x="276" y="3019"/>
                    <a:pt x="426" y="2867"/>
                    <a:pt x="614" y="2867"/>
                  </a:cubicBezTo>
                  <a:close/>
                  <a:moveTo>
                    <a:pt x="4610" y="2867"/>
                  </a:moveTo>
                  <a:cubicBezTo>
                    <a:pt x="4797" y="2867"/>
                    <a:pt x="4950" y="3019"/>
                    <a:pt x="4950" y="3206"/>
                  </a:cubicBezTo>
                  <a:cubicBezTo>
                    <a:pt x="4950" y="3393"/>
                    <a:pt x="4797" y="3544"/>
                    <a:pt x="4610" y="3544"/>
                  </a:cubicBezTo>
                  <a:lnTo>
                    <a:pt x="4527" y="3544"/>
                  </a:lnTo>
                  <a:lnTo>
                    <a:pt x="4527" y="2867"/>
                  </a:lnTo>
                  <a:close/>
                  <a:moveTo>
                    <a:pt x="1668" y="1998"/>
                  </a:moveTo>
                  <a:cubicBezTo>
                    <a:pt x="1658" y="2024"/>
                    <a:pt x="1835" y="2170"/>
                    <a:pt x="1857" y="2190"/>
                  </a:cubicBezTo>
                  <a:cubicBezTo>
                    <a:pt x="1928" y="2253"/>
                    <a:pt x="2004" y="2308"/>
                    <a:pt x="2083" y="2359"/>
                  </a:cubicBezTo>
                  <a:cubicBezTo>
                    <a:pt x="2243" y="2464"/>
                    <a:pt x="2413" y="2545"/>
                    <a:pt x="2592" y="2611"/>
                  </a:cubicBezTo>
                  <a:cubicBezTo>
                    <a:pt x="2933" y="2738"/>
                    <a:pt x="3293" y="2807"/>
                    <a:pt x="3655" y="2845"/>
                  </a:cubicBezTo>
                  <a:cubicBezTo>
                    <a:pt x="3691" y="2850"/>
                    <a:pt x="4050" y="2878"/>
                    <a:pt x="4194" y="2878"/>
                  </a:cubicBezTo>
                  <a:cubicBezTo>
                    <a:pt x="4231" y="2878"/>
                    <a:pt x="4254" y="2876"/>
                    <a:pt x="4254" y="2871"/>
                  </a:cubicBezTo>
                  <a:lnTo>
                    <a:pt x="4254" y="3589"/>
                  </a:lnTo>
                  <a:cubicBezTo>
                    <a:pt x="4254" y="4495"/>
                    <a:pt x="3517" y="5232"/>
                    <a:pt x="2613" y="5232"/>
                  </a:cubicBezTo>
                  <a:cubicBezTo>
                    <a:pt x="1707" y="5232"/>
                    <a:pt x="970" y="4495"/>
                    <a:pt x="970" y="3589"/>
                  </a:cubicBezTo>
                  <a:lnTo>
                    <a:pt x="970" y="2828"/>
                  </a:lnTo>
                  <a:cubicBezTo>
                    <a:pt x="1333" y="2671"/>
                    <a:pt x="1554" y="2269"/>
                    <a:pt x="1668" y="1998"/>
                  </a:cubicBezTo>
                  <a:close/>
                  <a:moveTo>
                    <a:pt x="778" y="4135"/>
                  </a:moveTo>
                  <a:cubicBezTo>
                    <a:pt x="960" y="4747"/>
                    <a:pt x="1441" y="5232"/>
                    <a:pt x="2051" y="5419"/>
                  </a:cubicBezTo>
                  <a:lnTo>
                    <a:pt x="2051" y="5639"/>
                  </a:lnTo>
                  <a:cubicBezTo>
                    <a:pt x="1790" y="5719"/>
                    <a:pt x="1553" y="5853"/>
                    <a:pt x="1353" y="6031"/>
                  </a:cubicBezTo>
                  <a:cubicBezTo>
                    <a:pt x="1014" y="5881"/>
                    <a:pt x="778" y="5540"/>
                    <a:pt x="778" y="5147"/>
                  </a:cubicBezTo>
                  <a:lnTo>
                    <a:pt x="778" y="4135"/>
                  </a:lnTo>
                  <a:close/>
                  <a:moveTo>
                    <a:pt x="2902" y="5482"/>
                  </a:moveTo>
                  <a:lnTo>
                    <a:pt x="2902" y="5808"/>
                  </a:lnTo>
                  <a:cubicBezTo>
                    <a:pt x="2902" y="5968"/>
                    <a:pt x="2773" y="6098"/>
                    <a:pt x="2613" y="6098"/>
                  </a:cubicBezTo>
                  <a:cubicBezTo>
                    <a:pt x="2453" y="6098"/>
                    <a:pt x="2323" y="5967"/>
                    <a:pt x="2323" y="5808"/>
                  </a:cubicBezTo>
                  <a:lnTo>
                    <a:pt x="2323" y="5482"/>
                  </a:lnTo>
                  <a:cubicBezTo>
                    <a:pt x="2418" y="5497"/>
                    <a:pt x="2514" y="5504"/>
                    <a:pt x="2613" y="5504"/>
                  </a:cubicBezTo>
                  <a:cubicBezTo>
                    <a:pt x="2710" y="5504"/>
                    <a:pt x="2808" y="5497"/>
                    <a:pt x="2902" y="5482"/>
                  </a:cubicBezTo>
                  <a:close/>
                  <a:moveTo>
                    <a:pt x="3162" y="5923"/>
                  </a:moveTo>
                  <a:cubicBezTo>
                    <a:pt x="3794" y="6149"/>
                    <a:pt x="4249" y="6755"/>
                    <a:pt x="4249" y="7462"/>
                  </a:cubicBezTo>
                  <a:lnTo>
                    <a:pt x="4249" y="7804"/>
                  </a:lnTo>
                  <a:lnTo>
                    <a:pt x="976" y="7804"/>
                  </a:lnTo>
                  <a:lnTo>
                    <a:pt x="976" y="7462"/>
                  </a:lnTo>
                  <a:cubicBezTo>
                    <a:pt x="976" y="6753"/>
                    <a:pt x="1429" y="6149"/>
                    <a:pt x="2062" y="5923"/>
                  </a:cubicBezTo>
                  <a:cubicBezTo>
                    <a:pt x="2116" y="6178"/>
                    <a:pt x="2343" y="6369"/>
                    <a:pt x="2613" y="6369"/>
                  </a:cubicBezTo>
                  <a:cubicBezTo>
                    <a:pt x="2884" y="6369"/>
                    <a:pt x="3109" y="6178"/>
                    <a:pt x="3162" y="5923"/>
                  </a:cubicBezTo>
                  <a:close/>
                  <a:moveTo>
                    <a:pt x="2607" y="0"/>
                  </a:moveTo>
                  <a:lnTo>
                    <a:pt x="2502" y="5"/>
                  </a:lnTo>
                  <a:lnTo>
                    <a:pt x="2498" y="5"/>
                  </a:lnTo>
                  <a:cubicBezTo>
                    <a:pt x="2166" y="22"/>
                    <a:pt x="1842" y="117"/>
                    <a:pt x="1557" y="283"/>
                  </a:cubicBezTo>
                  <a:cubicBezTo>
                    <a:pt x="1554" y="283"/>
                    <a:pt x="1553" y="284"/>
                    <a:pt x="1553" y="284"/>
                  </a:cubicBezTo>
                  <a:cubicBezTo>
                    <a:pt x="1545" y="289"/>
                    <a:pt x="1375" y="398"/>
                    <a:pt x="1291" y="465"/>
                  </a:cubicBezTo>
                  <a:cubicBezTo>
                    <a:pt x="1043" y="664"/>
                    <a:pt x="849" y="913"/>
                    <a:pt x="713" y="1199"/>
                  </a:cubicBezTo>
                  <a:cubicBezTo>
                    <a:pt x="574" y="1490"/>
                    <a:pt x="503" y="1814"/>
                    <a:pt x="503" y="2168"/>
                  </a:cubicBezTo>
                  <a:lnTo>
                    <a:pt x="503" y="2605"/>
                  </a:lnTo>
                  <a:cubicBezTo>
                    <a:pt x="218" y="2656"/>
                    <a:pt x="1" y="2905"/>
                    <a:pt x="1" y="3206"/>
                  </a:cubicBezTo>
                  <a:cubicBezTo>
                    <a:pt x="1" y="3506"/>
                    <a:pt x="218" y="3755"/>
                    <a:pt x="503" y="3806"/>
                  </a:cubicBezTo>
                  <a:lnTo>
                    <a:pt x="503" y="5147"/>
                  </a:lnTo>
                  <a:cubicBezTo>
                    <a:pt x="503" y="5618"/>
                    <a:pt x="765" y="6025"/>
                    <a:pt x="1151" y="6236"/>
                  </a:cubicBezTo>
                  <a:cubicBezTo>
                    <a:pt x="871" y="6567"/>
                    <a:pt x="704" y="6996"/>
                    <a:pt x="704" y="7462"/>
                  </a:cubicBezTo>
                  <a:lnTo>
                    <a:pt x="704" y="7941"/>
                  </a:lnTo>
                  <a:cubicBezTo>
                    <a:pt x="704" y="8016"/>
                    <a:pt x="764" y="8078"/>
                    <a:pt x="839" y="8078"/>
                  </a:cubicBezTo>
                  <a:lnTo>
                    <a:pt x="4383" y="8078"/>
                  </a:lnTo>
                  <a:cubicBezTo>
                    <a:pt x="4457" y="8078"/>
                    <a:pt x="4520" y="8016"/>
                    <a:pt x="4520" y="7941"/>
                  </a:cubicBezTo>
                  <a:lnTo>
                    <a:pt x="4520" y="7462"/>
                  </a:lnTo>
                  <a:cubicBezTo>
                    <a:pt x="4520" y="6995"/>
                    <a:pt x="4351" y="6567"/>
                    <a:pt x="4072" y="6236"/>
                  </a:cubicBezTo>
                  <a:cubicBezTo>
                    <a:pt x="4162" y="6187"/>
                    <a:pt x="4245" y="6129"/>
                    <a:pt x="4319" y="6059"/>
                  </a:cubicBezTo>
                  <a:cubicBezTo>
                    <a:pt x="4548" y="5848"/>
                    <a:pt x="4688" y="5562"/>
                    <a:pt x="4715" y="5255"/>
                  </a:cubicBezTo>
                  <a:cubicBezTo>
                    <a:pt x="4722" y="5181"/>
                    <a:pt x="4666" y="5115"/>
                    <a:pt x="4591" y="5108"/>
                  </a:cubicBezTo>
                  <a:cubicBezTo>
                    <a:pt x="4587" y="5107"/>
                    <a:pt x="4582" y="5107"/>
                    <a:pt x="4578" y="5107"/>
                  </a:cubicBezTo>
                  <a:cubicBezTo>
                    <a:pt x="4508" y="5107"/>
                    <a:pt x="4450" y="5160"/>
                    <a:pt x="4443" y="5232"/>
                  </a:cubicBezTo>
                  <a:cubicBezTo>
                    <a:pt x="4424" y="5472"/>
                    <a:pt x="4315" y="5695"/>
                    <a:pt x="4136" y="5859"/>
                  </a:cubicBezTo>
                  <a:cubicBezTo>
                    <a:pt x="4057" y="5932"/>
                    <a:pt x="3968" y="5990"/>
                    <a:pt x="3872" y="6032"/>
                  </a:cubicBezTo>
                  <a:cubicBezTo>
                    <a:pt x="3671" y="5855"/>
                    <a:pt x="3435" y="5721"/>
                    <a:pt x="3175" y="5641"/>
                  </a:cubicBezTo>
                  <a:lnTo>
                    <a:pt x="3175" y="5419"/>
                  </a:lnTo>
                  <a:cubicBezTo>
                    <a:pt x="3785" y="5232"/>
                    <a:pt x="4265" y="4747"/>
                    <a:pt x="4447" y="4135"/>
                  </a:cubicBezTo>
                  <a:lnTo>
                    <a:pt x="4447" y="4611"/>
                  </a:lnTo>
                  <a:cubicBezTo>
                    <a:pt x="4447" y="4686"/>
                    <a:pt x="4508" y="4747"/>
                    <a:pt x="4584" y="4747"/>
                  </a:cubicBezTo>
                  <a:cubicBezTo>
                    <a:pt x="4658" y="4747"/>
                    <a:pt x="4720" y="4686"/>
                    <a:pt x="4720" y="4611"/>
                  </a:cubicBezTo>
                  <a:lnTo>
                    <a:pt x="4720" y="3805"/>
                  </a:lnTo>
                  <a:cubicBezTo>
                    <a:pt x="5006" y="3754"/>
                    <a:pt x="5222" y="3502"/>
                    <a:pt x="5222" y="3203"/>
                  </a:cubicBezTo>
                  <a:cubicBezTo>
                    <a:pt x="5220" y="2905"/>
                    <a:pt x="5003" y="2656"/>
                    <a:pt x="4718" y="2605"/>
                  </a:cubicBezTo>
                  <a:lnTo>
                    <a:pt x="4718" y="2168"/>
                  </a:lnTo>
                  <a:cubicBezTo>
                    <a:pt x="4718" y="1816"/>
                    <a:pt x="4647" y="1490"/>
                    <a:pt x="4508" y="1199"/>
                  </a:cubicBezTo>
                  <a:cubicBezTo>
                    <a:pt x="4373" y="910"/>
                    <a:pt x="4178" y="664"/>
                    <a:pt x="3930" y="465"/>
                  </a:cubicBezTo>
                  <a:cubicBezTo>
                    <a:pt x="3561" y="165"/>
                    <a:pt x="3092" y="0"/>
                    <a:pt x="26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48"/>
          <p:cNvGrpSpPr/>
          <p:nvPr/>
        </p:nvGrpSpPr>
        <p:grpSpPr>
          <a:xfrm>
            <a:off x="5032760" y="2054744"/>
            <a:ext cx="459774" cy="486008"/>
            <a:chOff x="3639999" y="4341211"/>
            <a:chExt cx="248057" cy="262211"/>
          </a:xfrm>
        </p:grpSpPr>
        <p:sp>
          <p:nvSpPr>
            <p:cNvPr id="670" name="Google Shape;670;p48"/>
            <p:cNvSpPr/>
            <p:nvPr/>
          </p:nvSpPr>
          <p:spPr>
            <a:xfrm>
              <a:off x="3639999" y="4412155"/>
              <a:ext cx="100488" cy="191268"/>
            </a:xfrm>
            <a:custGeom>
              <a:avLst/>
              <a:gdLst/>
              <a:ahLst/>
              <a:cxnLst/>
              <a:rect l="l" t="t" r="r" b="b"/>
              <a:pathLst>
                <a:path w="3571" h="6797" extrusionOk="0">
                  <a:moveTo>
                    <a:pt x="1790" y="274"/>
                  </a:moveTo>
                  <a:cubicBezTo>
                    <a:pt x="2133" y="274"/>
                    <a:pt x="2470" y="392"/>
                    <a:pt x="2735" y="606"/>
                  </a:cubicBezTo>
                  <a:cubicBezTo>
                    <a:pt x="2911" y="750"/>
                    <a:pt x="3051" y="926"/>
                    <a:pt x="3150" y="1133"/>
                  </a:cubicBezTo>
                  <a:cubicBezTo>
                    <a:pt x="3249" y="1341"/>
                    <a:pt x="3298" y="1578"/>
                    <a:pt x="3298" y="1836"/>
                  </a:cubicBezTo>
                  <a:lnTo>
                    <a:pt x="3298" y="2168"/>
                  </a:lnTo>
                  <a:lnTo>
                    <a:pt x="3297" y="2168"/>
                  </a:lnTo>
                  <a:cubicBezTo>
                    <a:pt x="3297" y="2168"/>
                    <a:pt x="3211" y="2170"/>
                    <a:pt x="3173" y="2170"/>
                  </a:cubicBezTo>
                  <a:cubicBezTo>
                    <a:pt x="3129" y="2171"/>
                    <a:pt x="3078" y="2172"/>
                    <a:pt x="3033" y="2172"/>
                  </a:cubicBezTo>
                  <a:cubicBezTo>
                    <a:pt x="3014" y="2172"/>
                    <a:pt x="2995" y="2172"/>
                    <a:pt x="2979" y="2171"/>
                  </a:cubicBezTo>
                  <a:cubicBezTo>
                    <a:pt x="2429" y="2149"/>
                    <a:pt x="1449" y="2017"/>
                    <a:pt x="1082" y="1376"/>
                  </a:cubicBezTo>
                  <a:cubicBezTo>
                    <a:pt x="1057" y="1332"/>
                    <a:pt x="1012" y="1308"/>
                    <a:pt x="963" y="1308"/>
                  </a:cubicBezTo>
                  <a:cubicBezTo>
                    <a:pt x="958" y="1308"/>
                    <a:pt x="952" y="1308"/>
                    <a:pt x="947" y="1309"/>
                  </a:cubicBezTo>
                  <a:cubicBezTo>
                    <a:pt x="893" y="1316"/>
                    <a:pt x="846" y="1354"/>
                    <a:pt x="832" y="1409"/>
                  </a:cubicBezTo>
                  <a:cubicBezTo>
                    <a:pt x="784" y="1587"/>
                    <a:pt x="590" y="2068"/>
                    <a:pt x="281" y="2170"/>
                  </a:cubicBezTo>
                  <a:lnTo>
                    <a:pt x="277" y="2170"/>
                  </a:lnTo>
                  <a:lnTo>
                    <a:pt x="277" y="1835"/>
                  </a:lnTo>
                  <a:cubicBezTo>
                    <a:pt x="277" y="1577"/>
                    <a:pt x="328" y="1340"/>
                    <a:pt x="427" y="1130"/>
                  </a:cubicBezTo>
                  <a:cubicBezTo>
                    <a:pt x="524" y="925"/>
                    <a:pt x="663" y="748"/>
                    <a:pt x="842" y="604"/>
                  </a:cubicBezTo>
                  <a:cubicBezTo>
                    <a:pt x="902" y="555"/>
                    <a:pt x="966" y="511"/>
                    <a:pt x="1033" y="473"/>
                  </a:cubicBezTo>
                  <a:cubicBezTo>
                    <a:pt x="1235" y="357"/>
                    <a:pt x="1468" y="288"/>
                    <a:pt x="1704" y="275"/>
                  </a:cubicBezTo>
                  <a:lnTo>
                    <a:pt x="1790" y="274"/>
                  </a:lnTo>
                  <a:close/>
                  <a:moveTo>
                    <a:pt x="1002" y="1734"/>
                  </a:moveTo>
                  <a:cubicBezTo>
                    <a:pt x="1500" y="2301"/>
                    <a:pt x="2423" y="2424"/>
                    <a:pt x="2968" y="2446"/>
                  </a:cubicBezTo>
                  <a:lnTo>
                    <a:pt x="3135" y="2446"/>
                  </a:lnTo>
                  <a:lnTo>
                    <a:pt x="3135" y="3026"/>
                  </a:lnTo>
                  <a:cubicBezTo>
                    <a:pt x="3136" y="3768"/>
                    <a:pt x="2531" y="4374"/>
                    <a:pt x="1787" y="4374"/>
                  </a:cubicBezTo>
                  <a:cubicBezTo>
                    <a:pt x="1041" y="4374"/>
                    <a:pt x="436" y="3768"/>
                    <a:pt x="436" y="3023"/>
                  </a:cubicBezTo>
                  <a:lnTo>
                    <a:pt x="436" y="2401"/>
                  </a:lnTo>
                  <a:cubicBezTo>
                    <a:pt x="724" y="2270"/>
                    <a:pt x="903" y="1960"/>
                    <a:pt x="1002" y="1734"/>
                  </a:cubicBezTo>
                  <a:close/>
                  <a:moveTo>
                    <a:pt x="275" y="3617"/>
                  </a:moveTo>
                  <a:cubicBezTo>
                    <a:pt x="455" y="4068"/>
                    <a:pt x="829" y="4423"/>
                    <a:pt x="1295" y="4570"/>
                  </a:cubicBezTo>
                  <a:lnTo>
                    <a:pt x="1295" y="4722"/>
                  </a:lnTo>
                  <a:cubicBezTo>
                    <a:pt x="1085" y="4789"/>
                    <a:pt x="894" y="4898"/>
                    <a:pt x="731" y="5038"/>
                  </a:cubicBezTo>
                  <a:cubicBezTo>
                    <a:pt x="463" y="4913"/>
                    <a:pt x="275" y="4642"/>
                    <a:pt x="275" y="4326"/>
                  </a:cubicBezTo>
                  <a:lnTo>
                    <a:pt x="275" y="3617"/>
                  </a:lnTo>
                  <a:close/>
                  <a:moveTo>
                    <a:pt x="3297" y="3617"/>
                  </a:moveTo>
                  <a:lnTo>
                    <a:pt x="3297" y="4326"/>
                  </a:lnTo>
                  <a:cubicBezTo>
                    <a:pt x="3297" y="4642"/>
                    <a:pt x="3112" y="4914"/>
                    <a:pt x="2842" y="5038"/>
                  </a:cubicBezTo>
                  <a:cubicBezTo>
                    <a:pt x="2678" y="4898"/>
                    <a:pt x="2487" y="4789"/>
                    <a:pt x="2277" y="4722"/>
                  </a:cubicBezTo>
                  <a:lnTo>
                    <a:pt x="2277" y="4570"/>
                  </a:lnTo>
                  <a:cubicBezTo>
                    <a:pt x="2743" y="4420"/>
                    <a:pt x="3119" y="4068"/>
                    <a:pt x="3297" y="3617"/>
                  </a:cubicBezTo>
                  <a:close/>
                  <a:moveTo>
                    <a:pt x="2007" y="4630"/>
                  </a:moveTo>
                  <a:lnTo>
                    <a:pt x="2007" y="4878"/>
                  </a:lnTo>
                  <a:cubicBezTo>
                    <a:pt x="2007" y="4999"/>
                    <a:pt x="1908" y="5098"/>
                    <a:pt x="1787" y="5098"/>
                  </a:cubicBezTo>
                  <a:cubicBezTo>
                    <a:pt x="1666" y="5098"/>
                    <a:pt x="1565" y="5000"/>
                    <a:pt x="1565" y="4878"/>
                  </a:cubicBezTo>
                  <a:lnTo>
                    <a:pt x="1565" y="4630"/>
                  </a:lnTo>
                  <a:cubicBezTo>
                    <a:pt x="1637" y="4639"/>
                    <a:pt x="1711" y="4645"/>
                    <a:pt x="1787" y="4645"/>
                  </a:cubicBezTo>
                  <a:cubicBezTo>
                    <a:pt x="1861" y="4645"/>
                    <a:pt x="1934" y="4639"/>
                    <a:pt x="2007" y="4630"/>
                  </a:cubicBezTo>
                  <a:close/>
                  <a:moveTo>
                    <a:pt x="1782" y="0"/>
                  </a:moveTo>
                  <a:lnTo>
                    <a:pt x="1694" y="2"/>
                  </a:lnTo>
                  <a:lnTo>
                    <a:pt x="1689" y="2"/>
                  </a:lnTo>
                  <a:cubicBezTo>
                    <a:pt x="1410" y="16"/>
                    <a:pt x="1134" y="99"/>
                    <a:pt x="894" y="237"/>
                  </a:cubicBezTo>
                  <a:lnTo>
                    <a:pt x="893" y="237"/>
                  </a:lnTo>
                  <a:cubicBezTo>
                    <a:pt x="814" y="283"/>
                    <a:pt x="738" y="335"/>
                    <a:pt x="667" y="392"/>
                  </a:cubicBezTo>
                  <a:cubicBezTo>
                    <a:pt x="457" y="561"/>
                    <a:pt x="294" y="770"/>
                    <a:pt x="178" y="1012"/>
                  </a:cubicBezTo>
                  <a:cubicBezTo>
                    <a:pt x="61" y="1258"/>
                    <a:pt x="0" y="1535"/>
                    <a:pt x="0" y="1833"/>
                  </a:cubicBezTo>
                  <a:lnTo>
                    <a:pt x="0" y="4324"/>
                  </a:lnTo>
                  <a:cubicBezTo>
                    <a:pt x="0" y="4716"/>
                    <a:pt x="214" y="5058"/>
                    <a:pt x="530" y="5240"/>
                  </a:cubicBezTo>
                  <a:cubicBezTo>
                    <a:pt x="303" y="5518"/>
                    <a:pt x="168" y="5874"/>
                    <a:pt x="168" y="6259"/>
                  </a:cubicBezTo>
                  <a:lnTo>
                    <a:pt x="168" y="6660"/>
                  </a:lnTo>
                  <a:cubicBezTo>
                    <a:pt x="168" y="6734"/>
                    <a:pt x="230" y="6797"/>
                    <a:pt x="305" y="6797"/>
                  </a:cubicBezTo>
                  <a:lnTo>
                    <a:pt x="935" y="6797"/>
                  </a:lnTo>
                  <a:cubicBezTo>
                    <a:pt x="1009" y="6797"/>
                    <a:pt x="1070" y="6734"/>
                    <a:pt x="1070" y="6660"/>
                  </a:cubicBezTo>
                  <a:cubicBezTo>
                    <a:pt x="1070" y="6586"/>
                    <a:pt x="1009" y="6523"/>
                    <a:pt x="935" y="6523"/>
                  </a:cubicBezTo>
                  <a:lnTo>
                    <a:pt x="441" y="6523"/>
                  </a:lnTo>
                  <a:lnTo>
                    <a:pt x="441" y="6259"/>
                  </a:lnTo>
                  <a:cubicBezTo>
                    <a:pt x="441" y="5686"/>
                    <a:pt x="804" y="5195"/>
                    <a:pt x="1309" y="5001"/>
                  </a:cubicBezTo>
                  <a:cubicBezTo>
                    <a:pt x="1366" y="5213"/>
                    <a:pt x="1557" y="5367"/>
                    <a:pt x="1784" y="5367"/>
                  </a:cubicBezTo>
                  <a:cubicBezTo>
                    <a:pt x="2012" y="5367"/>
                    <a:pt x="2205" y="5213"/>
                    <a:pt x="2260" y="5001"/>
                  </a:cubicBezTo>
                  <a:cubicBezTo>
                    <a:pt x="2767" y="5195"/>
                    <a:pt x="3129" y="5684"/>
                    <a:pt x="3129" y="6259"/>
                  </a:cubicBezTo>
                  <a:lnTo>
                    <a:pt x="3129" y="6523"/>
                  </a:lnTo>
                  <a:lnTo>
                    <a:pt x="1570" y="6523"/>
                  </a:lnTo>
                  <a:cubicBezTo>
                    <a:pt x="1496" y="6523"/>
                    <a:pt x="1433" y="6586"/>
                    <a:pt x="1433" y="6660"/>
                  </a:cubicBezTo>
                  <a:cubicBezTo>
                    <a:pt x="1433" y="6734"/>
                    <a:pt x="1496" y="6797"/>
                    <a:pt x="1570" y="6797"/>
                  </a:cubicBezTo>
                  <a:lnTo>
                    <a:pt x="3266" y="6797"/>
                  </a:lnTo>
                  <a:cubicBezTo>
                    <a:pt x="3340" y="6797"/>
                    <a:pt x="3403" y="6734"/>
                    <a:pt x="3403" y="6660"/>
                  </a:cubicBezTo>
                  <a:lnTo>
                    <a:pt x="3403" y="6259"/>
                  </a:lnTo>
                  <a:cubicBezTo>
                    <a:pt x="3403" y="5874"/>
                    <a:pt x="3266" y="5518"/>
                    <a:pt x="3040" y="5240"/>
                  </a:cubicBezTo>
                  <a:cubicBezTo>
                    <a:pt x="3356" y="5057"/>
                    <a:pt x="3570" y="4715"/>
                    <a:pt x="3570" y="4324"/>
                  </a:cubicBezTo>
                  <a:lnTo>
                    <a:pt x="3570" y="1833"/>
                  </a:lnTo>
                  <a:cubicBezTo>
                    <a:pt x="3570" y="1535"/>
                    <a:pt x="3509" y="1258"/>
                    <a:pt x="3393" y="1012"/>
                  </a:cubicBezTo>
                  <a:cubicBezTo>
                    <a:pt x="3279" y="772"/>
                    <a:pt x="3113" y="562"/>
                    <a:pt x="2904" y="393"/>
                  </a:cubicBezTo>
                  <a:cubicBezTo>
                    <a:pt x="2590" y="140"/>
                    <a:pt x="2194" y="0"/>
                    <a:pt x="1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3670194" y="4487291"/>
              <a:ext cx="7682" cy="14154"/>
            </a:xfrm>
            <a:custGeom>
              <a:avLst/>
              <a:gdLst/>
              <a:ahLst/>
              <a:cxnLst/>
              <a:rect l="l" t="t" r="r" b="b"/>
              <a:pathLst>
                <a:path w="273" h="503" extrusionOk="0">
                  <a:moveTo>
                    <a:pt x="136" y="0"/>
                  </a:moveTo>
                  <a:cubicBezTo>
                    <a:pt x="61" y="0"/>
                    <a:pt x="0" y="62"/>
                    <a:pt x="0" y="137"/>
                  </a:cubicBezTo>
                  <a:lnTo>
                    <a:pt x="0" y="366"/>
                  </a:lnTo>
                  <a:cubicBezTo>
                    <a:pt x="0" y="440"/>
                    <a:pt x="61" y="503"/>
                    <a:pt x="136" y="503"/>
                  </a:cubicBezTo>
                  <a:cubicBezTo>
                    <a:pt x="211" y="503"/>
                    <a:pt x="273" y="440"/>
                    <a:pt x="273" y="366"/>
                  </a:cubicBezTo>
                  <a:lnTo>
                    <a:pt x="273" y="137"/>
                  </a:lnTo>
                  <a:cubicBezTo>
                    <a:pt x="273" y="62"/>
                    <a:pt x="21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3702640" y="4487291"/>
              <a:ext cx="7739" cy="14154"/>
            </a:xfrm>
            <a:custGeom>
              <a:avLst/>
              <a:gdLst/>
              <a:ahLst/>
              <a:cxnLst/>
              <a:rect l="l" t="t" r="r" b="b"/>
              <a:pathLst>
                <a:path w="275" h="503" extrusionOk="0">
                  <a:moveTo>
                    <a:pt x="137" y="0"/>
                  </a:moveTo>
                  <a:cubicBezTo>
                    <a:pt x="63" y="0"/>
                    <a:pt x="0" y="62"/>
                    <a:pt x="0" y="137"/>
                  </a:cubicBezTo>
                  <a:lnTo>
                    <a:pt x="0" y="366"/>
                  </a:lnTo>
                  <a:cubicBezTo>
                    <a:pt x="0" y="440"/>
                    <a:pt x="63" y="503"/>
                    <a:pt x="137" y="503"/>
                  </a:cubicBezTo>
                  <a:cubicBezTo>
                    <a:pt x="212" y="503"/>
                    <a:pt x="274" y="440"/>
                    <a:pt x="274" y="366"/>
                  </a:cubicBezTo>
                  <a:lnTo>
                    <a:pt x="274" y="137"/>
                  </a:lnTo>
                  <a:cubicBezTo>
                    <a:pt x="274" y="62"/>
                    <a:pt x="213"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3768039" y="4371998"/>
              <a:ext cx="96661" cy="93059"/>
            </a:xfrm>
            <a:custGeom>
              <a:avLst/>
              <a:gdLst/>
              <a:ahLst/>
              <a:cxnLst/>
              <a:rect l="l" t="t" r="r" b="b"/>
              <a:pathLst>
                <a:path w="3435" h="3307" extrusionOk="0">
                  <a:moveTo>
                    <a:pt x="3163" y="446"/>
                  </a:moveTo>
                  <a:lnTo>
                    <a:pt x="3163" y="1769"/>
                  </a:lnTo>
                  <a:lnTo>
                    <a:pt x="2657" y="1769"/>
                  </a:lnTo>
                  <a:cubicBezTo>
                    <a:pt x="2657" y="1763"/>
                    <a:pt x="2656" y="446"/>
                    <a:pt x="2656" y="446"/>
                  </a:cubicBezTo>
                  <a:close/>
                  <a:moveTo>
                    <a:pt x="1679" y="277"/>
                  </a:moveTo>
                  <a:cubicBezTo>
                    <a:pt x="1897" y="277"/>
                    <a:pt x="2015" y="335"/>
                    <a:pt x="2216" y="460"/>
                  </a:cubicBezTo>
                  <a:lnTo>
                    <a:pt x="2384" y="564"/>
                  </a:lnTo>
                  <a:lnTo>
                    <a:pt x="2384" y="1682"/>
                  </a:lnTo>
                  <a:cubicBezTo>
                    <a:pt x="2315" y="1726"/>
                    <a:pt x="2209" y="1798"/>
                    <a:pt x="2095" y="1887"/>
                  </a:cubicBezTo>
                  <a:cubicBezTo>
                    <a:pt x="1529" y="2330"/>
                    <a:pt x="1539" y="2867"/>
                    <a:pt x="1544" y="2947"/>
                  </a:cubicBezTo>
                  <a:cubicBezTo>
                    <a:pt x="1542" y="2998"/>
                    <a:pt x="1500" y="3037"/>
                    <a:pt x="1449" y="3037"/>
                  </a:cubicBezTo>
                  <a:lnTo>
                    <a:pt x="1424" y="3037"/>
                  </a:lnTo>
                  <a:cubicBezTo>
                    <a:pt x="1360" y="3037"/>
                    <a:pt x="1308" y="2989"/>
                    <a:pt x="1303" y="2924"/>
                  </a:cubicBezTo>
                  <a:cubicBezTo>
                    <a:pt x="1295" y="2783"/>
                    <a:pt x="1302" y="2550"/>
                    <a:pt x="1383" y="2234"/>
                  </a:cubicBezTo>
                  <a:cubicBezTo>
                    <a:pt x="1402" y="2162"/>
                    <a:pt x="1388" y="2090"/>
                    <a:pt x="1343" y="2031"/>
                  </a:cubicBezTo>
                  <a:cubicBezTo>
                    <a:pt x="1296" y="1973"/>
                    <a:pt x="1229" y="1941"/>
                    <a:pt x="1156" y="1941"/>
                  </a:cubicBezTo>
                  <a:lnTo>
                    <a:pt x="382" y="1941"/>
                  </a:lnTo>
                  <a:cubicBezTo>
                    <a:pt x="324" y="1941"/>
                    <a:pt x="275" y="1893"/>
                    <a:pt x="275" y="1835"/>
                  </a:cubicBezTo>
                  <a:cubicBezTo>
                    <a:pt x="275" y="1777"/>
                    <a:pt x="324" y="1730"/>
                    <a:pt x="382" y="1730"/>
                  </a:cubicBezTo>
                  <a:lnTo>
                    <a:pt x="957" y="1730"/>
                  </a:lnTo>
                  <a:cubicBezTo>
                    <a:pt x="1031" y="1730"/>
                    <a:pt x="1092" y="1667"/>
                    <a:pt x="1092" y="1593"/>
                  </a:cubicBezTo>
                  <a:cubicBezTo>
                    <a:pt x="1092" y="1519"/>
                    <a:pt x="1031" y="1456"/>
                    <a:pt x="957" y="1456"/>
                  </a:cubicBezTo>
                  <a:lnTo>
                    <a:pt x="382" y="1456"/>
                  </a:lnTo>
                  <a:cubicBezTo>
                    <a:pt x="324" y="1456"/>
                    <a:pt x="275" y="1410"/>
                    <a:pt x="275" y="1351"/>
                  </a:cubicBezTo>
                  <a:cubicBezTo>
                    <a:pt x="275" y="1293"/>
                    <a:pt x="324" y="1245"/>
                    <a:pt x="382" y="1245"/>
                  </a:cubicBezTo>
                  <a:lnTo>
                    <a:pt x="957" y="1245"/>
                  </a:lnTo>
                  <a:cubicBezTo>
                    <a:pt x="1031" y="1245"/>
                    <a:pt x="1092" y="1184"/>
                    <a:pt x="1092" y="1108"/>
                  </a:cubicBezTo>
                  <a:cubicBezTo>
                    <a:pt x="1092" y="1034"/>
                    <a:pt x="1031" y="973"/>
                    <a:pt x="957" y="973"/>
                  </a:cubicBezTo>
                  <a:lnTo>
                    <a:pt x="382" y="973"/>
                  </a:lnTo>
                  <a:cubicBezTo>
                    <a:pt x="324" y="973"/>
                    <a:pt x="275" y="925"/>
                    <a:pt x="275" y="866"/>
                  </a:cubicBezTo>
                  <a:cubicBezTo>
                    <a:pt x="275" y="808"/>
                    <a:pt x="324" y="760"/>
                    <a:pt x="382" y="760"/>
                  </a:cubicBezTo>
                  <a:lnTo>
                    <a:pt x="957" y="760"/>
                  </a:lnTo>
                  <a:cubicBezTo>
                    <a:pt x="1031" y="760"/>
                    <a:pt x="1092" y="699"/>
                    <a:pt x="1092" y="625"/>
                  </a:cubicBezTo>
                  <a:cubicBezTo>
                    <a:pt x="1092" y="549"/>
                    <a:pt x="1031" y="488"/>
                    <a:pt x="957" y="488"/>
                  </a:cubicBezTo>
                  <a:lnTo>
                    <a:pt x="568" y="488"/>
                  </a:lnTo>
                  <a:cubicBezTo>
                    <a:pt x="510" y="488"/>
                    <a:pt x="463" y="440"/>
                    <a:pt x="463" y="382"/>
                  </a:cubicBezTo>
                  <a:cubicBezTo>
                    <a:pt x="463" y="323"/>
                    <a:pt x="510" y="277"/>
                    <a:pt x="568" y="277"/>
                  </a:cubicBezTo>
                  <a:close/>
                  <a:moveTo>
                    <a:pt x="568" y="0"/>
                  </a:moveTo>
                  <a:cubicBezTo>
                    <a:pt x="360" y="0"/>
                    <a:pt x="190" y="169"/>
                    <a:pt x="190" y="379"/>
                  </a:cubicBezTo>
                  <a:cubicBezTo>
                    <a:pt x="190" y="430"/>
                    <a:pt x="201" y="476"/>
                    <a:pt x="217" y="520"/>
                  </a:cubicBezTo>
                  <a:cubicBezTo>
                    <a:pt x="91" y="583"/>
                    <a:pt x="0" y="712"/>
                    <a:pt x="0" y="864"/>
                  </a:cubicBezTo>
                  <a:cubicBezTo>
                    <a:pt x="0" y="955"/>
                    <a:pt x="34" y="1040"/>
                    <a:pt x="88" y="1105"/>
                  </a:cubicBezTo>
                  <a:cubicBezTo>
                    <a:pt x="34" y="1171"/>
                    <a:pt x="0" y="1254"/>
                    <a:pt x="0" y="1347"/>
                  </a:cubicBezTo>
                  <a:cubicBezTo>
                    <a:pt x="0" y="1440"/>
                    <a:pt x="34" y="1523"/>
                    <a:pt x="88" y="1589"/>
                  </a:cubicBezTo>
                  <a:cubicBezTo>
                    <a:pt x="34" y="1654"/>
                    <a:pt x="0" y="1739"/>
                    <a:pt x="0" y="1832"/>
                  </a:cubicBezTo>
                  <a:cubicBezTo>
                    <a:pt x="0" y="2040"/>
                    <a:pt x="171" y="2210"/>
                    <a:pt x="379" y="2210"/>
                  </a:cubicBezTo>
                  <a:lnTo>
                    <a:pt x="1105" y="2210"/>
                  </a:lnTo>
                  <a:cubicBezTo>
                    <a:pt x="1040" y="2474"/>
                    <a:pt x="1015" y="2717"/>
                    <a:pt x="1030" y="2938"/>
                  </a:cubicBezTo>
                  <a:cubicBezTo>
                    <a:pt x="1041" y="3145"/>
                    <a:pt x="1215" y="3307"/>
                    <a:pt x="1423" y="3307"/>
                  </a:cubicBezTo>
                  <a:lnTo>
                    <a:pt x="1448" y="3307"/>
                  </a:lnTo>
                  <a:cubicBezTo>
                    <a:pt x="1651" y="3307"/>
                    <a:pt x="1816" y="3142"/>
                    <a:pt x="1816" y="2940"/>
                  </a:cubicBezTo>
                  <a:lnTo>
                    <a:pt x="1816" y="2928"/>
                  </a:lnTo>
                  <a:cubicBezTo>
                    <a:pt x="1816" y="2912"/>
                    <a:pt x="1787" y="2475"/>
                    <a:pt x="2263" y="2103"/>
                  </a:cubicBezTo>
                  <a:cubicBezTo>
                    <a:pt x="2327" y="2053"/>
                    <a:pt x="2388" y="2008"/>
                    <a:pt x="2442" y="1972"/>
                  </a:cubicBezTo>
                  <a:cubicBezTo>
                    <a:pt x="2481" y="2015"/>
                    <a:pt x="2540" y="2043"/>
                    <a:pt x="2604" y="2043"/>
                  </a:cubicBezTo>
                  <a:lnTo>
                    <a:pt x="3215" y="2043"/>
                  </a:lnTo>
                  <a:cubicBezTo>
                    <a:pt x="3337" y="2043"/>
                    <a:pt x="3435" y="1944"/>
                    <a:pt x="3435" y="1822"/>
                  </a:cubicBezTo>
                  <a:lnTo>
                    <a:pt x="3435" y="392"/>
                  </a:lnTo>
                  <a:cubicBezTo>
                    <a:pt x="3435" y="270"/>
                    <a:pt x="3337" y="171"/>
                    <a:pt x="3215" y="171"/>
                  </a:cubicBezTo>
                  <a:lnTo>
                    <a:pt x="2604" y="171"/>
                  </a:lnTo>
                  <a:cubicBezTo>
                    <a:pt x="2529" y="171"/>
                    <a:pt x="2464" y="207"/>
                    <a:pt x="2423" y="264"/>
                  </a:cubicBezTo>
                  <a:lnTo>
                    <a:pt x="2359" y="224"/>
                  </a:lnTo>
                  <a:cubicBezTo>
                    <a:pt x="2148" y="93"/>
                    <a:pt x="1976" y="0"/>
                    <a:pt x="1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3744851" y="4341211"/>
              <a:ext cx="143204" cy="143176"/>
            </a:xfrm>
            <a:custGeom>
              <a:avLst/>
              <a:gdLst/>
              <a:ahLst/>
              <a:cxnLst/>
              <a:rect l="l" t="t" r="r" b="b"/>
              <a:pathLst>
                <a:path w="5089" h="5088" extrusionOk="0">
                  <a:moveTo>
                    <a:pt x="2542" y="1"/>
                  </a:moveTo>
                  <a:cubicBezTo>
                    <a:pt x="2269" y="1"/>
                    <a:pt x="1996" y="44"/>
                    <a:pt x="1739" y="130"/>
                  </a:cubicBezTo>
                  <a:cubicBezTo>
                    <a:pt x="1667" y="154"/>
                    <a:pt x="1628" y="232"/>
                    <a:pt x="1653" y="302"/>
                  </a:cubicBezTo>
                  <a:cubicBezTo>
                    <a:pt x="1671" y="359"/>
                    <a:pt x="1725" y="395"/>
                    <a:pt x="1783" y="395"/>
                  </a:cubicBezTo>
                  <a:cubicBezTo>
                    <a:pt x="1797" y="395"/>
                    <a:pt x="1812" y="393"/>
                    <a:pt x="1826" y="388"/>
                  </a:cubicBezTo>
                  <a:cubicBezTo>
                    <a:pt x="2058" y="312"/>
                    <a:pt x="2299" y="272"/>
                    <a:pt x="2545" y="272"/>
                  </a:cubicBezTo>
                  <a:cubicBezTo>
                    <a:pt x="3797" y="272"/>
                    <a:pt x="4817" y="1291"/>
                    <a:pt x="4817" y="2543"/>
                  </a:cubicBezTo>
                  <a:cubicBezTo>
                    <a:pt x="4817" y="3795"/>
                    <a:pt x="3797" y="4814"/>
                    <a:pt x="2545" y="4814"/>
                  </a:cubicBezTo>
                  <a:cubicBezTo>
                    <a:pt x="1293" y="4814"/>
                    <a:pt x="274" y="3795"/>
                    <a:pt x="274" y="2543"/>
                  </a:cubicBezTo>
                  <a:cubicBezTo>
                    <a:pt x="274" y="1780"/>
                    <a:pt x="652" y="1074"/>
                    <a:pt x="1287" y="650"/>
                  </a:cubicBezTo>
                  <a:cubicBezTo>
                    <a:pt x="1348" y="608"/>
                    <a:pt x="1367" y="525"/>
                    <a:pt x="1325" y="461"/>
                  </a:cubicBezTo>
                  <a:cubicBezTo>
                    <a:pt x="1298" y="422"/>
                    <a:pt x="1255" y="400"/>
                    <a:pt x="1211" y="400"/>
                  </a:cubicBezTo>
                  <a:cubicBezTo>
                    <a:pt x="1185" y="400"/>
                    <a:pt x="1159" y="408"/>
                    <a:pt x="1136" y="423"/>
                  </a:cubicBezTo>
                  <a:cubicBezTo>
                    <a:pt x="424" y="896"/>
                    <a:pt x="0" y="1690"/>
                    <a:pt x="0" y="2543"/>
                  </a:cubicBezTo>
                  <a:cubicBezTo>
                    <a:pt x="0" y="3946"/>
                    <a:pt x="1142" y="5088"/>
                    <a:pt x="2545" y="5088"/>
                  </a:cubicBezTo>
                  <a:cubicBezTo>
                    <a:pt x="3947" y="5088"/>
                    <a:pt x="5089" y="3946"/>
                    <a:pt x="5089" y="2543"/>
                  </a:cubicBezTo>
                  <a:cubicBezTo>
                    <a:pt x="5087" y="1144"/>
                    <a:pt x="3946" y="1"/>
                    <a:pt x="2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48"/>
          <p:cNvSpPr txBox="1">
            <a:spLocks noGrp="1"/>
          </p:cNvSpPr>
          <p:nvPr>
            <p:ph type="subTitle" idx="5"/>
          </p:nvPr>
        </p:nvSpPr>
        <p:spPr>
          <a:xfrm>
            <a:off x="1750060" y="1751965"/>
            <a:ext cx="2821305" cy="48958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200">
                <a:solidFill>
                  <a:schemeClr val="tx1"/>
                </a:solidFill>
                <a:latin typeface="Times New Roman" panose="02020603050405020304" charset="0"/>
                <a:cs typeface="Times New Roman" panose="02020603050405020304" charset="0"/>
              </a:rPr>
              <a:t>Giúp </a:t>
            </a:r>
            <a:r>
              <a:rPr lang="vi-VN" altLang="en-GB" sz="2200">
                <a:solidFill>
                  <a:schemeClr val="tx1"/>
                </a:solidFill>
                <a:latin typeface="Times New Roman" panose="02020603050405020304" charset="0"/>
                <a:cs typeface="Times New Roman" panose="02020603050405020304" charset="0"/>
              </a:rPr>
              <a:t>mỗi người </a:t>
            </a:r>
            <a:r>
              <a:rPr lang="en-GB" sz="2200">
                <a:solidFill>
                  <a:schemeClr val="tx1"/>
                </a:solidFill>
                <a:latin typeface="Times New Roman" panose="02020603050405020304" charset="0"/>
                <a:cs typeface="Times New Roman" panose="02020603050405020304" charset="0"/>
              </a:rPr>
              <a:t>thành công trong cuộc sống và nhận được sự tôn trọng của mọi người.</a:t>
            </a:r>
          </a:p>
        </p:txBody>
      </p:sp>
      <p:sp>
        <p:nvSpPr>
          <p:cNvPr id="676" name="Google Shape;676;p4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Times New Roman" panose="02020603050405020304" charset="0"/>
                <a:cs typeface="Times New Roman" panose="02020603050405020304" charset="0"/>
              </a:rPr>
              <a:t>- Ý nghĩa của tự lập đối với bản thân:</a:t>
            </a:r>
          </a:p>
        </p:txBody>
      </p:sp>
      <p:sp>
        <p:nvSpPr>
          <p:cNvPr id="677" name="Google Shape;677;p48"/>
          <p:cNvSpPr txBox="1">
            <a:spLocks noGrp="1"/>
          </p:cNvSpPr>
          <p:nvPr>
            <p:ph type="subTitle" idx="6"/>
          </p:nvPr>
        </p:nvSpPr>
        <p:spPr>
          <a:xfrm>
            <a:off x="1750060" y="3607435"/>
            <a:ext cx="2813685" cy="113157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panose="020B0604020202020204"/>
              <a:buNone/>
            </a:pPr>
            <a:r>
              <a:rPr lang="en-GB" sz="2200">
                <a:solidFill>
                  <a:schemeClr val="tx1"/>
                </a:solidFill>
                <a:latin typeface="Times New Roman" panose="02020603050405020304" charset="0"/>
                <a:cs typeface="Times New Roman" panose="02020603050405020304" charset="0"/>
              </a:rPr>
              <a:t>Rèn đức tính kiên trì, nhẫn nại để vượt lên hoàn cảnh.</a:t>
            </a:r>
          </a:p>
        </p:txBody>
      </p:sp>
      <p:sp>
        <p:nvSpPr>
          <p:cNvPr id="678" name="Google Shape;678;p48"/>
          <p:cNvSpPr txBox="1">
            <a:spLocks noGrp="1"/>
          </p:cNvSpPr>
          <p:nvPr>
            <p:ph type="subTitle" idx="7"/>
          </p:nvPr>
        </p:nvSpPr>
        <p:spPr>
          <a:xfrm>
            <a:off x="5913755" y="1953260"/>
            <a:ext cx="2921000" cy="4895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panose="020B0604020202020204"/>
              <a:buNone/>
            </a:pPr>
            <a:r>
              <a:rPr lang="en-GB" sz="2200">
                <a:solidFill>
                  <a:schemeClr val="tx1"/>
                </a:solidFill>
                <a:latin typeface="Times New Roman" panose="02020603050405020304" charset="0"/>
                <a:cs typeface="Times New Roman" panose="02020603050405020304" charset="0"/>
              </a:rPr>
              <a:t>Có thêm kinh nghiệm sống, kinh nghiệm trong công việc.</a:t>
            </a:r>
          </a:p>
          <a:p>
            <a:pPr marL="0" lvl="0" indent="0" algn="ctr" rtl="0">
              <a:spcBef>
                <a:spcPts val="0"/>
              </a:spcBef>
              <a:spcAft>
                <a:spcPts val="0"/>
              </a:spcAft>
              <a:buClr>
                <a:schemeClr val="dk1"/>
              </a:buClr>
              <a:buSzPts val="1100"/>
              <a:buFont typeface="Arial" panose="020B0604020202020204"/>
              <a:buNone/>
            </a:pPr>
            <a:endParaRPr lang="en-GB" sz="2200">
              <a:solidFill>
                <a:schemeClr val="tx1"/>
              </a:solidFill>
              <a:latin typeface="Times New Roman" panose="02020603050405020304" charset="0"/>
              <a:cs typeface="Times New Roman" panose="02020603050405020304" charset="0"/>
            </a:endParaRPr>
          </a:p>
        </p:txBody>
      </p:sp>
      <p:sp>
        <p:nvSpPr>
          <p:cNvPr id="679" name="Google Shape;679;p48"/>
          <p:cNvSpPr txBox="1">
            <a:spLocks noGrp="1"/>
          </p:cNvSpPr>
          <p:nvPr>
            <p:ph type="subTitle" idx="8"/>
          </p:nvPr>
        </p:nvSpPr>
        <p:spPr>
          <a:xfrm>
            <a:off x="5887085" y="3458845"/>
            <a:ext cx="2943225" cy="146685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panose="020B0604020202020204"/>
              <a:buNone/>
            </a:pPr>
            <a:r>
              <a:rPr lang="en-GB" dirty="0" err="1">
                <a:solidFill>
                  <a:schemeClr val="tx1"/>
                </a:solidFill>
                <a:latin typeface="Times New Roman" panose="02020603050405020304" charset="0"/>
                <a:cs typeface="Times New Roman" panose="02020603050405020304" charset="0"/>
              </a:rPr>
              <a:t>Làm</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chủ</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được</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cuộc</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sống</a:t>
            </a:r>
            <a:r>
              <a:rPr lang="vi-VN" altLang="en-GB" dirty="0">
                <a:solidFill>
                  <a:schemeClr val="tx1"/>
                </a:solidFill>
                <a:latin typeface="Times New Roman" panose="02020603050405020304" charset="0"/>
                <a:cs typeface="Times New Roman" panose="02020603050405020304" charset="0"/>
              </a:rPr>
              <a:t>,</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không</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dựa</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dẫm</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vào</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người</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khác</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tự</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vươn</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lên</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trong</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mọi</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hoàn</a:t>
            </a:r>
            <a:r>
              <a:rPr lang="en-GB" dirty="0">
                <a:solidFill>
                  <a:schemeClr val="tx1"/>
                </a:solidFill>
                <a:latin typeface="Times New Roman" panose="02020603050405020304" charset="0"/>
                <a:cs typeface="Times New Roman" panose="02020603050405020304" charset="0"/>
              </a:rPr>
              <a:t> </a:t>
            </a:r>
            <a:r>
              <a:rPr lang="en-GB" dirty="0" err="1">
                <a:solidFill>
                  <a:schemeClr val="tx1"/>
                </a:solidFill>
                <a:latin typeface="Times New Roman" panose="02020603050405020304" charset="0"/>
                <a:cs typeface="Times New Roman" panose="02020603050405020304" charset="0"/>
              </a:rPr>
              <a:t>cảnh</a:t>
            </a:r>
            <a:r>
              <a:rPr lang="en-GB" dirty="0">
                <a:solidFill>
                  <a:schemeClr val="tx1"/>
                </a:solidFill>
                <a:latin typeface="Times New Roman" panose="02020603050405020304" charset="0"/>
                <a:cs typeface="Times New Roman" panose="02020603050405020304" charset="0"/>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fade">
                                      <p:cBhvr>
                                        <p:cTn id="7" dur="500"/>
                                        <p:tgtEl>
                                          <p:spTgt spid="62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75">
                                            <p:txEl>
                                              <p:pRg st="0" end="0"/>
                                            </p:txEl>
                                          </p:spTgt>
                                        </p:tgtEl>
                                        <p:attrNameLst>
                                          <p:attrName>style.visibility</p:attrName>
                                        </p:attrNameLst>
                                      </p:cBhvr>
                                      <p:to>
                                        <p:strVal val="visible"/>
                                      </p:to>
                                    </p:set>
                                    <p:anim calcmode="lin" valueType="num">
                                      <p:cBhvr>
                                        <p:cTn id="12" dur="500" fill="hold"/>
                                        <p:tgtEl>
                                          <p:spTgt spid="67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33"/>
                                        </p:tgtEl>
                                        <p:attrNameLst>
                                          <p:attrName>style.visibility</p:attrName>
                                        </p:attrNameLst>
                                      </p:cBhvr>
                                      <p:to>
                                        <p:strVal val="visible"/>
                                      </p:to>
                                    </p:set>
                                    <p:animEffect transition="in" filter="fade">
                                      <p:cBhvr>
                                        <p:cTn id="18" dur="500"/>
                                        <p:tgtEl>
                                          <p:spTgt spid="63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78">
                                            <p:txEl>
                                              <p:pRg st="0" end="0"/>
                                            </p:txEl>
                                          </p:spTgt>
                                        </p:tgtEl>
                                        <p:attrNameLst>
                                          <p:attrName>style.visibility</p:attrName>
                                        </p:attrNameLst>
                                      </p:cBhvr>
                                      <p:to>
                                        <p:strVal val="visible"/>
                                      </p:to>
                                    </p:set>
                                    <p:anim calcmode="lin" valueType="num">
                                      <p:cBhvr>
                                        <p:cTn id="23" dur="500" fill="hold"/>
                                        <p:tgtEl>
                                          <p:spTgt spid="67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30"/>
                                        </p:tgtEl>
                                        <p:attrNameLst>
                                          <p:attrName>style.visibility</p:attrName>
                                        </p:attrNameLst>
                                      </p:cBhvr>
                                      <p:to>
                                        <p:strVal val="visible"/>
                                      </p:to>
                                    </p:set>
                                    <p:animEffect transition="in" filter="fade">
                                      <p:cBhvr>
                                        <p:cTn id="29" dur="500"/>
                                        <p:tgtEl>
                                          <p:spTgt spid="630"/>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677">
                                            <p:txEl>
                                              <p:pRg st="0" end="0"/>
                                            </p:txEl>
                                          </p:spTgt>
                                        </p:tgtEl>
                                        <p:attrNameLst>
                                          <p:attrName>style.visibility</p:attrName>
                                        </p:attrNameLst>
                                      </p:cBhvr>
                                      <p:to>
                                        <p:strVal val="visible"/>
                                      </p:to>
                                    </p:set>
                                    <p:anim calcmode="lin" valueType="num">
                                      <p:cBhvr>
                                        <p:cTn id="34" dur="500" fill="hold"/>
                                        <p:tgtEl>
                                          <p:spTgt spid="677">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67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636"/>
                                        </p:tgtEl>
                                        <p:attrNameLst>
                                          <p:attrName>style.visibility</p:attrName>
                                        </p:attrNameLst>
                                      </p:cBhvr>
                                      <p:to>
                                        <p:strVal val="visible"/>
                                      </p:to>
                                    </p:set>
                                    <p:anim calcmode="lin" valueType="num">
                                      <p:cBhvr>
                                        <p:cTn id="40" dur="500" fill="hold"/>
                                        <p:tgtEl>
                                          <p:spTgt spid="636"/>
                                        </p:tgtEl>
                                        <p:attrNameLst>
                                          <p:attrName>ppt_w</p:attrName>
                                        </p:attrNameLst>
                                      </p:cBhvr>
                                      <p:tavLst>
                                        <p:tav tm="0">
                                          <p:val>
                                            <p:fltVal val="0"/>
                                          </p:val>
                                        </p:tav>
                                        <p:tav tm="100000">
                                          <p:val>
                                            <p:strVal val="#ppt_w"/>
                                          </p:val>
                                        </p:tav>
                                      </p:tavLst>
                                    </p:anim>
                                    <p:anim calcmode="lin" valueType="num">
                                      <p:cBhvr>
                                        <p:cTn id="41" dur="500" fill="hold"/>
                                        <p:tgtEl>
                                          <p:spTgt spid="636"/>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679">
                                            <p:txEl>
                                              <p:pRg st="0" end="0"/>
                                            </p:txEl>
                                          </p:spTgt>
                                        </p:tgtEl>
                                        <p:attrNameLst>
                                          <p:attrName>style.visibility</p:attrName>
                                        </p:attrNameLst>
                                      </p:cBhvr>
                                      <p:to>
                                        <p:strVal val="visible"/>
                                      </p:to>
                                    </p:set>
                                    <p:anim calcmode="lin" valueType="num">
                                      <p:cBhvr>
                                        <p:cTn id="46" dur="500" fill="hold"/>
                                        <p:tgtEl>
                                          <p:spTgt spid="67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67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build="p"/>
      <p:bldP spid="675" grpId="1" build="p"/>
      <p:bldP spid="677" grpId="0" build="p"/>
      <p:bldP spid="677" grpId="1" build="p"/>
      <p:bldP spid="678" grpId="0" build="p"/>
      <p:bldP spid="678" grpId="1" build="p"/>
      <p:bldP spid="679" grpId="0" build="p"/>
      <p:bldP spid="679"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0"/>
          <p:cNvSpPr/>
          <p:nvPr/>
        </p:nvSpPr>
        <p:spPr>
          <a:xfrm>
            <a:off x="770225" y="1659525"/>
            <a:ext cx="2467500" cy="51960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3338250" y="1659525"/>
            <a:ext cx="2467500" cy="51960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5906250" y="1659525"/>
            <a:ext cx="2467500" cy="51960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93" name="Google Shape;693;p50"/>
          <p:cNvGraphicFramePr/>
          <p:nvPr/>
        </p:nvGraphicFramePr>
        <p:xfrm>
          <a:off x="720000" y="1619250"/>
          <a:ext cx="7704000" cy="2984350"/>
        </p:xfrm>
        <a:graphic>
          <a:graphicData uri="http://schemas.openxmlformats.org/drawingml/2006/table">
            <a:tbl>
              <a:tblPr>
                <a:noFill/>
                <a:tableStyleId>{007DCF19-0D1E-473E-95F3-41E7468719FF}</a:tableStyleId>
              </a:tblPr>
              <a:tblGrid>
                <a:gridCol w="2567940">
                  <a:extLst>
                    <a:ext uri="{9D8B030D-6E8A-4147-A177-3AD203B41FA5}">
                      <a16:colId xmlns:a16="http://schemas.microsoft.com/office/drawing/2014/main" val="20000"/>
                    </a:ext>
                  </a:extLst>
                </a:gridCol>
                <a:gridCol w="2568060">
                  <a:extLst>
                    <a:ext uri="{9D8B030D-6E8A-4147-A177-3AD203B41FA5}">
                      <a16:colId xmlns:a16="http://schemas.microsoft.com/office/drawing/2014/main" val="20001"/>
                    </a:ext>
                  </a:extLst>
                </a:gridCol>
                <a:gridCol w="2568000">
                  <a:extLst>
                    <a:ext uri="{9D8B030D-6E8A-4147-A177-3AD203B41FA5}">
                      <a16:colId xmlns:a16="http://schemas.microsoft.com/office/drawing/2014/main" val="20002"/>
                    </a:ext>
                  </a:extLst>
                </a:gridCol>
              </a:tblGrid>
              <a:tr h="596850">
                <a:tc>
                  <a:txBody>
                    <a:bodyPr/>
                    <a:lstStyle/>
                    <a:p>
                      <a:pPr marL="0" lvl="0" indent="0" algn="ctr" rtl="0">
                        <a:spcBef>
                          <a:spcPts val="0"/>
                        </a:spcBef>
                        <a:spcAft>
                          <a:spcPts val="0"/>
                        </a:spcAft>
                        <a:buNone/>
                      </a:pPr>
                      <a:endParaRPr sz="2000">
                        <a:solidFill>
                          <a:schemeClr val="lt1"/>
                        </a:solidFill>
                        <a:latin typeface="Fredoka One" panose="02000000000000000000"/>
                        <a:ea typeface="Fredoka One" panose="02000000000000000000"/>
                        <a:cs typeface="Fredoka One" panose="02000000000000000000"/>
                        <a:sym typeface="Fredoka One" panose="02000000000000000000"/>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chemeClr val="accent6">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000">
                        <a:solidFill>
                          <a:schemeClr val="lt1"/>
                        </a:solidFill>
                        <a:latin typeface="Fredoka One" panose="02000000000000000000"/>
                        <a:ea typeface="Fredoka One" panose="02000000000000000000"/>
                        <a:cs typeface="Fredoka One" panose="02000000000000000000"/>
                        <a:sym typeface="Fredoka One" panose="02000000000000000000"/>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chemeClr val="accent6">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000">
                        <a:solidFill>
                          <a:schemeClr val="lt1"/>
                        </a:solidFill>
                        <a:latin typeface="Fredoka One" panose="02000000000000000000"/>
                        <a:ea typeface="Fredoka One" panose="02000000000000000000"/>
                        <a:cs typeface="Fredoka One" panose="02000000000000000000"/>
                        <a:sym typeface="Fredoka One" panose="02000000000000000000"/>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0"/>
                  </a:ext>
                </a:extLst>
              </a:tr>
              <a:tr h="596850">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alpha val="0"/>
                        </a:schemeClr>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lvl="0" indent="0" algn="just"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alpha val="0"/>
                        </a:schemeClr>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6">
                          <a:alpha val="0"/>
                        </a:schemeClr>
                      </a:solidFill>
                      <a:prstDash val="solid"/>
                      <a:round/>
                      <a:headEnd type="none" w="sm" len="sm"/>
                      <a:tailEnd type="none" w="sm" len="sm"/>
                    </a:lnT>
                    <a:lnB w="19050"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596900">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596850">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596900">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6">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6">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91425" marR="91425" marT="91425" marB="91425" anchor="ctr">
                    <a:lnL w="19050" cap="flat" cmpd="sng">
                      <a:solidFill>
                        <a:schemeClr val="accent6">
                          <a:alpha val="0"/>
                        </a:schemeClr>
                      </a:solidFill>
                      <a:prstDash val="solid"/>
                      <a:round/>
                      <a:headEnd type="none" w="sm" len="sm"/>
                      <a:tailEnd type="none" w="sm" len="sm"/>
                    </a:lnL>
                    <a:lnR w="19050" cap="flat" cmpd="sng">
                      <a:solidFill>
                        <a:schemeClr val="accent6">
                          <a:alpha val="0"/>
                        </a:scheme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94" name="Google Shape;694;p50"/>
          <p:cNvSpPr/>
          <p:nvPr/>
        </p:nvSpPr>
        <p:spPr>
          <a:xfrm>
            <a:off x="7762215" y="2250813"/>
            <a:ext cx="519600" cy="5196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7762215" y="2873828"/>
            <a:ext cx="519600" cy="519600"/>
          </a:xfrm>
          <a:prstGeom prst="ellipse">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7754595" y="3505732"/>
            <a:ext cx="519600" cy="5196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50"/>
          <p:cNvGrpSpPr/>
          <p:nvPr/>
        </p:nvGrpSpPr>
        <p:grpSpPr>
          <a:xfrm>
            <a:off x="7894337" y="2305185"/>
            <a:ext cx="255370" cy="412113"/>
            <a:chOff x="5866975" y="1564778"/>
            <a:chExt cx="162480" cy="262209"/>
          </a:xfrm>
        </p:grpSpPr>
        <p:sp>
          <p:nvSpPr>
            <p:cNvPr id="699" name="Google Shape;699;p50"/>
            <p:cNvSpPr/>
            <p:nvPr/>
          </p:nvSpPr>
          <p:spPr>
            <a:xfrm>
              <a:off x="5866975" y="1564778"/>
              <a:ext cx="162480" cy="262209"/>
            </a:xfrm>
            <a:custGeom>
              <a:avLst/>
              <a:gdLst/>
              <a:ahLst/>
              <a:cxnLst/>
              <a:rect l="l" t="t" r="r" b="b"/>
              <a:pathLst>
                <a:path w="5774" h="9318" extrusionOk="0">
                  <a:moveTo>
                    <a:pt x="3183" y="275"/>
                  </a:moveTo>
                  <a:lnTo>
                    <a:pt x="3183" y="596"/>
                  </a:lnTo>
                  <a:cubicBezTo>
                    <a:pt x="3084" y="586"/>
                    <a:pt x="2986" y="582"/>
                    <a:pt x="2886" y="582"/>
                  </a:cubicBezTo>
                  <a:cubicBezTo>
                    <a:pt x="2785" y="582"/>
                    <a:pt x="2688" y="588"/>
                    <a:pt x="2589" y="596"/>
                  </a:cubicBezTo>
                  <a:lnTo>
                    <a:pt x="2589" y="275"/>
                  </a:lnTo>
                  <a:close/>
                  <a:moveTo>
                    <a:pt x="2541" y="1"/>
                  </a:moveTo>
                  <a:cubicBezTo>
                    <a:pt x="2417" y="1"/>
                    <a:pt x="2317" y="101"/>
                    <a:pt x="2317" y="225"/>
                  </a:cubicBezTo>
                  <a:lnTo>
                    <a:pt x="2317" y="637"/>
                  </a:lnTo>
                  <a:cubicBezTo>
                    <a:pt x="997" y="902"/>
                    <a:pt x="0" y="2068"/>
                    <a:pt x="0" y="3466"/>
                  </a:cubicBezTo>
                  <a:cubicBezTo>
                    <a:pt x="0" y="4862"/>
                    <a:pt x="997" y="6032"/>
                    <a:pt x="2317" y="6297"/>
                  </a:cubicBezTo>
                  <a:lnTo>
                    <a:pt x="2317" y="7368"/>
                  </a:lnTo>
                  <a:cubicBezTo>
                    <a:pt x="2317" y="7444"/>
                    <a:pt x="2378" y="7505"/>
                    <a:pt x="2453" y="7505"/>
                  </a:cubicBezTo>
                  <a:cubicBezTo>
                    <a:pt x="2528" y="7505"/>
                    <a:pt x="2589" y="7444"/>
                    <a:pt x="2589" y="7368"/>
                  </a:cubicBezTo>
                  <a:lnTo>
                    <a:pt x="2589" y="6337"/>
                  </a:lnTo>
                  <a:cubicBezTo>
                    <a:pt x="2688" y="6346"/>
                    <a:pt x="2785" y="6352"/>
                    <a:pt x="2886" y="6352"/>
                  </a:cubicBezTo>
                  <a:cubicBezTo>
                    <a:pt x="2986" y="6352"/>
                    <a:pt x="3084" y="6346"/>
                    <a:pt x="3183" y="6337"/>
                  </a:cubicBezTo>
                  <a:lnTo>
                    <a:pt x="3183" y="9046"/>
                  </a:lnTo>
                  <a:lnTo>
                    <a:pt x="2589" y="9046"/>
                  </a:lnTo>
                  <a:lnTo>
                    <a:pt x="2589" y="8000"/>
                  </a:lnTo>
                  <a:cubicBezTo>
                    <a:pt x="2589" y="7926"/>
                    <a:pt x="2528" y="7865"/>
                    <a:pt x="2453" y="7865"/>
                  </a:cubicBezTo>
                  <a:cubicBezTo>
                    <a:pt x="2378" y="7865"/>
                    <a:pt x="2317" y="7926"/>
                    <a:pt x="2317" y="8000"/>
                  </a:cubicBezTo>
                  <a:lnTo>
                    <a:pt x="2317" y="9095"/>
                  </a:lnTo>
                  <a:cubicBezTo>
                    <a:pt x="2317" y="9219"/>
                    <a:pt x="2417" y="9318"/>
                    <a:pt x="2539" y="9318"/>
                  </a:cubicBezTo>
                  <a:lnTo>
                    <a:pt x="3231" y="9318"/>
                  </a:lnTo>
                  <a:cubicBezTo>
                    <a:pt x="3355" y="9318"/>
                    <a:pt x="3455" y="9219"/>
                    <a:pt x="3455" y="9095"/>
                  </a:cubicBezTo>
                  <a:lnTo>
                    <a:pt x="3455" y="6295"/>
                  </a:lnTo>
                  <a:cubicBezTo>
                    <a:pt x="4774" y="6029"/>
                    <a:pt x="5772" y="4862"/>
                    <a:pt x="5772" y="3465"/>
                  </a:cubicBezTo>
                  <a:cubicBezTo>
                    <a:pt x="5773" y="2975"/>
                    <a:pt x="5647" y="2492"/>
                    <a:pt x="5411" y="2065"/>
                  </a:cubicBezTo>
                  <a:cubicBezTo>
                    <a:pt x="5386" y="2021"/>
                    <a:pt x="5339" y="1996"/>
                    <a:pt x="5291" y="1996"/>
                  </a:cubicBezTo>
                  <a:cubicBezTo>
                    <a:pt x="5268" y="1996"/>
                    <a:pt x="5245" y="2001"/>
                    <a:pt x="5224" y="2013"/>
                  </a:cubicBezTo>
                  <a:cubicBezTo>
                    <a:pt x="5159" y="2049"/>
                    <a:pt x="5135" y="2132"/>
                    <a:pt x="5172" y="2198"/>
                  </a:cubicBezTo>
                  <a:cubicBezTo>
                    <a:pt x="5387" y="2584"/>
                    <a:pt x="5499" y="3022"/>
                    <a:pt x="5499" y="3466"/>
                  </a:cubicBezTo>
                  <a:cubicBezTo>
                    <a:pt x="5499" y="4908"/>
                    <a:pt x="4327" y="6080"/>
                    <a:pt x="2886" y="6080"/>
                  </a:cubicBezTo>
                  <a:cubicBezTo>
                    <a:pt x="1444" y="6080"/>
                    <a:pt x="272" y="4908"/>
                    <a:pt x="272" y="3466"/>
                  </a:cubicBezTo>
                  <a:cubicBezTo>
                    <a:pt x="272" y="2025"/>
                    <a:pt x="1444" y="853"/>
                    <a:pt x="2886" y="853"/>
                  </a:cubicBezTo>
                  <a:cubicBezTo>
                    <a:pt x="3621" y="853"/>
                    <a:pt x="4327" y="1166"/>
                    <a:pt x="4822" y="1712"/>
                  </a:cubicBezTo>
                  <a:cubicBezTo>
                    <a:pt x="4850" y="1742"/>
                    <a:pt x="4887" y="1757"/>
                    <a:pt x="4924" y="1757"/>
                  </a:cubicBezTo>
                  <a:cubicBezTo>
                    <a:pt x="4957" y="1757"/>
                    <a:pt x="4990" y="1746"/>
                    <a:pt x="5016" y="1722"/>
                  </a:cubicBezTo>
                  <a:cubicBezTo>
                    <a:pt x="5071" y="1671"/>
                    <a:pt x="5076" y="1585"/>
                    <a:pt x="5025" y="1528"/>
                  </a:cubicBezTo>
                  <a:cubicBezTo>
                    <a:pt x="4608" y="1068"/>
                    <a:pt x="4055" y="758"/>
                    <a:pt x="3455" y="639"/>
                  </a:cubicBezTo>
                  <a:lnTo>
                    <a:pt x="3455" y="225"/>
                  </a:lnTo>
                  <a:cubicBezTo>
                    <a:pt x="3455" y="101"/>
                    <a:pt x="3356" y="1"/>
                    <a:pt x="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0"/>
            <p:cNvSpPr/>
            <p:nvPr/>
          </p:nvSpPr>
          <p:spPr>
            <a:xfrm>
              <a:off x="5885210" y="1599335"/>
              <a:ext cx="126011" cy="126011"/>
            </a:xfrm>
            <a:custGeom>
              <a:avLst/>
              <a:gdLst/>
              <a:ahLst/>
              <a:cxnLst/>
              <a:rect l="l" t="t" r="r" b="b"/>
              <a:pathLst>
                <a:path w="4478" h="4478" extrusionOk="0">
                  <a:moveTo>
                    <a:pt x="2238" y="274"/>
                  </a:moveTo>
                  <a:cubicBezTo>
                    <a:pt x="3323" y="274"/>
                    <a:pt x="4204" y="1155"/>
                    <a:pt x="4204" y="2240"/>
                  </a:cubicBezTo>
                  <a:cubicBezTo>
                    <a:pt x="4204" y="3321"/>
                    <a:pt x="3321" y="4205"/>
                    <a:pt x="2238" y="4205"/>
                  </a:cubicBezTo>
                  <a:cubicBezTo>
                    <a:pt x="1155" y="4205"/>
                    <a:pt x="272" y="3323"/>
                    <a:pt x="272" y="2240"/>
                  </a:cubicBezTo>
                  <a:cubicBezTo>
                    <a:pt x="272" y="1156"/>
                    <a:pt x="1153" y="274"/>
                    <a:pt x="2238" y="274"/>
                  </a:cubicBezTo>
                  <a:close/>
                  <a:moveTo>
                    <a:pt x="2238" y="0"/>
                  </a:moveTo>
                  <a:cubicBezTo>
                    <a:pt x="1005" y="0"/>
                    <a:pt x="0" y="1005"/>
                    <a:pt x="0" y="2240"/>
                  </a:cubicBezTo>
                  <a:cubicBezTo>
                    <a:pt x="0" y="3473"/>
                    <a:pt x="1005" y="4477"/>
                    <a:pt x="2238" y="4477"/>
                  </a:cubicBezTo>
                  <a:cubicBezTo>
                    <a:pt x="3473" y="4477"/>
                    <a:pt x="4477" y="3473"/>
                    <a:pt x="4477" y="2240"/>
                  </a:cubicBezTo>
                  <a:cubicBezTo>
                    <a:pt x="4477" y="1005"/>
                    <a:pt x="3473" y="0"/>
                    <a:pt x="2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0"/>
            <p:cNvSpPr/>
            <p:nvPr/>
          </p:nvSpPr>
          <p:spPr>
            <a:xfrm>
              <a:off x="5938593" y="1645430"/>
              <a:ext cx="18826" cy="34021"/>
            </a:xfrm>
            <a:custGeom>
              <a:avLst/>
              <a:gdLst/>
              <a:ahLst/>
              <a:cxnLst/>
              <a:rect l="l" t="t" r="r" b="b"/>
              <a:pathLst>
                <a:path w="669" h="1209" extrusionOk="0">
                  <a:moveTo>
                    <a:pt x="137" y="0"/>
                  </a:moveTo>
                  <a:cubicBezTo>
                    <a:pt x="63" y="0"/>
                    <a:pt x="0" y="63"/>
                    <a:pt x="0" y="137"/>
                  </a:cubicBezTo>
                  <a:lnTo>
                    <a:pt x="0" y="1072"/>
                  </a:lnTo>
                  <a:cubicBezTo>
                    <a:pt x="0" y="1148"/>
                    <a:pt x="63" y="1209"/>
                    <a:pt x="137" y="1209"/>
                  </a:cubicBezTo>
                  <a:lnTo>
                    <a:pt x="532" y="1209"/>
                  </a:lnTo>
                  <a:cubicBezTo>
                    <a:pt x="607" y="1209"/>
                    <a:pt x="669" y="1148"/>
                    <a:pt x="669" y="1072"/>
                  </a:cubicBezTo>
                  <a:cubicBezTo>
                    <a:pt x="669" y="998"/>
                    <a:pt x="607" y="937"/>
                    <a:pt x="532" y="937"/>
                  </a:cubicBezTo>
                  <a:lnTo>
                    <a:pt x="274" y="937"/>
                  </a:lnTo>
                  <a:lnTo>
                    <a:pt x="274" y="741"/>
                  </a:lnTo>
                  <a:lnTo>
                    <a:pt x="503" y="741"/>
                  </a:lnTo>
                  <a:cubicBezTo>
                    <a:pt x="578" y="741"/>
                    <a:pt x="639" y="679"/>
                    <a:pt x="639" y="605"/>
                  </a:cubicBezTo>
                  <a:cubicBezTo>
                    <a:pt x="639" y="530"/>
                    <a:pt x="578" y="468"/>
                    <a:pt x="503" y="468"/>
                  </a:cubicBezTo>
                  <a:lnTo>
                    <a:pt x="274" y="468"/>
                  </a:lnTo>
                  <a:lnTo>
                    <a:pt x="274" y="274"/>
                  </a:lnTo>
                  <a:lnTo>
                    <a:pt x="532" y="274"/>
                  </a:lnTo>
                  <a:cubicBezTo>
                    <a:pt x="607" y="274"/>
                    <a:pt x="669" y="211"/>
                    <a:pt x="669" y="137"/>
                  </a:cubicBezTo>
                  <a:cubicBezTo>
                    <a:pt x="669" y="63"/>
                    <a:pt x="607"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0"/>
            <p:cNvSpPr/>
            <p:nvPr/>
          </p:nvSpPr>
          <p:spPr>
            <a:xfrm>
              <a:off x="5962963" y="1645092"/>
              <a:ext cx="25973" cy="34331"/>
            </a:xfrm>
            <a:custGeom>
              <a:avLst/>
              <a:gdLst/>
              <a:ahLst/>
              <a:cxnLst/>
              <a:rect l="l" t="t" r="r" b="b"/>
              <a:pathLst>
                <a:path w="923" h="1220" extrusionOk="0">
                  <a:moveTo>
                    <a:pt x="466" y="1"/>
                  </a:moveTo>
                  <a:cubicBezTo>
                    <a:pt x="421" y="1"/>
                    <a:pt x="375" y="7"/>
                    <a:pt x="327" y="21"/>
                  </a:cubicBezTo>
                  <a:cubicBezTo>
                    <a:pt x="190" y="63"/>
                    <a:pt x="92" y="171"/>
                    <a:pt x="73" y="305"/>
                  </a:cubicBezTo>
                  <a:cubicBezTo>
                    <a:pt x="56" y="432"/>
                    <a:pt x="110" y="551"/>
                    <a:pt x="216" y="621"/>
                  </a:cubicBezTo>
                  <a:cubicBezTo>
                    <a:pt x="222" y="624"/>
                    <a:pt x="229" y="628"/>
                    <a:pt x="234" y="631"/>
                  </a:cubicBezTo>
                  <a:cubicBezTo>
                    <a:pt x="239" y="633"/>
                    <a:pt x="370" y="691"/>
                    <a:pt x="516" y="746"/>
                  </a:cubicBezTo>
                  <a:cubicBezTo>
                    <a:pt x="545" y="756"/>
                    <a:pt x="638" y="796"/>
                    <a:pt x="630" y="854"/>
                  </a:cubicBezTo>
                  <a:cubicBezTo>
                    <a:pt x="622" y="898"/>
                    <a:pt x="564" y="946"/>
                    <a:pt x="481" y="946"/>
                  </a:cubicBezTo>
                  <a:cubicBezTo>
                    <a:pt x="392" y="946"/>
                    <a:pt x="306" y="909"/>
                    <a:pt x="254" y="851"/>
                  </a:cubicBezTo>
                  <a:cubicBezTo>
                    <a:pt x="227" y="822"/>
                    <a:pt x="190" y="807"/>
                    <a:pt x="153" y="807"/>
                  </a:cubicBezTo>
                  <a:cubicBezTo>
                    <a:pt x="120" y="807"/>
                    <a:pt x="88" y="818"/>
                    <a:pt x="62" y="842"/>
                  </a:cubicBezTo>
                  <a:cubicBezTo>
                    <a:pt x="5" y="893"/>
                    <a:pt x="1" y="979"/>
                    <a:pt x="52" y="1036"/>
                  </a:cubicBezTo>
                  <a:cubicBezTo>
                    <a:pt x="158" y="1152"/>
                    <a:pt x="316" y="1219"/>
                    <a:pt x="481" y="1219"/>
                  </a:cubicBezTo>
                  <a:cubicBezTo>
                    <a:pt x="689" y="1219"/>
                    <a:pt x="864" y="1087"/>
                    <a:pt x="896" y="902"/>
                  </a:cubicBezTo>
                  <a:cubicBezTo>
                    <a:pt x="922" y="764"/>
                    <a:pt x="860" y="582"/>
                    <a:pt x="611" y="491"/>
                  </a:cubicBezTo>
                  <a:cubicBezTo>
                    <a:pt x="498" y="449"/>
                    <a:pt x="392" y="404"/>
                    <a:pt x="357" y="389"/>
                  </a:cubicBezTo>
                  <a:cubicBezTo>
                    <a:pt x="341" y="375"/>
                    <a:pt x="341" y="356"/>
                    <a:pt x="343" y="346"/>
                  </a:cubicBezTo>
                  <a:cubicBezTo>
                    <a:pt x="346" y="333"/>
                    <a:pt x="356" y="302"/>
                    <a:pt x="407" y="286"/>
                  </a:cubicBezTo>
                  <a:cubicBezTo>
                    <a:pt x="428" y="280"/>
                    <a:pt x="448" y="277"/>
                    <a:pt x="468" y="277"/>
                  </a:cubicBezTo>
                  <a:cubicBezTo>
                    <a:pt x="566" y="277"/>
                    <a:pt x="646" y="339"/>
                    <a:pt x="648" y="341"/>
                  </a:cubicBezTo>
                  <a:cubicBezTo>
                    <a:pt x="674" y="363"/>
                    <a:pt x="705" y="373"/>
                    <a:pt x="736" y="373"/>
                  </a:cubicBezTo>
                  <a:cubicBezTo>
                    <a:pt x="775" y="373"/>
                    <a:pt x="814" y="356"/>
                    <a:pt x="841" y="324"/>
                  </a:cubicBezTo>
                  <a:cubicBezTo>
                    <a:pt x="889" y="266"/>
                    <a:pt x="881" y="180"/>
                    <a:pt x="823" y="130"/>
                  </a:cubicBezTo>
                  <a:cubicBezTo>
                    <a:pt x="816" y="124"/>
                    <a:pt x="667" y="1"/>
                    <a:pt x="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0"/>
            <p:cNvSpPr/>
            <p:nvPr/>
          </p:nvSpPr>
          <p:spPr>
            <a:xfrm>
              <a:off x="5907413" y="1645204"/>
              <a:ext cx="25664" cy="34303"/>
            </a:xfrm>
            <a:custGeom>
              <a:avLst/>
              <a:gdLst/>
              <a:ahLst/>
              <a:cxnLst/>
              <a:rect l="l" t="t" r="r" b="b"/>
              <a:pathLst>
                <a:path w="912" h="1219" extrusionOk="0">
                  <a:moveTo>
                    <a:pt x="155" y="1"/>
                  </a:moveTo>
                  <a:cubicBezTo>
                    <a:pt x="129" y="1"/>
                    <a:pt x="104" y="8"/>
                    <a:pt x="80" y="23"/>
                  </a:cubicBezTo>
                  <a:cubicBezTo>
                    <a:pt x="16" y="65"/>
                    <a:pt x="0" y="148"/>
                    <a:pt x="41" y="212"/>
                  </a:cubicBezTo>
                  <a:lnTo>
                    <a:pt x="319" y="640"/>
                  </a:lnTo>
                  <a:lnTo>
                    <a:pt x="318" y="1083"/>
                  </a:lnTo>
                  <a:cubicBezTo>
                    <a:pt x="318" y="1157"/>
                    <a:pt x="377" y="1218"/>
                    <a:pt x="453" y="1218"/>
                  </a:cubicBezTo>
                  <a:cubicBezTo>
                    <a:pt x="529" y="1218"/>
                    <a:pt x="590" y="1159"/>
                    <a:pt x="590" y="1083"/>
                  </a:cubicBezTo>
                  <a:lnTo>
                    <a:pt x="591" y="640"/>
                  </a:lnTo>
                  <a:lnTo>
                    <a:pt x="868" y="214"/>
                  </a:lnTo>
                  <a:cubicBezTo>
                    <a:pt x="912" y="151"/>
                    <a:pt x="896" y="65"/>
                    <a:pt x="832" y="24"/>
                  </a:cubicBezTo>
                  <a:cubicBezTo>
                    <a:pt x="809" y="9"/>
                    <a:pt x="783" y="2"/>
                    <a:pt x="758" y="2"/>
                  </a:cubicBezTo>
                  <a:cubicBezTo>
                    <a:pt x="713" y="2"/>
                    <a:pt x="669" y="24"/>
                    <a:pt x="642" y="65"/>
                  </a:cubicBezTo>
                  <a:lnTo>
                    <a:pt x="457" y="349"/>
                  </a:lnTo>
                  <a:lnTo>
                    <a:pt x="270" y="64"/>
                  </a:lnTo>
                  <a:cubicBezTo>
                    <a:pt x="243" y="23"/>
                    <a:pt x="199"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50"/>
          <p:cNvGrpSpPr/>
          <p:nvPr/>
        </p:nvGrpSpPr>
        <p:grpSpPr>
          <a:xfrm>
            <a:off x="7894282" y="2957991"/>
            <a:ext cx="255503" cy="412246"/>
            <a:chOff x="1497952" y="2953051"/>
            <a:chExt cx="162565" cy="262293"/>
          </a:xfrm>
        </p:grpSpPr>
        <p:sp>
          <p:nvSpPr>
            <p:cNvPr id="705" name="Google Shape;705;p50"/>
            <p:cNvSpPr/>
            <p:nvPr/>
          </p:nvSpPr>
          <p:spPr>
            <a:xfrm>
              <a:off x="1497952" y="2953051"/>
              <a:ext cx="162565" cy="262293"/>
            </a:xfrm>
            <a:custGeom>
              <a:avLst/>
              <a:gdLst/>
              <a:ahLst/>
              <a:cxnLst/>
              <a:rect l="l" t="t" r="r" b="b"/>
              <a:pathLst>
                <a:path w="5777" h="9321" extrusionOk="0">
                  <a:moveTo>
                    <a:pt x="3186" y="271"/>
                  </a:moveTo>
                  <a:lnTo>
                    <a:pt x="3186" y="593"/>
                  </a:lnTo>
                  <a:cubicBezTo>
                    <a:pt x="3089" y="584"/>
                    <a:pt x="2990" y="578"/>
                    <a:pt x="2889" y="578"/>
                  </a:cubicBezTo>
                  <a:cubicBezTo>
                    <a:pt x="2790" y="578"/>
                    <a:pt x="2691" y="584"/>
                    <a:pt x="2592" y="593"/>
                  </a:cubicBezTo>
                  <a:lnTo>
                    <a:pt x="2592" y="271"/>
                  </a:lnTo>
                  <a:close/>
                  <a:moveTo>
                    <a:pt x="3186" y="6337"/>
                  </a:moveTo>
                  <a:lnTo>
                    <a:pt x="3186" y="9045"/>
                  </a:lnTo>
                  <a:lnTo>
                    <a:pt x="2594" y="9045"/>
                  </a:lnTo>
                  <a:lnTo>
                    <a:pt x="2594" y="6337"/>
                  </a:lnTo>
                  <a:cubicBezTo>
                    <a:pt x="2691" y="6347"/>
                    <a:pt x="2790" y="6351"/>
                    <a:pt x="2889" y="6351"/>
                  </a:cubicBezTo>
                  <a:cubicBezTo>
                    <a:pt x="2990" y="6351"/>
                    <a:pt x="3089" y="6347"/>
                    <a:pt x="3186" y="6337"/>
                  </a:cubicBezTo>
                  <a:close/>
                  <a:moveTo>
                    <a:pt x="2543" y="0"/>
                  </a:moveTo>
                  <a:cubicBezTo>
                    <a:pt x="2419" y="0"/>
                    <a:pt x="2319" y="101"/>
                    <a:pt x="2319" y="224"/>
                  </a:cubicBezTo>
                  <a:lnTo>
                    <a:pt x="2319" y="635"/>
                  </a:lnTo>
                  <a:cubicBezTo>
                    <a:pt x="1815" y="736"/>
                    <a:pt x="1345" y="970"/>
                    <a:pt x="957" y="1319"/>
                  </a:cubicBezTo>
                  <a:cubicBezTo>
                    <a:pt x="901" y="1370"/>
                    <a:pt x="896" y="1456"/>
                    <a:pt x="946" y="1513"/>
                  </a:cubicBezTo>
                  <a:cubicBezTo>
                    <a:pt x="973" y="1543"/>
                    <a:pt x="1010" y="1558"/>
                    <a:pt x="1048" y="1558"/>
                  </a:cubicBezTo>
                  <a:cubicBezTo>
                    <a:pt x="1080" y="1558"/>
                    <a:pt x="1113" y="1546"/>
                    <a:pt x="1139" y="1523"/>
                  </a:cubicBezTo>
                  <a:cubicBezTo>
                    <a:pt x="1620" y="1091"/>
                    <a:pt x="2240" y="853"/>
                    <a:pt x="2886" y="853"/>
                  </a:cubicBezTo>
                  <a:cubicBezTo>
                    <a:pt x="4328" y="853"/>
                    <a:pt x="5500" y="2026"/>
                    <a:pt x="5500" y="3467"/>
                  </a:cubicBezTo>
                  <a:cubicBezTo>
                    <a:pt x="5500" y="4908"/>
                    <a:pt x="4328" y="6081"/>
                    <a:pt x="2886" y="6081"/>
                  </a:cubicBezTo>
                  <a:cubicBezTo>
                    <a:pt x="1445" y="6081"/>
                    <a:pt x="273" y="4908"/>
                    <a:pt x="273" y="3467"/>
                  </a:cubicBezTo>
                  <a:cubicBezTo>
                    <a:pt x="273" y="2933"/>
                    <a:pt x="433" y="2417"/>
                    <a:pt x="739" y="1979"/>
                  </a:cubicBezTo>
                  <a:cubicBezTo>
                    <a:pt x="783" y="1916"/>
                    <a:pt x="765" y="1830"/>
                    <a:pt x="704" y="1790"/>
                  </a:cubicBezTo>
                  <a:cubicBezTo>
                    <a:pt x="680" y="1773"/>
                    <a:pt x="653" y="1765"/>
                    <a:pt x="626" y="1765"/>
                  </a:cubicBezTo>
                  <a:cubicBezTo>
                    <a:pt x="583" y="1765"/>
                    <a:pt x="541" y="1785"/>
                    <a:pt x="515" y="1823"/>
                  </a:cubicBezTo>
                  <a:cubicBezTo>
                    <a:pt x="178" y="2308"/>
                    <a:pt x="1" y="2876"/>
                    <a:pt x="1" y="3467"/>
                  </a:cubicBezTo>
                  <a:cubicBezTo>
                    <a:pt x="1" y="4863"/>
                    <a:pt x="1000" y="6031"/>
                    <a:pt x="2319" y="6297"/>
                  </a:cubicBezTo>
                  <a:lnTo>
                    <a:pt x="2319" y="9096"/>
                  </a:lnTo>
                  <a:cubicBezTo>
                    <a:pt x="2319" y="9220"/>
                    <a:pt x="2419" y="9320"/>
                    <a:pt x="2543" y="9320"/>
                  </a:cubicBezTo>
                  <a:lnTo>
                    <a:pt x="3234" y="9320"/>
                  </a:lnTo>
                  <a:cubicBezTo>
                    <a:pt x="3358" y="9320"/>
                    <a:pt x="3457" y="9220"/>
                    <a:pt x="3457" y="9096"/>
                  </a:cubicBezTo>
                  <a:lnTo>
                    <a:pt x="3457" y="6297"/>
                  </a:lnTo>
                  <a:cubicBezTo>
                    <a:pt x="4778" y="6031"/>
                    <a:pt x="5775" y="4865"/>
                    <a:pt x="5775" y="3467"/>
                  </a:cubicBezTo>
                  <a:cubicBezTo>
                    <a:pt x="5777" y="2068"/>
                    <a:pt x="4779" y="899"/>
                    <a:pt x="3457" y="635"/>
                  </a:cubicBezTo>
                  <a:lnTo>
                    <a:pt x="3457" y="224"/>
                  </a:lnTo>
                  <a:cubicBezTo>
                    <a:pt x="3457" y="101"/>
                    <a:pt x="3358" y="0"/>
                    <a:pt x="3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0"/>
            <p:cNvSpPr/>
            <p:nvPr/>
          </p:nvSpPr>
          <p:spPr>
            <a:xfrm>
              <a:off x="1516271" y="2987552"/>
              <a:ext cx="126011" cy="126011"/>
            </a:xfrm>
            <a:custGeom>
              <a:avLst/>
              <a:gdLst/>
              <a:ahLst/>
              <a:cxnLst/>
              <a:rect l="l" t="t" r="r" b="b"/>
              <a:pathLst>
                <a:path w="4478" h="4478" extrusionOk="0">
                  <a:moveTo>
                    <a:pt x="2238" y="0"/>
                  </a:moveTo>
                  <a:cubicBezTo>
                    <a:pt x="1005" y="0"/>
                    <a:pt x="1" y="1005"/>
                    <a:pt x="1" y="2240"/>
                  </a:cubicBezTo>
                  <a:cubicBezTo>
                    <a:pt x="1" y="3473"/>
                    <a:pt x="1005" y="4477"/>
                    <a:pt x="2238" y="4477"/>
                  </a:cubicBezTo>
                  <a:cubicBezTo>
                    <a:pt x="3081" y="4477"/>
                    <a:pt x="3846" y="4011"/>
                    <a:pt x="4230" y="3262"/>
                  </a:cubicBezTo>
                  <a:cubicBezTo>
                    <a:pt x="4265" y="3195"/>
                    <a:pt x="4238" y="3113"/>
                    <a:pt x="4172" y="3078"/>
                  </a:cubicBezTo>
                  <a:cubicBezTo>
                    <a:pt x="4152" y="3068"/>
                    <a:pt x="4131" y="3063"/>
                    <a:pt x="4110" y="3063"/>
                  </a:cubicBezTo>
                  <a:cubicBezTo>
                    <a:pt x="4060" y="3063"/>
                    <a:pt x="4012" y="3090"/>
                    <a:pt x="3989" y="3136"/>
                  </a:cubicBezTo>
                  <a:cubicBezTo>
                    <a:pt x="3649" y="3796"/>
                    <a:pt x="2980" y="4205"/>
                    <a:pt x="2238" y="4205"/>
                  </a:cubicBezTo>
                  <a:cubicBezTo>
                    <a:pt x="1157" y="4205"/>
                    <a:pt x="273" y="3324"/>
                    <a:pt x="273" y="2240"/>
                  </a:cubicBezTo>
                  <a:cubicBezTo>
                    <a:pt x="273" y="1156"/>
                    <a:pt x="1154" y="274"/>
                    <a:pt x="2238" y="274"/>
                  </a:cubicBezTo>
                  <a:cubicBezTo>
                    <a:pt x="3322" y="274"/>
                    <a:pt x="4204" y="1155"/>
                    <a:pt x="4204" y="2240"/>
                  </a:cubicBezTo>
                  <a:cubicBezTo>
                    <a:pt x="4204" y="2352"/>
                    <a:pt x="4195" y="2465"/>
                    <a:pt x="4175" y="2574"/>
                  </a:cubicBezTo>
                  <a:cubicBezTo>
                    <a:pt x="4163" y="2647"/>
                    <a:pt x="4214" y="2717"/>
                    <a:pt x="4287" y="2730"/>
                  </a:cubicBezTo>
                  <a:cubicBezTo>
                    <a:pt x="4295" y="2732"/>
                    <a:pt x="4303" y="2732"/>
                    <a:pt x="4311" y="2732"/>
                  </a:cubicBezTo>
                  <a:cubicBezTo>
                    <a:pt x="4376" y="2732"/>
                    <a:pt x="4434" y="2686"/>
                    <a:pt x="4444" y="2620"/>
                  </a:cubicBezTo>
                  <a:cubicBezTo>
                    <a:pt x="4466" y="2494"/>
                    <a:pt x="4478" y="2366"/>
                    <a:pt x="4478" y="2240"/>
                  </a:cubicBezTo>
                  <a:cubicBezTo>
                    <a:pt x="4478" y="1005"/>
                    <a:pt x="3473" y="0"/>
                    <a:pt x="2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0"/>
            <p:cNvSpPr/>
            <p:nvPr/>
          </p:nvSpPr>
          <p:spPr>
            <a:xfrm>
              <a:off x="1541429" y="3031479"/>
              <a:ext cx="29040" cy="38214"/>
            </a:xfrm>
            <a:custGeom>
              <a:avLst/>
              <a:gdLst/>
              <a:ahLst/>
              <a:cxnLst/>
              <a:rect l="l" t="t" r="r" b="b"/>
              <a:pathLst>
                <a:path w="1032" h="1358" extrusionOk="0">
                  <a:moveTo>
                    <a:pt x="884" y="0"/>
                  </a:moveTo>
                  <a:cubicBezTo>
                    <a:pt x="810" y="0"/>
                    <a:pt x="747" y="61"/>
                    <a:pt x="750" y="138"/>
                  </a:cubicBezTo>
                  <a:lnTo>
                    <a:pt x="750" y="795"/>
                  </a:lnTo>
                  <a:lnTo>
                    <a:pt x="249" y="61"/>
                  </a:lnTo>
                  <a:cubicBezTo>
                    <a:pt x="223" y="24"/>
                    <a:pt x="181" y="2"/>
                    <a:pt x="138" y="2"/>
                  </a:cubicBezTo>
                  <a:cubicBezTo>
                    <a:pt x="124" y="2"/>
                    <a:pt x="110" y="4"/>
                    <a:pt x="97" y="9"/>
                  </a:cubicBezTo>
                  <a:cubicBezTo>
                    <a:pt x="40" y="26"/>
                    <a:pt x="1" y="80"/>
                    <a:pt x="1" y="140"/>
                  </a:cubicBezTo>
                  <a:lnTo>
                    <a:pt x="1" y="1220"/>
                  </a:lnTo>
                  <a:cubicBezTo>
                    <a:pt x="1" y="1296"/>
                    <a:pt x="62" y="1357"/>
                    <a:pt x="136" y="1357"/>
                  </a:cubicBezTo>
                  <a:cubicBezTo>
                    <a:pt x="210" y="1357"/>
                    <a:pt x="273" y="1296"/>
                    <a:pt x="273" y="1220"/>
                  </a:cubicBezTo>
                  <a:lnTo>
                    <a:pt x="273" y="577"/>
                  </a:lnTo>
                  <a:lnTo>
                    <a:pt x="755" y="1276"/>
                  </a:lnTo>
                  <a:cubicBezTo>
                    <a:pt x="786" y="1320"/>
                    <a:pt x="832" y="1344"/>
                    <a:pt x="880" y="1344"/>
                  </a:cubicBezTo>
                  <a:cubicBezTo>
                    <a:pt x="895" y="1344"/>
                    <a:pt x="910" y="1342"/>
                    <a:pt x="925" y="1337"/>
                  </a:cubicBezTo>
                  <a:cubicBezTo>
                    <a:pt x="988" y="1318"/>
                    <a:pt x="1030" y="1257"/>
                    <a:pt x="1030" y="1182"/>
                  </a:cubicBezTo>
                  <a:lnTo>
                    <a:pt x="1030" y="135"/>
                  </a:lnTo>
                  <a:cubicBezTo>
                    <a:pt x="1031" y="60"/>
                    <a:pt x="961" y="0"/>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0"/>
            <p:cNvSpPr/>
            <p:nvPr/>
          </p:nvSpPr>
          <p:spPr>
            <a:xfrm>
              <a:off x="1578913" y="3031479"/>
              <a:ext cx="38102" cy="38158"/>
            </a:xfrm>
            <a:custGeom>
              <a:avLst/>
              <a:gdLst/>
              <a:ahLst/>
              <a:cxnLst/>
              <a:rect l="l" t="t" r="r" b="b"/>
              <a:pathLst>
                <a:path w="1354" h="1356" extrusionOk="0">
                  <a:moveTo>
                    <a:pt x="678" y="272"/>
                  </a:moveTo>
                  <a:cubicBezTo>
                    <a:pt x="901" y="272"/>
                    <a:pt x="1083" y="454"/>
                    <a:pt x="1083" y="679"/>
                  </a:cubicBezTo>
                  <a:cubicBezTo>
                    <a:pt x="1083" y="903"/>
                    <a:pt x="901" y="1085"/>
                    <a:pt x="678" y="1085"/>
                  </a:cubicBezTo>
                  <a:cubicBezTo>
                    <a:pt x="454" y="1085"/>
                    <a:pt x="272" y="903"/>
                    <a:pt x="272" y="679"/>
                  </a:cubicBezTo>
                  <a:cubicBezTo>
                    <a:pt x="272" y="454"/>
                    <a:pt x="454" y="272"/>
                    <a:pt x="678" y="272"/>
                  </a:cubicBezTo>
                  <a:close/>
                  <a:moveTo>
                    <a:pt x="678" y="0"/>
                  </a:moveTo>
                  <a:cubicBezTo>
                    <a:pt x="304" y="0"/>
                    <a:pt x="1" y="303"/>
                    <a:pt x="1" y="679"/>
                  </a:cubicBezTo>
                  <a:cubicBezTo>
                    <a:pt x="1" y="1051"/>
                    <a:pt x="304" y="1356"/>
                    <a:pt x="678" y="1356"/>
                  </a:cubicBezTo>
                  <a:cubicBezTo>
                    <a:pt x="1051" y="1356"/>
                    <a:pt x="1353" y="1051"/>
                    <a:pt x="1353" y="679"/>
                  </a:cubicBezTo>
                  <a:cubicBezTo>
                    <a:pt x="1353" y="306"/>
                    <a:pt x="1051" y="0"/>
                    <a:pt x="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50"/>
          <p:cNvGrpSpPr/>
          <p:nvPr/>
        </p:nvGrpSpPr>
        <p:grpSpPr>
          <a:xfrm>
            <a:off x="7885447" y="3583615"/>
            <a:ext cx="255370" cy="412113"/>
            <a:chOff x="5866975" y="1564778"/>
            <a:chExt cx="162480" cy="262209"/>
          </a:xfrm>
        </p:grpSpPr>
        <p:sp>
          <p:nvSpPr>
            <p:cNvPr id="710" name="Google Shape;710;p50"/>
            <p:cNvSpPr/>
            <p:nvPr/>
          </p:nvSpPr>
          <p:spPr>
            <a:xfrm>
              <a:off x="5866975" y="1564778"/>
              <a:ext cx="162480" cy="262209"/>
            </a:xfrm>
            <a:custGeom>
              <a:avLst/>
              <a:gdLst/>
              <a:ahLst/>
              <a:cxnLst/>
              <a:rect l="l" t="t" r="r" b="b"/>
              <a:pathLst>
                <a:path w="5774" h="9318" extrusionOk="0">
                  <a:moveTo>
                    <a:pt x="3183" y="275"/>
                  </a:moveTo>
                  <a:lnTo>
                    <a:pt x="3183" y="596"/>
                  </a:lnTo>
                  <a:cubicBezTo>
                    <a:pt x="3084" y="586"/>
                    <a:pt x="2986" y="582"/>
                    <a:pt x="2886" y="582"/>
                  </a:cubicBezTo>
                  <a:cubicBezTo>
                    <a:pt x="2785" y="582"/>
                    <a:pt x="2688" y="588"/>
                    <a:pt x="2589" y="596"/>
                  </a:cubicBezTo>
                  <a:lnTo>
                    <a:pt x="2589" y="275"/>
                  </a:lnTo>
                  <a:close/>
                  <a:moveTo>
                    <a:pt x="2541" y="1"/>
                  </a:moveTo>
                  <a:cubicBezTo>
                    <a:pt x="2417" y="1"/>
                    <a:pt x="2317" y="101"/>
                    <a:pt x="2317" y="225"/>
                  </a:cubicBezTo>
                  <a:lnTo>
                    <a:pt x="2317" y="637"/>
                  </a:lnTo>
                  <a:cubicBezTo>
                    <a:pt x="997" y="902"/>
                    <a:pt x="0" y="2068"/>
                    <a:pt x="0" y="3466"/>
                  </a:cubicBezTo>
                  <a:cubicBezTo>
                    <a:pt x="0" y="4862"/>
                    <a:pt x="997" y="6032"/>
                    <a:pt x="2317" y="6297"/>
                  </a:cubicBezTo>
                  <a:lnTo>
                    <a:pt x="2317" y="7368"/>
                  </a:lnTo>
                  <a:cubicBezTo>
                    <a:pt x="2317" y="7444"/>
                    <a:pt x="2378" y="7505"/>
                    <a:pt x="2453" y="7505"/>
                  </a:cubicBezTo>
                  <a:cubicBezTo>
                    <a:pt x="2528" y="7505"/>
                    <a:pt x="2589" y="7444"/>
                    <a:pt x="2589" y="7368"/>
                  </a:cubicBezTo>
                  <a:lnTo>
                    <a:pt x="2589" y="6337"/>
                  </a:lnTo>
                  <a:cubicBezTo>
                    <a:pt x="2688" y="6346"/>
                    <a:pt x="2785" y="6352"/>
                    <a:pt x="2886" y="6352"/>
                  </a:cubicBezTo>
                  <a:cubicBezTo>
                    <a:pt x="2986" y="6352"/>
                    <a:pt x="3084" y="6346"/>
                    <a:pt x="3183" y="6337"/>
                  </a:cubicBezTo>
                  <a:lnTo>
                    <a:pt x="3183" y="9046"/>
                  </a:lnTo>
                  <a:lnTo>
                    <a:pt x="2589" y="9046"/>
                  </a:lnTo>
                  <a:lnTo>
                    <a:pt x="2589" y="8000"/>
                  </a:lnTo>
                  <a:cubicBezTo>
                    <a:pt x="2589" y="7926"/>
                    <a:pt x="2528" y="7865"/>
                    <a:pt x="2453" y="7865"/>
                  </a:cubicBezTo>
                  <a:cubicBezTo>
                    <a:pt x="2378" y="7865"/>
                    <a:pt x="2317" y="7926"/>
                    <a:pt x="2317" y="8000"/>
                  </a:cubicBezTo>
                  <a:lnTo>
                    <a:pt x="2317" y="9095"/>
                  </a:lnTo>
                  <a:cubicBezTo>
                    <a:pt x="2317" y="9219"/>
                    <a:pt x="2417" y="9318"/>
                    <a:pt x="2539" y="9318"/>
                  </a:cubicBezTo>
                  <a:lnTo>
                    <a:pt x="3231" y="9318"/>
                  </a:lnTo>
                  <a:cubicBezTo>
                    <a:pt x="3355" y="9318"/>
                    <a:pt x="3455" y="9219"/>
                    <a:pt x="3455" y="9095"/>
                  </a:cubicBezTo>
                  <a:lnTo>
                    <a:pt x="3455" y="6295"/>
                  </a:lnTo>
                  <a:cubicBezTo>
                    <a:pt x="4774" y="6029"/>
                    <a:pt x="5772" y="4862"/>
                    <a:pt x="5772" y="3465"/>
                  </a:cubicBezTo>
                  <a:cubicBezTo>
                    <a:pt x="5773" y="2975"/>
                    <a:pt x="5647" y="2492"/>
                    <a:pt x="5411" y="2065"/>
                  </a:cubicBezTo>
                  <a:cubicBezTo>
                    <a:pt x="5386" y="2021"/>
                    <a:pt x="5339" y="1996"/>
                    <a:pt x="5291" y="1996"/>
                  </a:cubicBezTo>
                  <a:cubicBezTo>
                    <a:pt x="5268" y="1996"/>
                    <a:pt x="5245" y="2001"/>
                    <a:pt x="5224" y="2013"/>
                  </a:cubicBezTo>
                  <a:cubicBezTo>
                    <a:pt x="5159" y="2049"/>
                    <a:pt x="5135" y="2132"/>
                    <a:pt x="5172" y="2198"/>
                  </a:cubicBezTo>
                  <a:cubicBezTo>
                    <a:pt x="5387" y="2584"/>
                    <a:pt x="5499" y="3022"/>
                    <a:pt x="5499" y="3466"/>
                  </a:cubicBezTo>
                  <a:cubicBezTo>
                    <a:pt x="5499" y="4908"/>
                    <a:pt x="4327" y="6080"/>
                    <a:pt x="2886" y="6080"/>
                  </a:cubicBezTo>
                  <a:cubicBezTo>
                    <a:pt x="1444" y="6080"/>
                    <a:pt x="272" y="4908"/>
                    <a:pt x="272" y="3466"/>
                  </a:cubicBezTo>
                  <a:cubicBezTo>
                    <a:pt x="272" y="2025"/>
                    <a:pt x="1444" y="853"/>
                    <a:pt x="2886" y="853"/>
                  </a:cubicBezTo>
                  <a:cubicBezTo>
                    <a:pt x="3621" y="853"/>
                    <a:pt x="4327" y="1166"/>
                    <a:pt x="4822" y="1712"/>
                  </a:cubicBezTo>
                  <a:cubicBezTo>
                    <a:pt x="4850" y="1742"/>
                    <a:pt x="4887" y="1757"/>
                    <a:pt x="4924" y="1757"/>
                  </a:cubicBezTo>
                  <a:cubicBezTo>
                    <a:pt x="4957" y="1757"/>
                    <a:pt x="4990" y="1746"/>
                    <a:pt x="5016" y="1722"/>
                  </a:cubicBezTo>
                  <a:cubicBezTo>
                    <a:pt x="5071" y="1671"/>
                    <a:pt x="5076" y="1585"/>
                    <a:pt x="5025" y="1528"/>
                  </a:cubicBezTo>
                  <a:cubicBezTo>
                    <a:pt x="4608" y="1068"/>
                    <a:pt x="4055" y="758"/>
                    <a:pt x="3455" y="639"/>
                  </a:cubicBezTo>
                  <a:lnTo>
                    <a:pt x="3455" y="225"/>
                  </a:lnTo>
                  <a:cubicBezTo>
                    <a:pt x="3455" y="101"/>
                    <a:pt x="3356" y="1"/>
                    <a:pt x="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0"/>
            <p:cNvSpPr/>
            <p:nvPr/>
          </p:nvSpPr>
          <p:spPr>
            <a:xfrm>
              <a:off x="5885210" y="1599335"/>
              <a:ext cx="126011" cy="126011"/>
            </a:xfrm>
            <a:custGeom>
              <a:avLst/>
              <a:gdLst/>
              <a:ahLst/>
              <a:cxnLst/>
              <a:rect l="l" t="t" r="r" b="b"/>
              <a:pathLst>
                <a:path w="4478" h="4478" extrusionOk="0">
                  <a:moveTo>
                    <a:pt x="2238" y="274"/>
                  </a:moveTo>
                  <a:cubicBezTo>
                    <a:pt x="3323" y="274"/>
                    <a:pt x="4204" y="1155"/>
                    <a:pt x="4204" y="2240"/>
                  </a:cubicBezTo>
                  <a:cubicBezTo>
                    <a:pt x="4204" y="3321"/>
                    <a:pt x="3321" y="4205"/>
                    <a:pt x="2238" y="4205"/>
                  </a:cubicBezTo>
                  <a:cubicBezTo>
                    <a:pt x="1155" y="4205"/>
                    <a:pt x="272" y="3323"/>
                    <a:pt x="272" y="2240"/>
                  </a:cubicBezTo>
                  <a:cubicBezTo>
                    <a:pt x="272" y="1156"/>
                    <a:pt x="1153" y="274"/>
                    <a:pt x="2238" y="274"/>
                  </a:cubicBezTo>
                  <a:close/>
                  <a:moveTo>
                    <a:pt x="2238" y="0"/>
                  </a:moveTo>
                  <a:cubicBezTo>
                    <a:pt x="1005" y="0"/>
                    <a:pt x="0" y="1005"/>
                    <a:pt x="0" y="2240"/>
                  </a:cubicBezTo>
                  <a:cubicBezTo>
                    <a:pt x="0" y="3473"/>
                    <a:pt x="1005" y="4477"/>
                    <a:pt x="2238" y="4477"/>
                  </a:cubicBezTo>
                  <a:cubicBezTo>
                    <a:pt x="3473" y="4477"/>
                    <a:pt x="4477" y="3473"/>
                    <a:pt x="4477" y="2240"/>
                  </a:cubicBezTo>
                  <a:cubicBezTo>
                    <a:pt x="4477" y="1005"/>
                    <a:pt x="3473" y="0"/>
                    <a:pt x="2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0"/>
            <p:cNvSpPr/>
            <p:nvPr/>
          </p:nvSpPr>
          <p:spPr>
            <a:xfrm>
              <a:off x="5938593" y="1645430"/>
              <a:ext cx="18826" cy="34021"/>
            </a:xfrm>
            <a:custGeom>
              <a:avLst/>
              <a:gdLst/>
              <a:ahLst/>
              <a:cxnLst/>
              <a:rect l="l" t="t" r="r" b="b"/>
              <a:pathLst>
                <a:path w="669" h="1209" extrusionOk="0">
                  <a:moveTo>
                    <a:pt x="137" y="0"/>
                  </a:moveTo>
                  <a:cubicBezTo>
                    <a:pt x="63" y="0"/>
                    <a:pt x="0" y="63"/>
                    <a:pt x="0" y="137"/>
                  </a:cubicBezTo>
                  <a:lnTo>
                    <a:pt x="0" y="1072"/>
                  </a:lnTo>
                  <a:cubicBezTo>
                    <a:pt x="0" y="1148"/>
                    <a:pt x="63" y="1209"/>
                    <a:pt x="137" y="1209"/>
                  </a:cubicBezTo>
                  <a:lnTo>
                    <a:pt x="532" y="1209"/>
                  </a:lnTo>
                  <a:cubicBezTo>
                    <a:pt x="607" y="1209"/>
                    <a:pt x="669" y="1148"/>
                    <a:pt x="669" y="1072"/>
                  </a:cubicBezTo>
                  <a:cubicBezTo>
                    <a:pt x="669" y="998"/>
                    <a:pt x="607" y="937"/>
                    <a:pt x="532" y="937"/>
                  </a:cubicBezTo>
                  <a:lnTo>
                    <a:pt x="274" y="937"/>
                  </a:lnTo>
                  <a:lnTo>
                    <a:pt x="274" y="741"/>
                  </a:lnTo>
                  <a:lnTo>
                    <a:pt x="503" y="741"/>
                  </a:lnTo>
                  <a:cubicBezTo>
                    <a:pt x="578" y="741"/>
                    <a:pt x="639" y="679"/>
                    <a:pt x="639" y="605"/>
                  </a:cubicBezTo>
                  <a:cubicBezTo>
                    <a:pt x="639" y="530"/>
                    <a:pt x="578" y="468"/>
                    <a:pt x="503" y="468"/>
                  </a:cubicBezTo>
                  <a:lnTo>
                    <a:pt x="274" y="468"/>
                  </a:lnTo>
                  <a:lnTo>
                    <a:pt x="274" y="274"/>
                  </a:lnTo>
                  <a:lnTo>
                    <a:pt x="532" y="274"/>
                  </a:lnTo>
                  <a:cubicBezTo>
                    <a:pt x="607" y="274"/>
                    <a:pt x="669" y="211"/>
                    <a:pt x="669" y="137"/>
                  </a:cubicBezTo>
                  <a:cubicBezTo>
                    <a:pt x="669" y="63"/>
                    <a:pt x="607"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0"/>
            <p:cNvSpPr/>
            <p:nvPr/>
          </p:nvSpPr>
          <p:spPr>
            <a:xfrm>
              <a:off x="5962963" y="1645092"/>
              <a:ext cx="25973" cy="34331"/>
            </a:xfrm>
            <a:custGeom>
              <a:avLst/>
              <a:gdLst/>
              <a:ahLst/>
              <a:cxnLst/>
              <a:rect l="l" t="t" r="r" b="b"/>
              <a:pathLst>
                <a:path w="923" h="1220" extrusionOk="0">
                  <a:moveTo>
                    <a:pt x="466" y="1"/>
                  </a:moveTo>
                  <a:cubicBezTo>
                    <a:pt x="421" y="1"/>
                    <a:pt x="375" y="7"/>
                    <a:pt x="327" y="21"/>
                  </a:cubicBezTo>
                  <a:cubicBezTo>
                    <a:pt x="190" y="63"/>
                    <a:pt x="92" y="171"/>
                    <a:pt x="73" y="305"/>
                  </a:cubicBezTo>
                  <a:cubicBezTo>
                    <a:pt x="56" y="432"/>
                    <a:pt x="110" y="551"/>
                    <a:pt x="216" y="621"/>
                  </a:cubicBezTo>
                  <a:cubicBezTo>
                    <a:pt x="222" y="624"/>
                    <a:pt x="229" y="628"/>
                    <a:pt x="234" y="631"/>
                  </a:cubicBezTo>
                  <a:cubicBezTo>
                    <a:pt x="239" y="633"/>
                    <a:pt x="370" y="691"/>
                    <a:pt x="516" y="746"/>
                  </a:cubicBezTo>
                  <a:cubicBezTo>
                    <a:pt x="545" y="756"/>
                    <a:pt x="638" y="796"/>
                    <a:pt x="630" y="854"/>
                  </a:cubicBezTo>
                  <a:cubicBezTo>
                    <a:pt x="622" y="898"/>
                    <a:pt x="564" y="946"/>
                    <a:pt x="481" y="946"/>
                  </a:cubicBezTo>
                  <a:cubicBezTo>
                    <a:pt x="392" y="946"/>
                    <a:pt x="306" y="909"/>
                    <a:pt x="254" y="851"/>
                  </a:cubicBezTo>
                  <a:cubicBezTo>
                    <a:pt x="227" y="822"/>
                    <a:pt x="190" y="807"/>
                    <a:pt x="153" y="807"/>
                  </a:cubicBezTo>
                  <a:cubicBezTo>
                    <a:pt x="120" y="807"/>
                    <a:pt x="88" y="818"/>
                    <a:pt x="62" y="842"/>
                  </a:cubicBezTo>
                  <a:cubicBezTo>
                    <a:pt x="5" y="893"/>
                    <a:pt x="1" y="979"/>
                    <a:pt x="52" y="1036"/>
                  </a:cubicBezTo>
                  <a:cubicBezTo>
                    <a:pt x="158" y="1152"/>
                    <a:pt x="316" y="1219"/>
                    <a:pt x="481" y="1219"/>
                  </a:cubicBezTo>
                  <a:cubicBezTo>
                    <a:pt x="689" y="1219"/>
                    <a:pt x="864" y="1087"/>
                    <a:pt x="896" y="902"/>
                  </a:cubicBezTo>
                  <a:cubicBezTo>
                    <a:pt x="922" y="764"/>
                    <a:pt x="860" y="582"/>
                    <a:pt x="611" y="491"/>
                  </a:cubicBezTo>
                  <a:cubicBezTo>
                    <a:pt x="498" y="449"/>
                    <a:pt x="392" y="404"/>
                    <a:pt x="357" y="389"/>
                  </a:cubicBezTo>
                  <a:cubicBezTo>
                    <a:pt x="341" y="375"/>
                    <a:pt x="341" y="356"/>
                    <a:pt x="343" y="346"/>
                  </a:cubicBezTo>
                  <a:cubicBezTo>
                    <a:pt x="346" y="333"/>
                    <a:pt x="356" y="302"/>
                    <a:pt x="407" y="286"/>
                  </a:cubicBezTo>
                  <a:cubicBezTo>
                    <a:pt x="428" y="280"/>
                    <a:pt x="448" y="277"/>
                    <a:pt x="468" y="277"/>
                  </a:cubicBezTo>
                  <a:cubicBezTo>
                    <a:pt x="566" y="277"/>
                    <a:pt x="646" y="339"/>
                    <a:pt x="648" y="341"/>
                  </a:cubicBezTo>
                  <a:cubicBezTo>
                    <a:pt x="674" y="363"/>
                    <a:pt x="705" y="373"/>
                    <a:pt x="736" y="373"/>
                  </a:cubicBezTo>
                  <a:cubicBezTo>
                    <a:pt x="775" y="373"/>
                    <a:pt x="814" y="356"/>
                    <a:pt x="841" y="324"/>
                  </a:cubicBezTo>
                  <a:cubicBezTo>
                    <a:pt x="889" y="266"/>
                    <a:pt x="881" y="180"/>
                    <a:pt x="823" y="130"/>
                  </a:cubicBezTo>
                  <a:cubicBezTo>
                    <a:pt x="816" y="124"/>
                    <a:pt x="667" y="1"/>
                    <a:pt x="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0"/>
            <p:cNvSpPr/>
            <p:nvPr/>
          </p:nvSpPr>
          <p:spPr>
            <a:xfrm>
              <a:off x="5907413" y="1645204"/>
              <a:ext cx="25664" cy="34303"/>
            </a:xfrm>
            <a:custGeom>
              <a:avLst/>
              <a:gdLst/>
              <a:ahLst/>
              <a:cxnLst/>
              <a:rect l="l" t="t" r="r" b="b"/>
              <a:pathLst>
                <a:path w="912" h="1219" extrusionOk="0">
                  <a:moveTo>
                    <a:pt x="155" y="1"/>
                  </a:moveTo>
                  <a:cubicBezTo>
                    <a:pt x="129" y="1"/>
                    <a:pt x="104" y="8"/>
                    <a:pt x="80" y="23"/>
                  </a:cubicBezTo>
                  <a:cubicBezTo>
                    <a:pt x="16" y="65"/>
                    <a:pt x="0" y="148"/>
                    <a:pt x="41" y="212"/>
                  </a:cubicBezTo>
                  <a:lnTo>
                    <a:pt x="319" y="640"/>
                  </a:lnTo>
                  <a:lnTo>
                    <a:pt x="318" y="1083"/>
                  </a:lnTo>
                  <a:cubicBezTo>
                    <a:pt x="318" y="1157"/>
                    <a:pt x="377" y="1218"/>
                    <a:pt x="453" y="1218"/>
                  </a:cubicBezTo>
                  <a:cubicBezTo>
                    <a:pt x="529" y="1218"/>
                    <a:pt x="590" y="1159"/>
                    <a:pt x="590" y="1083"/>
                  </a:cubicBezTo>
                  <a:lnTo>
                    <a:pt x="591" y="640"/>
                  </a:lnTo>
                  <a:lnTo>
                    <a:pt x="868" y="214"/>
                  </a:lnTo>
                  <a:cubicBezTo>
                    <a:pt x="912" y="151"/>
                    <a:pt x="896" y="65"/>
                    <a:pt x="832" y="24"/>
                  </a:cubicBezTo>
                  <a:cubicBezTo>
                    <a:pt x="809" y="9"/>
                    <a:pt x="783" y="2"/>
                    <a:pt x="758" y="2"/>
                  </a:cubicBezTo>
                  <a:cubicBezTo>
                    <a:pt x="713" y="2"/>
                    <a:pt x="669" y="24"/>
                    <a:pt x="642" y="65"/>
                  </a:cubicBezTo>
                  <a:lnTo>
                    <a:pt x="457" y="349"/>
                  </a:lnTo>
                  <a:lnTo>
                    <a:pt x="270" y="64"/>
                  </a:lnTo>
                  <a:cubicBezTo>
                    <a:pt x="243" y="23"/>
                    <a:pt x="199"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5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Times New Roman" panose="02020603050405020304" charset="0"/>
                <a:cs typeface="Times New Roman" panose="02020603050405020304" charset="0"/>
              </a:rPr>
              <a:t>- Ý nghĩa của tự lập đối với gia đình:</a:t>
            </a:r>
          </a:p>
        </p:txBody>
      </p:sp>
      <p:sp>
        <p:nvSpPr>
          <p:cNvPr id="20" name="Text Box 19"/>
          <p:cNvSpPr txBox="1"/>
          <p:nvPr/>
        </p:nvSpPr>
        <p:spPr>
          <a:xfrm>
            <a:off x="720090" y="2359660"/>
            <a:ext cx="7042150" cy="460375"/>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 Khi con cái biết tự lập, cha mẹ vui và hạnh phúc.</a:t>
            </a:r>
          </a:p>
        </p:txBody>
      </p:sp>
      <p:sp>
        <p:nvSpPr>
          <p:cNvPr id="2" name="Text Box 1"/>
          <p:cNvSpPr txBox="1"/>
          <p:nvPr/>
        </p:nvSpPr>
        <p:spPr>
          <a:xfrm>
            <a:off x="720090" y="2874010"/>
            <a:ext cx="7034530" cy="1641475"/>
          </a:xfrm>
          <a:prstGeom prst="rect">
            <a:avLst/>
          </a:prstGeom>
          <a:noFill/>
        </p:spPr>
        <p:txBody>
          <a:bodyPr wrap="square" rtlCol="0">
            <a:spAutoFit/>
          </a:bodyPr>
          <a:lstStyle/>
          <a:p>
            <a:pPr algn="just">
              <a:lnSpc>
                <a:spcPct val="140000"/>
              </a:lnSpc>
            </a:pPr>
            <a:r>
              <a:rPr lang="en-US" sz="2400">
                <a:latin typeface="Times New Roman" panose="02020603050405020304" charset="0"/>
                <a:cs typeface="Times New Roman" panose="02020603050405020304" charset="0"/>
              </a:rPr>
              <a:t>+</a:t>
            </a:r>
            <a:r>
              <a:rPr lang="vi-VN" altLang="en-US"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Bố mẹ không phải lo lắng vì con mình đã trưởng thành, tự lo cho mình, không dựa dẫm, ỷ lại vào người khác.</a:t>
            </a:r>
          </a:p>
        </p:txBody>
      </p:sp>
      <p:grpSp>
        <p:nvGrpSpPr>
          <p:cNvPr id="3" name="Google Shape;704;p50"/>
          <p:cNvGrpSpPr/>
          <p:nvPr/>
        </p:nvGrpSpPr>
        <p:grpSpPr>
          <a:xfrm>
            <a:off x="1847177" y="1715296"/>
            <a:ext cx="255503" cy="412246"/>
            <a:chOff x="1497952" y="2953051"/>
            <a:chExt cx="162565" cy="262293"/>
          </a:xfrm>
        </p:grpSpPr>
        <p:sp>
          <p:nvSpPr>
            <p:cNvPr id="4" name="Google Shape;705;p50"/>
            <p:cNvSpPr/>
            <p:nvPr/>
          </p:nvSpPr>
          <p:spPr>
            <a:xfrm>
              <a:off x="1497952" y="2953051"/>
              <a:ext cx="162565" cy="262293"/>
            </a:xfrm>
            <a:custGeom>
              <a:avLst/>
              <a:gdLst/>
              <a:ahLst/>
              <a:cxnLst/>
              <a:rect l="l" t="t" r="r" b="b"/>
              <a:pathLst>
                <a:path w="5777" h="9321" extrusionOk="0">
                  <a:moveTo>
                    <a:pt x="3186" y="271"/>
                  </a:moveTo>
                  <a:lnTo>
                    <a:pt x="3186" y="593"/>
                  </a:lnTo>
                  <a:cubicBezTo>
                    <a:pt x="3089" y="584"/>
                    <a:pt x="2990" y="578"/>
                    <a:pt x="2889" y="578"/>
                  </a:cubicBezTo>
                  <a:cubicBezTo>
                    <a:pt x="2790" y="578"/>
                    <a:pt x="2691" y="584"/>
                    <a:pt x="2592" y="593"/>
                  </a:cubicBezTo>
                  <a:lnTo>
                    <a:pt x="2592" y="271"/>
                  </a:lnTo>
                  <a:close/>
                  <a:moveTo>
                    <a:pt x="3186" y="6337"/>
                  </a:moveTo>
                  <a:lnTo>
                    <a:pt x="3186" y="9045"/>
                  </a:lnTo>
                  <a:lnTo>
                    <a:pt x="2594" y="9045"/>
                  </a:lnTo>
                  <a:lnTo>
                    <a:pt x="2594" y="6337"/>
                  </a:lnTo>
                  <a:cubicBezTo>
                    <a:pt x="2691" y="6347"/>
                    <a:pt x="2790" y="6351"/>
                    <a:pt x="2889" y="6351"/>
                  </a:cubicBezTo>
                  <a:cubicBezTo>
                    <a:pt x="2990" y="6351"/>
                    <a:pt x="3089" y="6347"/>
                    <a:pt x="3186" y="6337"/>
                  </a:cubicBezTo>
                  <a:close/>
                  <a:moveTo>
                    <a:pt x="2543" y="0"/>
                  </a:moveTo>
                  <a:cubicBezTo>
                    <a:pt x="2419" y="0"/>
                    <a:pt x="2319" y="101"/>
                    <a:pt x="2319" y="224"/>
                  </a:cubicBezTo>
                  <a:lnTo>
                    <a:pt x="2319" y="635"/>
                  </a:lnTo>
                  <a:cubicBezTo>
                    <a:pt x="1815" y="736"/>
                    <a:pt x="1345" y="970"/>
                    <a:pt x="957" y="1319"/>
                  </a:cubicBezTo>
                  <a:cubicBezTo>
                    <a:pt x="901" y="1370"/>
                    <a:pt x="896" y="1456"/>
                    <a:pt x="946" y="1513"/>
                  </a:cubicBezTo>
                  <a:cubicBezTo>
                    <a:pt x="973" y="1543"/>
                    <a:pt x="1010" y="1558"/>
                    <a:pt x="1048" y="1558"/>
                  </a:cubicBezTo>
                  <a:cubicBezTo>
                    <a:pt x="1080" y="1558"/>
                    <a:pt x="1113" y="1546"/>
                    <a:pt x="1139" y="1523"/>
                  </a:cubicBezTo>
                  <a:cubicBezTo>
                    <a:pt x="1620" y="1091"/>
                    <a:pt x="2240" y="853"/>
                    <a:pt x="2886" y="853"/>
                  </a:cubicBezTo>
                  <a:cubicBezTo>
                    <a:pt x="4328" y="853"/>
                    <a:pt x="5500" y="2026"/>
                    <a:pt x="5500" y="3467"/>
                  </a:cubicBezTo>
                  <a:cubicBezTo>
                    <a:pt x="5500" y="4908"/>
                    <a:pt x="4328" y="6081"/>
                    <a:pt x="2886" y="6081"/>
                  </a:cubicBezTo>
                  <a:cubicBezTo>
                    <a:pt x="1445" y="6081"/>
                    <a:pt x="273" y="4908"/>
                    <a:pt x="273" y="3467"/>
                  </a:cubicBezTo>
                  <a:cubicBezTo>
                    <a:pt x="273" y="2933"/>
                    <a:pt x="433" y="2417"/>
                    <a:pt x="739" y="1979"/>
                  </a:cubicBezTo>
                  <a:cubicBezTo>
                    <a:pt x="783" y="1916"/>
                    <a:pt x="765" y="1830"/>
                    <a:pt x="704" y="1790"/>
                  </a:cubicBezTo>
                  <a:cubicBezTo>
                    <a:pt x="680" y="1773"/>
                    <a:pt x="653" y="1765"/>
                    <a:pt x="626" y="1765"/>
                  </a:cubicBezTo>
                  <a:cubicBezTo>
                    <a:pt x="583" y="1765"/>
                    <a:pt x="541" y="1785"/>
                    <a:pt x="515" y="1823"/>
                  </a:cubicBezTo>
                  <a:cubicBezTo>
                    <a:pt x="178" y="2308"/>
                    <a:pt x="1" y="2876"/>
                    <a:pt x="1" y="3467"/>
                  </a:cubicBezTo>
                  <a:cubicBezTo>
                    <a:pt x="1" y="4863"/>
                    <a:pt x="1000" y="6031"/>
                    <a:pt x="2319" y="6297"/>
                  </a:cubicBezTo>
                  <a:lnTo>
                    <a:pt x="2319" y="9096"/>
                  </a:lnTo>
                  <a:cubicBezTo>
                    <a:pt x="2319" y="9220"/>
                    <a:pt x="2419" y="9320"/>
                    <a:pt x="2543" y="9320"/>
                  </a:cubicBezTo>
                  <a:lnTo>
                    <a:pt x="3234" y="9320"/>
                  </a:lnTo>
                  <a:cubicBezTo>
                    <a:pt x="3358" y="9320"/>
                    <a:pt x="3457" y="9220"/>
                    <a:pt x="3457" y="9096"/>
                  </a:cubicBezTo>
                  <a:lnTo>
                    <a:pt x="3457" y="6297"/>
                  </a:lnTo>
                  <a:cubicBezTo>
                    <a:pt x="4778" y="6031"/>
                    <a:pt x="5775" y="4865"/>
                    <a:pt x="5775" y="3467"/>
                  </a:cubicBezTo>
                  <a:cubicBezTo>
                    <a:pt x="5777" y="2068"/>
                    <a:pt x="4779" y="899"/>
                    <a:pt x="3457" y="635"/>
                  </a:cubicBezTo>
                  <a:lnTo>
                    <a:pt x="3457" y="224"/>
                  </a:lnTo>
                  <a:cubicBezTo>
                    <a:pt x="3457" y="101"/>
                    <a:pt x="3358" y="0"/>
                    <a:pt x="3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06;p50"/>
            <p:cNvSpPr/>
            <p:nvPr/>
          </p:nvSpPr>
          <p:spPr>
            <a:xfrm>
              <a:off x="1516271" y="2987552"/>
              <a:ext cx="126011" cy="126011"/>
            </a:xfrm>
            <a:custGeom>
              <a:avLst/>
              <a:gdLst/>
              <a:ahLst/>
              <a:cxnLst/>
              <a:rect l="l" t="t" r="r" b="b"/>
              <a:pathLst>
                <a:path w="4478" h="4478" extrusionOk="0">
                  <a:moveTo>
                    <a:pt x="2238" y="0"/>
                  </a:moveTo>
                  <a:cubicBezTo>
                    <a:pt x="1005" y="0"/>
                    <a:pt x="1" y="1005"/>
                    <a:pt x="1" y="2240"/>
                  </a:cubicBezTo>
                  <a:cubicBezTo>
                    <a:pt x="1" y="3473"/>
                    <a:pt x="1005" y="4477"/>
                    <a:pt x="2238" y="4477"/>
                  </a:cubicBezTo>
                  <a:cubicBezTo>
                    <a:pt x="3081" y="4477"/>
                    <a:pt x="3846" y="4011"/>
                    <a:pt x="4230" y="3262"/>
                  </a:cubicBezTo>
                  <a:cubicBezTo>
                    <a:pt x="4265" y="3195"/>
                    <a:pt x="4238" y="3113"/>
                    <a:pt x="4172" y="3078"/>
                  </a:cubicBezTo>
                  <a:cubicBezTo>
                    <a:pt x="4152" y="3068"/>
                    <a:pt x="4131" y="3063"/>
                    <a:pt x="4110" y="3063"/>
                  </a:cubicBezTo>
                  <a:cubicBezTo>
                    <a:pt x="4060" y="3063"/>
                    <a:pt x="4012" y="3090"/>
                    <a:pt x="3989" y="3136"/>
                  </a:cubicBezTo>
                  <a:cubicBezTo>
                    <a:pt x="3649" y="3796"/>
                    <a:pt x="2980" y="4205"/>
                    <a:pt x="2238" y="4205"/>
                  </a:cubicBezTo>
                  <a:cubicBezTo>
                    <a:pt x="1157" y="4205"/>
                    <a:pt x="273" y="3324"/>
                    <a:pt x="273" y="2240"/>
                  </a:cubicBezTo>
                  <a:cubicBezTo>
                    <a:pt x="273" y="1156"/>
                    <a:pt x="1154" y="274"/>
                    <a:pt x="2238" y="274"/>
                  </a:cubicBezTo>
                  <a:cubicBezTo>
                    <a:pt x="3322" y="274"/>
                    <a:pt x="4204" y="1155"/>
                    <a:pt x="4204" y="2240"/>
                  </a:cubicBezTo>
                  <a:cubicBezTo>
                    <a:pt x="4204" y="2352"/>
                    <a:pt x="4195" y="2465"/>
                    <a:pt x="4175" y="2574"/>
                  </a:cubicBezTo>
                  <a:cubicBezTo>
                    <a:pt x="4163" y="2647"/>
                    <a:pt x="4214" y="2717"/>
                    <a:pt x="4287" y="2730"/>
                  </a:cubicBezTo>
                  <a:cubicBezTo>
                    <a:pt x="4295" y="2732"/>
                    <a:pt x="4303" y="2732"/>
                    <a:pt x="4311" y="2732"/>
                  </a:cubicBezTo>
                  <a:cubicBezTo>
                    <a:pt x="4376" y="2732"/>
                    <a:pt x="4434" y="2686"/>
                    <a:pt x="4444" y="2620"/>
                  </a:cubicBezTo>
                  <a:cubicBezTo>
                    <a:pt x="4466" y="2494"/>
                    <a:pt x="4478" y="2366"/>
                    <a:pt x="4478" y="2240"/>
                  </a:cubicBezTo>
                  <a:cubicBezTo>
                    <a:pt x="4478" y="1005"/>
                    <a:pt x="3473" y="0"/>
                    <a:pt x="2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07;p50"/>
            <p:cNvSpPr/>
            <p:nvPr/>
          </p:nvSpPr>
          <p:spPr>
            <a:xfrm>
              <a:off x="1541429" y="3031479"/>
              <a:ext cx="29040" cy="38214"/>
            </a:xfrm>
            <a:custGeom>
              <a:avLst/>
              <a:gdLst/>
              <a:ahLst/>
              <a:cxnLst/>
              <a:rect l="l" t="t" r="r" b="b"/>
              <a:pathLst>
                <a:path w="1032" h="1358" extrusionOk="0">
                  <a:moveTo>
                    <a:pt x="884" y="0"/>
                  </a:moveTo>
                  <a:cubicBezTo>
                    <a:pt x="810" y="0"/>
                    <a:pt x="747" y="61"/>
                    <a:pt x="750" y="138"/>
                  </a:cubicBezTo>
                  <a:lnTo>
                    <a:pt x="750" y="795"/>
                  </a:lnTo>
                  <a:lnTo>
                    <a:pt x="249" y="61"/>
                  </a:lnTo>
                  <a:cubicBezTo>
                    <a:pt x="223" y="24"/>
                    <a:pt x="181" y="2"/>
                    <a:pt x="138" y="2"/>
                  </a:cubicBezTo>
                  <a:cubicBezTo>
                    <a:pt x="124" y="2"/>
                    <a:pt x="110" y="4"/>
                    <a:pt x="97" y="9"/>
                  </a:cubicBezTo>
                  <a:cubicBezTo>
                    <a:pt x="40" y="26"/>
                    <a:pt x="1" y="80"/>
                    <a:pt x="1" y="140"/>
                  </a:cubicBezTo>
                  <a:lnTo>
                    <a:pt x="1" y="1220"/>
                  </a:lnTo>
                  <a:cubicBezTo>
                    <a:pt x="1" y="1296"/>
                    <a:pt x="62" y="1357"/>
                    <a:pt x="136" y="1357"/>
                  </a:cubicBezTo>
                  <a:cubicBezTo>
                    <a:pt x="210" y="1357"/>
                    <a:pt x="273" y="1296"/>
                    <a:pt x="273" y="1220"/>
                  </a:cubicBezTo>
                  <a:lnTo>
                    <a:pt x="273" y="577"/>
                  </a:lnTo>
                  <a:lnTo>
                    <a:pt x="755" y="1276"/>
                  </a:lnTo>
                  <a:cubicBezTo>
                    <a:pt x="786" y="1320"/>
                    <a:pt x="832" y="1344"/>
                    <a:pt x="880" y="1344"/>
                  </a:cubicBezTo>
                  <a:cubicBezTo>
                    <a:pt x="895" y="1344"/>
                    <a:pt x="910" y="1342"/>
                    <a:pt x="925" y="1337"/>
                  </a:cubicBezTo>
                  <a:cubicBezTo>
                    <a:pt x="988" y="1318"/>
                    <a:pt x="1030" y="1257"/>
                    <a:pt x="1030" y="1182"/>
                  </a:cubicBezTo>
                  <a:lnTo>
                    <a:pt x="1030" y="135"/>
                  </a:lnTo>
                  <a:cubicBezTo>
                    <a:pt x="1031" y="60"/>
                    <a:pt x="961" y="0"/>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08;p50"/>
            <p:cNvSpPr/>
            <p:nvPr/>
          </p:nvSpPr>
          <p:spPr>
            <a:xfrm>
              <a:off x="1578913" y="3031479"/>
              <a:ext cx="38102" cy="38158"/>
            </a:xfrm>
            <a:custGeom>
              <a:avLst/>
              <a:gdLst/>
              <a:ahLst/>
              <a:cxnLst/>
              <a:rect l="l" t="t" r="r" b="b"/>
              <a:pathLst>
                <a:path w="1354" h="1356" extrusionOk="0">
                  <a:moveTo>
                    <a:pt x="678" y="272"/>
                  </a:moveTo>
                  <a:cubicBezTo>
                    <a:pt x="901" y="272"/>
                    <a:pt x="1083" y="454"/>
                    <a:pt x="1083" y="679"/>
                  </a:cubicBezTo>
                  <a:cubicBezTo>
                    <a:pt x="1083" y="903"/>
                    <a:pt x="901" y="1085"/>
                    <a:pt x="678" y="1085"/>
                  </a:cubicBezTo>
                  <a:cubicBezTo>
                    <a:pt x="454" y="1085"/>
                    <a:pt x="272" y="903"/>
                    <a:pt x="272" y="679"/>
                  </a:cubicBezTo>
                  <a:cubicBezTo>
                    <a:pt x="272" y="454"/>
                    <a:pt x="454" y="272"/>
                    <a:pt x="678" y="272"/>
                  </a:cubicBezTo>
                  <a:close/>
                  <a:moveTo>
                    <a:pt x="678" y="0"/>
                  </a:moveTo>
                  <a:cubicBezTo>
                    <a:pt x="304" y="0"/>
                    <a:pt x="1" y="303"/>
                    <a:pt x="1" y="679"/>
                  </a:cubicBezTo>
                  <a:cubicBezTo>
                    <a:pt x="1" y="1051"/>
                    <a:pt x="304" y="1356"/>
                    <a:pt x="678" y="1356"/>
                  </a:cubicBezTo>
                  <a:cubicBezTo>
                    <a:pt x="1051" y="1356"/>
                    <a:pt x="1353" y="1051"/>
                    <a:pt x="1353" y="679"/>
                  </a:cubicBezTo>
                  <a:cubicBezTo>
                    <a:pt x="1353" y="306"/>
                    <a:pt x="1051" y="0"/>
                    <a:pt x="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698;p50"/>
          <p:cNvGrpSpPr/>
          <p:nvPr/>
        </p:nvGrpSpPr>
        <p:grpSpPr>
          <a:xfrm>
            <a:off x="4488197" y="1718445"/>
            <a:ext cx="255370" cy="412113"/>
            <a:chOff x="5866975" y="1564778"/>
            <a:chExt cx="162480" cy="262209"/>
          </a:xfrm>
        </p:grpSpPr>
        <p:sp>
          <p:nvSpPr>
            <p:cNvPr id="9" name="Google Shape;699;p50"/>
            <p:cNvSpPr/>
            <p:nvPr/>
          </p:nvSpPr>
          <p:spPr>
            <a:xfrm>
              <a:off x="5866975" y="1564778"/>
              <a:ext cx="162480" cy="262209"/>
            </a:xfrm>
            <a:custGeom>
              <a:avLst/>
              <a:gdLst/>
              <a:ahLst/>
              <a:cxnLst/>
              <a:rect l="l" t="t" r="r" b="b"/>
              <a:pathLst>
                <a:path w="5774" h="9318" extrusionOk="0">
                  <a:moveTo>
                    <a:pt x="3183" y="275"/>
                  </a:moveTo>
                  <a:lnTo>
                    <a:pt x="3183" y="596"/>
                  </a:lnTo>
                  <a:cubicBezTo>
                    <a:pt x="3084" y="586"/>
                    <a:pt x="2986" y="582"/>
                    <a:pt x="2886" y="582"/>
                  </a:cubicBezTo>
                  <a:cubicBezTo>
                    <a:pt x="2785" y="582"/>
                    <a:pt x="2688" y="588"/>
                    <a:pt x="2589" y="596"/>
                  </a:cubicBezTo>
                  <a:lnTo>
                    <a:pt x="2589" y="275"/>
                  </a:lnTo>
                  <a:close/>
                  <a:moveTo>
                    <a:pt x="2541" y="1"/>
                  </a:moveTo>
                  <a:cubicBezTo>
                    <a:pt x="2417" y="1"/>
                    <a:pt x="2317" y="101"/>
                    <a:pt x="2317" y="225"/>
                  </a:cubicBezTo>
                  <a:lnTo>
                    <a:pt x="2317" y="637"/>
                  </a:lnTo>
                  <a:cubicBezTo>
                    <a:pt x="997" y="902"/>
                    <a:pt x="0" y="2068"/>
                    <a:pt x="0" y="3466"/>
                  </a:cubicBezTo>
                  <a:cubicBezTo>
                    <a:pt x="0" y="4862"/>
                    <a:pt x="997" y="6032"/>
                    <a:pt x="2317" y="6297"/>
                  </a:cubicBezTo>
                  <a:lnTo>
                    <a:pt x="2317" y="7368"/>
                  </a:lnTo>
                  <a:cubicBezTo>
                    <a:pt x="2317" y="7444"/>
                    <a:pt x="2378" y="7505"/>
                    <a:pt x="2453" y="7505"/>
                  </a:cubicBezTo>
                  <a:cubicBezTo>
                    <a:pt x="2528" y="7505"/>
                    <a:pt x="2589" y="7444"/>
                    <a:pt x="2589" y="7368"/>
                  </a:cubicBezTo>
                  <a:lnTo>
                    <a:pt x="2589" y="6337"/>
                  </a:lnTo>
                  <a:cubicBezTo>
                    <a:pt x="2688" y="6346"/>
                    <a:pt x="2785" y="6352"/>
                    <a:pt x="2886" y="6352"/>
                  </a:cubicBezTo>
                  <a:cubicBezTo>
                    <a:pt x="2986" y="6352"/>
                    <a:pt x="3084" y="6346"/>
                    <a:pt x="3183" y="6337"/>
                  </a:cubicBezTo>
                  <a:lnTo>
                    <a:pt x="3183" y="9046"/>
                  </a:lnTo>
                  <a:lnTo>
                    <a:pt x="2589" y="9046"/>
                  </a:lnTo>
                  <a:lnTo>
                    <a:pt x="2589" y="8000"/>
                  </a:lnTo>
                  <a:cubicBezTo>
                    <a:pt x="2589" y="7926"/>
                    <a:pt x="2528" y="7865"/>
                    <a:pt x="2453" y="7865"/>
                  </a:cubicBezTo>
                  <a:cubicBezTo>
                    <a:pt x="2378" y="7865"/>
                    <a:pt x="2317" y="7926"/>
                    <a:pt x="2317" y="8000"/>
                  </a:cubicBezTo>
                  <a:lnTo>
                    <a:pt x="2317" y="9095"/>
                  </a:lnTo>
                  <a:cubicBezTo>
                    <a:pt x="2317" y="9219"/>
                    <a:pt x="2417" y="9318"/>
                    <a:pt x="2539" y="9318"/>
                  </a:cubicBezTo>
                  <a:lnTo>
                    <a:pt x="3231" y="9318"/>
                  </a:lnTo>
                  <a:cubicBezTo>
                    <a:pt x="3355" y="9318"/>
                    <a:pt x="3455" y="9219"/>
                    <a:pt x="3455" y="9095"/>
                  </a:cubicBezTo>
                  <a:lnTo>
                    <a:pt x="3455" y="6295"/>
                  </a:lnTo>
                  <a:cubicBezTo>
                    <a:pt x="4774" y="6029"/>
                    <a:pt x="5772" y="4862"/>
                    <a:pt x="5772" y="3465"/>
                  </a:cubicBezTo>
                  <a:cubicBezTo>
                    <a:pt x="5773" y="2975"/>
                    <a:pt x="5647" y="2492"/>
                    <a:pt x="5411" y="2065"/>
                  </a:cubicBezTo>
                  <a:cubicBezTo>
                    <a:pt x="5386" y="2021"/>
                    <a:pt x="5339" y="1996"/>
                    <a:pt x="5291" y="1996"/>
                  </a:cubicBezTo>
                  <a:cubicBezTo>
                    <a:pt x="5268" y="1996"/>
                    <a:pt x="5245" y="2001"/>
                    <a:pt x="5224" y="2013"/>
                  </a:cubicBezTo>
                  <a:cubicBezTo>
                    <a:pt x="5159" y="2049"/>
                    <a:pt x="5135" y="2132"/>
                    <a:pt x="5172" y="2198"/>
                  </a:cubicBezTo>
                  <a:cubicBezTo>
                    <a:pt x="5387" y="2584"/>
                    <a:pt x="5499" y="3022"/>
                    <a:pt x="5499" y="3466"/>
                  </a:cubicBezTo>
                  <a:cubicBezTo>
                    <a:pt x="5499" y="4908"/>
                    <a:pt x="4327" y="6080"/>
                    <a:pt x="2886" y="6080"/>
                  </a:cubicBezTo>
                  <a:cubicBezTo>
                    <a:pt x="1444" y="6080"/>
                    <a:pt x="272" y="4908"/>
                    <a:pt x="272" y="3466"/>
                  </a:cubicBezTo>
                  <a:cubicBezTo>
                    <a:pt x="272" y="2025"/>
                    <a:pt x="1444" y="853"/>
                    <a:pt x="2886" y="853"/>
                  </a:cubicBezTo>
                  <a:cubicBezTo>
                    <a:pt x="3621" y="853"/>
                    <a:pt x="4327" y="1166"/>
                    <a:pt x="4822" y="1712"/>
                  </a:cubicBezTo>
                  <a:cubicBezTo>
                    <a:pt x="4850" y="1742"/>
                    <a:pt x="4887" y="1757"/>
                    <a:pt x="4924" y="1757"/>
                  </a:cubicBezTo>
                  <a:cubicBezTo>
                    <a:pt x="4957" y="1757"/>
                    <a:pt x="4990" y="1746"/>
                    <a:pt x="5016" y="1722"/>
                  </a:cubicBezTo>
                  <a:cubicBezTo>
                    <a:pt x="5071" y="1671"/>
                    <a:pt x="5076" y="1585"/>
                    <a:pt x="5025" y="1528"/>
                  </a:cubicBezTo>
                  <a:cubicBezTo>
                    <a:pt x="4608" y="1068"/>
                    <a:pt x="4055" y="758"/>
                    <a:pt x="3455" y="639"/>
                  </a:cubicBezTo>
                  <a:lnTo>
                    <a:pt x="3455" y="225"/>
                  </a:lnTo>
                  <a:cubicBezTo>
                    <a:pt x="3455" y="101"/>
                    <a:pt x="3356" y="1"/>
                    <a:pt x="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00;p50"/>
            <p:cNvSpPr/>
            <p:nvPr/>
          </p:nvSpPr>
          <p:spPr>
            <a:xfrm>
              <a:off x="5885210" y="1599335"/>
              <a:ext cx="126011" cy="126011"/>
            </a:xfrm>
            <a:custGeom>
              <a:avLst/>
              <a:gdLst/>
              <a:ahLst/>
              <a:cxnLst/>
              <a:rect l="l" t="t" r="r" b="b"/>
              <a:pathLst>
                <a:path w="4478" h="4478" extrusionOk="0">
                  <a:moveTo>
                    <a:pt x="2238" y="274"/>
                  </a:moveTo>
                  <a:cubicBezTo>
                    <a:pt x="3323" y="274"/>
                    <a:pt x="4204" y="1155"/>
                    <a:pt x="4204" y="2240"/>
                  </a:cubicBezTo>
                  <a:cubicBezTo>
                    <a:pt x="4204" y="3321"/>
                    <a:pt x="3321" y="4205"/>
                    <a:pt x="2238" y="4205"/>
                  </a:cubicBezTo>
                  <a:cubicBezTo>
                    <a:pt x="1155" y="4205"/>
                    <a:pt x="272" y="3323"/>
                    <a:pt x="272" y="2240"/>
                  </a:cubicBezTo>
                  <a:cubicBezTo>
                    <a:pt x="272" y="1156"/>
                    <a:pt x="1153" y="274"/>
                    <a:pt x="2238" y="274"/>
                  </a:cubicBezTo>
                  <a:close/>
                  <a:moveTo>
                    <a:pt x="2238" y="0"/>
                  </a:moveTo>
                  <a:cubicBezTo>
                    <a:pt x="1005" y="0"/>
                    <a:pt x="0" y="1005"/>
                    <a:pt x="0" y="2240"/>
                  </a:cubicBezTo>
                  <a:cubicBezTo>
                    <a:pt x="0" y="3473"/>
                    <a:pt x="1005" y="4477"/>
                    <a:pt x="2238" y="4477"/>
                  </a:cubicBezTo>
                  <a:cubicBezTo>
                    <a:pt x="3473" y="4477"/>
                    <a:pt x="4477" y="3473"/>
                    <a:pt x="4477" y="2240"/>
                  </a:cubicBezTo>
                  <a:cubicBezTo>
                    <a:pt x="4477" y="1005"/>
                    <a:pt x="3473" y="0"/>
                    <a:pt x="2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01;p50"/>
            <p:cNvSpPr/>
            <p:nvPr/>
          </p:nvSpPr>
          <p:spPr>
            <a:xfrm>
              <a:off x="5938593" y="1645430"/>
              <a:ext cx="18826" cy="34021"/>
            </a:xfrm>
            <a:custGeom>
              <a:avLst/>
              <a:gdLst/>
              <a:ahLst/>
              <a:cxnLst/>
              <a:rect l="l" t="t" r="r" b="b"/>
              <a:pathLst>
                <a:path w="669" h="1209" extrusionOk="0">
                  <a:moveTo>
                    <a:pt x="137" y="0"/>
                  </a:moveTo>
                  <a:cubicBezTo>
                    <a:pt x="63" y="0"/>
                    <a:pt x="0" y="63"/>
                    <a:pt x="0" y="137"/>
                  </a:cubicBezTo>
                  <a:lnTo>
                    <a:pt x="0" y="1072"/>
                  </a:lnTo>
                  <a:cubicBezTo>
                    <a:pt x="0" y="1148"/>
                    <a:pt x="63" y="1209"/>
                    <a:pt x="137" y="1209"/>
                  </a:cubicBezTo>
                  <a:lnTo>
                    <a:pt x="532" y="1209"/>
                  </a:lnTo>
                  <a:cubicBezTo>
                    <a:pt x="607" y="1209"/>
                    <a:pt x="669" y="1148"/>
                    <a:pt x="669" y="1072"/>
                  </a:cubicBezTo>
                  <a:cubicBezTo>
                    <a:pt x="669" y="998"/>
                    <a:pt x="607" y="937"/>
                    <a:pt x="532" y="937"/>
                  </a:cubicBezTo>
                  <a:lnTo>
                    <a:pt x="274" y="937"/>
                  </a:lnTo>
                  <a:lnTo>
                    <a:pt x="274" y="741"/>
                  </a:lnTo>
                  <a:lnTo>
                    <a:pt x="503" y="741"/>
                  </a:lnTo>
                  <a:cubicBezTo>
                    <a:pt x="578" y="741"/>
                    <a:pt x="639" y="679"/>
                    <a:pt x="639" y="605"/>
                  </a:cubicBezTo>
                  <a:cubicBezTo>
                    <a:pt x="639" y="530"/>
                    <a:pt x="578" y="468"/>
                    <a:pt x="503" y="468"/>
                  </a:cubicBezTo>
                  <a:lnTo>
                    <a:pt x="274" y="468"/>
                  </a:lnTo>
                  <a:lnTo>
                    <a:pt x="274" y="274"/>
                  </a:lnTo>
                  <a:lnTo>
                    <a:pt x="532" y="274"/>
                  </a:lnTo>
                  <a:cubicBezTo>
                    <a:pt x="607" y="274"/>
                    <a:pt x="669" y="211"/>
                    <a:pt x="669" y="137"/>
                  </a:cubicBezTo>
                  <a:cubicBezTo>
                    <a:pt x="669" y="63"/>
                    <a:pt x="607"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2;p50"/>
            <p:cNvSpPr/>
            <p:nvPr/>
          </p:nvSpPr>
          <p:spPr>
            <a:xfrm>
              <a:off x="5962963" y="1645092"/>
              <a:ext cx="25973" cy="34331"/>
            </a:xfrm>
            <a:custGeom>
              <a:avLst/>
              <a:gdLst/>
              <a:ahLst/>
              <a:cxnLst/>
              <a:rect l="l" t="t" r="r" b="b"/>
              <a:pathLst>
                <a:path w="923" h="1220" extrusionOk="0">
                  <a:moveTo>
                    <a:pt x="466" y="1"/>
                  </a:moveTo>
                  <a:cubicBezTo>
                    <a:pt x="421" y="1"/>
                    <a:pt x="375" y="7"/>
                    <a:pt x="327" y="21"/>
                  </a:cubicBezTo>
                  <a:cubicBezTo>
                    <a:pt x="190" y="63"/>
                    <a:pt x="92" y="171"/>
                    <a:pt x="73" y="305"/>
                  </a:cubicBezTo>
                  <a:cubicBezTo>
                    <a:pt x="56" y="432"/>
                    <a:pt x="110" y="551"/>
                    <a:pt x="216" y="621"/>
                  </a:cubicBezTo>
                  <a:cubicBezTo>
                    <a:pt x="222" y="624"/>
                    <a:pt x="229" y="628"/>
                    <a:pt x="234" y="631"/>
                  </a:cubicBezTo>
                  <a:cubicBezTo>
                    <a:pt x="239" y="633"/>
                    <a:pt x="370" y="691"/>
                    <a:pt x="516" y="746"/>
                  </a:cubicBezTo>
                  <a:cubicBezTo>
                    <a:pt x="545" y="756"/>
                    <a:pt x="638" y="796"/>
                    <a:pt x="630" y="854"/>
                  </a:cubicBezTo>
                  <a:cubicBezTo>
                    <a:pt x="622" y="898"/>
                    <a:pt x="564" y="946"/>
                    <a:pt x="481" y="946"/>
                  </a:cubicBezTo>
                  <a:cubicBezTo>
                    <a:pt x="392" y="946"/>
                    <a:pt x="306" y="909"/>
                    <a:pt x="254" y="851"/>
                  </a:cubicBezTo>
                  <a:cubicBezTo>
                    <a:pt x="227" y="822"/>
                    <a:pt x="190" y="807"/>
                    <a:pt x="153" y="807"/>
                  </a:cubicBezTo>
                  <a:cubicBezTo>
                    <a:pt x="120" y="807"/>
                    <a:pt x="88" y="818"/>
                    <a:pt x="62" y="842"/>
                  </a:cubicBezTo>
                  <a:cubicBezTo>
                    <a:pt x="5" y="893"/>
                    <a:pt x="1" y="979"/>
                    <a:pt x="52" y="1036"/>
                  </a:cubicBezTo>
                  <a:cubicBezTo>
                    <a:pt x="158" y="1152"/>
                    <a:pt x="316" y="1219"/>
                    <a:pt x="481" y="1219"/>
                  </a:cubicBezTo>
                  <a:cubicBezTo>
                    <a:pt x="689" y="1219"/>
                    <a:pt x="864" y="1087"/>
                    <a:pt x="896" y="902"/>
                  </a:cubicBezTo>
                  <a:cubicBezTo>
                    <a:pt x="922" y="764"/>
                    <a:pt x="860" y="582"/>
                    <a:pt x="611" y="491"/>
                  </a:cubicBezTo>
                  <a:cubicBezTo>
                    <a:pt x="498" y="449"/>
                    <a:pt x="392" y="404"/>
                    <a:pt x="357" y="389"/>
                  </a:cubicBezTo>
                  <a:cubicBezTo>
                    <a:pt x="341" y="375"/>
                    <a:pt x="341" y="356"/>
                    <a:pt x="343" y="346"/>
                  </a:cubicBezTo>
                  <a:cubicBezTo>
                    <a:pt x="346" y="333"/>
                    <a:pt x="356" y="302"/>
                    <a:pt x="407" y="286"/>
                  </a:cubicBezTo>
                  <a:cubicBezTo>
                    <a:pt x="428" y="280"/>
                    <a:pt x="448" y="277"/>
                    <a:pt x="468" y="277"/>
                  </a:cubicBezTo>
                  <a:cubicBezTo>
                    <a:pt x="566" y="277"/>
                    <a:pt x="646" y="339"/>
                    <a:pt x="648" y="341"/>
                  </a:cubicBezTo>
                  <a:cubicBezTo>
                    <a:pt x="674" y="363"/>
                    <a:pt x="705" y="373"/>
                    <a:pt x="736" y="373"/>
                  </a:cubicBezTo>
                  <a:cubicBezTo>
                    <a:pt x="775" y="373"/>
                    <a:pt x="814" y="356"/>
                    <a:pt x="841" y="324"/>
                  </a:cubicBezTo>
                  <a:cubicBezTo>
                    <a:pt x="889" y="266"/>
                    <a:pt x="881" y="180"/>
                    <a:pt x="823" y="130"/>
                  </a:cubicBezTo>
                  <a:cubicBezTo>
                    <a:pt x="816" y="124"/>
                    <a:pt x="667" y="1"/>
                    <a:pt x="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3;p50"/>
            <p:cNvSpPr/>
            <p:nvPr/>
          </p:nvSpPr>
          <p:spPr>
            <a:xfrm>
              <a:off x="5907413" y="1645204"/>
              <a:ext cx="25664" cy="34303"/>
            </a:xfrm>
            <a:custGeom>
              <a:avLst/>
              <a:gdLst/>
              <a:ahLst/>
              <a:cxnLst/>
              <a:rect l="l" t="t" r="r" b="b"/>
              <a:pathLst>
                <a:path w="912" h="1219" extrusionOk="0">
                  <a:moveTo>
                    <a:pt x="155" y="1"/>
                  </a:moveTo>
                  <a:cubicBezTo>
                    <a:pt x="129" y="1"/>
                    <a:pt x="104" y="8"/>
                    <a:pt x="80" y="23"/>
                  </a:cubicBezTo>
                  <a:cubicBezTo>
                    <a:pt x="16" y="65"/>
                    <a:pt x="0" y="148"/>
                    <a:pt x="41" y="212"/>
                  </a:cubicBezTo>
                  <a:lnTo>
                    <a:pt x="319" y="640"/>
                  </a:lnTo>
                  <a:lnTo>
                    <a:pt x="318" y="1083"/>
                  </a:lnTo>
                  <a:cubicBezTo>
                    <a:pt x="318" y="1157"/>
                    <a:pt x="377" y="1218"/>
                    <a:pt x="453" y="1218"/>
                  </a:cubicBezTo>
                  <a:cubicBezTo>
                    <a:pt x="529" y="1218"/>
                    <a:pt x="590" y="1159"/>
                    <a:pt x="590" y="1083"/>
                  </a:cubicBezTo>
                  <a:lnTo>
                    <a:pt x="591" y="640"/>
                  </a:lnTo>
                  <a:lnTo>
                    <a:pt x="868" y="214"/>
                  </a:lnTo>
                  <a:cubicBezTo>
                    <a:pt x="912" y="151"/>
                    <a:pt x="896" y="65"/>
                    <a:pt x="832" y="24"/>
                  </a:cubicBezTo>
                  <a:cubicBezTo>
                    <a:pt x="809" y="9"/>
                    <a:pt x="783" y="2"/>
                    <a:pt x="758" y="2"/>
                  </a:cubicBezTo>
                  <a:cubicBezTo>
                    <a:pt x="713" y="2"/>
                    <a:pt x="669" y="24"/>
                    <a:pt x="642" y="65"/>
                  </a:cubicBezTo>
                  <a:lnTo>
                    <a:pt x="457" y="349"/>
                  </a:lnTo>
                  <a:lnTo>
                    <a:pt x="270" y="64"/>
                  </a:lnTo>
                  <a:cubicBezTo>
                    <a:pt x="243" y="23"/>
                    <a:pt x="199"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98;p50"/>
          <p:cNvGrpSpPr/>
          <p:nvPr/>
        </p:nvGrpSpPr>
        <p:grpSpPr>
          <a:xfrm>
            <a:off x="7045977" y="1712095"/>
            <a:ext cx="255370" cy="412113"/>
            <a:chOff x="5866975" y="1564778"/>
            <a:chExt cx="162480" cy="262209"/>
          </a:xfrm>
        </p:grpSpPr>
        <p:sp>
          <p:nvSpPr>
            <p:cNvPr id="15" name="Google Shape;699;p50"/>
            <p:cNvSpPr/>
            <p:nvPr/>
          </p:nvSpPr>
          <p:spPr>
            <a:xfrm>
              <a:off x="5866975" y="1564778"/>
              <a:ext cx="162480" cy="262209"/>
            </a:xfrm>
            <a:custGeom>
              <a:avLst/>
              <a:gdLst/>
              <a:ahLst/>
              <a:cxnLst/>
              <a:rect l="l" t="t" r="r" b="b"/>
              <a:pathLst>
                <a:path w="5774" h="9318" extrusionOk="0">
                  <a:moveTo>
                    <a:pt x="3183" y="275"/>
                  </a:moveTo>
                  <a:lnTo>
                    <a:pt x="3183" y="596"/>
                  </a:lnTo>
                  <a:cubicBezTo>
                    <a:pt x="3084" y="586"/>
                    <a:pt x="2986" y="582"/>
                    <a:pt x="2886" y="582"/>
                  </a:cubicBezTo>
                  <a:cubicBezTo>
                    <a:pt x="2785" y="582"/>
                    <a:pt x="2688" y="588"/>
                    <a:pt x="2589" y="596"/>
                  </a:cubicBezTo>
                  <a:lnTo>
                    <a:pt x="2589" y="275"/>
                  </a:lnTo>
                  <a:close/>
                  <a:moveTo>
                    <a:pt x="2541" y="1"/>
                  </a:moveTo>
                  <a:cubicBezTo>
                    <a:pt x="2417" y="1"/>
                    <a:pt x="2317" y="101"/>
                    <a:pt x="2317" y="225"/>
                  </a:cubicBezTo>
                  <a:lnTo>
                    <a:pt x="2317" y="637"/>
                  </a:lnTo>
                  <a:cubicBezTo>
                    <a:pt x="997" y="902"/>
                    <a:pt x="0" y="2068"/>
                    <a:pt x="0" y="3466"/>
                  </a:cubicBezTo>
                  <a:cubicBezTo>
                    <a:pt x="0" y="4862"/>
                    <a:pt x="997" y="6032"/>
                    <a:pt x="2317" y="6297"/>
                  </a:cubicBezTo>
                  <a:lnTo>
                    <a:pt x="2317" y="7368"/>
                  </a:lnTo>
                  <a:cubicBezTo>
                    <a:pt x="2317" y="7444"/>
                    <a:pt x="2378" y="7505"/>
                    <a:pt x="2453" y="7505"/>
                  </a:cubicBezTo>
                  <a:cubicBezTo>
                    <a:pt x="2528" y="7505"/>
                    <a:pt x="2589" y="7444"/>
                    <a:pt x="2589" y="7368"/>
                  </a:cubicBezTo>
                  <a:lnTo>
                    <a:pt x="2589" y="6337"/>
                  </a:lnTo>
                  <a:cubicBezTo>
                    <a:pt x="2688" y="6346"/>
                    <a:pt x="2785" y="6352"/>
                    <a:pt x="2886" y="6352"/>
                  </a:cubicBezTo>
                  <a:cubicBezTo>
                    <a:pt x="2986" y="6352"/>
                    <a:pt x="3084" y="6346"/>
                    <a:pt x="3183" y="6337"/>
                  </a:cubicBezTo>
                  <a:lnTo>
                    <a:pt x="3183" y="9046"/>
                  </a:lnTo>
                  <a:lnTo>
                    <a:pt x="2589" y="9046"/>
                  </a:lnTo>
                  <a:lnTo>
                    <a:pt x="2589" y="8000"/>
                  </a:lnTo>
                  <a:cubicBezTo>
                    <a:pt x="2589" y="7926"/>
                    <a:pt x="2528" y="7865"/>
                    <a:pt x="2453" y="7865"/>
                  </a:cubicBezTo>
                  <a:cubicBezTo>
                    <a:pt x="2378" y="7865"/>
                    <a:pt x="2317" y="7926"/>
                    <a:pt x="2317" y="8000"/>
                  </a:cubicBezTo>
                  <a:lnTo>
                    <a:pt x="2317" y="9095"/>
                  </a:lnTo>
                  <a:cubicBezTo>
                    <a:pt x="2317" y="9219"/>
                    <a:pt x="2417" y="9318"/>
                    <a:pt x="2539" y="9318"/>
                  </a:cubicBezTo>
                  <a:lnTo>
                    <a:pt x="3231" y="9318"/>
                  </a:lnTo>
                  <a:cubicBezTo>
                    <a:pt x="3355" y="9318"/>
                    <a:pt x="3455" y="9219"/>
                    <a:pt x="3455" y="9095"/>
                  </a:cubicBezTo>
                  <a:lnTo>
                    <a:pt x="3455" y="6295"/>
                  </a:lnTo>
                  <a:cubicBezTo>
                    <a:pt x="4774" y="6029"/>
                    <a:pt x="5772" y="4862"/>
                    <a:pt x="5772" y="3465"/>
                  </a:cubicBezTo>
                  <a:cubicBezTo>
                    <a:pt x="5773" y="2975"/>
                    <a:pt x="5647" y="2492"/>
                    <a:pt x="5411" y="2065"/>
                  </a:cubicBezTo>
                  <a:cubicBezTo>
                    <a:pt x="5386" y="2021"/>
                    <a:pt x="5339" y="1996"/>
                    <a:pt x="5291" y="1996"/>
                  </a:cubicBezTo>
                  <a:cubicBezTo>
                    <a:pt x="5268" y="1996"/>
                    <a:pt x="5245" y="2001"/>
                    <a:pt x="5224" y="2013"/>
                  </a:cubicBezTo>
                  <a:cubicBezTo>
                    <a:pt x="5159" y="2049"/>
                    <a:pt x="5135" y="2132"/>
                    <a:pt x="5172" y="2198"/>
                  </a:cubicBezTo>
                  <a:cubicBezTo>
                    <a:pt x="5387" y="2584"/>
                    <a:pt x="5499" y="3022"/>
                    <a:pt x="5499" y="3466"/>
                  </a:cubicBezTo>
                  <a:cubicBezTo>
                    <a:pt x="5499" y="4908"/>
                    <a:pt x="4327" y="6080"/>
                    <a:pt x="2886" y="6080"/>
                  </a:cubicBezTo>
                  <a:cubicBezTo>
                    <a:pt x="1444" y="6080"/>
                    <a:pt x="272" y="4908"/>
                    <a:pt x="272" y="3466"/>
                  </a:cubicBezTo>
                  <a:cubicBezTo>
                    <a:pt x="272" y="2025"/>
                    <a:pt x="1444" y="853"/>
                    <a:pt x="2886" y="853"/>
                  </a:cubicBezTo>
                  <a:cubicBezTo>
                    <a:pt x="3621" y="853"/>
                    <a:pt x="4327" y="1166"/>
                    <a:pt x="4822" y="1712"/>
                  </a:cubicBezTo>
                  <a:cubicBezTo>
                    <a:pt x="4850" y="1742"/>
                    <a:pt x="4887" y="1757"/>
                    <a:pt x="4924" y="1757"/>
                  </a:cubicBezTo>
                  <a:cubicBezTo>
                    <a:pt x="4957" y="1757"/>
                    <a:pt x="4990" y="1746"/>
                    <a:pt x="5016" y="1722"/>
                  </a:cubicBezTo>
                  <a:cubicBezTo>
                    <a:pt x="5071" y="1671"/>
                    <a:pt x="5076" y="1585"/>
                    <a:pt x="5025" y="1528"/>
                  </a:cubicBezTo>
                  <a:cubicBezTo>
                    <a:pt x="4608" y="1068"/>
                    <a:pt x="4055" y="758"/>
                    <a:pt x="3455" y="639"/>
                  </a:cubicBezTo>
                  <a:lnTo>
                    <a:pt x="3455" y="225"/>
                  </a:lnTo>
                  <a:cubicBezTo>
                    <a:pt x="3455" y="101"/>
                    <a:pt x="3356" y="1"/>
                    <a:pt x="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 name="Google Shape;700;p50"/>
            <p:cNvSpPr/>
            <p:nvPr/>
          </p:nvSpPr>
          <p:spPr>
            <a:xfrm>
              <a:off x="5885210" y="1599335"/>
              <a:ext cx="126011" cy="126011"/>
            </a:xfrm>
            <a:custGeom>
              <a:avLst/>
              <a:gdLst/>
              <a:ahLst/>
              <a:cxnLst/>
              <a:rect l="l" t="t" r="r" b="b"/>
              <a:pathLst>
                <a:path w="4478" h="4478" extrusionOk="0">
                  <a:moveTo>
                    <a:pt x="2238" y="274"/>
                  </a:moveTo>
                  <a:cubicBezTo>
                    <a:pt x="3323" y="274"/>
                    <a:pt x="4204" y="1155"/>
                    <a:pt x="4204" y="2240"/>
                  </a:cubicBezTo>
                  <a:cubicBezTo>
                    <a:pt x="4204" y="3321"/>
                    <a:pt x="3321" y="4205"/>
                    <a:pt x="2238" y="4205"/>
                  </a:cubicBezTo>
                  <a:cubicBezTo>
                    <a:pt x="1155" y="4205"/>
                    <a:pt x="272" y="3323"/>
                    <a:pt x="272" y="2240"/>
                  </a:cubicBezTo>
                  <a:cubicBezTo>
                    <a:pt x="272" y="1156"/>
                    <a:pt x="1153" y="274"/>
                    <a:pt x="2238" y="274"/>
                  </a:cubicBezTo>
                  <a:close/>
                  <a:moveTo>
                    <a:pt x="2238" y="0"/>
                  </a:moveTo>
                  <a:cubicBezTo>
                    <a:pt x="1005" y="0"/>
                    <a:pt x="0" y="1005"/>
                    <a:pt x="0" y="2240"/>
                  </a:cubicBezTo>
                  <a:cubicBezTo>
                    <a:pt x="0" y="3473"/>
                    <a:pt x="1005" y="4477"/>
                    <a:pt x="2238" y="4477"/>
                  </a:cubicBezTo>
                  <a:cubicBezTo>
                    <a:pt x="3473" y="4477"/>
                    <a:pt x="4477" y="3473"/>
                    <a:pt x="4477" y="2240"/>
                  </a:cubicBezTo>
                  <a:cubicBezTo>
                    <a:pt x="4477" y="1005"/>
                    <a:pt x="3473" y="0"/>
                    <a:pt x="2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 name="Google Shape;701;p50"/>
            <p:cNvSpPr/>
            <p:nvPr/>
          </p:nvSpPr>
          <p:spPr>
            <a:xfrm>
              <a:off x="5938593" y="1645430"/>
              <a:ext cx="18826" cy="34021"/>
            </a:xfrm>
            <a:custGeom>
              <a:avLst/>
              <a:gdLst/>
              <a:ahLst/>
              <a:cxnLst/>
              <a:rect l="l" t="t" r="r" b="b"/>
              <a:pathLst>
                <a:path w="669" h="1209" extrusionOk="0">
                  <a:moveTo>
                    <a:pt x="137" y="0"/>
                  </a:moveTo>
                  <a:cubicBezTo>
                    <a:pt x="63" y="0"/>
                    <a:pt x="0" y="63"/>
                    <a:pt x="0" y="137"/>
                  </a:cubicBezTo>
                  <a:lnTo>
                    <a:pt x="0" y="1072"/>
                  </a:lnTo>
                  <a:cubicBezTo>
                    <a:pt x="0" y="1148"/>
                    <a:pt x="63" y="1209"/>
                    <a:pt x="137" y="1209"/>
                  </a:cubicBezTo>
                  <a:lnTo>
                    <a:pt x="532" y="1209"/>
                  </a:lnTo>
                  <a:cubicBezTo>
                    <a:pt x="607" y="1209"/>
                    <a:pt x="669" y="1148"/>
                    <a:pt x="669" y="1072"/>
                  </a:cubicBezTo>
                  <a:cubicBezTo>
                    <a:pt x="669" y="998"/>
                    <a:pt x="607" y="937"/>
                    <a:pt x="532" y="937"/>
                  </a:cubicBezTo>
                  <a:lnTo>
                    <a:pt x="274" y="937"/>
                  </a:lnTo>
                  <a:lnTo>
                    <a:pt x="274" y="741"/>
                  </a:lnTo>
                  <a:lnTo>
                    <a:pt x="503" y="741"/>
                  </a:lnTo>
                  <a:cubicBezTo>
                    <a:pt x="578" y="741"/>
                    <a:pt x="639" y="679"/>
                    <a:pt x="639" y="605"/>
                  </a:cubicBezTo>
                  <a:cubicBezTo>
                    <a:pt x="639" y="530"/>
                    <a:pt x="578" y="468"/>
                    <a:pt x="503" y="468"/>
                  </a:cubicBezTo>
                  <a:lnTo>
                    <a:pt x="274" y="468"/>
                  </a:lnTo>
                  <a:lnTo>
                    <a:pt x="274" y="274"/>
                  </a:lnTo>
                  <a:lnTo>
                    <a:pt x="532" y="274"/>
                  </a:lnTo>
                  <a:cubicBezTo>
                    <a:pt x="607" y="274"/>
                    <a:pt x="669" y="211"/>
                    <a:pt x="669" y="137"/>
                  </a:cubicBezTo>
                  <a:cubicBezTo>
                    <a:pt x="669" y="63"/>
                    <a:pt x="607"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8" name="Google Shape;702;p50"/>
            <p:cNvSpPr/>
            <p:nvPr/>
          </p:nvSpPr>
          <p:spPr>
            <a:xfrm>
              <a:off x="5962963" y="1645092"/>
              <a:ext cx="25973" cy="34331"/>
            </a:xfrm>
            <a:custGeom>
              <a:avLst/>
              <a:gdLst/>
              <a:ahLst/>
              <a:cxnLst/>
              <a:rect l="l" t="t" r="r" b="b"/>
              <a:pathLst>
                <a:path w="923" h="1220" extrusionOk="0">
                  <a:moveTo>
                    <a:pt x="466" y="1"/>
                  </a:moveTo>
                  <a:cubicBezTo>
                    <a:pt x="421" y="1"/>
                    <a:pt x="375" y="7"/>
                    <a:pt x="327" y="21"/>
                  </a:cubicBezTo>
                  <a:cubicBezTo>
                    <a:pt x="190" y="63"/>
                    <a:pt x="92" y="171"/>
                    <a:pt x="73" y="305"/>
                  </a:cubicBezTo>
                  <a:cubicBezTo>
                    <a:pt x="56" y="432"/>
                    <a:pt x="110" y="551"/>
                    <a:pt x="216" y="621"/>
                  </a:cubicBezTo>
                  <a:cubicBezTo>
                    <a:pt x="222" y="624"/>
                    <a:pt x="229" y="628"/>
                    <a:pt x="234" y="631"/>
                  </a:cubicBezTo>
                  <a:cubicBezTo>
                    <a:pt x="239" y="633"/>
                    <a:pt x="370" y="691"/>
                    <a:pt x="516" y="746"/>
                  </a:cubicBezTo>
                  <a:cubicBezTo>
                    <a:pt x="545" y="756"/>
                    <a:pt x="638" y="796"/>
                    <a:pt x="630" y="854"/>
                  </a:cubicBezTo>
                  <a:cubicBezTo>
                    <a:pt x="622" y="898"/>
                    <a:pt x="564" y="946"/>
                    <a:pt x="481" y="946"/>
                  </a:cubicBezTo>
                  <a:cubicBezTo>
                    <a:pt x="392" y="946"/>
                    <a:pt x="306" y="909"/>
                    <a:pt x="254" y="851"/>
                  </a:cubicBezTo>
                  <a:cubicBezTo>
                    <a:pt x="227" y="822"/>
                    <a:pt x="190" y="807"/>
                    <a:pt x="153" y="807"/>
                  </a:cubicBezTo>
                  <a:cubicBezTo>
                    <a:pt x="120" y="807"/>
                    <a:pt x="88" y="818"/>
                    <a:pt x="62" y="842"/>
                  </a:cubicBezTo>
                  <a:cubicBezTo>
                    <a:pt x="5" y="893"/>
                    <a:pt x="1" y="979"/>
                    <a:pt x="52" y="1036"/>
                  </a:cubicBezTo>
                  <a:cubicBezTo>
                    <a:pt x="158" y="1152"/>
                    <a:pt x="316" y="1219"/>
                    <a:pt x="481" y="1219"/>
                  </a:cubicBezTo>
                  <a:cubicBezTo>
                    <a:pt x="689" y="1219"/>
                    <a:pt x="864" y="1087"/>
                    <a:pt x="896" y="902"/>
                  </a:cubicBezTo>
                  <a:cubicBezTo>
                    <a:pt x="922" y="764"/>
                    <a:pt x="860" y="582"/>
                    <a:pt x="611" y="491"/>
                  </a:cubicBezTo>
                  <a:cubicBezTo>
                    <a:pt x="498" y="449"/>
                    <a:pt x="392" y="404"/>
                    <a:pt x="357" y="389"/>
                  </a:cubicBezTo>
                  <a:cubicBezTo>
                    <a:pt x="341" y="375"/>
                    <a:pt x="341" y="356"/>
                    <a:pt x="343" y="346"/>
                  </a:cubicBezTo>
                  <a:cubicBezTo>
                    <a:pt x="346" y="333"/>
                    <a:pt x="356" y="302"/>
                    <a:pt x="407" y="286"/>
                  </a:cubicBezTo>
                  <a:cubicBezTo>
                    <a:pt x="428" y="280"/>
                    <a:pt x="448" y="277"/>
                    <a:pt x="468" y="277"/>
                  </a:cubicBezTo>
                  <a:cubicBezTo>
                    <a:pt x="566" y="277"/>
                    <a:pt x="646" y="339"/>
                    <a:pt x="648" y="341"/>
                  </a:cubicBezTo>
                  <a:cubicBezTo>
                    <a:pt x="674" y="363"/>
                    <a:pt x="705" y="373"/>
                    <a:pt x="736" y="373"/>
                  </a:cubicBezTo>
                  <a:cubicBezTo>
                    <a:pt x="775" y="373"/>
                    <a:pt x="814" y="356"/>
                    <a:pt x="841" y="324"/>
                  </a:cubicBezTo>
                  <a:cubicBezTo>
                    <a:pt x="889" y="266"/>
                    <a:pt x="881" y="180"/>
                    <a:pt x="823" y="130"/>
                  </a:cubicBezTo>
                  <a:cubicBezTo>
                    <a:pt x="816" y="124"/>
                    <a:pt x="667" y="1"/>
                    <a:pt x="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9" name="Google Shape;703;p50"/>
            <p:cNvSpPr/>
            <p:nvPr/>
          </p:nvSpPr>
          <p:spPr>
            <a:xfrm>
              <a:off x="5907413" y="1645204"/>
              <a:ext cx="25664" cy="34303"/>
            </a:xfrm>
            <a:custGeom>
              <a:avLst/>
              <a:gdLst/>
              <a:ahLst/>
              <a:cxnLst/>
              <a:rect l="l" t="t" r="r" b="b"/>
              <a:pathLst>
                <a:path w="912" h="1219" extrusionOk="0">
                  <a:moveTo>
                    <a:pt x="155" y="1"/>
                  </a:moveTo>
                  <a:cubicBezTo>
                    <a:pt x="129" y="1"/>
                    <a:pt x="104" y="8"/>
                    <a:pt x="80" y="23"/>
                  </a:cubicBezTo>
                  <a:cubicBezTo>
                    <a:pt x="16" y="65"/>
                    <a:pt x="0" y="148"/>
                    <a:pt x="41" y="212"/>
                  </a:cubicBezTo>
                  <a:lnTo>
                    <a:pt x="319" y="640"/>
                  </a:lnTo>
                  <a:lnTo>
                    <a:pt x="318" y="1083"/>
                  </a:lnTo>
                  <a:cubicBezTo>
                    <a:pt x="318" y="1157"/>
                    <a:pt x="377" y="1218"/>
                    <a:pt x="453" y="1218"/>
                  </a:cubicBezTo>
                  <a:cubicBezTo>
                    <a:pt x="529" y="1218"/>
                    <a:pt x="590" y="1159"/>
                    <a:pt x="590" y="1083"/>
                  </a:cubicBezTo>
                  <a:lnTo>
                    <a:pt x="591" y="640"/>
                  </a:lnTo>
                  <a:lnTo>
                    <a:pt x="868" y="214"/>
                  </a:lnTo>
                  <a:cubicBezTo>
                    <a:pt x="912" y="151"/>
                    <a:pt x="896" y="65"/>
                    <a:pt x="832" y="24"/>
                  </a:cubicBezTo>
                  <a:cubicBezTo>
                    <a:pt x="809" y="9"/>
                    <a:pt x="783" y="2"/>
                    <a:pt x="758" y="2"/>
                  </a:cubicBezTo>
                  <a:cubicBezTo>
                    <a:pt x="713" y="2"/>
                    <a:pt x="669" y="24"/>
                    <a:pt x="642" y="65"/>
                  </a:cubicBezTo>
                  <a:lnTo>
                    <a:pt x="457" y="349"/>
                  </a:lnTo>
                  <a:lnTo>
                    <a:pt x="270" y="64"/>
                  </a:lnTo>
                  <a:cubicBezTo>
                    <a:pt x="243" y="23"/>
                    <a:pt x="199"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cxnSp>
        <p:nvCxnSpPr>
          <p:cNvPr id="1165" name="Google Shape;1165;p59"/>
          <p:cNvCxnSpPr>
            <a:stCxn id="1166" idx="6"/>
            <a:endCxn id="1167" idx="1"/>
          </p:cNvCxnSpPr>
          <p:nvPr/>
        </p:nvCxnSpPr>
        <p:spPr>
          <a:xfrm rot="10800000" flipH="1">
            <a:off x="5644688" y="1980650"/>
            <a:ext cx="269100" cy="249300"/>
          </a:xfrm>
          <a:prstGeom prst="bentConnector3">
            <a:avLst>
              <a:gd name="adj1" fmla="val 50000"/>
            </a:avLst>
          </a:prstGeom>
          <a:noFill/>
          <a:ln w="19050" cap="rnd" cmpd="sng">
            <a:solidFill>
              <a:schemeClr val="accent5"/>
            </a:solidFill>
            <a:prstDash val="solid"/>
            <a:round/>
            <a:headEnd type="none" w="med" len="med"/>
            <a:tailEnd type="none" w="med" len="med"/>
          </a:ln>
        </p:spPr>
      </p:cxnSp>
      <p:cxnSp>
        <p:nvCxnSpPr>
          <p:cNvPr id="1168" name="Google Shape;1168;p59"/>
          <p:cNvCxnSpPr>
            <a:stCxn id="1169" idx="6"/>
            <a:endCxn id="1170" idx="1"/>
          </p:cNvCxnSpPr>
          <p:nvPr/>
        </p:nvCxnSpPr>
        <p:spPr>
          <a:xfrm rot="10800000" flipH="1">
            <a:off x="5644688" y="3648625"/>
            <a:ext cx="268800" cy="248700"/>
          </a:xfrm>
          <a:prstGeom prst="bentConnector3">
            <a:avLst>
              <a:gd name="adj1" fmla="val 50000"/>
            </a:avLst>
          </a:prstGeom>
          <a:noFill/>
          <a:ln w="19050" cap="rnd" cmpd="sng">
            <a:solidFill>
              <a:schemeClr val="accent3"/>
            </a:solidFill>
            <a:prstDash val="solid"/>
            <a:round/>
            <a:headEnd type="none" w="med" len="med"/>
            <a:tailEnd type="none" w="med" len="med"/>
          </a:ln>
        </p:spPr>
      </p:cxnSp>
      <p:grpSp>
        <p:nvGrpSpPr>
          <p:cNvPr id="1171" name="Google Shape;1171;p59"/>
          <p:cNvGrpSpPr/>
          <p:nvPr/>
        </p:nvGrpSpPr>
        <p:grpSpPr>
          <a:xfrm>
            <a:off x="720002" y="1772158"/>
            <a:ext cx="3905838" cy="2568376"/>
            <a:chOff x="235800" y="830650"/>
            <a:chExt cx="6978450" cy="4588844"/>
          </a:xfrm>
        </p:grpSpPr>
        <p:sp>
          <p:nvSpPr>
            <p:cNvPr id="1172" name="Google Shape;1172;p59"/>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9"/>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9"/>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9"/>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9"/>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9"/>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8" name="Google Shape;1178;p59"/>
          <p:cNvSpPr/>
          <p:nvPr/>
        </p:nvSpPr>
        <p:spPr>
          <a:xfrm>
            <a:off x="5913755" y="1684020"/>
            <a:ext cx="2585720" cy="1209675"/>
          </a:xfrm>
          <a:prstGeom prst="roundRect">
            <a:avLst>
              <a:gd name="adj" fmla="val 16667"/>
            </a:avLst>
          </a:prstGeom>
          <a:solidFill>
            <a:schemeClr val="accent5"/>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9" name="Google Shape;1179;p59"/>
          <p:cNvSpPr/>
          <p:nvPr/>
        </p:nvSpPr>
        <p:spPr>
          <a:xfrm>
            <a:off x="5913755" y="3352165"/>
            <a:ext cx="2585720" cy="1285240"/>
          </a:xfrm>
          <a:prstGeom prst="roundRect">
            <a:avLst>
              <a:gd name="adj" fmla="val 16667"/>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endParaRPr/>
          </a:p>
        </p:txBody>
      </p:sp>
      <p:sp>
        <p:nvSpPr>
          <p:cNvPr id="1166" name="Google Shape;1166;p59"/>
          <p:cNvSpPr/>
          <p:nvPr/>
        </p:nvSpPr>
        <p:spPr>
          <a:xfrm>
            <a:off x="4880588" y="1847900"/>
            <a:ext cx="764100" cy="764100"/>
          </a:xfrm>
          <a:prstGeom prst="ellipse">
            <a:avLst/>
          </a:prstGeom>
          <a:solidFill>
            <a:schemeClr val="accent5"/>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9"/>
          <p:cNvSpPr/>
          <p:nvPr/>
        </p:nvSpPr>
        <p:spPr>
          <a:xfrm>
            <a:off x="4880588" y="3515275"/>
            <a:ext cx="764100" cy="764100"/>
          </a:xfrm>
          <a:prstGeom prst="ellipse">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2" name="Google Shape;1182;p59"/>
          <p:cNvGrpSpPr/>
          <p:nvPr/>
        </p:nvGrpSpPr>
        <p:grpSpPr>
          <a:xfrm>
            <a:off x="5052752" y="2020102"/>
            <a:ext cx="419800" cy="419710"/>
            <a:chOff x="3632935" y="1564750"/>
            <a:chExt cx="262293" cy="262237"/>
          </a:xfrm>
        </p:grpSpPr>
        <p:sp>
          <p:nvSpPr>
            <p:cNvPr id="1183" name="Google Shape;1183;p59"/>
            <p:cNvSpPr/>
            <p:nvPr/>
          </p:nvSpPr>
          <p:spPr>
            <a:xfrm>
              <a:off x="3632935" y="1564750"/>
              <a:ext cx="262293" cy="262237"/>
            </a:xfrm>
            <a:custGeom>
              <a:avLst/>
              <a:gdLst/>
              <a:ahLst/>
              <a:cxnLst/>
              <a:rect l="l" t="t" r="r" b="b"/>
              <a:pathLst>
                <a:path w="9321" h="9319" extrusionOk="0">
                  <a:moveTo>
                    <a:pt x="4660" y="0"/>
                  </a:moveTo>
                  <a:cubicBezTo>
                    <a:pt x="3415" y="0"/>
                    <a:pt x="2245" y="485"/>
                    <a:pt x="1365" y="1366"/>
                  </a:cubicBezTo>
                  <a:cubicBezTo>
                    <a:pt x="487" y="2247"/>
                    <a:pt x="1" y="3415"/>
                    <a:pt x="1" y="4660"/>
                  </a:cubicBezTo>
                  <a:cubicBezTo>
                    <a:pt x="1" y="5905"/>
                    <a:pt x="484" y="7075"/>
                    <a:pt x="1365" y="7955"/>
                  </a:cubicBezTo>
                  <a:cubicBezTo>
                    <a:pt x="2246" y="8835"/>
                    <a:pt x="3415" y="9319"/>
                    <a:pt x="4660" y="9319"/>
                  </a:cubicBezTo>
                  <a:cubicBezTo>
                    <a:pt x="5631" y="9319"/>
                    <a:pt x="6563" y="9023"/>
                    <a:pt x="7355" y="8463"/>
                  </a:cubicBezTo>
                  <a:cubicBezTo>
                    <a:pt x="8128" y="7912"/>
                    <a:pt x="8709" y="7154"/>
                    <a:pt x="9035" y="6269"/>
                  </a:cubicBezTo>
                  <a:cubicBezTo>
                    <a:pt x="9060" y="6199"/>
                    <a:pt x="9024" y="6120"/>
                    <a:pt x="8955" y="6094"/>
                  </a:cubicBezTo>
                  <a:cubicBezTo>
                    <a:pt x="8940" y="6089"/>
                    <a:pt x="8925" y="6086"/>
                    <a:pt x="8909" y="6086"/>
                  </a:cubicBezTo>
                  <a:cubicBezTo>
                    <a:pt x="8853" y="6086"/>
                    <a:pt x="8800" y="6120"/>
                    <a:pt x="8781" y="6174"/>
                  </a:cubicBezTo>
                  <a:cubicBezTo>
                    <a:pt x="8475" y="7008"/>
                    <a:pt x="7927" y="7723"/>
                    <a:pt x="7199" y="8240"/>
                  </a:cubicBezTo>
                  <a:cubicBezTo>
                    <a:pt x="6454" y="8768"/>
                    <a:pt x="5577" y="9048"/>
                    <a:pt x="4661" y="9048"/>
                  </a:cubicBezTo>
                  <a:cubicBezTo>
                    <a:pt x="3489" y="9048"/>
                    <a:pt x="2389" y="8591"/>
                    <a:pt x="1559" y="7764"/>
                  </a:cubicBezTo>
                  <a:cubicBezTo>
                    <a:pt x="730" y="6935"/>
                    <a:pt x="273" y="5832"/>
                    <a:pt x="273" y="4660"/>
                  </a:cubicBezTo>
                  <a:cubicBezTo>
                    <a:pt x="273" y="3488"/>
                    <a:pt x="730" y="2387"/>
                    <a:pt x="1559" y="1557"/>
                  </a:cubicBezTo>
                  <a:cubicBezTo>
                    <a:pt x="2387" y="728"/>
                    <a:pt x="3489" y="273"/>
                    <a:pt x="4661" y="273"/>
                  </a:cubicBezTo>
                  <a:cubicBezTo>
                    <a:pt x="5834" y="273"/>
                    <a:pt x="6934" y="728"/>
                    <a:pt x="7764" y="1557"/>
                  </a:cubicBezTo>
                  <a:cubicBezTo>
                    <a:pt x="8593" y="2385"/>
                    <a:pt x="9050" y="3488"/>
                    <a:pt x="9050" y="4660"/>
                  </a:cubicBezTo>
                  <a:cubicBezTo>
                    <a:pt x="9050" y="4973"/>
                    <a:pt x="9016" y="5284"/>
                    <a:pt x="8951" y="5587"/>
                  </a:cubicBezTo>
                  <a:cubicBezTo>
                    <a:pt x="8935" y="5660"/>
                    <a:pt x="8983" y="5733"/>
                    <a:pt x="9056" y="5749"/>
                  </a:cubicBezTo>
                  <a:cubicBezTo>
                    <a:pt x="9065" y="5751"/>
                    <a:pt x="9075" y="5752"/>
                    <a:pt x="9085" y="5752"/>
                  </a:cubicBezTo>
                  <a:cubicBezTo>
                    <a:pt x="9147" y="5752"/>
                    <a:pt x="9203" y="5708"/>
                    <a:pt x="9217" y="5645"/>
                  </a:cubicBezTo>
                  <a:cubicBezTo>
                    <a:pt x="9286" y="5325"/>
                    <a:pt x="9321" y="4993"/>
                    <a:pt x="9321" y="4663"/>
                  </a:cubicBezTo>
                  <a:cubicBezTo>
                    <a:pt x="9319" y="3418"/>
                    <a:pt x="8833" y="2247"/>
                    <a:pt x="7954" y="1366"/>
                  </a:cubicBezTo>
                  <a:cubicBezTo>
                    <a:pt x="7073" y="485"/>
                    <a:pt x="5905" y="0"/>
                    <a:pt x="4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9"/>
            <p:cNvSpPr/>
            <p:nvPr/>
          </p:nvSpPr>
          <p:spPr>
            <a:xfrm>
              <a:off x="3661695" y="1593707"/>
              <a:ext cx="204662" cy="204522"/>
            </a:xfrm>
            <a:custGeom>
              <a:avLst/>
              <a:gdLst/>
              <a:ahLst/>
              <a:cxnLst/>
              <a:rect l="l" t="t" r="r" b="b"/>
              <a:pathLst>
                <a:path w="7273" h="7268" extrusionOk="0">
                  <a:moveTo>
                    <a:pt x="3637" y="267"/>
                  </a:moveTo>
                  <a:cubicBezTo>
                    <a:pt x="4248" y="267"/>
                    <a:pt x="4839" y="432"/>
                    <a:pt x="5359" y="743"/>
                  </a:cubicBezTo>
                  <a:lnTo>
                    <a:pt x="4234" y="1869"/>
                  </a:lnTo>
                  <a:cubicBezTo>
                    <a:pt x="4169" y="1773"/>
                    <a:pt x="4095" y="1684"/>
                    <a:pt x="4011" y="1600"/>
                  </a:cubicBezTo>
                  <a:cubicBezTo>
                    <a:pt x="3677" y="1269"/>
                    <a:pt x="3234" y="1088"/>
                    <a:pt x="2763" y="1088"/>
                  </a:cubicBezTo>
                  <a:cubicBezTo>
                    <a:pt x="2761" y="1088"/>
                    <a:pt x="2759" y="1088"/>
                    <a:pt x="2757" y="1088"/>
                  </a:cubicBezTo>
                  <a:cubicBezTo>
                    <a:pt x="1792" y="1096"/>
                    <a:pt x="1010" y="1886"/>
                    <a:pt x="1011" y="2850"/>
                  </a:cubicBezTo>
                  <a:cubicBezTo>
                    <a:pt x="1011" y="2965"/>
                    <a:pt x="1023" y="3080"/>
                    <a:pt x="1045" y="3192"/>
                  </a:cubicBezTo>
                  <a:cubicBezTo>
                    <a:pt x="1058" y="3257"/>
                    <a:pt x="1114" y="3303"/>
                    <a:pt x="1179" y="3303"/>
                  </a:cubicBezTo>
                  <a:cubicBezTo>
                    <a:pt x="1187" y="3303"/>
                    <a:pt x="1196" y="3302"/>
                    <a:pt x="1205" y="3300"/>
                  </a:cubicBezTo>
                  <a:cubicBezTo>
                    <a:pt x="1278" y="3286"/>
                    <a:pt x="1326" y="3214"/>
                    <a:pt x="1311" y="3140"/>
                  </a:cubicBezTo>
                  <a:cubicBezTo>
                    <a:pt x="1294" y="3045"/>
                    <a:pt x="1282" y="2949"/>
                    <a:pt x="1282" y="2850"/>
                  </a:cubicBezTo>
                  <a:cubicBezTo>
                    <a:pt x="1281" y="2035"/>
                    <a:pt x="1943" y="1367"/>
                    <a:pt x="2759" y="1359"/>
                  </a:cubicBezTo>
                  <a:lnTo>
                    <a:pt x="2770" y="1359"/>
                  </a:lnTo>
                  <a:cubicBezTo>
                    <a:pt x="3165" y="1359"/>
                    <a:pt x="3538" y="1512"/>
                    <a:pt x="3819" y="1792"/>
                  </a:cubicBezTo>
                  <a:cubicBezTo>
                    <a:pt x="4103" y="2073"/>
                    <a:pt x="4258" y="2448"/>
                    <a:pt x="4258" y="2847"/>
                  </a:cubicBezTo>
                  <a:cubicBezTo>
                    <a:pt x="4258" y="3673"/>
                    <a:pt x="3593" y="4340"/>
                    <a:pt x="2772" y="4340"/>
                  </a:cubicBezTo>
                  <a:cubicBezTo>
                    <a:pt x="2708" y="4340"/>
                    <a:pt x="2644" y="4335"/>
                    <a:pt x="2581" y="4327"/>
                  </a:cubicBezTo>
                  <a:cubicBezTo>
                    <a:pt x="2572" y="4325"/>
                    <a:pt x="2563" y="4325"/>
                    <a:pt x="2554" y="4325"/>
                  </a:cubicBezTo>
                  <a:cubicBezTo>
                    <a:pt x="2507" y="4325"/>
                    <a:pt x="2461" y="4341"/>
                    <a:pt x="2424" y="4372"/>
                  </a:cubicBezTo>
                  <a:lnTo>
                    <a:pt x="2181" y="4580"/>
                  </a:lnTo>
                  <a:lnTo>
                    <a:pt x="2181" y="4341"/>
                  </a:lnTo>
                  <a:cubicBezTo>
                    <a:pt x="2181" y="4267"/>
                    <a:pt x="2140" y="4198"/>
                    <a:pt x="2074" y="4165"/>
                  </a:cubicBezTo>
                  <a:cubicBezTo>
                    <a:pt x="1856" y="4049"/>
                    <a:pt x="1667" y="3877"/>
                    <a:pt x="1530" y="3671"/>
                  </a:cubicBezTo>
                  <a:cubicBezTo>
                    <a:pt x="1504" y="3632"/>
                    <a:pt x="1461" y="3610"/>
                    <a:pt x="1417" y="3610"/>
                  </a:cubicBezTo>
                  <a:cubicBezTo>
                    <a:pt x="1391" y="3610"/>
                    <a:pt x="1364" y="3618"/>
                    <a:pt x="1340" y="3634"/>
                  </a:cubicBezTo>
                  <a:cubicBezTo>
                    <a:pt x="1279" y="3674"/>
                    <a:pt x="1260" y="3759"/>
                    <a:pt x="1303" y="3823"/>
                  </a:cubicBezTo>
                  <a:cubicBezTo>
                    <a:pt x="1432" y="4015"/>
                    <a:pt x="1598" y="4182"/>
                    <a:pt x="1790" y="4312"/>
                  </a:cubicBezTo>
                  <a:lnTo>
                    <a:pt x="748" y="5355"/>
                  </a:lnTo>
                  <a:cubicBezTo>
                    <a:pt x="436" y="4835"/>
                    <a:pt x="273" y="4242"/>
                    <a:pt x="273" y="3631"/>
                  </a:cubicBezTo>
                  <a:cubicBezTo>
                    <a:pt x="273" y="1777"/>
                    <a:pt x="1782" y="267"/>
                    <a:pt x="3637" y="267"/>
                  </a:cubicBezTo>
                  <a:close/>
                  <a:moveTo>
                    <a:pt x="4515" y="2601"/>
                  </a:moveTo>
                  <a:cubicBezTo>
                    <a:pt x="5330" y="2607"/>
                    <a:pt x="5992" y="3277"/>
                    <a:pt x="5991" y="4092"/>
                  </a:cubicBezTo>
                  <a:cubicBezTo>
                    <a:pt x="5991" y="4643"/>
                    <a:pt x="5687" y="5145"/>
                    <a:pt x="5199" y="5404"/>
                  </a:cubicBezTo>
                  <a:cubicBezTo>
                    <a:pt x="5133" y="5439"/>
                    <a:pt x="5094" y="5506"/>
                    <a:pt x="5094" y="5580"/>
                  </a:cubicBezTo>
                  <a:lnTo>
                    <a:pt x="5094" y="5819"/>
                  </a:lnTo>
                  <a:lnTo>
                    <a:pt x="4849" y="5611"/>
                  </a:lnTo>
                  <a:cubicBezTo>
                    <a:pt x="4813" y="5580"/>
                    <a:pt x="4768" y="5564"/>
                    <a:pt x="4721" y="5564"/>
                  </a:cubicBezTo>
                  <a:cubicBezTo>
                    <a:pt x="4711" y="5564"/>
                    <a:pt x="4704" y="5564"/>
                    <a:pt x="4695" y="5566"/>
                  </a:cubicBezTo>
                  <a:cubicBezTo>
                    <a:pt x="4631" y="5573"/>
                    <a:pt x="4568" y="5579"/>
                    <a:pt x="4504" y="5579"/>
                  </a:cubicBezTo>
                  <a:cubicBezTo>
                    <a:pt x="3856" y="5579"/>
                    <a:pt x="3305" y="5161"/>
                    <a:pt x="3101" y="4583"/>
                  </a:cubicBezTo>
                  <a:cubicBezTo>
                    <a:pt x="3913" y="4427"/>
                    <a:pt x="4532" y="3711"/>
                    <a:pt x="4532" y="2852"/>
                  </a:cubicBezTo>
                  <a:cubicBezTo>
                    <a:pt x="4532" y="2767"/>
                    <a:pt x="4526" y="2683"/>
                    <a:pt x="4513" y="2601"/>
                  </a:cubicBezTo>
                  <a:close/>
                  <a:moveTo>
                    <a:pt x="6435" y="1760"/>
                  </a:moveTo>
                  <a:cubicBezTo>
                    <a:pt x="6808" y="2313"/>
                    <a:pt x="7003" y="2958"/>
                    <a:pt x="7003" y="3631"/>
                  </a:cubicBezTo>
                  <a:cubicBezTo>
                    <a:pt x="7003" y="5486"/>
                    <a:pt x="5494" y="6994"/>
                    <a:pt x="3639" y="6994"/>
                  </a:cubicBezTo>
                  <a:cubicBezTo>
                    <a:pt x="2967" y="6994"/>
                    <a:pt x="2322" y="6797"/>
                    <a:pt x="1769" y="6426"/>
                  </a:cubicBezTo>
                  <a:lnTo>
                    <a:pt x="3077" y="5116"/>
                  </a:lnTo>
                  <a:cubicBezTo>
                    <a:pt x="3398" y="5558"/>
                    <a:pt x="3918" y="5848"/>
                    <a:pt x="4504" y="5848"/>
                  </a:cubicBezTo>
                  <a:cubicBezTo>
                    <a:pt x="4568" y="5848"/>
                    <a:pt x="4634" y="5844"/>
                    <a:pt x="4698" y="5836"/>
                  </a:cubicBezTo>
                  <a:lnTo>
                    <a:pt x="5037" y="6125"/>
                  </a:lnTo>
                  <a:cubicBezTo>
                    <a:pt x="5074" y="6155"/>
                    <a:pt x="5122" y="6171"/>
                    <a:pt x="5167" y="6171"/>
                  </a:cubicBezTo>
                  <a:cubicBezTo>
                    <a:pt x="5196" y="6171"/>
                    <a:pt x="5225" y="6166"/>
                    <a:pt x="5253" y="6154"/>
                  </a:cubicBezTo>
                  <a:cubicBezTo>
                    <a:pt x="5323" y="6120"/>
                    <a:pt x="5369" y="6051"/>
                    <a:pt x="5369" y="5972"/>
                  </a:cubicBezTo>
                  <a:lnTo>
                    <a:pt x="5369" y="5622"/>
                  </a:lnTo>
                  <a:cubicBezTo>
                    <a:pt x="5921" y="5311"/>
                    <a:pt x="6263" y="4727"/>
                    <a:pt x="6266" y="4089"/>
                  </a:cubicBezTo>
                  <a:cubicBezTo>
                    <a:pt x="6266" y="3504"/>
                    <a:pt x="5978" y="2981"/>
                    <a:pt x="5534" y="2661"/>
                  </a:cubicBezTo>
                  <a:lnTo>
                    <a:pt x="6435" y="1760"/>
                  </a:lnTo>
                  <a:close/>
                  <a:moveTo>
                    <a:pt x="3635" y="1"/>
                  </a:moveTo>
                  <a:cubicBezTo>
                    <a:pt x="1632" y="1"/>
                    <a:pt x="1" y="1630"/>
                    <a:pt x="1" y="3635"/>
                  </a:cubicBezTo>
                  <a:cubicBezTo>
                    <a:pt x="1" y="4356"/>
                    <a:pt x="212" y="5052"/>
                    <a:pt x="611" y="5649"/>
                  </a:cubicBezTo>
                  <a:cubicBezTo>
                    <a:pt x="633" y="5684"/>
                    <a:pt x="671" y="5705"/>
                    <a:pt x="711" y="5710"/>
                  </a:cubicBezTo>
                  <a:lnTo>
                    <a:pt x="723" y="5710"/>
                  </a:lnTo>
                  <a:cubicBezTo>
                    <a:pt x="760" y="5710"/>
                    <a:pt x="794" y="5695"/>
                    <a:pt x="821" y="5669"/>
                  </a:cubicBezTo>
                  <a:lnTo>
                    <a:pt x="1908" y="4581"/>
                  </a:lnTo>
                  <a:lnTo>
                    <a:pt x="1908" y="4736"/>
                  </a:lnTo>
                  <a:cubicBezTo>
                    <a:pt x="1908" y="4814"/>
                    <a:pt x="1952" y="4884"/>
                    <a:pt x="2025" y="4918"/>
                  </a:cubicBezTo>
                  <a:cubicBezTo>
                    <a:pt x="2052" y="4931"/>
                    <a:pt x="2082" y="4935"/>
                    <a:pt x="2111" y="4935"/>
                  </a:cubicBezTo>
                  <a:cubicBezTo>
                    <a:pt x="2156" y="4935"/>
                    <a:pt x="2204" y="4919"/>
                    <a:pt x="2240" y="4889"/>
                  </a:cubicBezTo>
                  <a:lnTo>
                    <a:pt x="2578" y="4600"/>
                  </a:lnTo>
                  <a:cubicBezTo>
                    <a:pt x="2642" y="4608"/>
                    <a:pt x="2708" y="4612"/>
                    <a:pt x="2773" y="4612"/>
                  </a:cubicBezTo>
                  <a:lnTo>
                    <a:pt x="2824" y="4612"/>
                  </a:lnTo>
                  <a:cubicBezTo>
                    <a:pt x="2853" y="4705"/>
                    <a:pt x="2890" y="4794"/>
                    <a:pt x="2932" y="4880"/>
                  </a:cubicBezTo>
                  <a:lnTo>
                    <a:pt x="1461" y="6350"/>
                  </a:lnTo>
                  <a:cubicBezTo>
                    <a:pt x="1432" y="6378"/>
                    <a:pt x="1418" y="6416"/>
                    <a:pt x="1421" y="6455"/>
                  </a:cubicBezTo>
                  <a:cubicBezTo>
                    <a:pt x="1425" y="6496"/>
                    <a:pt x="1445" y="6532"/>
                    <a:pt x="1476" y="6554"/>
                  </a:cubicBezTo>
                  <a:cubicBezTo>
                    <a:pt x="2105" y="7020"/>
                    <a:pt x="2852" y="7268"/>
                    <a:pt x="3638" y="7268"/>
                  </a:cubicBezTo>
                  <a:cubicBezTo>
                    <a:pt x="5642" y="7268"/>
                    <a:pt x="7272" y="5637"/>
                    <a:pt x="7272" y="3634"/>
                  </a:cubicBezTo>
                  <a:cubicBezTo>
                    <a:pt x="7272" y="2849"/>
                    <a:pt x="7026" y="2100"/>
                    <a:pt x="6559" y="1471"/>
                  </a:cubicBezTo>
                  <a:cubicBezTo>
                    <a:pt x="6535" y="1439"/>
                    <a:pt x="6499" y="1420"/>
                    <a:pt x="6458" y="1416"/>
                  </a:cubicBezTo>
                  <a:cubicBezTo>
                    <a:pt x="6455" y="1416"/>
                    <a:pt x="6452" y="1416"/>
                    <a:pt x="6448" y="1416"/>
                  </a:cubicBezTo>
                  <a:cubicBezTo>
                    <a:pt x="6413" y="1416"/>
                    <a:pt x="6379" y="1430"/>
                    <a:pt x="6353" y="1457"/>
                  </a:cubicBezTo>
                  <a:lnTo>
                    <a:pt x="5292" y="2517"/>
                  </a:lnTo>
                  <a:cubicBezTo>
                    <a:pt x="5059" y="2399"/>
                    <a:pt x="4796" y="2332"/>
                    <a:pt x="4516" y="2330"/>
                  </a:cubicBezTo>
                  <a:lnTo>
                    <a:pt x="4501" y="2330"/>
                  </a:lnTo>
                  <a:cubicBezTo>
                    <a:pt x="4485" y="2330"/>
                    <a:pt x="4469" y="2330"/>
                    <a:pt x="4450" y="2332"/>
                  </a:cubicBezTo>
                  <a:cubicBezTo>
                    <a:pt x="4429" y="2259"/>
                    <a:pt x="4402" y="2188"/>
                    <a:pt x="4369" y="2121"/>
                  </a:cubicBezTo>
                  <a:lnTo>
                    <a:pt x="5671" y="819"/>
                  </a:lnTo>
                  <a:cubicBezTo>
                    <a:pt x="5700" y="790"/>
                    <a:pt x="5714" y="749"/>
                    <a:pt x="5710" y="710"/>
                  </a:cubicBezTo>
                  <a:cubicBezTo>
                    <a:pt x="5707" y="671"/>
                    <a:pt x="5685" y="634"/>
                    <a:pt x="5650" y="609"/>
                  </a:cubicBezTo>
                  <a:cubicBezTo>
                    <a:pt x="5053" y="210"/>
                    <a:pt x="4356" y="1"/>
                    <a:pt x="3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59"/>
          <p:cNvGrpSpPr/>
          <p:nvPr/>
        </p:nvGrpSpPr>
        <p:grpSpPr>
          <a:xfrm>
            <a:off x="5053166" y="3687509"/>
            <a:ext cx="418949" cy="419623"/>
            <a:chOff x="2904934" y="1564778"/>
            <a:chExt cx="261762" cy="262183"/>
          </a:xfrm>
        </p:grpSpPr>
        <p:sp>
          <p:nvSpPr>
            <p:cNvPr id="1186" name="Google Shape;1186;p59"/>
            <p:cNvSpPr/>
            <p:nvPr/>
          </p:nvSpPr>
          <p:spPr>
            <a:xfrm>
              <a:off x="3023547" y="1564778"/>
              <a:ext cx="143148" cy="143148"/>
            </a:xfrm>
            <a:custGeom>
              <a:avLst/>
              <a:gdLst/>
              <a:ahLst/>
              <a:cxnLst/>
              <a:rect l="l" t="t" r="r" b="b"/>
              <a:pathLst>
                <a:path w="5087" h="5087" extrusionOk="0">
                  <a:moveTo>
                    <a:pt x="2544" y="275"/>
                  </a:moveTo>
                  <a:cubicBezTo>
                    <a:pt x="3796" y="275"/>
                    <a:pt x="4813" y="1292"/>
                    <a:pt x="4813" y="2545"/>
                  </a:cubicBezTo>
                  <a:cubicBezTo>
                    <a:pt x="4816" y="3795"/>
                    <a:pt x="3796" y="4814"/>
                    <a:pt x="2544" y="4814"/>
                  </a:cubicBezTo>
                  <a:cubicBezTo>
                    <a:pt x="1292" y="4814"/>
                    <a:pt x="274" y="3797"/>
                    <a:pt x="274" y="2545"/>
                  </a:cubicBezTo>
                  <a:cubicBezTo>
                    <a:pt x="274" y="1292"/>
                    <a:pt x="1292" y="275"/>
                    <a:pt x="2544" y="275"/>
                  </a:cubicBezTo>
                  <a:close/>
                  <a:moveTo>
                    <a:pt x="2544" y="1"/>
                  </a:moveTo>
                  <a:cubicBezTo>
                    <a:pt x="1142" y="1"/>
                    <a:pt x="1" y="1142"/>
                    <a:pt x="1" y="2545"/>
                  </a:cubicBezTo>
                  <a:cubicBezTo>
                    <a:pt x="1" y="3945"/>
                    <a:pt x="1142" y="5087"/>
                    <a:pt x="2544" y="5087"/>
                  </a:cubicBezTo>
                  <a:cubicBezTo>
                    <a:pt x="3945" y="5087"/>
                    <a:pt x="5086" y="3945"/>
                    <a:pt x="5086" y="2545"/>
                  </a:cubicBezTo>
                  <a:cubicBezTo>
                    <a:pt x="5086" y="1142"/>
                    <a:pt x="3946" y="1"/>
                    <a:pt x="25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9"/>
            <p:cNvSpPr/>
            <p:nvPr/>
          </p:nvSpPr>
          <p:spPr>
            <a:xfrm>
              <a:off x="3046819" y="1582929"/>
              <a:ext cx="96605" cy="93087"/>
            </a:xfrm>
            <a:custGeom>
              <a:avLst/>
              <a:gdLst/>
              <a:ahLst/>
              <a:cxnLst/>
              <a:rect l="l" t="t" r="r" b="b"/>
              <a:pathLst>
                <a:path w="3433" h="3308" extrusionOk="0">
                  <a:moveTo>
                    <a:pt x="778" y="1538"/>
                  </a:moveTo>
                  <a:cubicBezTo>
                    <a:pt x="778" y="1544"/>
                    <a:pt x="775" y="1550"/>
                    <a:pt x="775" y="1556"/>
                  </a:cubicBezTo>
                  <a:lnTo>
                    <a:pt x="775" y="2818"/>
                  </a:lnTo>
                  <a:cubicBezTo>
                    <a:pt x="775" y="2827"/>
                    <a:pt x="778" y="2837"/>
                    <a:pt x="780" y="2846"/>
                  </a:cubicBezTo>
                  <a:lnTo>
                    <a:pt x="781" y="2862"/>
                  </a:lnTo>
                  <a:lnTo>
                    <a:pt x="276" y="2862"/>
                  </a:lnTo>
                  <a:lnTo>
                    <a:pt x="276" y="1538"/>
                  </a:lnTo>
                  <a:close/>
                  <a:moveTo>
                    <a:pt x="1987" y="1"/>
                  </a:moveTo>
                  <a:cubicBezTo>
                    <a:pt x="1784" y="1"/>
                    <a:pt x="1618" y="167"/>
                    <a:pt x="1618" y="368"/>
                  </a:cubicBezTo>
                  <a:lnTo>
                    <a:pt x="1618" y="381"/>
                  </a:lnTo>
                  <a:cubicBezTo>
                    <a:pt x="1618" y="385"/>
                    <a:pt x="1655" y="831"/>
                    <a:pt x="1173" y="1208"/>
                  </a:cubicBezTo>
                  <a:cubicBezTo>
                    <a:pt x="1109" y="1256"/>
                    <a:pt x="1048" y="1303"/>
                    <a:pt x="994" y="1339"/>
                  </a:cubicBezTo>
                  <a:cubicBezTo>
                    <a:pt x="954" y="1295"/>
                    <a:pt x="896" y="1268"/>
                    <a:pt x="832" y="1268"/>
                  </a:cubicBezTo>
                  <a:lnTo>
                    <a:pt x="221" y="1268"/>
                  </a:lnTo>
                  <a:cubicBezTo>
                    <a:pt x="101" y="1268"/>
                    <a:pt x="1" y="1365"/>
                    <a:pt x="1" y="1487"/>
                  </a:cubicBezTo>
                  <a:lnTo>
                    <a:pt x="1" y="2916"/>
                  </a:lnTo>
                  <a:cubicBezTo>
                    <a:pt x="1" y="3037"/>
                    <a:pt x="98" y="3137"/>
                    <a:pt x="221" y="3137"/>
                  </a:cubicBezTo>
                  <a:lnTo>
                    <a:pt x="832" y="3137"/>
                  </a:lnTo>
                  <a:cubicBezTo>
                    <a:pt x="906" y="3137"/>
                    <a:pt x="972" y="3101"/>
                    <a:pt x="1013" y="3044"/>
                  </a:cubicBezTo>
                  <a:lnTo>
                    <a:pt x="1077" y="3083"/>
                  </a:lnTo>
                  <a:cubicBezTo>
                    <a:pt x="1278" y="3210"/>
                    <a:pt x="1442" y="3299"/>
                    <a:pt x="1713" y="3307"/>
                  </a:cubicBezTo>
                  <a:lnTo>
                    <a:pt x="1717" y="3307"/>
                  </a:lnTo>
                  <a:cubicBezTo>
                    <a:pt x="1790" y="3307"/>
                    <a:pt x="1851" y="3249"/>
                    <a:pt x="1853" y="3175"/>
                  </a:cubicBezTo>
                  <a:cubicBezTo>
                    <a:pt x="1856" y="3101"/>
                    <a:pt x="1796" y="3037"/>
                    <a:pt x="1720" y="3035"/>
                  </a:cubicBezTo>
                  <a:cubicBezTo>
                    <a:pt x="1524" y="3029"/>
                    <a:pt x="1412" y="2971"/>
                    <a:pt x="1219" y="2853"/>
                  </a:cubicBezTo>
                  <a:lnTo>
                    <a:pt x="1052" y="2748"/>
                  </a:lnTo>
                  <a:lnTo>
                    <a:pt x="1052" y="1629"/>
                  </a:lnTo>
                  <a:cubicBezTo>
                    <a:pt x="1120" y="1585"/>
                    <a:pt x="1227" y="1512"/>
                    <a:pt x="1340" y="1422"/>
                  </a:cubicBezTo>
                  <a:cubicBezTo>
                    <a:pt x="1907" y="982"/>
                    <a:pt x="1895" y="444"/>
                    <a:pt x="1892" y="365"/>
                  </a:cubicBezTo>
                  <a:cubicBezTo>
                    <a:pt x="1893" y="314"/>
                    <a:pt x="1936" y="275"/>
                    <a:pt x="1987" y="275"/>
                  </a:cubicBezTo>
                  <a:lnTo>
                    <a:pt x="2011" y="275"/>
                  </a:lnTo>
                  <a:cubicBezTo>
                    <a:pt x="2075" y="275"/>
                    <a:pt x="2128" y="323"/>
                    <a:pt x="2132" y="387"/>
                  </a:cubicBezTo>
                  <a:cubicBezTo>
                    <a:pt x="2141" y="526"/>
                    <a:pt x="2134" y="759"/>
                    <a:pt x="2052" y="1077"/>
                  </a:cubicBezTo>
                  <a:cubicBezTo>
                    <a:pt x="2033" y="1148"/>
                    <a:pt x="2048" y="1221"/>
                    <a:pt x="2093" y="1278"/>
                  </a:cubicBezTo>
                  <a:cubicBezTo>
                    <a:pt x="2140" y="1336"/>
                    <a:pt x="2206" y="1370"/>
                    <a:pt x="2279" y="1370"/>
                  </a:cubicBezTo>
                  <a:lnTo>
                    <a:pt x="3052" y="1370"/>
                  </a:lnTo>
                  <a:cubicBezTo>
                    <a:pt x="3111" y="1370"/>
                    <a:pt x="3159" y="1416"/>
                    <a:pt x="3159" y="1476"/>
                  </a:cubicBezTo>
                  <a:cubicBezTo>
                    <a:pt x="3159" y="1533"/>
                    <a:pt x="3111" y="1581"/>
                    <a:pt x="3052" y="1581"/>
                  </a:cubicBezTo>
                  <a:lnTo>
                    <a:pt x="2477" y="1581"/>
                  </a:lnTo>
                  <a:cubicBezTo>
                    <a:pt x="2403" y="1581"/>
                    <a:pt x="2340" y="1643"/>
                    <a:pt x="2340" y="1718"/>
                  </a:cubicBezTo>
                  <a:cubicBezTo>
                    <a:pt x="2340" y="1792"/>
                    <a:pt x="2403" y="1854"/>
                    <a:pt x="2477" y="1854"/>
                  </a:cubicBezTo>
                  <a:lnTo>
                    <a:pt x="3052" y="1854"/>
                  </a:lnTo>
                  <a:cubicBezTo>
                    <a:pt x="3111" y="1854"/>
                    <a:pt x="3159" y="1901"/>
                    <a:pt x="3159" y="1959"/>
                  </a:cubicBezTo>
                  <a:cubicBezTo>
                    <a:pt x="3159" y="2017"/>
                    <a:pt x="3111" y="2065"/>
                    <a:pt x="3052" y="2065"/>
                  </a:cubicBezTo>
                  <a:lnTo>
                    <a:pt x="2477" y="2065"/>
                  </a:lnTo>
                  <a:cubicBezTo>
                    <a:pt x="2403" y="2065"/>
                    <a:pt x="2340" y="2127"/>
                    <a:pt x="2340" y="2201"/>
                  </a:cubicBezTo>
                  <a:cubicBezTo>
                    <a:pt x="2340" y="2277"/>
                    <a:pt x="2403" y="2338"/>
                    <a:pt x="2477" y="2338"/>
                  </a:cubicBezTo>
                  <a:lnTo>
                    <a:pt x="3052" y="2338"/>
                  </a:lnTo>
                  <a:cubicBezTo>
                    <a:pt x="3111" y="2338"/>
                    <a:pt x="3159" y="2386"/>
                    <a:pt x="3159" y="2444"/>
                  </a:cubicBezTo>
                  <a:cubicBezTo>
                    <a:pt x="3159" y="2502"/>
                    <a:pt x="3111" y="2549"/>
                    <a:pt x="3052" y="2549"/>
                  </a:cubicBezTo>
                  <a:lnTo>
                    <a:pt x="2477" y="2549"/>
                  </a:lnTo>
                  <a:cubicBezTo>
                    <a:pt x="2403" y="2549"/>
                    <a:pt x="2340" y="2611"/>
                    <a:pt x="2340" y="2686"/>
                  </a:cubicBezTo>
                  <a:cubicBezTo>
                    <a:pt x="2340" y="2760"/>
                    <a:pt x="2403" y="2823"/>
                    <a:pt x="2477" y="2823"/>
                  </a:cubicBezTo>
                  <a:lnTo>
                    <a:pt x="2865" y="2823"/>
                  </a:lnTo>
                  <a:cubicBezTo>
                    <a:pt x="2923" y="2823"/>
                    <a:pt x="2971" y="2869"/>
                    <a:pt x="2971" y="2927"/>
                  </a:cubicBezTo>
                  <a:cubicBezTo>
                    <a:pt x="2971" y="2986"/>
                    <a:pt x="2923" y="3034"/>
                    <a:pt x="2865" y="3034"/>
                  </a:cubicBezTo>
                  <a:lnTo>
                    <a:pt x="2340" y="3034"/>
                  </a:lnTo>
                  <a:cubicBezTo>
                    <a:pt x="2266" y="3034"/>
                    <a:pt x="2205" y="3095"/>
                    <a:pt x="2205" y="3169"/>
                  </a:cubicBezTo>
                  <a:cubicBezTo>
                    <a:pt x="2205" y="3245"/>
                    <a:pt x="2266" y="3306"/>
                    <a:pt x="2340" y="3306"/>
                  </a:cubicBezTo>
                  <a:lnTo>
                    <a:pt x="2865" y="3306"/>
                  </a:lnTo>
                  <a:cubicBezTo>
                    <a:pt x="3074" y="3306"/>
                    <a:pt x="3243" y="3137"/>
                    <a:pt x="3243" y="2927"/>
                  </a:cubicBezTo>
                  <a:cubicBezTo>
                    <a:pt x="3243" y="2876"/>
                    <a:pt x="3233" y="2830"/>
                    <a:pt x="3217" y="2786"/>
                  </a:cubicBezTo>
                  <a:cubicBezTo>
                    <a:pt x="3344" y="2725"/>
                    <a:pt x="3432" y="2594"/>
                    <a:pt x="3432" y="2446"/>
                  </a:cubicBezTo>
                  <a:cubicBezTo>
                    <a:pt x="3432" y="2352"/>
                    <a:pt x="3400" y="2269"/>
                    <a:pt x="3345" y="2204"/>
                  </a:cubicBezTo>
                  <a:cubicBezTo>
                    <a:pt x="3400" y="2138"/>
                    <a:pt x="3432" y="2054"/>
                    <a:pt x="3432" y="1961"/>
                  </a:cubicBezTo>
                  <a:cubicBezTo>
                    <a:pt x="3432" y="1867"/>
                    <a:pt x="3399" y="1783"/>
                    <a:pt x="3344" y="1718"/>
                  </a:cubicBezTo>
                  <a:cubicBezTo>
                    <a:pt x="3399" y="1652"/>
                    <a:pt x="3431" y="1568"/>
                    <a:pt x="3431" y="1476"/>
                  </a:cubicBezTo>
                  <a:cubicBezTo>
                    <a:pt x="3431" y="1266"/>
                    <a:pt x="3262" y="1096"/>
                    <a:pt x="3052" y="1096"/>
                  </a:cubicBezTo>
                  <a:lnTo>
                    <a:pt x="2329" y="1096"/>
                  </a:lnTo>
                  <a:cubicBezTo>
                    <a:pt x="2391" y="832"/>
                    <a:pt x="2419" y="589"/>
                    <a:pt x="2405" y="371"/>
                  </a:cubicBezTo>
                  <a:cubicBezTo>
                    <a:pt x="2391" y="162"/>
                    <a:pt x="2220"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9"/>
            <p:cNvSpPr/>
            <p:nvPr/>
          </p:nvSpPr>
          <p:spPr>
            <a:xfrm>
              <a:off x="2904934" y="1639154"/>
              <a:ext cx="119426" cy="187806"/>
            </a:xfrm>
            <a:custGeom>
              <a:avLst/>
              <a:gdLst/>
              <a:ahLst/>
              <a:cxnLst/>
              <a:rect l="l" t="t" r="r" b="b"/>
              <a:pathLst>
                <a:path w="4244" h="6674" extrusionOk="0">
                  <a:moveTo>
                    <a:pt x="3525" y="276"/>
                  </a:moveTo>
                  <a:cubicBezTo>
                    <a:pt x="3580" y="276"/>
                    <a:pt x="3626" y="316"/>
                    <a:pt x="3635" y="370"/>
                  </a:cubicBezTo>
                  <a:cubicBezTo>
                    <a:pt x="3655" y="494"/>
                    <a:pt x="3665" y="621"/>
                    <a:pt x="3661" y="740"/>
                  </a:cubicBezTo>
                  <a:cubicBezTo>
                    <a:pt x="3655" y="897"/>
                    <a:pt x="3639" y="1031"/>
                    <a:pt x="3610" y="1149"/>
                  </a:cubicBezTo>
                  <a:cubicBezTo>
                    <a:pt x="3582" y="1257"/>
                    <a:pt x="3604" y="1368"/>
                    <a:pt x="3664" y="1454"/>
                  </a:cubicBezTo>
                  <a:cubicBezTo>
                    <a:pt x="3780" y="1618"/>
                    <a:pt x="3849" y="1805"/>
                    <a:pt x="3860" y="2004"/>
                  </a:cubicBezTo>
                  <a:cubicBezTo>
                    <a:pt x="3812" y="1989"/>
                    <a:pt x="3758" y="1979"/>
                    <a:pt x="3706" y="1979"/>
                  </a:cubicBezTo>
                  <a:lnTo>
                    <a:pt x="3657" y="1979"/>
                  </a:lnTo>
                  <a:lnTo>
                    <a:pt x="3657" y="1874"/>
                  </a:lnTo>
                  <a:cubicBezTo>
                    <a:pt x="3658" y="1786"/>
                    <a:pt x="3608" y="1703"/>
                    <a:pt x="3528" y="1659"/>
                  </a:cubicBezTo>
                  <a:cubicBezTo>
                    <a:pt x="3492" y="1639"/>
                    <a:pt x="3452" y="1629"/>
                    <a:pt x="3412" y="1629"/>
                  </a:cubicBezTo>
                  <a:cubicBezTo>
                    <a:pt x="3363" y="1629"/>
                    <a:pt x="3315" y="1643"/>
                    <a:pt x="3274" y="1671"/>
                  </a:cubicBezTo>
                  <a:cubicBezTo>
                    <a:pt x="3253" y="1682"/>
                    <a:pt x="3231" y="1695"/>
                    <a:pt x="3210" y="1708"/>
                  </a:cubicBezTo>
                  <a:cubicBezTo>
                    <a:pt x="3151" y="1739"/>
                    <a:pt x="3087" y="1765"/>
                    <a:pt x="3014" y="1787"/>
                  </a:cubicBezTo>
                  <a:cubicBezTo>
                    <a:pt x="2891" y="1825"/>
                    <a:pt x="2749" y="1848"/>
                    <a:pt x="2569" y="1863"/>
                  </a:cubicBezTo>
                  <a:cubicBezTo>
                    <a:pt x="2424" y="1875"/>
                    <a:pt x="2279" y="1880"/>
                    <a:pt x="2136" y="1880"/>
                  </a:cubicBezTo>
                  <a:cubicBezTo>
                    <a:pt x="1949" y="1880"/>
                    <a:pt x="1765" y="1871"/>
                    <a:pt x="1590" y="1853"/>
                  </a:cubicBezTo>
                  <a:cubicBezTo>
                    <a:pt x="1395" y="1831"/>
                    <a:pt x="1148" y="1790"/>
                    <a:pt x="959" y="1678"/>
                  </a:cubicBezTo>
                  <a:cubicBezTo>
                    <a:pt x="959" y="1678"/>
                    <a:pt x="957" y="1678"/>
                    <a:pt x="957" y="1676"/>
                  </a:cubicBezTo>
                  <a:cubicBezTo>
                    <a:pt x="917" y="1651"/>
                    <a:pt x="872" y="1639"/>
                    <a:pt x="827" y="1639"/>
                  </a:cubicBezTo>
                  <a:cubicBezTo>
                    <a:pt x="785" y="1639"/>
                    <a:pt x="743" y="1650"/>
                    <a:pt x="705" y="1671"/>
                  </a:cubicBezTo>
                  <a:cubicBezTo>
                    <a:pt x="627" y="1714"/>
                    <a:pt x="580" y="1794"/>
                    <a:pt x="580" y="1885"/>
                  </a:cubicBezTo>
                  <a:lnTo>
                    <a:pt x="580" y="1982"/>
                  </a:lnTo>
                  <a:lnTo>
                    <a:pt x="535" y="1982"/>
                  </a:lnTo>
                  <a:cubicBezTo>
                    <a:pt x="480" y="1982"/>
                    <a:pt x="427" y="1991"/>
                    <a:pt x="376" y="2005"/>
                  </a:cubicBezTo>
                  <a:cubicBezTo>
                    <a:pt x="391" y="1793"/>
                    <a:pt x="469" y="1585"/>
                    <a:pt x="602" y="1416"/>
                  </a:cubicBezTo>
                  <a:cubicBezTo>
                    <a:pt x="653" y="1350"/>
                    <a:pt x="680" y="1269"/>
                    <a:pt x="682" y="1184"/>
                  </a:cubicBezTo>
                  <a:cubicBezTo>
                    <a:pt x="683" y="973"/>
                    <a:pt x="809" y="781"/>
                    <a:pt x="1010" y="680"/>
                  </a:cubicBezTo>
                  <a:cubicBezTo>
                    <a:pt x="1353" y="507"/>
                    <a:pt x="1735" y="462"/>
                    <a:pt x="2062" y="439"/>
                  </a:cubicBezTo>
                  <a:cubicBezTo>
                    <a:pt x="2147" y="433"/>
                    <a:pt x="2228" y="427"/>
                    <a:pt x="2310" y="424"/>
                  </a:cubicBezTo>
                  <a:cubicBezTo>
                    <a:pt x="2648" y="404"/>
                    <a:pt x="2963" y="385"/>
                    <a:pt x="3304" y="318"/>
                  </a:cubicBezTo>
                  <a:cubicBezTo>
                    <a:pt x="3371" y="305"/>
                    <a:pt x="3441" y="290"/>
                    <a:pt x="3499" y="279"/>
                  </a:cubicBezTo>
                  <a:cubicBezTo>
                    <a:pt x="3508" y="277"/>
                    <a:pt x="3516" y="276"/>
                    <a:pt x="3525" y="276"/>
                  </a:cubicBezTo>
                  <a:close/>
                  <a:moveTo>
                    <a:pt x="580" y="2256"/>
                  </a:moveTo>
                  <a:lnTo>
                    <a:pt x="580" y="2780"/>
                  </a:lnTo>
                  <a:lnTo>
                    <a:pt x="535" y="2780"/>
                  </a:lnTo>
                  <a:cubicBezTo>
                    <a:pt x="389" y="2780"/>
                    <a:pt x="273" y="2662"/>
                    <a:pt x="273" y="2518"/>
                  </a:cubicBezTo>
                  <a:cubicBezTo>
                    <a:pt x="273" y="2372"/>
                    <a:pt x="391" y="2256"/>
                    <a:pt x="535" y="2256"/>
                  </a:cubicBezTo>
                  <a:close/>
                  <a:moveTo>
                    <a:pt x="3706" y="2254"/>
                  </a:moveTo>
                  <a:cubicBezTo>
                    <a:pt x="3852" y="2254"/>
                    <a:pt x="3968" y="2372"/>
                    <a:pt x="3968" y="2516"/>
                  </a:cubicBezTo>
                  <a:cubicBezTo>
                    <a:pt x="3968" y="2662"/>
                    <a:pt x="3850" y="2780"/>
                    <a:pt x="3706" y="2780"/>
                  </a:cubicBezTo>
                  <a:lnTo>
                    <a:pt x="3658" y="2780"/>
                  </a:lnTo>
                  <a:lnTo>
                    <a:pt x="3658" y="2254"/>
                  </a:lnTo>
                  <a:close/>
                  <a:moveTo>
                    <a:pt x="3384" y="1922"/>
                  </a:moveTo>
                  <a:lnTo>
                    <a:pt x="3384" y="2924"/>
                  </a:lnTo>
                  <a:cubicBezTo>
                    <a:pt x="3384" y="3623"/>
                    <a:pt x="2816" y="4191"/>
                    <a:pt x="2118" y="4191"/>
                  </a:cubicBezTo>
                  <a:cubicBezTo>
                    <a:pt x="1424" y="4191"/>
                    <a:pt x="860" y="3630"/>
                    <a:pt x="851" y="2940"/>
                  </a:cubicBezTo>
                  <a:cubicBezTo>
                    <a:pt x="852" y="2933"/>
                    <a:pt x="851" y="1931"/>
                    <a:pt x="851" y="1931"/>
                  </a:cubicBezTo>
                  <a:lnTo>
                    <a:pt x="851" y="1931"/>
                  </a:lnTo>
                  <a:cubicBezTo>
                    <a:pt x="1078" y="2056"/>
                    <a:pt x="1347" y="2100"/>
                    <a:pt x="1558" y="2123"/>
                  </a:cubicBezTo>
                  <a:cubicBezTo>
                    <a:pt x="1742" y="2144"/>
                    <a:pt x="1935" y="2154"/>
                    <a:pt x="2132" y="2154"/>
                  </a:cubicBezTo>
                  <a:cubicBezTo>
                    <a:pt x="2283" y="2154"/>
                    <a:pt x="2437" y="2148"/>
                    <a:pt x="2589" y="2136"/>
                  </a:cubicBezTo>
                  <a:cubicBezTo>
                    <a:pt x="2789" y="2119"/>
                    <a:pt x="2949" y="2093"/>
                    <a:pt x="3092" y="2049"/>
                  </a:cubicBezTo>
                  <a:cubicBezTo>
                    <a:pt x="3182" y="2021"/>
                    <a:pt x="3262" y="1988"/>
                    <a:pt x="3335" y="1950"/>
                  </a:cubicBezTo>
                  <a:lnTo>
                    <a:pt x="3384" y="1922"/>
                  </a:lnTo>
                  <a:close/>
                  <a:moveTo>
                    <a:pt x="2340" y="4446"/>
                  </a:moveTo>
                  <a:lnTo>
                    <a:pt x="2340" y="4744"/>
                  </a:lnTo>
                  <a:cubicBezTo>
                    <a:pt x="2340" y="4866"/>
                    <a:pt x="2240" y="4967"/>
                    <a:pt x="2118" y="4967"/>
                  </a:cubicBezTo>
                  <a:cubicBezTo>
                    <a:pt x="1995" y="4967"/>
                    <a:pt x="1896" y="4866"/>
                    <a:pt x="1896" y="4744"/>
                  </a:cubicBezTo>
                  <a:lnTo>
                    <a:pt x="1896" y="4446"/>
                  </a:lnTo>
                  <a:cubicBezTo>
                    <a:pt x="1969" y="4457"/>
                    <a:pt x="2043" y="4462"/>
                    <a:pt x="2118" y="4462"/>
                  </a:cubicBezTo>
                  <a:cubicBezTo>
                    <a:pt x="2192" y="4462"/>
                    <a:pt x="2267" y="4457"/>
                    <a:pt x="2340" y="4446"/>
                  </a:cubicBezTo>
                  <a:close/>
                  <a:moveTo>
                    <a:pt x="3523" y="1"/>
                  </a:moveTo>
                  <a:cubicBezTo>
                    <a:pt x="3496" y="1"/>
                    <a:pt x="3470" y="4"/>
                    <a:pt x="3444" y="9"/>
                  </a:cubicBezTo>
                  <a:cubicBezTo>
                    <a:pt x="3386" y="21"/>
                    <a:pt x="3319" y="34"/>
                    <a:pt x="3252" y="49"/>
                  </a:cubicBezTo>
                  <a:cubicBezTo>
                    <a:pt x="2931" y="113"/>
                    <a:pt x="2621" y="130"/>
                    <a:pt x="2297" y="149"/>
                  </a:cubicBezTo>
                  <a:cubicBezTo>
                    <a:pt x="2214" y="155"/>
                    <a:pt x="2131" y="158"/>
                    <a:pt x="2045" y="165"/>
                  </a:cubicBezTo>
                  <a:cubicBezTo>
                    <a:pt x="1689" y="188"/>
                    <a:pt x="1273" y="239"/>
                    <a:pt x="887" y="434"/>
                  </a:cubicBezTo>
                  <a:cubicBezTo>
                    <a:pt x="595" y="581"/>
                    <a:pt x="413" y="868"/>
                    <a:pt x="411" y="1183"/>
                  </a:cubicBezTo>
                  <a:cubicBezTo>
                    <a:pt x="411" y="1206"/>
                    <a:pt x="404" y="1229"/>
                    <a:pt x="389" y="1247"/>
                  </a:cubicBezTo>
                  <a:cubicBezTo>
                    <a:pt x="203" y="1483"/>
                    <a:pt x="102" y="1778"/>
                    <a:pt x="102" y="2077"/>
                  </a:cubicBezTo>
                  <a:lnTo>
                    <a:pt x="102" y="2202"/>
                  </a:lnTo>
                  <a:cubicBezTo>
                    <a:pt x="40" y="2289"/>
                    <a:pt x="0" y="2399"/>
                    <a:pt x="0" y="2515"/>
                  </a:cubicBezTo>
                  <a:cubicBezTo>
                    <a:pt x="0" y="2809"/>
                    <a:pt x="241" y="3049"/>
                    <a:pt x="536" y="3049"/>
                  </a:cubicBezTo>
                  <a:lnTo>
                    <a:pt x="589" y="3049"/>
                  </a:lnTo>
                  <a:cubicBezTo>
                    <a:pt x="640" y="3668"/>
                    <a:pt x="1060" y="4185"/>
                    <a:pt x="1628" y="4379"/>
                  </a:cubicBezTo>
                  <a:lnTo>
                    <a:pt x="1628" y="4585"/>
                  </a:lnTo>
                  <a:cubicBezTo>
                    <a:pt x="973" y="4795"/>
                    <a:pt x="496" y="5411"/>
                    <a:pt x="496" y="6135"/>
                  </a:cubicBezTo>
                  <a:lnTo>
                    <a:pt x="496" y="6537"/>
                  </a:lnTo>
                  <a:cubicBezTo>
                    <a:pt x="496" y="6612"/>
                    <a:pt x="558" y="6673"/>
                    <a:pt x="632" y="6673"/>
                  </a:cubicBezTo>
                  <a:lnTo>
                    <a:pt x="3614" y="6673"/>
                  </a:lnTo>
                  <a:cubicBezTo>
                    <a:pt x="3689" y="6673"/>
                    <a:pt x="3750" y="6612"/>
                    <a:pt x="3750" y="6537"/>
                  </a:cubicBezTo>
                  <a:lnTo>
                    <a:pt x="3750" y="6135"/>
                  </a:lnTo>
                  <a:cubicBezTo>
                    <a:pt x="3750" y="5896"/>
                    <a:pt x="3699" y="5667"/>
                    <a:pt x="3601" y="5452"/>
                  </a:cubicBezTo>
                  <a:cubicBezTo>
                    <a:pt x="3579" y="5402"/>
                    <a:pt x="3528" y="5373"/>
                    <a:pt x="3477" y="5373"/>
                  </a:cubicBezTo>
                  <a:cubicBezTo>
                    <a:pt x="3458" y="5373"/>
                    <a:pt x="3439" y="5377"/>
                    <a:pt x="3421" y="5385"/>
                  </a:cubicBezTo>
                  <a:cubicBezTo>
                    <a:pt x="3352" y="5415"/>
                    <a:pt x="3323" y="5498"/>
                    <a:pt x="3354" y="5565"/>
                  </a:cubicBezTo>
                  <a:cubicBezTo>
                    <a:pt x="3435" y="5743"/>
                    <a:pt x="3477" y="5935"/>
                    <a:pt x="3477" y="6133"/>
                  </a:cubicBezTo>
                  <a:lnTo>
                    <a:pt x="3477" y="6398"/>
                  </a:lnTo>
                  <a:lnTo>
                    <a:pt x="763" y="6398"/>
                  </a:lnTo>
                  <a:lnTo>
                    <a:pt x="763" y="6133"/>
                  </a:lnTo>
                  <a:cubicBezTo>
                    <a:pt x="763" y="5554"/>
                    <a:pt x="1127" y="5062"/>
                    <a:pt x="1639" y="4866"/>
                  </a:cubicBezTo>
                  <a:cubicBezTo>
                    <a:pt x="1695" y="5078"/>
                    <a:pt x="1889" y="5233"/>
                    <a:pt x="2118" y="5233"/>
                  </a:cubicBezTo>
                  <a:cubicBezTo>
                    <a:pt x="2348" y="5233"/>
                    <a:pt x="2540" y="5078"/>
                    <a:pt x="2597" y="4866"/>
                  </a:cubicBezTo>
                  <a:cubicBezTo>
                    <a:pt x="2742" y="4920"/>
                    <a:pt x="2876" y="4999"/>
                    <a:pt x="2997" y="5102"/>
                  </a:cubicBezTo>
                  <a:cubicBezTo>
                    <a:pt x="3022" y="5125"/>
                    <a:pt x="3054" y="5135"/>
                    <a:pt x="3086" y="5135"/>
                  </a:cubicBezTo>
                  <a:cubicBezTo>
                    <a:pt x="3124" y="5135"/>
                    <a:pt x="3163" y="5119"/>
                    <a:pt x="3189" y="5088"/>
                  </a:cubicBezTo>
                  <a:cubicBezTo>
                    <a:pt x="3239" y="5032"/>
                    <a:pt x="3231" y="4945"/>
                    <a:pt x="3175" y="4896"/>
                  </a:cubicBezTo>
                  <a:cubicBezTo>
                    <a:pt x="3010" y="4753"/>
                    <a:pt x="2818" y="4650"/>
                    <a:pt x="2614" y="4584"/>
                  </a:cubicBezTo>
                  <a:lnTo>
                    <a:pt x="2614" y="4380"/>
                  </a:lnTo>
                  <a:cubicBezTo>
                    <a:pt x="3182" y="4188"/>
                    <a:pt x="3601" y="3671"/>
                    <a:pt x="3654" y="3052"/>
                  </a:cubicBezTo>
                  <a:lnTo>
                    <a:pt x="3709" y="3052"/>
                  </a:lnTo>
                  <a:cubicBezTo>
                    <a:pt x="4003" y="3052"/>
                    <a:pt x="4243" y="2812"/>
                    <a:pt x="4243" y="2516"/>
                  </a:cubicBezTo>
                  <a:cubicBezTo>
                    <a:pt x="4243" y="2399"/>
                    <a:pt x="4205" y="2288"/>
                    <a:pt x="4140" y="2199"/>
                  </a:cubicBezTo>
                  <a:lnTo>
                    <a:pt x="4138" y="2078"/>
                  </a:lnTo>
                  <a:cubicBezTo>
                    <a:pt x="4138" y="1796"/>
                    <a:pt x="4053" y="1526"/>
                    <a:pt x="3888" y="1298"/>
                  </a:cubicBezTo>
                  <a:cubicBezTo>
                    <a:pt x="3872" y="1276"/>
                    <a:pt x="3869" y="1245"/>
                    <a:pt x="3876" y="1215"/>
                  </a:cubicBezTo>
                  <a:cubicBezTo>
                    <a:pt x="3910" y="1077"/>
                    <a:pt x="3929" y="924"/>
                    <a:pt x="3935" y="747"/>
                  </a:cubicBezTo>
                  <a:cubicBezTo>
                    <a:pt x="3938" y="609"/>
                    <a:pt x="3929" y="468"/>
                    <a:pt x="3907" y="325"/>
                  </a:cubicBezTo>
                  <a:cubicBezTo>
                    <a:pt x="3891" y="222"/>
                    <a:pt x="3830" y="127"/>
                    <a:pt x="3742" y="69"/>
                  </a:cubicBezTo>
                  <a:cubicBezTo>
                    <a:pt x="3677" y="24"/>
                    <a:pt x="3600"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9"/>
            <p:cNvSpPr/>
            <p:nvPr/>
          </p:nvSpPr>
          <p:spPr>
            <a:xfrm>
              <a:off x="2944809" y="1708099"/>
              <a:ext cx="7682" cy="15027"/>
            </a:xfrm>
            <a:custGeom>
              <a:avLst/>
              <a:gdLst/>
              <a:ahLst/>
              <a:cxnLst/>
              <a:rect l="l" t="t" r="r" b="b"/>
              <a:pathLst>
                <a:path w="273" h="534" extrusionOk="0">
                  <a:moveTo>
                    <a:pt x="137" y="1"/>
                  </a:moveTo>
                  <a:cubicBezTo>
                    <a:pt x="61" y="1"/>
                    <a:pt x="0" y="64"/>
                    <a:pt x="0" y="138"/>
                  </a:cubicBezTo>
                  <a:lnTo>
                    <a:pt x="0" y="398"/>
                  </a:lnTo>
                  <a:cubicBezTo>
                    <a:pt x="0" y="473"/>
                    <a:pt x="61" y="534"/>
                    <a:pt x="137" y="534"/>
                  </a:cubicBezTo>
                  <a:cubicBezTo>
                    <a:pt x="211" y="534"/>
                    <a:pt x="272" y="473"/>
                    <a:pt x="272" y="398"/>
                  </a:cubicBezTo>
                  <a:lnTo>
                    <a:pt x="272" y="138"/>
                  </a:lnTo>
                  <a:cubicBezTo>
                    <a:pt x="272" y="61"/>
                    <a:pt x="213"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9"/>
            <p:cNvSpPr/>
            <p:nvPr/>
          </p:nvSpPr>
          <p:spPr>
            <a:xfrm>
              <a:off x="2976608" y="1708099"/>
              <a:ext cx="7710" cy="15027"/>
            </a:xfrm>
            <a:custGeom>
              <a:avLst/>
              <a:gdLst/>
              <a:ahLst/>
              <a:cxnLst/>
              <a:rect l="l" t="t" r="r" b="b"/>
              <a:pathLst>
                <a:path w="274" h="534" extrusionOk="0">
                  <a:moveTo>
                    <a:pt x="137" y="1"/>
                  </a:moveTo>
                  <a:cubicBezTo>
                    <a:pt x="63" y="1"/>
                    <a:pt x="0" y="64"/>
                    <a:pt x="0" y="138"/>
                  </a:cubicBezTo>
                  <a:lnTo>
                    <a:pt x="0" y="398"/>
                  </a:lnTo>
                  <a:cubicBezTo>
                    <a:pt x="0" y="473"/>
                    <a:pt x="63" y="534"/>
                    <a:pt x="137" y="534"/>
                  </a:cubicBezTo>
                  <a:cubicBezTo>
                    <a:pt x="211" y="534"/>
                    <a:pt x="274" y="473"/>
                    <a:pt x="274" y="398"/>
                  </a:cubicBezTo>
                  <a:lnTo>
                    <a:pt x="274" y="138"/>
                  </a:lnTo>
                  <a:cubicBezTo>
                    <a:pt x="271" y="61"/>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 name="Google Shape;1191;p59"/>
          <p:cNvGrpSpPr/>
          <p:nvPr/>
        </p:nvGrpSpPr>
        <p:grpSpPr>
          <a:xfrm>
            <a:off x="1282345" y="2336296"/>
            <a:ext cx="403847" cy="403847"/>
            <a:chOff x="2896525" y="3065475"/>
            <a:chExt cx="381600" cy="381600"/>
          </a:xfrm>
        </p:grpSpPr>
        <p:sp>
          <p:nvSpPr>
            <p:cNvPr id="1192" name="Google Shape;1192;p59"/>
            <p:cNvSpPr/>
            <p:nvPr/>
          </p:nvSpPr>
          <p:spPr>
            <a:xfrm>
              <a:off x="2896525" y="3065475"/>
              <a:ext cx="381600" cy="381600"/>
            </a:xfrm>
            <a:prstGeom prst="ellipse">
              <a:avLst/>
            </a:prstGeom>
            <a:solidFill>
              <a:schemeClr val="accent5"/>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3" name="Google Shape;1193;p59"/>
            <p:cNvGrpSpPr/>
            <p:nvPr/>
          </p:nvGrpSpPr>
          <p:grpSpPr>
            <a:xfrm>
              <a:off x="2982524" y="3151392"/>
              <a:ext cx="209572" cy="209527"/>
              <a:chOff x="3632935" y="1564750"/>
              <a:chExt cx="262293" cy="262237"/>
            </a:xfrm>
          </p:grpSpPr>
          <p:sp>
            <p:nvSpPr>
              <p:cNvPr id="1194" name="Google Shape;1194;p59"/>
              <p:cNvSpPr/>
              <p:nvPr/>
            </p:nvSpPr>
            <p:spPr>
              <a:xfrm>
                <a:off x="3632935" y="1564750"/>
                <a:ext cx="262293" cy="262237"/>
              </a:xfrm>
              <a:custGeom>
                <a:avLst/>
                <a:gdLst/>
                <a:ahLst/>
                <a:cxnLst/>
                <a:rect l="l" t="t" r="r" b="b"/>
                <a:pathLst>
                  <a:path w="9321" h="9319" extrusionOk="0">
                    <a:moveTo>
                      <a:pt x="4660" y="0"/>
                    </a:moveTo>
                    <a:cubicBezTo>
                      <a:pt x="3415" y="0"/>
                      <a:pt x="2245" y="485"/>
                      <a:pt x="1365" y="1366"/>
                    </a:cubicBezTo>
                    <a:cubicBezTo>
                      <a:pt x="487" y="2247"/>
                      <a:pt x="1" y="3415"/>
                      <a:pt x="1" y="4660"/>
                    </a:cubicBezTo>
                    <a:cubicBezTo>
                      <a:pt x="1" y="5905"/>
                      <a:pt x="484" y="7075"/>
                      <a:pt x="1365" y="7955"/>
                    </a:cubicBezTo>
                    <a:cubicBezTo>
                      <a:pt x="2246" y="8835"/>
                      <a:pt x="3415" y="9319"/>
                      <a:pt x="4660" y="9319"/>
                    </a:cubicBezTo>
                    <a:cubicBezTo>
                      <a:pt x="5631" y="9319"/>
                      <a:pt x="6563" y="9023"/>
                      <a:pt x="7355" y="8463"/>
                    </a:cubicBezTo>
                    <a:cubicBezTo>
                      <a:pt x="8128" y="7912"/>
                      <a:pt x="8709" y="7154"/>
                      <a:pt x="9035" y="6269"/>
                    </a:cubicBezTo>
                    <a:cubicBezTo>
                      <a:pt x="9060" y="6199"/>
                      <a:pt x="9024" y="6120"/>
                      <a:pt x="8955" y="6094"/>
                    </a:cubicBezTo>
                    <a:cubicBezTo>
                      <a:pt x="8940" y="6089"/>
                      <a:pt x="8925" y="6086"/>
                      <a:pt x="8909" y="6086"/>
                    </a:cubicBezTo>
                    <a:cubicBezTo>
                      <a:pt x="8853" y="6086"/>
                      <a:pt x="8800" y="6120"/>
                      <a:pt x="8781" y="6174"/>
                    </a:cubicBezTo>
                    <a:cubicBezTo>
                      <a:pt x="8475" y="7008"/>
                      <a:pt x="7927" y="7723"/>
                      <a:pt x="7199" y="8240"/>
                    </a:cubicBezTo>
                    <a:cubicBezTo>
                      <a:pt x="6454" y="8768"/>
                      <a:pt x="5577" y="9048"/>
                      <a:pt x="4661" y="9048"/>
                    </a:cubicBezTo>
                    <a:cubicBezTo>
                      <a:pt x="3489" y="9048"/>
                      <a:pt x="2389" y="8591"/>
                      <a:pt x="1559" y="7764"/>
                    </a:cubicBezTo>
                    <a:cubicBezTo>
                      <a:pt x="730" y="6935"/>
                      <a:pt x="273" y="5832"/>
                      <a:pt x="273" y="4660"/>
                    </a:cubicBezTo>
                    <a:cubicBezTo>
                      <a:pt x="273" y="3488"/>
                      <a:pt x="730" y="2387"/>
                      <a:pt x="1559" y="1557"/>
                    </a:cubicBezTo>
                    <a:cubicBezTo>
                      <a:pt x="2387" y="728"/>
                      <a:pt x="3489" y="273"/>
                      <a:pt x="4661" y="273"/>
                    </a:cubicBezTo>
                    <a:cubicBezTo>
                      <a:pt x="5834" y="273"/>
                      <a:pt x="6934" y="728"/>
                      <a:pt x="7764" y="1557"/>
                    </a:cubicBezTo>
                    <a:cubicBezTo>
                      <a:pt x="8593" y="2385"/>
                      <a:pt x="9050" y="3488"/>
                      <a:pt x="9050" y="4660"/>
                    </a:cubicBezTo>
                    <a:cubicBezTo>
                      <a:pt x="9050" y="4973"/>
                      <a:pt x="9016" y="5284"/>
                      <a:pt x="8951" y="5587"/>
                    </a:cubicBezTo>
                    <a:cubicBezTo>
                      <a:pt x="8935" y="5660"/>
                      <a:pt x="8983" y="5733"/>
                      <a:pt x="9056" y="5749"/>
                    </a:cubicBezTo>
                    <a:cubicBezTo>
                      <a:pt x="9065" y="5751"/>
                      <a:pt x="9075" y="5752"/>
                      <a:pt x="9085" y="5752"/>
                    </a:cubicBezTo>
                    <a:cubicBezTo>
                      <a:pt x="9147" y="5752"/>
                      <a:pt x="9203" y="5708"/>
                      <a:pt x="9217" y="5645"/>
                    </a:cubicBezTo>
                    <a:cubicBezTo>
                      <a:pt x="9286" y="5325"/>
                      <a:pt x="9321" y="4993"/>
                      <a:pt x="9321" y="4663"/>
                    </a:cubicBezTo>
                    <a:cubicBezTo>
                      <a:pt x="9319" y="3418"/>
                      <a:pt x="8833" y="2247"/>
                      <a:pt x="7954" y="1366"/>
                    </a:cubicBezTo>
                    <a:cubicBezTo>
                      <a:pt x="7073" y="485"/>
                      <a:pt x="5905" y="0"/>
                      <a:pt x="4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9"/>
              <p:cNvSpPr/>
              <p:nvPr/>
            </p:nvSpPr>
            <p:spPr>
              <a:xfrm>
                <a:off x="3661695" y="1593707"/>
                <a:ext cx="204662" cy="204522"/>
              </a:xfrm>
              <a:custGeom>
                <a:avLst/>
                <a:gdLst/>
                <a:ahLst/>
                <a:cxnLst/>
                <a:rect l="l" t="t" r="r" b="b"/>
                <a:pathLst>
                  <a:path w="7273" h="7268" extrusionOk="0">
                    <a:moveTo>
                      <a:pt x="3637" y="267"/>
                    </a:moveTo>
                    <a:cubicBezTo>
                      <a:pt x="4248" y="267"/>
                      <a:pt x="4839" y="432"/>
                      <a:pt x="5359" y="743"/>
                    </a:cubicBezTo>
                    <a:lnTo>
                      <a:pt x="4234" y="1869"/>
                    </a:lnTo>
                    <a:cubicBezTo>
                      <a:pt x="4169" y="1773"/>
                      <a:pt x="4095" y="1684"/>
                      <a:pt x="4011" y="1600"/>
                    </a:cubicBezTo>
                    <a:cubicBezTo>
                      <a:pt x="3677" y="1269"/>
                      <a:pt x="3234" y="1088"/>
                      <a:pt x="2763" y="1088"/>
                    </a:cubicBezTo>
                    <a:cubicBezTo>
                      <a:pt x="2761" y="1088"/>
                      <a:pt x="2759" y="1088"/>
                      <a:pt x="2757" y="1088"/>
                    </a:cubicBezTo>
                    <a:cubicBezTo>
                      <a:pt x="1792" y="1096"/>
                      <a:pt x="1010" y="1886"/>
                      <a:pt x="1011" y="2850"/>
                    </a:cubicBezTo>
                    <a:cubicBezTo>
                      <a:pt x="1011" y="2965"/>
                      <a:pt x="1023" y="3080"/>
                      <a:pt x="1045" y="3192"/>
                    </a:cubicBezTo>
                    <a:cubicBezTo>
                      <a:pt x="1058" y="3257"/>
                      <a:pt x="1114" y="3303"/>
                      <a:pt x="1179" y="3303"/>
                    </a:cubicBezTo>
                    <a:cubicBezTo>
                      <a:pt x="1187" y="3303"/>
                      <a:pt x="1196" y="3302"/>
                      <a:pt x="1205" y="3300"/>
                    </a:cubicBezTo>
                    <a:cubicBezTo>
                      <a:pt x="1278" y="3286"/>
                      <a:pt x="1326" y="3214"/>
                      <a:pt x="1311" y="3140"/>
                    </a:cubicBezTo>
                    <a:cubicBezTo>
                      <a:pt x="1294" y="3045"/>
                      <a:pt x="1282" y="2949"/>
                      <a:pt x="1282" y="2850"/>
                    </a:cubicBezTo>
                    <a:cubicBezTo>
                      <a:pt x="1281" y="2035"/>
                      <a:pt x="1943" y="1367"/>
                      <a:pt x="2759" y="1359"/>
                    </a:cubicBezTo>
                    <a:lnTo>
                      <a:pt x="2770" y="1359"/>
                    </a:lnTo>
                    <a:cubicBezTo>
                      <a:pt x="3165" y="1359"/>
                      <a:pt x="3538" y="1512"/>
                      <a:pt x="3819" y="1792"/>
                    </a:cubicBezTo>
                    <a:cubicBezTo>
                      <a:pt x="4103" y="2073"/>
                      <a:pt x="4258" y="2448"/>
                      <a:pt x="4258" y="2847"/>
                    </a:cubicBezTo>
                    <a:cubicBezTo>
                      <a:pt x="4258" y="3673"/>
                      <a:pt x="3593" y="4340"/>
                      <a:pt x="2772" y="4340"/>
                    </a:cubicBezTo>
                    <a:cubicBezTo>
                      <a:pt x="2708" y="4340"/>
                      <a:pt x="2644" y="4335"/>
                      <a:pt x="2581" y="4327"/>
                    </a:cubicBezTo>
                    <a:cubicBezTo>
                      <a:pt x="2572" y="4325"/>
                      <a:pt x="2563" y="4325"/>
                      <a:pt x="2554" y="4325"/>
                    </a:cubicBezTo>
                    <a:cubicBezTo>
                      <a:pt x="2507" y="4325"/>
                      <a:pt x="2461" y="4341"/>
                      <a:pt x="2424" y="4372"/>
                    </a:cubicBezTo>
                    <a:lnTo>
                      <a:pt x="2181" y="4580"/>
                    </a:lnTo>
                    <a:lnTo>
                      <a:pt x="2181" y="4341"/>
                    </a:lnTo>
                    <a:cubicBezTo>
                      <a:pt x="2181" y="4267"/>
                      <a:pt x="2140" y="4198"/>
                      <a:pt x="2074" y="4165"/>
                    </a:cubicBezTo>
                    <a:cubicBezTo>
                      <a:pt x="1856" y="4049"/>
                      <a:pt x="1667" y="3877"/>
                      <a:pt x="1530" y="3671"/>
                    </a:cubicBezTo>
                    <a:cubicBezTo>
                      <a:pt x="1504" y="3632"/>
                      <a:pt x="1461" y="3610"/>
                      <a:pt x="1417" y="3610"/>
                    </a:cubicBezTo>
                    <a:cubicBezTo>
                      <a:pt x="1391" y="3610"/>
                      <a:pt x="1364" y="3618"/>
                      <a:pt x="1340" y="3634"/>
                    </a:cubicBezTo>
                    <a:cubicBezTo>
                      <a:pt x="1279" y="3674"/>
                      <a:pt x="1260" y="3759"/>
                      <a:pt x="1303" y="3823"/>
                    </a:cubicBezTo>
                    <a:cubicBezTo>
                      <a:pt x="1432" y="4015"/>
                      <a:pt x="1598" y="4182"/>
                      <a:pt x="1790" y="4312"/>
                    </a:cubicBezTo>
                    <a:lnTo>
                      <a:pt x="748" y="5355"/>
                    </a:lnTo>
                    <a:cubicBezTo>
                      <a:pt x="436" y="4835"/>
                      <a:pt x="273" y="4242"/>
                      <a:pt x="273" y="3631"/>
                    </a:cubicBezTo>
                    <a:cubicBezTo>
                      <a:pt x="273" y="1777"/>
                      <a:pt x="1782" y="267"/>
                      <a:pt x="3637" y="267"/>
                    </a:cubicBezTo>
                    <a:close/>
                    <a:moveTo>
                      <a:pt x="4515" y="2601"/>
                    </a:moveTo>
                    <a:cubicBezTo>
                      <a:pt x="5330" y="2607"/>
                      <a:pt x="5992" y="3277"/>
                      <a:pt x="5991" y="4092"/>
                    </a:cubicBezTo>
                    <a:cubicBezTo>
                      <a:pt x="5991" y="4643"/>
                      <a:pt x="5687" y="5145"/>
                      <a:pt x="5199" y="5404"/>
                    </a:cubicBezTo>
                    <a:cubicBezTo>
                      <a:pt x="5133" y="5439"/>
                      <a:pt x="5094" y="5506"/>
                      <a:pt x="5094" y="5580"/>
                    </a:cubicBezTo>
                    <a:lnTo>
                      <a:pt x="5094" y="5819"/>
                    </a:lnTo>
                    <a:lnTo>
                      <a:pt x="4849" y="5611"/>
                    </a:lnTo>
                    <a:cubicBezTo>
                      <a:pt x="4813" y="5580"/>
                      <a:pt x="4768" y="5564"/>
                      <a:pt x="4721" y="5564"/>
                    </a:cubicBezTo>
                    <a:cubicBezTo>
                      <a:pt x="4711" y="5564"/>
                      <a:pt x="4704" y="5564"/>
                      <a:pt x="4695" y="5566"/>
                    </a:cubicBezTo>
                    <a:cubicBezTo>
                      <a:pt x="4631" y="5573"/>
                      <a:pt x="4568" y="5579"/>
                      <a:pt x="4504" y="5579"/>
                    </a:cubicBezTo>
                    <a:cubicBezTo>
                      <a:pt x="3856" y="5579"/>
                      <a:pt x="3305" y="5161"/>
                      <a:pt x="3101" y="4583"/>
                    </a:cubicBezTo>
                    <a:cubicBezTo>
                      <a:pt x="3913" y="4427"/>
                      <a:pt x="4532" y="3711"/>
                      <a:pt x="4532" y="2852"/>
                    </a:cubicBezTo>
                    <a:cubicBezTo>
                      <a:pt x="4532" y="2767"/>
                      <a:pt x="4526" y="2683"/>
                      <a:pt x="4513" y="2601"/>
                    </a:cubicBezTo>
                    <a:close/>
                    <a:moveTo>
                      <a:pt x="6435" y="1760"/>
                    </a:moveTo>
                    <a:cubicBezTo>
                      <a:pt x="6808" y="2313"/>
                      <a:pt x="7003" y="2958"/>
                      <a:pt x="7003" y="3631"/>
                    </a:cubicBezTo>
                    <a:cubicBezTo>
                      <a:pt x="7003" y="5486"/>
                      <a:pt x="5494" y="6994"/>
                      <a:pt x="3639" y="6994"/>
                    </a:cubicBezTo>
                    <a:cubicBezTo>
                      <a:pt x="2967" y="6994"/>
                      <a:pt x="2322" y="6797"/>
                      <a:pt x="1769" y="6426"/>
                    </a:cubicBezTo>
                    <a:lnTo>
                      <a:pt x="3077" y="5116"/>
                    </a:lnTo>
                    <a:cubicBezTo>
                      <a:pt x="3398" y="5558"/>
                      <a:pt x="3918" y="5848"/>
                      <a:pt x="4504" y="5848"/>
                    </a:cubicBezTo>
                    <a:cubicBezTo>
                      <a:pt x="4568" y="5848"/>
                      <a:pt x="4634" y="5844"/>
                      <a:pt x="4698" y="5836"/>
                    </a:cubicBezTo>
                    <a:lnTo>
                      <a:pt x="5037" y="6125"/>
                    </a:lnTo>
                    <a:cubicBezTo>
                      <a:pt x="5074" y="6155"/>
                      <a:pt x="5122" y="6171"/>
                      <a:pt x="5167" y="6171"/>
                    </a:cubicBezTo>
                    <a:cubicBezTo>
                      <a:pt x="5196" y="6171"/>
                      <a:pt x="5225" y="6166"/>
                      <a:pt x="5253" y="6154"/>
                    </a:cubicBezTo>
                    <a:cubicBezTo>
                      <a:pt x="5323" y="6120"/>
                      <a:pt x="5369" y="6051"/>
                      <a:pt x="5369" y="5972"/>
                    </a:cubicBezTo>
                    <a:lnTo>
                      <a:pt x="5369" y="5622"/>
                    </a:lnTo>
                    <a:cubicBezTo>
                      <a:pt x="5921" y="5311"/>
                      <a:pt x="6263" y="4727"/>
                      <a:pt x="6266" y="4089"/>
                    </a:cubicBezTo>
                    <a:cubicBezTo>
                      <a:pt x="6266" y="3504"/>
                      <a:pt x="5978" y="2981"/>
                      <a:pt x="5534" y="2661"/>
                    </a:cubicBezTo>
                    <a:lnTo>
                      <a:pt x="6435" y="1760"/>
                    </a:lnTo>
                    <a:close/>
                    <a:moveTo>
                      <a:pt x="3635" y="1"/>
                    </a:moveTo>
                    <a:cubicBezTo>
                      <a:pt x="1632" y="1"/>
                      <a:pt x="1" y="1630"/>
                      <a:pt x="1" y="3635"/>
                    </a:cubicBezTo>
                    <a:cubicBezTo>
                      <a:pt x="1" y="4356"/>
                      <a:pt x="212" y="5052"/>
                      <a:pt x="611" y="5649"/>
                    </a:cubicBezTo>
                    <a:cubicBezTo>
                      <a:pt x="633" y="5684"/>
                      <a:pt x="671" y="5705"/>
                      <a:pt x="711" y="5710"/>
                    </a:cubicBezTo>
                    <a:lnTo>
                      <a:pt x="723" y="5710"/>
                    </a:lnTo>
                    <a:cubicBezTo>
                      <a:pt x="760" y="5710"/>
                      <a:pt x="794" y="5695"/>
                      <a:pt x="821" y="5669"/>
                    </a:cubicBezTo>
                    <a:lnTo>
                      <a:pt x="1908" y="4581"/>
                    </a:lnTo>
                    <a:lnTo>
                      <a:pt x="1908" y="4736"/>
                    </a:lnTo>
                    <a:cubicBezTo>
                      <a:pt x="1908" y="4814"/>
                      <a:pt x="1952" y="4884"/>
                      <a:pt x="2025" y="4918"/>
                    </a:cubicBezTo>
                    <a:cubicBezTo>
                      <a:pt x="2052" y="4931"/>
                      <a:pt x="2082" y="4935"/>
                      <a:pt x="2111" y="4935"/>
                    </a:cubicBezTo>
                    <a:cubicBezTo>
                      <a:pt x="2156" y="4935"/>
                      <a:pt x="2204" y="4919"/>
                      <a:pt x="2240" y="4889"/>
                    </a:cubicBezTo>
                    <a:lnTo>
                      <a:pt x="2578" y="4600"/>
                    </a:lnTo>
                    <a:cubicBezTo>
                      <a:pt x="2642" y="4608"/>
                      <a:pt x="2708" y="4612"/>
                      <a:pt x="2773" y="4612"/>
                    </a:cubicBezTo>
                    <a:lnTo>
                      <a:pt x="2824" y="4612"/>
                    </a:lnTo>
                    <a:cubicBezTo>
                      <a:pt x="2853" y="4705"/>
                      <a:pt x="2890" y="4794"/>
                      <a:pt x="2932" y="4880"/>
                    </a:cubicBezTo>
                    <a:lnTo>
                      <a:pt x="1461" y="6350"/>
                    </a:lnTo>
                    <a:cubicBezTo>
                      <a:pt x="1432" y="6378"/>
                      <a:pt x="1418" y="6416"/>
                      <a:pt x="1421" y="6455"/>
                    </a:cubicBezTo>
                    <a:cubicBezTo>
                      <a:pt x="1425" y="6496"/>
                      <a:pt x="1445" y="6532"/>
                      <a:pt x="1476" y="6554"/>
                    </a:cubicBezTo>
                    <a:cubicBezTo>
                      <a:pt x="2105" y="7020"/>
                      <a:pt x="2852" y="7268"/>
                      <a:pt x="3638" y="7268"/>
                    </a:cubicBezTo>
                    <a:cubicBezTo>
                      <a:pt x="5642" y="7268"/>
                      <a:pt x="7272" y="5637"/>
                      <a:pt x="7272" y="3634"/>
                    </a:cubicBezTo>
                    <a:cubicBezTo>
                      <a:pt x="7272" y="2849"/>
                      <a:pt x="7026" y="2100"/>
                      <a:pt x="6559" y="1471"/>
                    </a:cubicBezTo>
                    <a:cubicBezTo>
                      <a:pt x="6535" y="1439"/>
                      <a:pt x="6499" y="1420"/>
                      <a:pt x="6458" y="1416"/>
                    </a:cubicBezTo>
                    <a:cubicBezTo>
                      <a:pt x="6455" y="1416"/>
                      <a:pt x="6452" y="1416"/>
                      <a:pt x="6448" y="1416"/>
                    </a:cubicBezTo>
                    <a:cubicBezTo>
                      <a:pt x="6413" y="1416"/>
                      <a:pt x="6379" y="1430"/>
                      <a:pt x="6353" y="1457"/>
                    </a:cubicBezTo>
                    <a:lnTo>
                      <a:pt x="5292" y="2517"/>
                    </a:lnTo>
                    <a:cubicBezTo>
                      <a:pt x="5059" y="2399"/>
                      <a:pt x="4796" y="2332"/>
                      <a:pt x="4516" y="2330"/>
                    </a:cubicBezTo>
                    <a:lnTo>
                      <a:pt x="4501" y="2330"/>
                    </a:lnTo>
                    <a:cubicBezTo>
                      <a:pt x="4485" y="2330"/>
                      <a:pt x="4469" y="2330"/>
                      <a:pt x="4450" y="2332"/>
                    </a:cubicBezTo>
                    <a:cubicBezTo>
                      <a:pt x="4429" y="2259"/>
                      <a:pt x="4402" y="2188"/>
                      <a:pt x="4369" y="2121"/>
                    </a:cubicBezTo>
                    <a:lnTo>
                      <a:pt x="5671" y="819"/>
                    </a:lnTo>
                    <a:cubicBezTo>
                      <a:pt x="5700" y="790"/>
                      <a:pt x="5714" y="749"/>
                      <a:pt x="5710" y="710"/>
                    </a:cubicBezTo>
                    <a:cubicBezTo>
                      <a:pt x="5707" y="671"/>
                      <a:pt x="5685" y="634"/>
                      <a:pt x="5650" y="609"/>
                    </a:cubicBezTo>
                    <a:cubicBezTo>
                      <a:pt x="5053" y="210"/>
                      <a:pt x="4356" y="1"/>
                      <a:pt x="3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6" name="Google Shape;1196;p59"/>
          <p:cNvGrpSpPr/>
          <p:nvPr/>
        </p:nvGrpSpPr>
        <p:grpSpPr>
          <a:xfrm>
            <a:off x="2471136" y="3315167"/>
            <a:ext cx="403847" cy="403847"/>
            <a:chOff x="2896525" y="3897895"/>
            <a:chExt cx="381600" cy="381600"/>
          </a:xfrm>
        </p:grpSpPr>
        <p:sp>
          <p:nvSpPr>
            <p:cNvPr id="1197" name="Google Shape;1197;p59"/>
            <p:cNvSpPr/>
            <p:nvPr/>
          </p:nvSpPr>
          <p:spPr>
            <a:xfrm>
              <a:off x="2896525" y="3897895"/>
              <a:ext cx="381600" cy="381600"/>
            </a:xfrm>
            <a:prstGeom prst="ellipse">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59"/>
            <p:cNvGrpSpPr/>
            <p:nvPr/>
          </p:nvGrpSpPr>
          <p:grpSpPr>
            <a:xfrm>
              <a:off x="2982720" y="3983828"/>
              <a:ext cx="209147" cy="209484"/>
              <a:chOff x="2904934" y="1564778"/>
              <a:chExt cx="261762" cy="262183"/>
            </a:xfrm>
          </p:grpSpPr>
          <p:sp>
            <p:nvSpPr>
              <p:cNvPr id="1199" name="Google Shape;1199;p59"/>
              <p:cNvSpPr/>
              <p:nvPr/>
            </p:nvSpPr>
            <p:spPr>
              <a:xfrm>
                <a:off x="3023547" y="1564778"/>
                <a:ext cx="143148" cy="143148"/>
              </a:xfrm>
              <a:custGeom>
                <a:avLst/>
                <a:gdLst/>
                <a:ahLst/>
                <a:cxnLst/>
                <a:rect l="l" t="t" r="r" b="b"/>
                <a:pathLst>
                  <a:path w="5087" h="5087" extrusionOk="0">
                    <a:moveTo>
                      <a:pt x="2544" y="275"/>
                    </a:moveTo>
                    <a:cubicBezTo>
                      <a:pt x="3796" y="275"/>
                      <a:pt x="4813" y="1292"/>
                      <a:pt x="4813" y="2545"/>
                    </a:cubicBezTo>
                    <a:cubicBezTo>
                      <a:pt x="4816" y="3795"/>
                      <a:pt x="3796" y="4814"/>
                      <a:pt x="2544" y="4814"/>
                    </a:cubicBezTo>
                    <a:cubicBezTo>
                      <a:pt x="1292" y="4814"/>
                      <a:pt x="274" y="3797"/>
                      <a:pt x="274" y="2545"/>
                    </a:cubicBezTo>
                    <a:cubicBezTo>
                      <a:pt x="274" y="1292"/>
                      <a:pt x="1292" y="275"/>
                      <a:pt x="2544" y="275"/>
                    </a:cubicBezTo>
                    <a:close/>
                    <a:moveTo>
                      <a:pt x="2544" y="1"/>
                    </a:moveTo>
                    <a:cubicBezTo>
                      <a:pt x="1142" y="1"/>
                      <a:pt x="1" y="1142"/>
                      <a:pt x="1" y="2545"/>
                    </a:cubicBezTo>
                    <a:cubicBezTo>
                      <a:pt x="1" y="3945"/>
                      <a:pt x="1142" y="5087"/>
                      <a:pt x="2544" y="5087"/>
                    </a:cubicBezTo>
                    <a:cubicBezTo>
                      <a:pt x="3945" y="5087"/>
                      <a:pt x="5086" y="3945"/>
                      <a:pt x="5086" y="2545"/>
                    </a:cubicBezTo>
                    <a:cubicBezTo>
                      <a:pt x="5086" y="1142"/>
                      <a:pt x="3946" y="1"/>
                      <a:pt x="25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9"/>
              <p:cNvSpPr/>
              <p:nvPr/>
            </p:nvSpPr>
            <p:spPr>
              <a:xfrm>
                <a:off x="3046819" y="1582929"/>
                <a:ext cx="96605" cy="93087"/>
              </a:xfrm>
              <a:custGeom>
                <a:avLst/>
                <a:gdLst/>
                <a:ahLst/>
                <a:cxnLst/>
                <a:rect l="l" t="t" r="r" b="b"/>
                <a:pathLst>
                  <a:path w="3433" h="3308" extrusionOk="0">
                    <a:moveTo>
                      <a:pt x="778" y="1538"/>
                    </a:moveTo>
                    <a:cubicBezTo>
                      <a:pt x="778" y="1544"/>
                      <a:pt x="775" y="1550"/>
                      <a:pt x="775" y="1556"/>
                    </a:cubicBezTo>
                    <a:lnTo>
                      <a:pt x="775" y="2818"/>
                    </a:lnTo>
                    <a:cubicBezTo>
                      <a:pt x="775" y="2827"/>
                      <a:pt x="778" y="2837"/>
                      <a:pt x="780" y="2846"/>
                    </a:cubicBezTo>
                    <a:lnTo>
                      <a:pt x="781" y="2862"/>
                    </a:lnTo>
                    <a:lnTo>
                      <a:pt x="276" y="2862"/>
                    </a:lnTo>
                    <a:lnTo>
                      <a:pt x="276" y="1538"/>
                    </a:lnTo>
                    <a:close/>
                    <a:moveTo>
                      <a:pt x="1987" y="1"/>
                    </a:moveTo>
                    <a:cubicBezTo>
                      <a:pt x="1784" y="1"/>
                      <a:pt x="1618" y="167"/>
                      <a:pt x="1618" y="368"/>
                    </a:cubicBezTo>
                    <a:lnTo>
                      <a:pt x="1618" y="381"/>
                    </a:lnTo>
                    <a:cubicBezTo>
                      <a:pt x="1618" y="385"/>
                      <a:pt x="1655" y="831"/>
                      <a:pt x="1173" y="1208"/>
                    </a:cubicBezTo>
                    <a:cubicBezTo>
                      <a:pt x="1109" y="1256"/>
                      <a:pt x="1048" y="1303"/>
                      <a:pt x="994" y="1339"/>
                    </a:cubicBezTo>
                    <a:cubicBezTo>
                      <a:pt x="954" y="1295"/>
                      <a:pt x="896" y="1268"/>
                      <a:pt x="832" y="1268"/>
                    </a:cubicBezTo>
                    <a:lnTo>
                      <a:pt x="221" y="1268"/>
                    </a:lnTo>
                    <a:cubicBezTo>
                      <a:pt x="101" y="1268"/>
                      <a:pt x="1" y="1365"/>
                      <a:pt x="1" y="1487"/>
                    </a:cubicBezTo>
                    <a:lnTo>
                      <a:pt x="1" y="2916"/>
                    </a:lnTo>
                    <a:cubicBezTo>
                      <a:pt x="1" y="3037"/>
                      <a:pt x="98" y="3137"/>
                      <a:pt x="221" y="3137"/>
                    </a:cubicBezTo>
                    <a:lnTo>
                      <a:pt x="832" y="3137"/>
                    </a:lnTo>
                    <a:cubicBezTo>
                      <a:pt x="906" y="3137"/>
                      <a:pt x="972" y="3101"/>
                      <a:pt x="1013" y="3044"/>
                    </a:cubicBezTo>
                    <a:lnTo>
                      <a:pt x="1077" y="3083"/>
                    </a:lnTo>
                    <a:cubicBezTo>
                      <a:pt x="1278" y="3210"/>
                      <a:pt x="1442" y="3299"/>
                      <a:pt x="1713" y="3307"/>
                    </a:cubicBezTo>
                    <a:lnTo>
                      <a:pt x="1717" y="3307"/>
                    </a:lnTo>
                    <a:cubicBezTo>
                      <a:pt x="1790" y="3307"/>
                      <a:pt x="1851" y="3249"/>
                      <a:pt x="1853" y="3175"/>
                    </a:cubicBezTo>
                    <a:cubicBezTo>
                      <a:pt x="1856" y="3101"/>
                      <a:pt x="1796" y="3037"/>
                      <a:pt x="1720" y="3035"/>
                    </a:cubicBezTo>
                    <a:cubicBezTo>
                      <a:pt x="1524" y="3029"/>
                      <a:pt x="1412" y="2971"/>
                      <a:pt x="1219" y="2853"/>
                    </a:cubicBezTo>
                    <a:lnTo>
                      <a:pt x="1052" y="2748"/>
                    </a:lnTo>
                    <a:lnTo>
                      <a:pt x="1052" y="1629"/>
                    </a:lnTo>
                    <a:cubicBezTo>
                      <a:pt x="1120" y="1585"/>
                      <a:pt x="1227" y="1512"/>
                      <a:pt x="1340" y="1422"/>
                    </a:cubicBezTo>
                    <a:cubicBezTo>
                      <a:pt x="1907" y="982"/>
                      <a:pt x="1895" y="444"/>
                      <a:pt x="1892" y="365"/>
                    </a:cubicBezTo>
                    <a:cubicBezTo>
                      <a:pt x="1893" y="314"/>
                      <a:pt x="1936" y="275"/>
                      <a:pt x="1987" y="275"/>
                    </a:cubicBezTo>
                    <a:lnTo>
                      <a:pt x="2011" y="275"/>
                    </a:lnTo>
                    <a:cubicBezTo>
                      <a:pt x="2075" y="275"/>
                      <a:pt x="2128" y="323"/>
                      <a:pt x="2132" y="387"/>
                    </a:cubicBezTo>
                    <a:cubicBezTo>
                      <a:pt x="2141" y="526"/>
                      <a:pt x="2134" y="759"/>
                      <a:pt x="2052" y="1077"/>
                    </a:cubicBezTo>
                    <a:cubicBezTo>
                      <a:pt x="2033" y="1148"/>
                      <a:pt x="2048" y="1221"/>
                      <a:pt x="2093" y="1278"/>
                    </a:cubicBezTo>
                    <a:cubicBezTo>
                      <a:pt x="2140" y="1336"/>
                      <a:pt x="2206" y="1370"/>
                      <a:pt x="2279" y="1370"/>
                    </a:cubicBezTo>
                    <a:lnTo>
                      <a:pt x="3052" y="1370"/>
                    </a:lnTo>
                    <a:cubicBezTo>
                      <a:pt x="3111" y="1370"/>
                      <a:pt x="3159" y="1416"/>
                      <a:pt x="3159" y="1476"/>
                    </a:cubicBezTo>
                    <a:cubicBezTo>
                      <a:pt x="3159" y="1533"/>
                      <a:pt x="3111" y="1581"/>
                      <a:pt x="3052" y="1581"/>
                    </a:cubicBezTo>
                    <a:lnTo>
                      <a:pt x="2477" y="1581"/>
                    </a:lnTo>
                    <a:cubicBezTo>
                      <a:pt x="2403" y="1581"/>
                      <a:pt x="2340" y="1643"/>
                      <a:pt x="2340" y="1718"/>
                    </a:cubicBezTo>
                    <a:cubicBezTo>
                      <a:pt x="2340" y="1792"/>
                      <a:pt x="2403" y="1854"/>
                      <a:pt x="2477" y="1854"/>
                    </a:cubicBezTo>
                    <a:lnTo>
                      <a:pt x="3052" y="1854"/>
                    </a:lnTo>
                    <a:cubicBezTo>
                      <a:pt x="3111" y="1854"/>
                      <a:pt x="3159" y="1901"/>
                      <a:pt x="3159" y="1959"/>
                    </a:cubicBezTo>
                    <a:cubicBezTo>
                      <a:pt x="3159" y="2017"/>
                      <a:pt x="3111" y="2065"/>
                      <a:pt x="3052" y="2065"/>
                    </a:cubicBezTo>
                    <a:lnTo>
                      <a:pt x="2477" y="2065"/>
                    </a:lnTo>
                    <a:cubicBezTo>
                      <a:pt x="2403" y="2065"/>
                      <a:pt x="2340" y="2127"/>
                      <a:pt x="2340" y="2201"/>
                    </a:cubicBezTo>
                    <a:cubicBezTo>
                      <a:pt x="2340" y="2277"/>
                      <a:pt x="2403" y="2338"/>
                      <a:pt x="2477" y="2338"/>
                    </a:cubicBezTo>
                    <a:lnTo>
                      <a:pt x="3052" y="2338"/>
                    </a:lnTo>
                    <a:cubicBezTo>
                      <a:pt x="3111" y="2338"/>
                      <a:pt x="3159" y="2386"/>
                      <a:pt x="3159" y="2444"/>
                    </a:cubicBezTo>
                    <a:cubicBezTo>
                      <a:pt x="3159" y="2502"/>
                      <a:pt x="3111" y="2549"/>
                      <a:pt x="3052" y="2549"/>
                    </a:cubicBezTo>
                    <a:lnTo>
                      <a:pt x="2477" y="2549"/>
                    </a:lnTo>
                    <a:cubicBezTo>
                      <a:pt x="2403" y="2549"/>
                      <a:pt x="2340" y="2611"/>
                      <a:pt x="2340" y="2686"/>
                    </a:cubicBezTo>
                    <a:cubicBezTo>
                      <a:pt x="2340" y="2760"/>
                      <a:pt x="2403" y="2823"/>
                      <a:pt x="2477" y="2823"/>
                    </a:cubicBezTo>
                    <a:lnTo>
                      <a:pt x="2865" y="2823"/>
                    </a:lnTo>
                    <a:cubicBezTo>
                      <a:pt x="2923" y="2823"/>
                      <a:pt x="2971" y="2869"/>
                      <a:pt x="2971" y="2927"/>
                    </a:cubicBezTo>
                    <a:cubicBezTo>
                      <a:pt x="2971" y="2986"/>
                      <a:pt x="2923" y="3034"/>
                      <a:pt x="2865" y="3034"/>
                    </a:cubicBezTo>
                    <a:lnTo>
                      <a:pt x="2340" y="3034"/>
                    </a:lnTo>
                    <a:cubicBezTo>
                      <a:pt x="2266" y="3034"/>
                      <a:pt x="2205" y="3095"/>
                      <a:pt x="2205" y="3169"/>
                    </a:cubicBezTo>
                    <a:cubicBezTo>
                      <a:pt x="2205" y="3245"/>
                      <a:pt x="2266" y="3306"/>
                      <a:pt x="2340" y="3306"/>
                    </a:cubicBezTo>
                    <a:lnTo>
                      <a:pt x="2865" y="3306"/>
                    </a:lnTo>
                    <a:cubicBezTo>
                      <a:pt x="3074" y="3306"/>
                      <a:pt x="3243" y="3137"/>
                      <a:pt x="3243" y="2927"/>
                    </a:cubicBezTo>
                    <a:cubicBezTo>
                      <a:pt x="3243" y="2876"/>
                      <a:pt x="3233" y="2830"/>
                      <a:pt x="3217" y="2786"/>
                    </a:cubicBezTo>
                    <a:cubicBezTo>
                      <a:pt x="3344" y="2725"/>
                      <a:pt x="3432" y="2594"/>
                      <a:pt x="3432" y="2446"/>
                    </a:cubicBezTo>
                    <a:cubicBezTo>
                      <a:pt x="3432" y="2352"/>
                      <a:pt x="3400" y="2269"/>
                      <a:pt x="3345" y="2204"/>
                    </a:cubicBezTo>
                    <a:cubicBezTo>
                      <a:pt x="3400" y="2138"/>
                      <a:pt x="3432" y="2054"/>
                      <a:pt x="3432" y="1961"/>
                    </a:cubicBezTo>
                    <a:cubicBezTo>
                      <a:pt x="3432" y="1867"/>
                      <a:pt x="3399" y="1783"/>
                      <a:pt x="3344" y="1718"/>
                    </a:cubicBezTo>
                    <a:cubicBezTo>
                      <a:pt x="3399" y="1652"/>
                      <a:pt x="3431" y="1568"/>
                      <a:pt x="3431" y="1476"/>
                    </a:cubicBezTo>
                    <a:cubicBezTo>
                      <a:pt x="3431" y="1266"/>
                      <a:pt x="3262" y="1096"/>
                      <a:pt x="3052" y="1096"/>
                    </a:cubicBezTo>
                    <a:lnTo>
                      <a:pt x="2329" y="1096"/>
                    </a:lnTo>
                    <a:cubicBezTo>
                      <a:pt x="2391" y="832"/>
                      <a:pt x="2419" y="589"/>
                      <a:pt x="2405" y="371"/>
                    </a:cubicBezTo>
                    <a:cubicBezTo>
                      <a:pt x="2391" y="162"/>
                      <a:pt x="2220"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9"/>
              <p:cNvSpPr/>
              <p:nvPr/>
            </p:nvSpPr>
            <p:spPr>
              <a:xfrm>
                <a:off x="2904934" y="1639154"/>
                <a:ext cx="119426" cy="187806"/>
              </a:xfrm>
              <a:custGeom>
                <a:avLst/>
                <a:gdLst/>
                <a:ahLst/>
                <a:cxnLst/>
                <a:rect l="l" t="t" r="r" b="b"/>
                <a:pathLst>
                  <a:path w="4244" h="6674" extrusionOk="0">
                    <a:moveTo>
                      <a:pt x="3525" y="276"/>
                    </a:moveTo>
                    <a:cubicBezTo>
                      <a:pt x="3580" y="276"/>
                      <a:pt x="3626" y="316"/>
                      <a:pt x="3635" y="370"/>
                    </a:cubicBezTo>
                    <a:cubicBezTo>
                      <a:pt x="3655" y="494"/>
                      <a:pt x="3665" y="621"/>
                      <a:pt x="3661" y="740"/>
                    </a:cubicBezTo>
                    <a:cubicBezTo>
                      <a:pt x="3655" y="897"/>
                      <a:pt x="3639" y="1031"/>
                      <a:pt x="3610" y="1149"/>
                    </a:cubicBezTo>
                    <a:cubicBezTo>
                      <a:pt x="3582" y="1257"/>
                      <a:pt x="3604" y="1368"/>
                      <a:pt x="3664" y="1454"/>
                    </a:cubicBezTo>
                    <a:cubicBezTo>
                      <a:pt x="3780" y="1618"/>
                      <a:pt x="3849" y="1805"/>
                      <a:pt x="3860" y="2004"/>
                    </a:cubicBezTo>
                    <a:cubicBezTo>
                      <a:pt x="3812" y="1989"/>
                      <a:pt x="3758" y="1979"/>
                      <a:pt x="3706" y="1979"/>
                    </a:cubicBezTo>
                    <a:lnTo>
                      <a:pt x="3657" y="1979"/>
                    </a:lnTo>
                    <a:lnTo>
                      <a:pt x="3657" y="1874"/>
                    </a:lnTo>
                    <a:cubicBezTo>
                      <a:pt x="3658" y="1786"/>
                      <a:pt x="3608" y="1703"/>
                      <a:pt x="3528" y="1659"/>
                    </a:cubicBezTo>
                    <a:cubicBezTo>
                      <a:pt x="3492" y="1639"/>
                      <a:pt x="3452" y="1629"/>
                      <a:pt x="3412" y="1629"/>
                    </a:cubicBezTo>
                    <a:cubicBezTo>
                      <a:pt x="3363" y="1629"/>
                      <a:pt x="3315" y="1643"/>
                      <a:pt x="3274" y="1671"/>
                    </a:cubicBezTo>
                    <a:cubicBezTo>
                      <a:pt x="3253" y="1682"/>
                      <a:pt x="3231" y="1695"/>
                      <a:pt x="3210" y="1708"/>
                    </a:cubicBezTo>
                    <a:cubicBezTo>
                      <a:pt x="3151" y="1739"/>
                      <a:pt x="3087" y="1765"/>
                      <a:pt x="3014" y="1787"/>
                    </a:cubicBezTo>
                    <a:cubicBezTo>
                      <a:pt x="2891" y="1825"/>
                      <a:pt x="2749" y="1848"/>
                      <a:pt x="2569" y="1863"/>
                    </a:cubicBezTo>
                    <a:cubicBezTo>
                      <a:pt x="2424" y="1875"/>
                      <a:pt x="2279" y="1880"/>
                      <a:pt x="2136" y="1880"/>
                    </a:cubicBezTo>
                    <a:cubicBezTo>
                      <a:pt x="1949" y="1880"/>
                      <a:pt x="1765" y="1871"/>
                      <a:pt x="1590" y="1853"/>
                    </a:cubicBezTo>
                    <a:cubicBezTo>
                      <a:pt x="1395" y="1831"/>
                      <a:pt x="1148" y="1790"/>
                      <a:pt x="959" y="1678"/>
                    </a:cubicBezTo>
                    <a:cubicBezTo>
                      <a:pt x="959" y="1678"/>
                      <a:pt x="957" y="1678"/>
                      <a:pt x="957" y="1676"/>
                    </a:cubicBezTo>
                    <a:cubicBezTo>
                      <a:pt x="917" y="1651"/>
                      <a:pt x="872" y="1639"/>
                      <a:pt x="827" y="1639"/>
                    </a:cubicBezTo>
                    <a:cubicBezTo>
                      <a:pt x="785" y="1639"/>
                      <a:pt x="743" y="1650"/>
                      <a:pt x="705" y="1671"/>
                    </a:cubicBezTo>
                    <a:cubicBezTo>
                      <a:pt x="627" y="1714"/>
                      <a:pt x="580" y="1794"/>
                      <a:pt x="580" y="1885"/>
                    </a:cubicBezTo>
                    <a:lnTo>
                      <a:pt x="580" y="1982"/>
                    </a:lnTo>
                    <a:lnTo>
                      <a:pt x="535" y="1982"/>
                    </a:lnTo>
                    <a:cubicBezTo>
                      <a:pt x="480" y="1982"/>
                      <a:pt x="427" y="1991"/>
                      <a:pt x="376" y="2005"/>
                    </a:cubicBezTo>
                    <a:cubicBezTo>
                      <a:pt x="391" y="1793"/>
                      <a:pt x="469" y="1585"/>
                      <a:pt x="602" y="1416"/>
                    </a:cubicBezTo>
                    <a:cubicBezTo>
                      <a:pt x="653" y="1350"/>
                      <a:pt x="680" y="1269"/>
                      <a:pt x="682" y="1184"/>
                    </a:cubicBezTo>
                    <a:cubicBezTo>
                      <a:pt x="683" y="973"/>
                      <a:pt x="809" y="781"/>
                      <a:pt x="1010" y="680"/>
                    </a:cubicBezTo>
                    <a:cubicBezTo>
                      <a:pt x="1353" y="507"/>
                      <a:pt x="1735" y="462"/>
                      <a:pt x="2062" y="439"/>
                    </a:cubicBezTo>
                    <a:cubicBezTo>
                      <a:pt x="2147" y="433"/>
                      <a:pt x="2228" y="427"/>
                      <a:pt x="2310" y="424"/>
                    </a:cubicBezTo>
                    <a:cubicBezTo>
                      <a:pt x="2648" y="404"/>
                      <a:pt x="2963" y="385"/>
                      <a:pt x="3304" y="318"/>
                    </a:cubicBezTo>
                    <a:cubicBezTo>
                      <a:pt x="3371" y="305"/>
                      <a:pt x="3441" y="290"/>
                      <a:pt x="3499" y="279"/>
                    </a:cubicBezTo>
                    <a:cubicBezTo>
                      <a:pt x="3508" y="277"/>
                      <a:pt x="3516" y="276"/>
                      <a:pt x="3525" y="276"/>
                    </a:cubicBezTo>
                    <a:close/>
                    <a:moveTo>
                      <a:pt x="580" y="2256"/>
                    </a:moveTo>
                    <a:lnTo>
                      <a:pt x="580" y="2780"/>
                    </a:lnTo>
                    <a:lnTo>
                      <a:pt x="535" y="2780"/>
                    </a:lnTo>
                    <a:cubicBezTo>
                      <a:pt x="389" y="2780"/>
                      <a:pt x="273" y="2662"/>
                      <a:pt x="273" y="2518"/>
                    </a:cubicBezTo>
                    <a:cubicBezTo>
                      <a:pt x="273" y="2372"/>
                      <a:pt x="391" y="2256"/>
                      <a:pt x="535" y="2256"/>
                    </a:cubicBezTo>
                    <a:close/>
                    <a:moveTo>
                      <a:pt x="3706" y="2254"/>
                    </a:moveTo>
                    <a:cubicBezTo>
                      <a:pt x="3852" y="2254"/>
                      <a:pt x="3968" y="2372"/>
                      <a:pt x="3968" y="2516"/>
                    </a:cubicBezTo>
                    <a:cubicBezTo>
                      <a:pt x="3968" y="2662"/>
                      <a:pt x="3850" y="2780"/>
                      <a:pt x="3706" y="2780"/>
                    </a:cubicBezTo>
                    <a:lnTo>
                      <a:pt x="3658" y="2780"/>
                    </a:lnTo>
                    <a:lnTo>
                      <a:pt x="3658" y="2254"/>
                    </a:lnTo>
                    <a:close/>
                    <a:moveTo>
                      <a:pt x="3384" y="1922"/>
                    </a:moveTo>
                    <a:lnTo>
                      <a:pt x="3384" y="2924"/>
                    </a:lnTo>
                    <a:cubicBezTo>
                      <a:pt x="3384" y="3623"/>
                      <a:pt x="2816" y="4191"/>
                      <a:pt x="2118" y="4191"/>
                    </a:cubicBezTo>
                    <a:cubicBezTo>
                      <a:pt x="1424" y="4191"/>
                      <a:pt x="860" y="3630"/>
                      <a:pt x="851" y="2940"/>
                    </a:cubicBezTo>
                    <a:cubicBezTo>
                      <a:pt x="852" y="2933"/>
                      <a:pt x="851" y="1931"/>
                      <a:pt x="851" y="1931"/>
                    </a:cubicBezTo>
                    <a:lnTo>
                      <a:pt x="851" y="1931"/>
                    </a:lnTo>
                    <a:cubicBezTo>
                      <a:pt x="1078" y="2056"/>
                      <a:pt x="1347" y="2100"/>
                      <a:pt x="1558" y="2123"/>
                    </a:cubicBezTo>
                    <a:cubicBezTo>
                      <a:pt x="1742" y="2144"/>
                      <a:pt x="1935" y="2154"/>
                      <a:pt x="2132" y="2154"/>
                    </a:cubicBezTo>
                    <a:cubicBezTo>
                      <a:pt x="2283" y="2154"/>
                      <a:pt x="2437" y="2148"/>
                      <a:pt x="2589" y="2136"/>
                    </a:cubicBezTo>
                    <a:cubicBezTo>
                      <a:pt x="2789" y="2119"/>
                      <a:pt x="2949" y="2093"/>
                      <a:pt x="3092" y="2049"/>
                    </a:cubicBezTo>
                    <a:cubicBezTo>
                      <a:pt x="3182" y="2021"/>
                      <a:pt x="3262" y="1988"/>
                      <a:pt x="3335" y="1950"/>
                    </a:cubicBezTo>
                    <a:lnTo>
                      <a:pt x="3384" y="1922"/>
                    </a:lnTo>
                    <a:close/>
                    <a:moveTo>
                      <a:pt x="2340" y="4446"/>
                    </a:moveTo>
                    <a:lnTo>
                      <a:pt x="2340" y="4744"/>
                    </a:lnTo>
                    <a:cubicBezTo>
                      <a:pt x="2340" y="4866"/>
                      <a:pt x="2240" y="4967"/>
                      <a:pt x="2118" y="4967"/>
                    </a:cubicBezTo>
                    <a:cubicBezTo>
                      <a:pt x="1995" y="4967"/>
                      <a:pt x="1896" y="4866"/>
                      <a:pt x="1896" y="4744"/>
                    </a:cubicBezTo>
                    <a:lnTo>
                      <a:pt x="1896" y="4446"/>
                    </a:lnTo>
                    <a:cubicBezTo>
                      <a:pt x="1969" y="4457"/>
                      <a:pt x="2043" y="4462"/>
                      <a:pt x="2118" y="4462"/>
                    </a:cubicBezTo>
                    <a:cubicBezTo>
                      <a:pt x="2192" y="4462"/>
                      <a:pt x="2267" y="4457"/>
                      <a:pt x="2340" y="4446"/>
                    </a:cubicBezTo>
                    <a:close/>
                    <a:moveTo>
                      <a:pt x="3523" y="1"/>
                    </a:moveTo>
                    <a:cubicBezTo>
                      <a:pt x="3496" y="1"/>
                      <a:pt x="3470" y="4"/>
                      <a:pt x="3444" y="9"/>
                    </a:cubicBezTo>
                    <a:cubicBezTo>
                      <a:pt x="3386" y="21"/>
                      <a:pt x="3319" y="34"/>
                      <a:pt x="3252" y="49"/>
                    </a:cubicBezTo>
                    <a:cubicBezTo>
                      <a:pt x="2931" y="113"/>
                      <a:pt x="2621" y="130"/>
                      <a:pt x="2297" y="149"/>
                    </a:cubicBezTo>
                    <a:cubicBezTo>
                      <a:pt x="2214" y="155"/>
                      <a:pt x="2131" y="158"/>
                      <a:pt x="2045" y="165"/>
                    </a:cubicBezTo>
                    <a:cubicBezTo>
                      <a:pt x="1689" y="188"/>
                      <a:pt x="1273" y="239"/>
                      <a:pt x="887" y="434"/>
                    </a:cubicBezTo>
                    <a:cubicBezTo>
                      <a:pt x="595" y="581"/>
                      <a:pt x="413" y="868"/>
                      <a:pt x="411" y="1183"/>
                    </a:cubicBezTo>
                    <a:cubicBezTo>
                      <a:pt x="411" y="1206"/>
                      <a:pt x="404" y="1229"/>
                      <a:pt x="389" y="1247"/>
                    </a:cubicBezTo>
                    <a:cubicBezTo>
                      <a:pt x="203" y="1483"/>
                      <a:pt x="102" y="1778"/>
                      <a:pt x="102" y="2077"/>
                    </a:cubicBezTo>
                    <a:lnTo>
                      <a:pt x="102" y="2202"/>
                    </a:lnTo>
                    <a:cubicBezTo>
                      <a:pt x="40" y="2289"/>
                      <a:pt x="0" y="2399"/>
                      <a:pt x="0" y="2515"/>
                    </a:cubicBezTo>
                    <a:cubicBezTo>
                      <a:pt x="0" y="2809"/>
                      <a:pt x="241" y="3049"/>
                      <a:pt x="536" y="3049"/>
                    </a:cubicBezTo>
                    <a:lnTo>
                      <a:pt x="589" y="3049"/>
                    </a:lnTo>
                    <a:cubicBezTo>
                      <a:pt x="640" y="3668"/>
                      <a:pt x="1060" y="4185"/>
                      <a:pt x="1628" y="4379"/>
                    </a:cubicBezTo>
                    <a:lnTo>
                      <a:pt x="1628" y="4585"/>
                    </a:lnTo>
                    <a:cubicBezTo>
                      <a:pt x="973" y="4795"/>
                      <a:pt x="496" y="5411"/>
                      <a:pt x="496" y="6135"/>
                    </a:cubicBezTo>
                    <a:lnTo>
                      <a:pt x="496" y="6537"/>
                    </a:lnTo>
                    <a:cubicBezTo>
                      <a:pt x="496" y="6612"/>
                      <a:pt x="558" y="6673"/>
                      <a:pt x="632" y="6673"/>
                    </a:cubicBezTo>
                    <a:lnTo>
                      <a:pt x="3614" y="6673"/>
                    </a:lnTo>
                    <a:cubicBezTo>
                      <a:pt x="3689" y="6673"/>
                      <a:pt x="3750" y="6612"/>
                      <a:pt x="3750" y="6537"/>
                    </a:cubicBezTo>
                    <a:lnTo>
                      <a:pt x="3750" y="6135"/>
                    </a:lnTo>
                    <a:cubicBezTo>
                      <a:pt x="3750" y="5896"/>
                      <a:pt x="3699" y="5667"/>
                      <a:pt x="3601" y="5452"/>
                    </a:cubicBezTo>
                    <a:cubicBezTo>
                      <a:pt x="3579" y="5402"/>
                      <a:pt x="3528" y="5373"/>
                      <a:pt x="3477" y="5373"/>
                    </a:cubicBezTo>
                    <a:cubicBezTo>
                      <a:pt x="3458" y="5373"/>
                      <a:pt x="3439" y="5377"/>
                      <a:pt x="3421" y="5385"/>
                    </a:cubicBezTo>
                    <a:cubicBezTo>
                      <a:pt x="3352" y="5415"/>
                      <a:pt x="3323" y="5498"/>
                      <a:pt x="3354" y="5565"/>
                    </a:cubicBezTo>
                    <a:cubicBezTo>
                      <a:pt x="3435" y="5743"/>
                      <a:pt x="3477" y="5935"/>
                      <a:pt x="3477" y="6133"/>
                    </a:cubicBezTo>
                    <a:lnTo>
                      <a:pt x="3477" y="6398"/>
                    </a:lnTo>
                    <a:lnTo>
                      <a:pt x="763" y="6398"/>
                    </a:lnTo>
                    <a:lnTo>
                      <a:pt x="763" y="6133"/>
                    </a:lnTo>
                    <a:cubicBezTo>
                      <a:pt x="763" y="5554"/>
                      <a:pt x="1127" y="5062"/>
                      <a:pt x="1639" y="4866"/>
                    </a:cubicBezTo>
                    <a:cubicBezTo>
                      <a:pt x="1695" y="5078"/>
                      <a:pt x="1889" y="5233"/>
                      <a:pt x="2118" y="5233"/>
                    </a:cubicBezTo>
                    <a:cubicBezTo>
                      <a:pt x="2348" y="5233"/>
                      <a:pt x="2540" y="5078"/>
                      <a:pt x="2597" y="4866"/>
                    </a:cubicBezTo>
                    <a:cubicBezTo>
                      <a:pt x="2742" y="4920"/>
                      <a:pt x="2876" y="4999"/>
                      <a:pt x="2997" y="5102"/>
                    </a:cubicBezTo>
                    <a:cubicBezTo>
                      <a:pt x="3022" y="5125"/>
                      <a:pt x="3054" y="5135"/>
                      <a:pt x="3086" y="5135"/>
                    </a:cubicBezTo>
                    <a:cubicBezTo>
                      <a:pt x="3124" y="5135"/>
                      <a:pt x="3163" y="5119"/>
                      <a:pt x="3189" y="5088"/>
                    </a:cubicBezTo>
                    <a:cubicBezTo>
                      <a:pt x="3239" y="5032"/>
                      <a:pt x="3231" y="4945"/>
                      <a:pt x="3175" y="4896"/>
                    </a:cubicBezTo>
                    <a:cubicBezTo>
                      <a:pt x="3010" y="4753"/>
                      <a:pt x="2818" y="4650"/>
                      <a:pt x="2614" y="4584"/>
                    </a:cubicBezTo>
                    <a:lnTo>
                      <a:pt x="2614" y="4380"/>
                    </a:lnTo>
                    <a:cubicBezTo>
                      <a:pt x="3182" y="4188"/>
                      <a:pt x="3601" y="3671"/>
                      <a:pt x="3654" y="3052"/>
                    </a:cubicBezTo>
                    <a:lnTo>
                      <a:pt x="3709" y="3052"/>
                    </a:lnTo>
                    <a:cubicBezTo>
                      <a:pt x="4003" y="3052"/>
                      <a:pt x="4243" y="2812"/>
                      <a:pt x="4243" y="2516"/>
                    </a:cubicBezTo>
                    <a:cubicBezTo>
                      <a:pt x="4243" y="2399"/>
                      <a:pt x="4205" y="2288"/>
                      <a:pt x="4140" y="2199"/>
                    </a:cubicBezTo>
                    <a:lnTo>
                      <a:pt x="4138" y="2078"/>
                    </a:lnTo>
                    <a:cubicBezTo>
                      <a:pt x="4138" y="1796"/>
                      <a:pt x="4053" y="1526"/>
                      <a:pt x="3888" y="1298"/>
                    </a:cubicBezTo>
                    <a:cubicBezTo>
                      <a:pt x="3872" y="1276"/>
                      <a:pt x="3869" y="1245"/>
                      <a:pt x="3876" y="1215"/>
                    </a:cubicBezTo>
                    <a:cubicBezTo>
                      <a:pt x="3910" y="1077"/>
                      <a:pt x="3929" y="924"/>
                      <a:pt x="3935" y="747"/>
                    </a:cubicBezTo>
                    <a:cubicBezTo>
                      <a:pt x="3938" y="609"/>
                      <a:pt x="3929" y="468"/>
                      <a:pt x="3907" y="325"/>
                    </a:cubicBezTo>
                    <a:cubicBezTo>
                      <a:pt x="3891" y="222"/>
                      <a:pt x="3830" y="127"/>
                      <a:pt x="3742" y="69"/>
                    </a:cubicBezTo>
                    <a:cubicBezTo>
                      <a:pt x="3677" y="24"/>
                      <a:pt x="3600"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9"/>
              <p:cNvSpPr/>
              <p:nvPr/>
            </p:nvSpPr>
            <p:spPr>
              <a:xfrm>
                <a:off x="2944809" y="1708099"/>
                <a:ext cx="7682" cy="15027"/>
              </a:xfrm>
              <a:custGeom>
                <a:avLst/>
                <a:gdLst/>
                <a:ahLst/>
                <a:cxnLst/>
                <a:rect l="l" t="t" r="r" b="b"/>
                <a:pathLst>
                  <a:path w="273" h="534" extrusionOk="0">
                    <a:moveTo>
                      <a:pt x="137" y="1"/>
                    </a:moveTo>
                    <a:cubicBezTo>
                      <a:pt x="61" y="1"/>
                      <a:pt x="0" y="64"/>
                      <a:pt x="0" y="138"/>
                    </a:cubicBezTo>
                    <a:lnTo>
                      <a:pt x="0" y="398"/>
                    </a:lnTo>
                    <a:cubicBezTo>
                      <a:pt x="0" y="473"/>
                      <a:pt x="61" y="534"/>
                      <a:pt x="137" y="534"/>
                    </a:cubicBezTo>
                    <a:cubicBezTo>
                      <a:pt x="211" y="534"/>
                      <a:pt x="272" y="473"/>
                      <a:pt x="272" y="398"/>
                    </a:cubicBezTo>
                    <a:lnTo>
                      <a:pt x="272" y="138"/>
                    </a:lnTo>
                    <a:cubicBezTo>
                      <a:pt x="272" y="61"/>
                      <a:pt x="213"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9"/>
              <p:cNvSpPr/>
              <p:nvPr/>
            </p:nvSpPr>
            <p:spPr>
              <a:xfrm>
                <a:off x="2976608" y="1708099"/>
                <a:ext cx="7710" cy="15027"/>
              </a:xfrm>
              <a:custGeom>
                <a:avLst/>
                <a:gdLst/>
                <a:ahLst/>
                <a:cxnLst/>
                <a:rect l="l" t="t" r="r" b="b"/>
                <a:pathLst>
                  <a:path w="274" h="534" extrusionOk="0">
                    <a:moveTo>
                      <a:pt x="137" y="1"/>
                    </a:moveTo>
                    <a:cubicBezTo>
                      <a:pt x="63" y="1"/>
                      <a:pt x="0" y="64"/>
                      <a:pt x="0" y="138"/>
                    </a:cubicBezTo>
                    <a:lnTo>
                      <a:pt x="0" y="398"/>
                    </a:lnTo>
                    <a:cubicBezTo>
                      <a:pt x="0" y="473"/>
                      <a:pt x="63" y="534"/>
                      <a:pt x="137" y="534"/>
                    </a:cubicBezTo>
                    <a:cubicBezTo>
                      <a:pt x="211" y="534"/>
                      <a:pt x="274" y="473"/>
                      <a:pt x="274" y="398"/>
                    </a:cubicBezTo>
                    <a:lnTo>
                      <a:pt x="274" y="138"/>
                    </a:lnTo>
                    <a:cubicBezTo>
                      <a:pt x="271" y="61"/>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4" name="Google Shape;1204;p59"/>
          <p:cNvGrpSpPr/>
          <p:nvPr/>
        </p:nvGrpSpPr>
        <p:grpSpPr>
          <a:xfrm>
            <a:off x="1282345" y="3223861"/>
            <a:ext cx="403847" cy="403847"/>
            <a:chOff x="2896525" y="3897895"/>
            <a:chExt cx="381600" cy="381600"/>
          </a:xfrm>
        </p:grpSpPr>
        <p:sp>
          <p:nvSpPr>
            <p:cNvPr id="1205" name="Google Shape;1205;p59"/>
            <p:cNvSpPr/>
            <p:nvPr/>
          </p:nvSpPr>
          <p:spPr>
            <a:xfrm>
              <a:off x="2896525" y="3897895"/>
              <a:ext cx="381600" cy="381600"/>
            </a:xfrm>
            <a:prstGeom prst="ellipse">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59"/>
            <p:cNvGrpSpPr/>
            <p:nvPr/>
          </p:nvGrpSpPr>
          <p:grpSpPr>
            <a:xfrm>
              <a:off x="2982720" y="3983828"/>
              <a:ext cx="209147" cy="209484"/>
              <a:chOff x="2904934" y="1564778"/>
              <a:chExt cx="261762" cy="262183"/>
            </a:xfrm>
          </p:grpSpPr>
          <p:sp>
            <p:nvSpPr>
              <p:cNvPr id="1207" name="Google Shape;1207;p59"/>
              <p:cNvSpPr/>
              <p:nvPr/>
            </p:nvSpPr>
            <p:spPr>
              <a:xfrm>
                <a:off x="3023547" y="1564778"/>
                <a:ext cx="143148" cy="143148"/>
              </a:xfrm>
              <a:custGeom>
                <a:avLst/>
                <a:gdLst/>
                <a:ahLst/>
                <a:cxnLst/>
                <a:rect l="l" t="t" r="r" b="b"/>
                <a:pathLst>
                  <a:path w="5087" h="5087" extrusionOk="0">
                    <a:moveTo>
                      <a:pt x="2544" y="275"/>
                    </a:moveTo>
                    <a:cubicBezTo>
                      <a:pt x="3796" y="275"/>
                      <a:pt x="4813" y="1292"/>
                      <a:pt x="4813" y="2545"/>
                    </a:cubicBezTo>
                    <a:cubicBezTo>
                      <a:pt x="4816" y="3795"/>
                      <a:pt x="3796" y="4814"/>
                      <a:pt x="2544" y="4814"/>
                    </a:cubicBezTo>
                    <a:cubicBezTo>
                      <a:pt x="1292" y="4814"/>
                      <a:pt x="274" y="3797"/>
                      <a:pt x="274" y="2545"/>
                    </a:cubicBezTo>
                    <a:cubicBezTo>
                      <a:pt x="274" y="1292"/>
                      <a:pt x="1292" y="275"/>
                      <a:pt x="2544" y="275"/>
                    </a:cubicBezTo>
                    <a:close/>
                    <a:moveTo>
                      <a:pt x="2544" y="1"/>
                    </a:moveTo>
                    <a:cubicBezTo>
                      <a:pt x="1142" y="1"/>
                      <a:pt x="1" y="1142"/>
                      <a:pt x="1" y="2545"/>
                    </a:cubicBezTo>
                    <a:cubicBezTo>
                      <a:pt x="1" y="3945"/>
                      <a:pt x="1142" y="5087"/>
                      <a:pt x="2544" y="5087"/>
                    </a:cubicBezTo>
                    <a:cubicBezTo>
                      <a:pt x="3945" y="5087"/>
                      <a:pt x="5086" y="3945"/>
                      <a:pt x="5086" y="2545"/>
                    </a:cubicBezTo>
                    <a:cubicBezTo>
                      <a:pt x="5086" y="1142"/>
                      <a:pt x="3946" y="1"/>
                      <a:pt x="25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9"/>
              <p:cNvSpPr/>
              <p:nvPr/>
            </p:nvSpPr>
            <p:spPr>
              <a:xfrm>
                <a:off x="3046819" y="1582929"/>
                <a:ext cx="96605" cy="93087"/>
              </a:xfrm>
              <a:custGeom>
                <a:avLst/>
                <a:gdLst/>
                <a:ahLst/>
                <a:cxnLst/>
                <a:rect l="l" t="t" r="r" b="b"/>
                <a:pathLst>
                  <a:path w="3433" h="3308" extrusionOk="0">
                    <a:moveTo>
                      <a:pt x="778" y="1538"/>
                    </a:moveTo>
                    <a:cubicBezTo>
                      <a:pt x="778" y="1544"/>
                      <a:pt x="775" y="1550"/>
                      <a:pt x="775" y="1556"/>
                    </a:cubicBezTo>
                    <a:lnTo>
                      <a:pt x="775" y="2818"/>
                    </a:lnTo>
                    <a:cubicBezTo>
                      <a:pt x="775" y="2827"/>
                      <a:pt x="778" y="2837"/>
                      <a:pt x="780" y="2846"/>
                    </a:cubicBezTo>
                    <a:lnTo>
                      <a:pt x="781" y="2862"/>
                    </a:lnTo>
                    <a:lnTo>
                      <a:pt x="276" y="2862"/>
                    </a:lnTo>
                    <a:lnTo>
                      <a:pt x="276" y="1538"/>
                    </a:lnTo>
                    <a:close/>
                    <a:moveTo>
                      <a:pt x="1987" y="1"/>
                    </a:moveTo>
                    <a:cubicBezTo>
                      <a:pt x="1784" y="1"/>
                      <a:pt x="1618" y="167"/>
                      <a:pt x="1618" y="368"/>
                    </a:cubicBezTo>
                    <a:lnTo>
                      <a:pt x="1618" y="381"/>
                    </a:lnTo>
                    <a:cubicBezTo>
                      <a:pt x="1618" y="385"/>
                      <a:pt x="1655" y="831"/>
                      <a:pt x="1173" y="1208"/>
                    </a:cubicBezTo>
                    <a:cubicBezTo>
                      <a:pt x="1109" y="1256"/>
                      <a:pt x="1048" y="1303"/>
                      <a:pt x="994" y="1339"/>
                    </a:cubicBezTo>
                    <a:cubicBezTo>
                      <a:pt x="954" y="1295"/>
                      <a:pt x="896" y="1268"/>
                      <a:pt x="832" y="1268"/>
                    </a:cubicBezTo>
                    <a:lnTo>
                      <a:pt x="221" y="1268"/>
                    </a:lnTo>
                    <a:cubicBezTo>
                      <a:pt x="101" y="1268"/>
                      <a:pt x="1" y="1365"/>
                      <a:pt x="1" y="1487"/>
                    </a:cubicBezTo>
                    <a:lnTo>
                      <a:pt x="1" y="2916"/>
                    </a:lnTo>
                    <a:cubicBezTo>
                      <a:pt x="1" y="3037"/>
                      <a:pt x="98" y="3137"/>
                      <a:pt x="221" y="3137"/>
                    </a:cubicBezTo>
                    <a:lnTo>
                      <a:pt x="832" y="3137"/>
                    </a:lnTo>
                    <a:cubicBezTo>
                      <a:pt x="906" y="3137"/>
                      <a:pt x="972" y="3101"/>
                      <a:pt x="1013" y="3044"/>
                    </a:cubicBezTo>
                    <a:lnTo>
                      <a:pt x="1077" y="3083"/>
                    </a:lnTo>
                    <a:cubicBezTo>
                      <a:pt x="1278" y="3210"/>
                      <a:pt x="1442" y="3299"/>
                      <a:pt x="1713" y="3307"/>
                    </a:cubicBezTo>
                    <a:lnTo>
                      <a:pt x="1717" y="3307"/>
                    </a:lnTo>
                    <a:cubicBezTo>
                      <a:pt x="1790" y="3307"/>
                      <a:pt x="1851" y="3249"/>
                      <a:pt x="1853" y="3175"/>
                    </a:cubicBezTo>
                    <a:cubicBezTo>
                      <a:pt x="1856" y="3101"/>
                      <a:pt x="1796" y="3037"/>
                      <a:pt x="1720" y="3035"/>
                    </a:cubicBezTo>
                    <a:cubicBezTo>
                      <a:pt x="1524" y="3029"/>
                      <a:pt x="1412" y="2971"/>
                      <a:pt x="1219" y="2853"/>
                    </a:cubicBezTo>
                    <a:lnTo>
                      <a:pt x="1052" y="2748"/>
                    </a:lnTo>
                    <a:lnTo>
                      <a:pt x="1052" y="1629"/>
                    </a:lnTo>
                    <a:cubicBezTo>
                      <a:pt x="1120" y="1585"/>
                      <a:pt x="1227" y="1512"/>
                      <a:pt x="1340" y="1422"/>
                    </a:cubicBezTo>
                    <a:cubicBezTo>
                      <a:pt x="1907" y="982"/>
                      <a:pt x="1895" y="444"/>
                      <a:pt x="1892" y="365"/>
                    </a:cubicBezTo>
                    <a:cubicBezTo>
                      <a:pt x="1893" y="314"/>
                      <a:pt x="1936" y="275"/>
                      <a:pt x="1987" y="275"/>
                    </a:cubicBezTo>
                    <a:lnTo>
                      <a:pt x="2011" y="275"/>
                    </a:lnTo>
                    <a:cubicBezTo>
                      <a:pt x="2075" y="275"/>
                      <a:pt x="2128" y="323"/>
                      <a:pt x="2132" y="387"/>
                    </a:cubicBezTo>
                    <a:cubicBezTo>
                      <a:pt x="2141" y="526"/>
                      <a:pt x="2134" y="759"/>
                      <a:pt x="2052" y="1077"/>
                    </a:cubicBezTo>
                    <a:cubicBezTo>
                      <a:pt x="2033" y="1148"/>
                      <a:pt x="2048" y="1221"/>
                      <a:pt x="2093" y="1278"/>
                    </a:cubicBezTo>
                    <a:cubicBezTo>
                      <a:pt x="2140" y="1336"/>
                      <a:pt x="2206" y="1370"/>
                      <a:pt x="2279" y="1370"/>
                    </a:cubicBezTo>
                    <a:lnTo>
                      <a:pt x="3052" y="1370"/>
                    </a:lnTo>
                    <a:cubicBezTo>
                      <a:pt x="3111" y="1370"/>
                      <a:pt x="3159" y="1416"/>
                      <a:pt x="3159" y="1476"/>
                    </a:cubicBezTo>
                    <a:cubicBezTo>
                      <a:pt x="3159" y="1533"/>
                      <a:pt x="3111" y="1581"/>
                      <a:pt x="3052" y="1581"/>
                    </a:cubicBezTo>
                    <a:lnTo>
                      <a:pt x="2477" y="1581"/>
                    </a:lnTo>
                    <a:cubicBezTo>
                      <a:pt x="2403" y="1581"/>
                      <a:pt x="2340" y="1643"/>
                      <a:pt x="2340" y="1718"/>
                    </a:cubicBezTo>
                    <a:cubicBezTo>
                      <a:pt x="2340" y="1792"/>
                      <a:pt x="2403" y="1854"/>
                      <a:pt x="2477" y="1854"/>
                    </a:cubicBezTo>
                    <a:lnTo>
                      <a:pt x="3052" y="1854"/>
                    </a:lnTo>
                    <a:cubicBezTo>
                      <a:pt x="3111" y="1854"/>
                      <a:pt x="3159" y="1901"/>
                      <a:pt x="3159" y="1959"/>
                    </a:cubicBezTo>
                    <a:cubicBezTo>
                      <a:pt x="3159" y="2017"/>
                      <a:pt x="3111" y="2065"/>
                      <a:pt x="3052" y="2065"/>
                    </a:cubicBezTo>
                    <a:lnTo>
                      <a:pt x="2477" y="2065"/>
                    </a:lnTo>
                    <a:cubicBezTo>
                      <a:pt x="2403" y="2065"/>
                      <a:pt x="2340" y="2127"/>
                      <a:pt x="2340" y="2201"/>
                    </a:cubicBezTo>
                    <a:cubicBezTo>
                      <a:pt x="2340" y="2277"/>
                      <a:pt x="2403" y="2338"/>
                      <a:pt x="2477" y="2338"/>
                    </a:cubicBezTo>
                    <a:lnTo>
                      <a:pt x="3052" y="2338"/>
                    </a:lnTo>
                    <a:cubicBezTo>
                      <a:pt x="3111" y="2338"/>
                      <a:pt x="3159" y="2386"/>
                      <a:pt x="3159" y="2444"/>
                    </a:cubicBezTo>
                    <a:cubicBezTo>
                      <a:pt x="3159" y="2502"/>
                      <a:pt x="3111" y="2549"/>
                      <a:pt x="3052" y="2549"/>
                    </a:cubicBezTo>
                    <a:lnTo>
                      <a:pt x="2477" y="2549"/>
                    </a:lnTo>
                    <a:cubicBezTo>
                      <a:pt x="2403" y="2549"/>
                      <a:pt x="2340" y="2611"/>
                      <a:pt x="2340" y="2686"/>
                    </a:cubicBezTo>
                    <a:cubicBezTo>
                      <a:pt x="2340" y="2760"/>
                      <a:pt x="2403" y="2823"/>
                      <a:pt x="2477" y="2823"/>
                    </a:cubicBezTo>
                    <a:lnTo>
                      <a:pt x="2865" y="2823"/>
                    </a:lnTo>
                    <a:cubicBezTo>
                      <a:pt x="2923" y="2823"/>
                      <a:pt x="2971" y="2869"/>
                      <a:pt x="2971" y="2927"/>
                    </a:cubicBezTo>
                    <a:cubicBezTo>
                      <a:pt x="2971" y="2986"/>
                      <a:pt x="2923" y="3034"/>
                      <a:pt x="2865" y="3034"/>
                    </a:cubicBezTo>
                    <a:lnTo>
                      <a:pt x="2340" y="3034"/>
                    </a:lnTo>
                    <a:cubicBezTo>
                      <a:pt x="2266" y="3034"/>
                      <a:pt x="2205" y="3095"/>
                      <a:pt x="2205" y="3169"/>
                    </a:cubicBezTo>
                    <a:cubicBezTo>
                      <a:pt x="2205" y="3245"/>
                      <a:pt x="2266" y="3306"/>
                      <a:pt x="2340" y="3306"/>
                    </a:cubicBezTo>
                    <a:lnTo>
                      <a:pt x="2865" y="3306"/>
                    </a:lnTo>
                    <a:cubicBezTo>
                      <a:pt x="3074" y="3306"/>
                      <a:pt x="3243" y="3137"/>
                      <a:pt x="3243" y="2927"/>
                    </a:cubicBezTo>
                    <a:cubicBezTo>
                      <a:pt x="3243" y="2876"/>
                      <a:pt x="3233" y="2830"/>
                      <a:pt x="3217" y="2786"/>
                    </a:cubicBezTo>
                    <a:cubicBezTo>
                      <a:pt x="3344" y="2725"/>
                      <a:pt x="3432" y="2594"/>
                      <a:pt x="3432" y="2446"/>
                    </a:cubicBezTo>
                    <a:cubicBezTo>
                      <a:pt x="3432" y="2352"/>
                      <a:pt x="3400" y="2269"/>
                      <a:pt x="3345" y="2204"/>
                    </a:cubicBezTo>
                    <a:cubicBezTo>
                      <a:pt x="3400" y="2138"/>
                      <a:pt x="3432" y="2054"/>
                      <a:pt x="3432" y="1961"/>
                    </a:cubicBezTo>
                    <a:cubicBezTo>
                      <a:pt x="3432" y="1867"/>
                      <a:pt x="3399" y="1783"/>
                      <a:pt x="3344" y="1718"/>
                    </a:cubicBezTo>
                    <a:cubicBezTo>
                      <a:pt x="3399" y="1652"/>
                      <a:pt x="3431" y="1568"/>
                      <a:pt x="3431" y="1476"/>
                    </a:cubicBezTo>
                    <a:cubicBezTo>
                      <a:pt x="3431" y="1266"/>
                      <a:pt x="3262" y="1096"/>
                      <a:pt x="3052" y="1096"/>
                    </a:cubicBezTo>
                    <a:lnTo>
                      <a:pt x="2329" y="1096"/>
                    </a:lnTo>
                    <a:cubicBezTo>
                      <a:pt x="2391" y="832"/>
                      <a:pt x="2419" y="589"/>
                      <a:pt x="2405" y="371"/>
                    </a:cubicBezTo>
                    <a:cubicBezTo>
                      <a:pt x="2391" y="162"/>
                      <a:pt x="2220"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9"/>
              <p:cNvSpPr/>
              <p:nvPr/>
            </p:nvSpPr>
            <p:spPr>
              <a:xfrm>
                <a:off x="2904934" y="1639154"/>
                <a:ext cx="119426" cy="187806"/>
              </a:xfrm>
              <a:custGeom>
                <a:avLst/>
                <a:gdLst/>
                <a:ahLst/>
                <a:cxnLst/>
                <a:rect l="l" t="t" r="r" b="b"/>
                <a:pathLst>
                  <a:path w="4244" h="6674" extrusionOk="0">
                    <a:moveTo>
                      <a:pt x="3525" y="276"/>
                    </a:moveTo>
                    <a:cubicBezTo>
                      <a:pt x="3580" y="276"/>
                      <a:pt x="3626" y="316"/>
                      <a:pt x="3635" y="370"/>
                    </a:cubicBezTo>
                    <a:cubicBezTo>
                      <a:pt x="3655" y="494"/>
                      <a:pt x="3665" y="621"/>
                      <a:pt x="3661" y="740"/>
                    </a:cubicBezTo>
                    <a:cubicBezTo>
                      <a:pt x="3655" y="897"/>
                      <a:pt x="3639" y="1031"/>
                      <a:pt x="3610" y="1149"/>
                    </a:cubicBezTo>
                    <a:cubicBezTo>
                      <a:pt x="3582" y="1257"/>
                      <a:pt x="3604" y="1368"/>
                      <a:pt x="3664" y="1454"/>
                    </a:cubicBezTo>
                    <a:cubicBezTo>
                      <a:pt x="3780" y="1618"/>
                      <a:pt x="3849" y="1805"/>
                      <a:pt x="3860" y="2004"/>
                    </a:cubicBezTo>
                    <a:cubicBezTo>
                      <a:pt x="3812" y="1989"/>
                      <a:pt x="3758" y="1979"/>
                      <a:pt x="3706" y="1979"/>
                    </a:cubicBezTo>
                    <a:lnTo>
                      <a:pt x="3657" y="1979"/>
                    </a:lnTo>
                    <a:lnTo>
                      <a:pt x="3657" y="1874"/>
                    </a:lnTo>
                    <a:cubicBezTo>
                      <a:pt x="3658" y="1786"/>
                      <a:pt x="3608" y="1703"/>
                      <a:pt x="3528" y="1659"/>
                    </a:cubicBezTo>
                    <a:cubicBezTo>
                      <a:pt x="3492" y="1639"/>
                      <a:pt x="3452" y="1629"/>
                      <a:pt x="3412" y="1629"/>
                    </a:cubicBezTo>
                    <a:cubicBezTo>
                      <a:pt x="3363" y="1629"/>
                      <a:pt x="3315" y="1643"/>
                      <a:pt x="3274" y="1671"/>
                    </a:cubicBezTo>
                    <a:cubicBezTo>
                      <a:pt x="3253" y="1682"/>
                      <a:pt x="3231" y="1695"/>
                      <a:pt x="3210" y="1708"/>
                    </a:cubicBezTo>
                    <a:cubicBezTo>
                      <a:pt x="3151" y="1739"/>
                      <a:pt x="3087" y="1765"/>
                      <a:pt x="3014" y="1787"/>
                    </a:cubicBezTo>
                    <a:cubicBezTo>
                      <a:pt x="2891" y="1825"/>
                      <a:pt x="2749" y="1848"/>
                      <a:pt x="2569" y="1863"/>
                    </a:cubicBezTo>
                    <a:cubicBezTo>
                      <a:pt x="2424" y="1875"/>
                      <a:pt x="2279" y="1880"/>
                      <a:pt x="2136" y="1880"/>
                    </a:cubicBezTo>
                    <a:cubicBezTo>
                      <a:pt x="1949" y="1880"/>
                      <a:pt x="1765" y="1871"/>
                      <a:pt x="1590" y="1853"/>
                    </a:cubicBezTo>
                    <a:cubicBezTo>
                      <a:pt x="1395" y="1831"/>
                      <a:pt x="1148" y="1790"/>
                      <a:pt x="959" y="1678"/>
                    </a:cubicBezTo>
                    <a:cubicBezTo>
                      <a:pt x="959" y="1678"/>
                      <a:pt x="957" y="1678"/>
                      <a:pt x="957" y="1676"/>
                    </a:cubicBezTo>
                    <a:cubicBezTo>
                      <a:pt x="917" y="1651"/>
                      <a:pt x="872" y="1639"/>
                      <a:pt x="827" y="1639"/>
                    </a:cubicBezTo>
                    <a:cubicBezTo>
                      <a:pt x="785" y="1639"/>
                      <a:pt x="743" y="1650"/>
                      <a:pt x="705" y="1671"/>
                    </a:cubicBezTo>
                    <a:cubicBezTo>
                      <a:pt x="627" y="1714"/>
                      <a:pt x="580" y="1794"/>
                      <a:pt x="580" y="1885"/>
                    </a:cubicBezTo>
                    <a:lnTo>
                      <a:pt x="580" y="1982"/>
                    </a:lnTo>
                    <a:lnTo>
                      <a:pt x="535" y="1982"/>
                    </a:lnTo>
                    <a:cubicBezTo>
                      <a:pt x="480" y="1982"/>
                      <a:pt x="427" y="1991"/>
                      <a:pt x="376" y="2005"/>
                    </a:cubicBezTo>
                    <a:cubicBezTo>
                      <a:pt x="391" y="1793"/>
                      <a:pt x="469" y="1585"/>
                      <a:pt x="602" y="1416"/>
                    </a:cubicBezTo>
                    <a:cubicBezTo>
                      <a:pt x="653" y="1350"/>
                      <a:pt x="680" y="1269"/>
                      <a:pt x="682" y="1184"/>
                    </a:cubicBezTo>
                    <a:cubicBezTo>
                      <a:pt x="683" y="973"/>
                      <a:pt x="809" y="781"/>
                      <a:pt x="1010" y="680"/>
                    </a:cubicBezTo>
                    <a:cubicBezTo>
                      <a:pt x="1353" y="507"/>
                      <a:pt x="1735" y="462"/>
                      <a:pt x="2062" y="439"/>
                    </a:cubicBezTo>
                    <a:cubicBezTo>
                      <a:pt x="2147" y="433"/>
                      <a:pt x="2228" y="427"/>
                      <a:pt x="2310" y="424"/>
                    </a:cubicBezTo>
                    <a:cubicBezTo>
                      <a:pt x="2648" y="404"/>
                      <a:pt x="2963" y="385"/>
                      <a:pt x="3304" y="318"/>
                    </a:cubicBezTo>
                    <a:cubicBezTo>
                      <a:pt x="3371" y="305"/>
                      <a:pt x="3441" y="290"/>
                      <a:pt x="3499" y="279"/>
                    </a:cubicBezTo>
                    <a:cubicBezTo>
                      <a:pt x="3508" y="277"/>
                      <a:pt x="3516" y="276"/>
                      <a:pt x="3525" y="276"/>
                    </a:cubicBezTo>
                    <a:close/>
                    <a:moveTo>
                      <a:pt x="580" y="2256"/>
                    </a:moveTo>
                    <a:lnTo>
                      <a:pt x="580" y="2780"/>
                    </a:lnTo>
                    <a:lnTo>
                      <a:pt x="535" y="2780"/>
                    </a:lnTo>
                    <a:cubicBezTo>
                      <a:pt x="389" y="2780"/>
                      <a:pt x="273" y="2662"/>
                      <a:pt x="273" y="2518"/>
                    </a:cubicBezTo>
                    <a:cubicBezTo>
                      <a:pt x="273" y="2372"/>
                      <a:pt x="391" y="2256"/>
                      <a:pt x="535" y="2256"/>
                    </a:cubicBezTo>
                    <a:close/>
                    <a:moveTo>
                      <a:pt x="3706" y="2254"/>
                    </a:moveTo>
                    <a:cubicBezTo>
                      <a:pt x="3852" y="2254"/>
                      <a:pt x="3968" y="2372"/>
                      <a:pt x="3968" y="2516"/>
                    </a:cubicBezTo>
                    <a:cubicBezTo>
                      <a:pt x="3968" y="2662"/>
                      <a:pt x="3850" y="2780"/>
                      <a:pt x="3706" y="2780"/>
                    </a:cubicBezTo>
                    <a:lnTo>
                      <a:pt x="3658" y="2780"/>
                    </a:lnTo>
                    <a:lnTo>
                      <a:pt x="3658" y="2254"/>
                    </a:lnTo>
                    <a:close/>
                    <a:moveTo>
                      <a:pt x="3384" y="1922"/>
                    </a:moveTo>
                    <a:lnTo>
                      <a:pt x="3384" y="2924"/>
                    </a:lnTo>
                    <a:cubicBezTo>
                      <a:pt x="3384" y="3623"/>
                      <a:pt x="2816" y="4191"/>
                      <a:pt x="2118" y="4191"/>
                    </a:cubicBezTo>
                    <a:cubicBezTo>
                      <a:pt x="1424" y="4191"/>
                      <a:pt x="860" y="3630"/>
                      <a:pt x="851" y="2940"/>
                    </a:cubicBezTo>
                    <a:cubicBezTo>
                      <a:pt x="852" y="2933"/>
                      <a:pt x="851" y="1931"/>
                      <a:pt x="851" y="1931"/>
                    </a:cubicBezTo>
                    <a:lnTo>
                      <a:pt x="851" y="1931"/>
                    </a:lnTo>
                    <a:cubicBezTo>
                      <a:pt x="1078" y="2056"/>
                      <a:pt x="1347" y="2100"/>
                      <a:pt x="1558" y="2123"/>
                    </a:cubicBezTo>
                    <a:cubicBezTo>
                      <a:pt x="1742" y="2144"/>
                      <a:pt x="1935" y="2154"/>
                      <a:pt x="2132" y="2154"/>
                    </a:cubicBezTo>
                    <a:cubicBezTo>
                      <a:pt x="2283" y="2154"/>
                      <a:pt x="2437" y="2148"/>
                      <a:pt x="2589" y="2136"/>
                    </a:cubicBezTo>
                    <a:cubicBezTo>
                      <a:pt x="2789" y="2119"/>
                      <a:pt x="2949" y="2093"/>
                      <a:pt x="3092" y="2049"/>
                    </a:cubicBezTo>
                    <a:cubicBezTo>
                      <a:pt x="3182" y="2021"/>
                      <a:pt x="3262" y="1988"/>
                      <a:pt x="3335" y="1950"/>
                    </a:cubicBezTo>
                    <a:lnTo>
                      <a:pt x="3384" y="1922"/>
                    </a:lnTo>
                    <a:close/>
                    <a:moveTo>
                      <a:pt x="2340" y="4446"/>
                    </a:moveTo>
                    <a:lnTo>
                      <a:pt x="2340" y="4744"/>
                    </a:lnTo>
                    <a:cubicBezTo>
                      <a:pt x="2340" y="4866"/>
                      <a:pt x="2240" y="4967"/>
                      <a:pt x="2118" y="4967"/>
                    </a:cubicBezTo>
                    <a:cubicBezTo>
                      <a:pt x="1995" y="4967"/>
                      <a:pt x="1896" y="4866"/>
                      <a:pt x="1896" y="4744"/>
                    </a:cubicBezTo>
                    <a:lnTo>
                      <a:pt x="1896" y="4446"/>
                    </a:lnTo>
                    <a:cubicBezTo>
                      <a:pt x="1969" y="4457"/>
                      <a:pt x="2043" y="4462"/>
                      <a:pt x="2118" y="4462"/>
                    </a:cubicBezTo>
                    <a:cubicBezTo>
                      <a:pt x="2192" y="4462"/>
                      <a:pt x="2267" y="4457"/>
                      <a:pt x="2340" y="4446"/>
                    </a:cubicBezTo>
                    <a:close/>
                    <a:moveTo>
                      <a:pt x="3523" y="1"/>
                    </a:moveTo>
                    <a:cubicBezTo>
                      <a:pt x="3496" y="1"/>
                      <a:pt x="3470" y="4"/>
                      <a:pt x="3444" y="9"/>
                    </a:cubicBezTo>
                    <a:cubicBezTo>
                      <a:pt x="3386" y="21"/>
                      <a:pt x="3319" y="34"/>
                      <a:pt x="3252" y="49"/>
                    </a:cubicBezTo>
                    <a:cubicBezTo>
                      <a:pt x="2931" y="113"/>
                      <a:pt x="2621" y="130"/>
                      <a:pt x="2297" y="149"/>
                    </a:cubicBezTo>
                    <a:cubicBezTo>
                      <a:pt x="2214" y="155"/>
                      <a:pt x="2131" y="158"/>
                      <a:pt x="2045" y="165"/>
                    </a:cubicBezTo>
                    <a:cubicBezTo>
                      <a:pt x="1689" y="188"/>
                      <a:pt x="1273" y="239"/>
                      <a:pt x="887" y="434"/>
                    </a:cubicBezTo>
                    <a:cubicBezTo>
                      <a:pt x="595" y="581"/>
                      <a:pt x="413" y="868"/>
                      <a:pt x="411" y="1183"/>
                    </a:cubicBezTo>
                    <a:cubicBezTo>
                      <a:pt x="411" y="1206"/>
                      <a:pt x="404" y="1229"/>
                      <a:pt x="389" y="1247"/>
                    </a:cubicBezTo>
                    <a:cubicBezTo>
                      <a:pt x="203" y="1483"/>
                      <a:pt x="102" y="1778"/>
                      <a:pt x="102" y="2077"/>
                    </a:cubicBezTo>
                    <a:lnTo>
                      <a:pt x="102" y="2202"/>
                    </a:lnTo>
                    <a:cubicBezTo>
                      <a:pt x="40" y="2289"/>
                      <a:pt x="0" y="2399"/>
                      <a:pt x="0" y="2515"/>
                    </a:cubicBezTo>
                    <a:cubicBezTo>
                      <a:pt x="0" y="2809"/>
                      <a:pt x="241" y="3049"/>
                      <a:pt x="536" y="3049"/>
                    </a:cubicBezTo>
                    <a:lnTo>
                      <a:pt x="589" y="3049"/>
                    </a:lnTo>
                    <a:cubicBezTo>
                      <a:pt x="640" y="3668"/>
                      <a:pt x="1060" y="4185"/>
                      <a:pt x="1628" y="4379"/>
                    </a:cubicBezTo>
                    <a:lnTo>
                      <a:pt x="1628" y="4585"/>
                    </a:lnTo>
                    <a:cubicBezTo>
                      <a:pt x="973" y="4795"/>
                      <a:pt x="496" y="5411"/>
                      <a:pt x="496" y="6135"/>
                    </a:cubicBezTo>
                    <a:lnTo>
                      <a:pt x="496" y="6537"/>
                    </a:lnTo>
                    <a:cubicBezTo>
                      <a:pt x="496" y="6612"/>
                      <a:pt x="558" y="6673"/>
                      <a:pt x="632" y="6673"/>
                    </a:cubicBezTo>
                    <a:lnTo>
                      <a:pt x="3614" y="6673"/>
                    </a:lnTo>
                    <a:cubicBezTo>
                      <a:pt x="3689" y="6673"/>
                      <a:pt x="3750" y="6612"/>
                      <a:pt x="3750" y="6537"/>
                    </a:cubicBezTo>
                    <a:lnTo>
                      <a:pt x="3750" y="6135"/>
                    </a:lnTo>
                    <a:cubicBezTo>
                      <a:pt x="3750" y="5896"/>
                      <a:pt x="3699" y="5667"/>
                      <a:pt x="3601" y="5452"/>
                    </a:cubicBezTo>
                    <a:cubicBezTo>
                      <a:pt x="3579" y="5402"/>
                      <a:pt x="3528" y="5373"/>
                      <a:pt x="3477" y="5373"/>
                    </a:cubicBezTo>
                    <a:cubicBezTo>
                      <a:pt x="3458" y="5373"/>
                      <a:pt x="3439" y="5377"/>
                      <a:pt x="3421" y="5385"/>
                    </a:cubicBezTo>
                    <a:cubicBezTo>
                      <a:pt x="3352" y="5415"/>
                      <a:pt x="3323" y="5498"/>
                      <a:pt x="3354" y="5565"/>
                    </a:cubicBezTo>
                    <a:cubicBezTo>
                      <a:pt x="3435" y="5743"/>
                      <a:pt x="3477" y="5935"/>
                      <a:pt x="3477" y="6133"/>
                    </a:cubicBezTo>
                    <a:lnTo>
                      <a:pt x="3477" y="6398"/>
                    </a:lnTo>
                    <a:lnTo>
                      <a:pt x="763" y="6398"/>
                    </a:lnTo>
                    <a:lnTo>
                      <a:pt x="763" y="6133"/>
                    </a:lnTo>
                    <a:cubicBezTo>
                      <a:pt x="763" y="5554"/>
                      <a:pt x="1127" y="5062"/>
                      <a:pt x="1639" y="4866"/>
                    </a:cubicBezTo>
                    <a:cubicBezTo>
                      <a:pt x="1695" y="5078"/>
                      <a:pt x="1889" y="5233"/>
                      <a:pt x="2118" y="5233"/>
                    </a:cubicBezTo>
                    <a:cubicBezTo>
                      <a:pt x="2348" y="5233"/>
                      <a:pt x="2540" y="5078"/>
                      <a:pt x="2597" y="4866"/>
                    </a:cubicBezTo>
                    <a:cubicBezTo>
                      <a:pt x="2742" y="4920"/>
                      <a:pt x="2876" y="4999"/>
                      <a:pt x="2997" y="5102"/>
                    </a:cubicBezTo>
                    <a:cubicBezTo>
                      <a:pt x="3022" y="5125"/>
                      <a:pt x="3054" y="5135"/>
                      <a:pt x="3086" y="5135"/>
                    </a:cubicBezTo>
                    <a:cubicBezTo>
                      <a:pt x="3124" y="5135"/>
                      <a:pt x="3163" y="5119"/>
                      <a:pt x="3189" y="5088"/>
                    </a:cubicBezTo>
                    <a:cubicBezTo>
                      <a:pt x="3239" y="5032"/>
                      <a:pt x="3231" y="4945"/>
                      <a:pt x="3175" y="4896"/>
                    </a:cubicBezTo>
                    <a:cubicBezTo>
                      <a:pt x="3010" y="4753"/>
                      <a:pt x="2818" y="4650"/>
                      <a:pt x="2614" y="4584"/>
                    </a:cubicBezTo>
                    <a:lnTo>
                      <a:pt x="2614" y="4380"/>
                    </a:lnTo>
                    <a:cubicBezTo>
                      <a:pt x="3182" y="4188"/>
                      <a:pt x="3601" y="3671"/>
                      <a:pt x="3654" y="3052"/>
                    </a:cubicBezTo>
                    <a:lnTo>
                      <a:pt x="3709" y="3052"/>
                    </a:lnTo>
                    <a:cubicBezTo>
                      <a:pt x="4003" y="3052"/>
                      <a:pt x="4243" y="2812"/>
                      <a:pt x="4243" y="2516"/>
                    </a:cubicBezTo>
                    <a:cubicBezTo>
                      <a:pt x="4243" y="2399"/>
                      <a:pt x="4205" y="2288"/>
                      <a:pt x="4140" y="2199"/>
                    </a:cubicBezTo>
                    <a:lnTo>
                      <a:pt x="4138" y="2078"/>
                    </a:lnTo>
                    <a:cubicBezTo>
                      <a:pt x="4138" y="1796"/>
                      <a:pt x="4053" y="1526"/>
                      <a:pt x="3888" y="1298"/>
                    </a:cubicBezTo>
                    <a:cubicBezTo>
                      <a:pt x="3872" y="1276"/>
                      <a:pt x="3869" y="1245"/>
                      <a:pt x="3876" y="1215"/>
                    </a:cubicBezTo>
                    <a:cubicBezTo>
                      <a:pt x="3910" y="1077"/>
                      <a:pt x="3929" y="924"/>
                      <a:pt x="3935" y="747"/>
                    </a:cubicBezTo>
                    <a:cubicBezTo>
                      <a:pt x="3938" y="609"/>
                      <a:pt x="3929" y="468"/>
                      <a:pt x="3907" y="325"/>
                    </a:cubicBezTo>
                    <a:cubicBezTo>
                      <a:pt x="3891" y="222"/>
                      <a:pt x="3830" y="127"/>
                      <a:pt x="3742" y="69"/>
                    </a:cubicBezTo>
                    <a:cubicBezTo>
                      <a:pt x="3677" y="24"/>
                      <a:pt x="3600"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9"/>
              <p:cNvSpPr/>
              <p:nvPr/>
            </p:nvSpPr>
            <p:spPr>
              <a:xfrm>
                <a:off x="2944809" y="1708099"/>
                <a:ext cx="7682" cy="15027"/>
              </a:xfrm>
              <a:custGeom>
                <a:avLst/>
                <a:gdLst/>
                <a:ahLst/>
                <a:cxnLst/>
                <a:rect l="l" t="t" r="r" b="b"/>
                <a:pathLst>
                  <a:path w="273" h="534" extrusionOk="0">
                    <a:moveTo>
                      <a:pt x="137" y="1"/>
                    </a:moveTo>
                    <a:cubicBezTo>
                      <a:pt x="61" y="1"/>
                      <a:pt x="0" y="64"/>
                      <a:pt x="0" y="138"/>
                    </a:cubicBezTo>
                    <a:lnTo>
                      <a:pt x="0" y="398"/>
                    </a:lnTo>
                    <a:cubicBezTo>
                      <a:pt x="0" y="473"/>
                      <a:pt x="61" y="534"/>
                      <a:pt x="137" y="534"/>
                    </a:cubicBezTo>
                    <a:cubicBezTo>
                      <a:pt x="211" y="534"/>
                      <a:pt x="272" y="473"/>
                      <a:pt x="272" y="398"/>
                    </a:cubicBezTo>
                    <a:lnTo>
                      <a:pt x="272" y="138"/>
                    </a:lnTo>
                    <a:cubicBezTo>
                      <a:pt x="272" y="61"/>
                      <a:pt x="213"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9"/>
              <p:cNvSpPr/>
              <p:nvPr/>
            </p:nvSpPr>
            <p:spPr>
              <a:xfrm>
                <a:off x="2976608" y="1708099"/>
                <a:ext cx="7710" cy="15027"/>
              </a:xfrm>
              <a:custGeom>
                <a:avLst/>
                <a:gdLst/>
                <a:ahLst/>
                <a:cxnLst/>
                <a:rect l="l" t="t" r="r" b="b"/>
                <a:pathLst>
                  <a:path w="274" h="534" extrusionOk="0">
                    <a:moveTo>
                      <a:pt x="137" y="1"/>
                    </a:moveTo>
                    <a:cubicBezTo>
                      <a:pt x="63" y="1"/>
                      <a:pt x="0" y="64"/>
                      <a:pt x="0" y="138"/>
                    </a:cubicBezTo>
                    <a:lnTo>
                      <a:pt x="0" y="398"/>
                    </a:lnTo>
                    <a:cubicBezTo>
                      <a:pt x="0" y="473"/>
                      <a:pt x="63" y="534"/>
                      <a:pt x="137" y="534"/>
                    </a:cubicBezTo>
                    <a:cubicBezTo>
                      <a:pt x="211" y="534"/>
                      <a:pt x="274" y="473"/>
                      <a:pt x="274" y="398"/>
                    </a:cubicBezTo>
                    <a:lnTo>
                      <a:pt x="274" y="138"/>
                    </a:lnTo>
                    <a:cubicBezTo>
                      <a:pt x="271" y="61"/>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2" name="Google Shape;1212;p59"/>
          <p:cNvGrpSpPr/>
          <p:nvPr/>
        </p:nvGrpSpPr>
        <p:grpSpPr>
          <a:xfrm>
            <a:off x="2938668" y="2580818"/>
            <a:ext cx="403847" cy="403847"/>
            <a:chOff x="2896525" y="3065475"/>
            <a:chExt cx="381600" cy="381600"/>
          </a:xfrm>
        </p:grpSpPr>
        <p:sp>
          <p:nvSpPr>
            <p:cNvPr id="1213" name="Google Shape;1213;p59"/>
            <p:cNvSpPr/>
            <p:nvPr/>
          </p:nvSpPr>
          <p:spPr>
            <a:xfrm>
              <a:off x="2896525" y="3065475"/>
              <a:ext cx="381600" cy="381600"/>
            </a:xfrm>
            <a:prstGeom prst="ellipse">
              <a:avLst/>
            </a:prstGeom>
            <a:solidFill>
              <a:schemeClr val="accent5"/>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59"/>
            <p:cNvGrpSpPr/>
            <p:nvPr/>
          </p:nvGrpSpPr>
          <p:grpSpPr>
            <a:xfrm>
              <a:off x="2982524" y="3151392"/>
              <a:ext cx="209572" cy="209527"/>
              <a:chOff x="3632935" y="1564750"/>
              <a:chExt cx="262293" cy="262237"/>
            </a:xfrm>
          </p:grpSpPr>
          <p:sp>
            <p:nvSpPr>
              <p:cNvPr id="1215" name="Google Shape;1215;p59"/>
              <p:cNvSpPr/>
              <p:nvPr/>
            </p:nvSpPr>
            <p:spPr>
              <a:xfrm>
                <a:off x="3632935" y="1564750"/>
                <a:ext cx="262293" cy="262237"/>
              </a:xfrm>
              <a:custGeom>
                <a:avLst/>
                <a:gdLst/>
                <a:ahLst/>
                <a:cxnLst/>
                <a:rect l="l" t="t" r="r" b="b"/>
                <a:pathLst>
                  <a:path w="9321" h="9319" extrusionOk="0">
                    <a:moveTo>
                      <a:pt x="4660" y="0"/>
                    </a:moveTo>
                    <a:cubicBezTo>
                      <a:pt x="3415" y="0"/>
                      <a:pt x="2245" y="485"/>
                      <a:pt x="1365" y="1366"/>
                    </a:cubicBezTo>
                    <a:cubicBezTo>
                      <a:pt x="487" y="2247"/>
                      <a:pt x="1" y="3415"/>
                      <a:pt x="1" y="4660"/>
                    </a:cubicBezTo>
                    <a:cubicBezTo>
                      <a:pt x="1" y="5905"/>
                      <a:pt x="484" y="7075"/>
                      <a:pt x="1365" y="7955"/>
                    </a:cubicBezTo>
                    <a:cubicBezTo>
                      <a:pt x="2246" y="8835"/>
                      <a:pt x="3415" y="9319"/>
                      <a:pt x="4660" y="9319"/>
                    </a:cubicBezTo>
                    <a:cubicBezTo>
                      <a:pt x="5631" y="9319"/>
                      <a:pt x="6563" y="9023"/>
                      <a:pt x="7355" y="8463"/>
                    </a:cubicBezTo>
                    <a:cubicBezTo>
                      <a:pt x="8128" y="7912"/>
                      <a:pt x="8709" y="7154"/>
                      <a:pt x="9035" y="6269"/>
                    </a:cubicBezTo>
                    <a:cubicBezTo>
                      <a:pt x="9060" y="6199"/>
                      <a:pt x="9024" y="6120"/>
                      <a:pt x="8955" y="6094"/>
                    </a:cubicBezTo>
                    <a:cubicBezTo>
                      <a:pt x="8940" y="6089"/>
                      <a:pt x="8925" y="6086"/>
                      <a:pt x="8909" y="6086"/>
                    </a:cubicBezTo>
                    <a:cubicBezTo>
                      <a:pt x="8853" y="6086"/>
                      <a:pt x="8800" y="6120"/>
                      <a:pt x="8781" y="6174"/>
                    </a:cubicBezTo>
                    <a:cubicBezTo>
                      <a:pt x="8475" y="7008"/>
                      <a:pt x="7927" y="7723"/>
                      <a:pt x="7199" y="8240"/>
                    </a:cubicBezTo>
                    <a:cubicBezTo>
                      <a:pt x="6454" y="8768"/>
                      <a:pt x="5577" y="9048"/>
                      <a:pt x="4661" y="9048"/>
                    </a:cubicBezTo>
                    <a:cubicBezTo>
                      <a:pt x="3489" y="9048"/>
                      <a:pt x="2389" y="8591"/>
                      <a:pt x="1559" y="7764"/>
                    </a:cubicBezTo>
                    <a:cubicBezTo>
                      <a:pt x="730" y="6935"/>
                      <a:pt x="273" y="5832"/>
                      <a:pt x="273" y="4660"/>
                    </a:cubicBezTo>
                    <a:cubicBezTo>
                      <a:pt x="273" y="3488"/>
                      <a:pt x="730" y="2387"/>
                      <a:pt x="1559" y="1557"/>
                    </a:cubicBezTo>
                    <a:cubicBezTo>
                      <a:pt x="2387" y="728"/>
                      <a:pt x="3489" y="273"/>
                      <a:pt x="4661" y="273"/>
                    </a:cubicBezTo>
                    <a:cubicBezTo>
                      <a:pt x="5834" y="273"/>
                      <a:pt x="6934" y="728"/>
                      <a:pt x="7764" y="1557"/>
                    </a:cubicBezTo>
                    <a:cubicBezTo>
                      <a:pt x="8593" y="2385"/>
                      <a:pt x="9050" y="3488"/>
                      <a:pt x="9050" y="4660"/>
                    </a:cubicBezTo>
                    <a:cubicBezTo>
                      <a:pt x="9050" y="4973"/>
                      <a:pt x="9016" y="5284"/>
                      <a:pt x="8951" y="5587"/>
                    </a:cubicBezTo>
                    <a:cubicBezTo>
                      <a:pt x="8935" y="5660"/>
                      <a:pt x="8983" y="5733"/>
                      <a:pt x="9056" y="5749"/>
                    </a:cubicBezTo>
                    <a:cubicBezTo>
                      <a:pt x="9065" y="5751"/>
                      <a:pt x="9075" y="5752"/>
                      <a:pt x="9085" y="5752"/>
                    </a:cubicBezTo>
                    <a:cubicBezTo>
                      <a:pt x="9147" y="5752"/>
                      <a:pt x="9203" y="5708"/>
                      <a:pt x="9217" y="5645"/>
                    </a:cubicBezTo>
                    <a:cubicBezTo>
                      <a:pt x="9286" y="5325"/>
                      <a:pt x="9321" y="4993"/>
                      <a:pt x="9321" y="4663"/>
                    </a:cubicBezTo>
                    <a:cubicBezTo>
                      <a:pt x="9319" y="3418"/>
                      <a:pt x="8833" y="2247"/>
                      <a:pt x="7954" y="1366"/>
                    </a:cubicBezTo>
                    <a:cubicBezTo>
                      <a:pt x="7073" y="485"/>
                      <a:pt x="5905" y="0"/>
                      <a:pt x="4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9"/>
              <p:cNvSpPr/>
              <p:nvPr/>
            </p:nvSpPr>
            <p:spPr>
              <a:xfrm>
                <a:off x="3661695" y="1593707"/>
                <a:ext cx="204662" cy="204522"/>
              </a:xfrm>
              <a:custGeom>
                <a:avLst/>
                <a:gdLst/>
                <a:ahLst/>
                <a:cxnLst/>
                <a:rect l="l" t="t" r="r" b="b"/>
                <a:pathLst>
                  <a:path w="7273" h="7268" extrusionOk="0">
                    <a:moveTo>
                      <a:pt x="3637" y="267"/>
                    </a:moveTo>
                    <a:cubicBezTo>
                      <a:pt x="4248" y="267"/>
                      <a:pt x="4839" y="432"/>
                      <a:pt x="5359" y="743"/>
                    </a:cubicBezTo>
                    <a:lnTo>
                      <a:pt x="4234" y="1869"/>
                    </a:lnTo>
                    <a:cubicBezTo>
                      <a:pt x="4169" y="1773"/>
                      <a:pt x="4095" y="1684"/>
                      <a:pt x="4011" y="1600"/>
                    </a:cubicBezTo>
                    <a:cubicBezTo>
                      <a:pt x="3677" y="1269"/>
                      <a:pt x="3234" y="1088"/>
                      <a:pt x="2763" y="1088"/>
                    </a:cubicBezTo>
                    <a:cubicBezTo>
                      <a:pt x="2761" y="1088"/>
                      <a:pt x="2759" y="1088"/>
                      <a:pt x="2757" y="1088"/>
                    </a:cubicBezTo>
                    <a:cubicBezTo>
                      <a:pt x="1792" y="1096"/>
                      <a:pt x="1010" y="1886"/>
                      <a:pt x="1011" y="2850"/>
                    </a:cubicBezTo>
                    <a:cubicBezTo>
                      <a:pt x="1011" y="2965"/>
                      <a:pt x="1023" y="3080"/>
                      <a:pt x="1045" y="3192"/>
                    </a:cubicBezTo>
                    <a:cubicBezTo>
                      <a:pt x="1058" y="3257"/>
                      <a:pt x="1114" y="3303"/>
                      <a:pt x="1179" y="3303"/>
                    </a:cubicBezTo>
                    <a:cubicBezTo>
                      <a:pt x="1187" y="3303"/>
                      <a:pt x="1196" y="3302"/>
                      <a:pt x="1205" y="3300"/>
                    </a:cubicBezTo>
                    <a:cubicBezTo>
                      <a:pt x="1278" y="3286"/>
                      <a:pt x="1326" y="3214"/>
                      <a:pt x="1311" y="3140"/>
                    </a:cubicBezTo>
                    <a:cubicBezTo>
                      <a:pt x="1294" y="3045"/>
                      <a:pt x="1282" y="2949"/>
                      <a:pt x="1282" y="2850"/>
                    </a:cubicBezTo>
                    <a:cubicBezTo>
                      <a:pt x="1281" y="2035"/>
                      <a:pt x="1943" y="1367"/>
                      <a:pt x="2759" y="1359"/>
                    </a:cubicBezTo>
                    <a:lnTo>
                      <a:pt x="2770" y="1359"/>
                    </a:lnTo>
                    <a:cubicBezTo>
                      <a:pt x="3165" y="1359"/>
                      <a:pt x="3538" y="1512"/>
                      <a:pt x="3819" y="1792"/>
                    </a:cubicBezTo>
                    <a:cubicBezTo>
                      <a:pt x="4103" y="2073"/>
                      <a:pt x="4258" y="2448"/>
                      <a:pt x="4258" y="2847"/>
                    </a:cubicBezTo>
                    <a:cubicBezTo>
                      <a:pt x="4258" y="3673"/>
                      <a:pt x="3593" y="4340"/>
                      <a:pt x="2772" y="4340"/>
                    </a:cubicBezTo>
                    <a:cubicBezTo>
                      <a:pt x="2708" y="4340"/>
                      <a:pt x="2644" y="4335"/>
                      <a:pt x="2581" y="4327"/>
                    </a:cubicBezTo>
                    <a:cubicBezTo>
                      <a:pt x="2572" y="4325"/>
                      <a:pt x="2563" y="4325"/>
                      <a:pt x="2554" y="4325"/>
                    </a:cubicBezTo>
                    <a:cubicBezTo>
                      <a:pt x="2507" y="4325"/>
                      <a:pt x="2461" y="4341"/>
                      <a:pt x="2424" y="4372"/>
                    </a:cubicBezTo>
                    <a:lnTo>
                      <a:pt x="2181" y="4580"/>
                    </a:lnTo>
                    <a:lnTo>
                      <a:pt x="2181" y="4341"/>
                    </a:lnTo>
                    <a:cubicBezTo>
                      <a:pt x="2181" y="4267"/>
                      <a:pt x="2140" y="4198"/>
                      <a:pt x="2074" y="4165"/>
                    </a:cubicBezTo>
                    <a:cubicBezTo>
                      <a:pt x="1856" y="4049"/>
                      <a:pt x="1667" y="3877"/>
                      <a:pt x="1530" y="3671"/>
                    </a:cubicBezTo>
                    <a:cubicBezTo>
                      <a:pt x="1504" y="3632"/>
                      <a:pt x="1461" y="3610"/>
                      <a:pt x="1417" y="3610"/>
                    </a:cubicBezTo>
                    <a:cubicBezTo>
                      <a:pt x="1391" y="3610"/>
                      <a:pt x="1364" y="3618"/>
                      <a:pt x="1340" y="3634"/>
                    </a:cubicBezTo>
                    <a:cubicBezTo>
                      <a:pt x="1279" y="3674"/>
                      <a:pt x="1260" y="3759"/>
                      <a:pt x="1303" y="3823"/>
                    </a:cubicBezTo>
                    <a:cubicBezTo>
                      <a:pt x="1432" y="4015"/>
                      <a:pt x="1598" y="4182"/>
                      <a:pt x="1790" y="4312"/>
                    </a:cubicBezTo>
                    <a:lnTo>
                      <a:pt x="748" y="5355"/>
                    </a:lnTo>
                    <a:cubicBezTo>
                      <a:pt x="436" y="4835"/>
                      <a:pt x="273" y="4242"/>
                      <a:pt x="273" y="3631"/>
                    </a:cubicBezTo>
                    <a:cubicBezTo>
                      <a:pt x="273" y="1777"/>
                      <a:pt x="1782" y="267"/>
                      <a:pt x="3637" y="267"/>
                    </a:cubicBezTo>
                    <a:close/>
                    <a:moveTo>
                      <a:pt x="4515" y="2601"/>
                    </a:moveTo>
                    <a:cubicBezTo>
                      <a:pt x="5330" y="2607"/>
                      <a:pt x="5992" y="3277"/>
                      <a:pt x="5991" y="4092"/>
                    </a:cubicBezTo>
                    <a:cubicBezTo>
                      <a:pt x="5991" y="4643"/>
                      <a:pt x="5687" y="5145"/>
                      <a:pt x="5199" y="5404"/>
                    </a:cubicBezTo>
                    <a:cubicBezTo>
                      <a:pt x="5133" y="5439"/>
                      <a:pt x="5094" y="5506"/>
                      <a:pt x="5094" y="5580"/>
                    </a:cubicBezTo>
                    <a:lnTo>
                      <a:pt x="5094" y="5819"/>
                    </a:lnTo>
                    <a:lnTo>
                      <a:pt x="4849" y="5611"/>
                    </a:lnTo>
                    <a:cubicBezTo>
                      <a:pt x="4813" y="5580"/>
                      <a:pt x="4768" y="5564"/>
                      <a:pt x="4721" y="5564"/>
                    </a:cubicBezTo>
                    <a:cubicBezTo>
                      <a:pt x="4711" y="5564"/>
                      <a:pt x="4704" y="5564"/>
                      <a:pt x="4695" y="5566"/>
                    </a:cubicBezTo>
                    <a:cubicBezTo>
                      <a:pt x="4631" y="5573"/>
                      <a:pt x="4568" y="5579"/>
                      <a:pt x="4504" y="5579"/>
                    </a:cubicBezTo>
                    <a:cubicBezTo>
                      <a:pt x="3856" y="5579"/>
                      <a:pt x="3305" y="5161"/>
                      <a:pt x="3101" y="4583"/>
                    </a:cubicBezTo>
                    <a:cubicBezTo>
                      <a:pt x="3913" y="4427"/>
                      <a:pt x="4532" y="3711"/>
                      <a:pt x="4532" y="2852"/>
                    </a:cubicBezTo>
                    <a:cubicBezTo>
                      <a:pt x="4532" y="2767"/>
                      <a:pt x="4526" y="2683"/>
                      <a:pt x="4513" y="2601"/>
                    </a:cubicBezTo>
                    <a:close/>
                    <a:moveTo>
                      <a:pt x="6435" y="1760"/>
                    </a:moveTo>
                    <a:cubicBezTo>
                      <a:pt x="6808" y="2313"/>
                      <a:pt x="7003" y="2958"/>
                      <a:pt x="7003" y="3631"/>
                    </a:cubicBezTo>
                    <a:cubicBezTo>
                      <a:pt x="7003" y="5486"/>
                      <a:pt x="5494" y="6994"/>
                      <a:pt x="3639" y="6994"/>
                    </a:cubicBezTo>
                    <a:cubicBezTo>
                      <a:pt x="2967" y="6994"/>
                      <a:pt x="2322" y="6797"/>
                      <a:pt x="1769" y="6426"/>
                    </a:cubicBezTo>
                    <a:lnTo>
                      <a:pt x="3077" y="5116"/>
                    </a:lnTo>
                    <a:cubicBezTo>
                      <a:pt x="3398" y="5558"/>
                      <a:pt x="3918" y="5848"/>
                      <a:pt x="4504" y="5848"/>
                    </a:cubicBezTo>
                    <a:cubicBezTo>
                      <a:pt x="4568" y="5848"/>
                      <a:pt x="4634" y="5844"/>
                      <a:pt x="4698" y="5836"/>
                    </a:cubicBezTo>
                    <a:lnTo>
                      <a:pt x="5037" y="6125"/>
                    </a:lnTo>
                    <a:cubicBezTo>
                      <a:pt x="5074" y="6155"/>
                      <a:pt x="5122" y="6171"/>
                      <a:pt x="5167" y="6171"/>
                    </a:cubicBezTo>
                    <a:cubicBezTo>
                      <a:pt x="5196" y="6171"/>
                      <a:pt x="5225" y="6166"/>
                      <a:pt x="5253" y="6154"/>
                    </a:cubicBezTo>
                    <a:cubicBezTo>
                      <a:pt x="5323" y="6120"/>
                      <a:pt x="5369" y="6051"/>
                      <a:pt x="5369" y="5972"/>
                    </a:cubicBezTo>
                    <a:lnTo>
                      <a:pt x="5369" y="5622"/>
                    </a:lnTo>
                    <a:cubicBezTo>
                      <a:pt x="5921" y="5311"/>
                      <a:pt x="6263" y="4727"/>
                      <a:pt x="6266" y="4089"/>
                    </a:cubicBezTo>
                    <a:cubicBezTo>
                      <a:pt x="6266" y="3504"/>
                      <a:pt x="5978" y="2981"/>
                      <a:pt x="5534" y="2661"/>
                    </a:cubicBezTo>
                    <a:lnTo>
                      <a:pt x="6435" y="1760"/>
                    </a:lnTo>
                    <a:close/>
                    <a:moveTo>
                      <a:pt x="3635" y="1"/>
                    </a:moveTo>
                    <a:cubicBezTo>
                      <a:pt x="1632" y="1"/>
                      <a:pt x="1" y="1630"/>
                      <a:pt x="1" y="3635"/>
                    </a:cubicBezTo>
                    <a:cubicBezTo>
                      <a:pt x="1" y="4356"/>
                      <a:pt x="212" y="5052"/>
                      <a:pt x="611" y="5649"/>
                    </a:cubicBezTo>
                    <a:cubicBezTo>
                      <a:pt x="633" y="5684"/>
                      <a:pt x="671" y="5705"/>
                      <a:pt x="711" y="5710"/>
                    </a:cubicBezTo>
                    <a:lnTo>
                      <a:pt x="723" y="5710"/>
                    </a:lnTo>
                    <a:cubicBezTo>
                      <a:pt x="760" y="5710"/>
                      <a:pt x="794" y="5695"/>
                      <a:pt x="821" y="5669"/>
                    </a:cubicBezTo>
                    <a:lnTo>
                      <a:pt x="1908" y="4581"/>
                    </a:lnTo>
                    <a:lnTo>
                      <a:pt x="1908" y="4736"/>
                    </a:lnTo>
                    <a:cubicBezTo>
                      <a:pt x="1908" y="4814"/>
                      <a:pt x="1952" y="4884"/>
                      <a:pt x="2025" y="4918"/>
                    </a:cubicBezTo>
                    <a:cubicBezTo>
                      <a:pt x="2052" y="4931"/>
                      <a:pt x="2082" y="4935"/>
                      <a:pt x="2111" y="4935"/>
                    </a:cubicBezTo>
                    <a:cubicBezTo>
                      <a:pt x="2156" y="4935"/>
                      <a:pt x="2204" y="4919"/>
                      <a:pt x="2240" y="4889"/>
                    </a:cubicBezTo>
                    <a:lnTo>
                      <a:pt x="2578" y="4600"/>
                    </a:lnTo>
                    <a:cubicBezTo>
                      <a:pt x="2642" y="4608"/>
                      <a:pt x="2708" y="4612"/>
                      <a:pt x="2773" y="4612"/>
                    </a:cubicBezTo>
                    <a:lnTo>
                      <a:pt x="2824" y="4612"/>
                    </a:lnTo>
                    <a:cubicBezTo>
                      <a:pt x="2853" y="4705"/>
                      <a:pt x="2890" y="4794"/>
                      <a:pt x="2932" y="4880"/>
                    </a:cubicBezTo>
                    <a:lnTo>
                      <a:pt x="1461" y="6350"/>
                    </a:lnTo>
                    <a:cubicBezTo>
                      <a:pt x="1432" y="6378"/>
                      <a:pt x="1418" y="6416"/>
                      <a:pt x="1421" y="6455"/>
                    </a:cubicBezTo>
                    <a:cubicBezTo>
                      <a:pt x="1425" y="6496"/>
                      <a:pt x="1445" y="6532"/>
                      <a:pt x="1476" y="6554"/>
                    </a:cubicBezTo>
                    <a:cubicBezTo>
                      <a:pt x="2105" y="7020"/>
                      <a:pt x="2852" y="7268"/>
                      <a:pt x="3638" y="7268"/>
                    </a:cubicBezTo>
                    <a:cubicBezTo>
                      <a:pt x="5642" y="7268"/>
                      <a:pt x="7272" y="5637"/>
                      <a:pt x="7272" y="3634"/>
                    </a:cubicBezTo>
                    <a:cubicBezTo>
                      <a:pt x="7272" y="2849"/>
                      <a:pt x="7026" y="2100"/>
                      <a:pt x="6559" y="1471"/>
                    </a:cubicBezTo>
                    <a:cubicBezTo>
                      <a:pt x="6535" y="1439"/>
                      <a:pt x="6499" y="1420"/>
                      <a:pt x="6458" y="1416"/>
                    </a:cubicBezTo>
                    <a:cubicBezTo>
                      <a:pt x="6455" y="1416"/>
                      <a:pt x="6452" y="1416"/>
                      <a:pt x="6448" y="1416"/>
                    </a:cubicBezTo>
                    <a:cubicBezTo>
                      <a:pt x="6413" y="1416"/>
                      <a:pt x="6379" y="1430"/>
                      <a:pt x="6353" y="1457"/>
                    </a:cubicBezTo>
                    <a:lnTo>
                      <a:pt x="5292" y="2517"/>
                    </a:lnTo>
                    <a:cubicBezTo>
                      <a:pt x="5059" y="2399"/>
                      <a:pt x="4796" y="2332"/>
                      <a:pt x="4516" y="2330"/>
                    </a:cubicBezTo>
                    <a:lnTo>
                      <a:pt x="4501" y="2330"/>
                    </a:lnTo>
                    <a:cubicBezTo>
                      <a:pt x="4485" y="2330"/>
                      <a:pt x="4469" y="2330"/>
                      <a:pt x="4450" y="2332"/>
                    </a:cubicBezTo>
                    <a:cubicBezTo>
                      <a:pt x="4429" y="2259"/>
                      <a:pt x="4402" y="2188"/>
                      <a:pt x="4369" y="2121"/>
                    </a:cubicBezTo>
                    <a:lnTo>
                      <a:pt x="5671" y="819"/>
                    </a:lnTo>
                    <a:cubicBezTo>
                      <a:pt x="5700" y="790"/>
                      <a:pt x="5714" y="749"/>
                      <a:pt x="5710" y="710"/>
                    </a:cubicBezTo>
                    <a:cubicBezTo>
                      <a:pt x="5707" y="671"/>
                      <a:pt x="5685" y="634"/>
                      <a:pt x="5650" y="609"/>
                    </a:cubicBezTo>
                    <a:cubicBezTo>
                      <a:pt x="5053" y="210"/>
                      <a:pt x="4356" y="1"/>
                      <a:pt x="3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7" name="Google Shape;1217;p59"/>
          <p:cNvGrpSpPr/>
          <p:nvPr/>
        </p:nvGrpSpPr>
        <p:grpSpPr>
          <a:xfrm>
            <a:off x="3659927" y="3132912"/>
            <a:ext cx="403847" cy="403847"/>
            <a:chOff x="2896525" y="3065475"/>
            <a:chExt cx="381600" cy="381600"/>
          </a:xfrm>
        </p:grpSpPr>
        <p:sp>
          <p:nvSpPr>
            <p:cNvPr id="1218" name="Google Shape;1218;p59"/>
            <p:cNvSpPr/>
            <p:nvPr/>
          </p:nvSpPr>
          <p:spPr>
            <a:xfrm>
              <a:off x="2896525" y="3065475"/>
              <a:ext cx="381600" cy="381600"/>
            </a:xfrm>
            <a:prstGeom prst="ellipse">
              <a:avLst/>
            </a:prstGeom>
            <a:solidFill>
              <a:schemeClr val="accent5"/>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59"/>
            <p:cNvGrpSpPr/>
            <p:nvPr/>
          </p:nvGrpSpPr>
          <p:grpSpPr>
            <a:xfrm>
              <a:off x="2982524" y="3151392"/>
              <a:ext cx="209572" cy="209527"/>
              <a:chOff x="3632935" y="1564750"/>
              <a:chExt cx="262293" cy="262237"/>
            </a:xfrm>
          </p:grpSpPr>
          <p:sp>
            <p:nvSpPr>
              <p:cNvPr id="1220" name="Google Shape;1220;p59"/>
              <p:cNvSpPr/>
              <p:nvPr/>
            </p:nvSpPr>
            <p:spPr>
              <a:xfrm>
                <a:off x="3632935" y="1564750"/>
                <a:ext cx="262293" cy="262237"/>
              </a:xfrm>
              <a:custGeom>
                <a:avLst/>
                <a:gdLst/>
                <a:ahLst/>
                <a:cxnLst/>
                <a:rect l="l" t="t" r="r" b="b"/>
                <a:pathLst>
                  <a:path w="9321" h="9319" extrusionOk="0">
                    <a:moveTo>
                      <a:pt x="4660" y="0"/>
                    </a:moveTo>
                    <a:cubicBezTo>
                      <a:pt x="3415" y="0"/>
                      <a:pt x="2245" y="485"/>
                      <a:pt x="1365" y="1366"/>
                    </a:cubicBezTo>
                    <a:cubicBezTo>
                      <a:pt x="487" y="2247"/>
                      <a:pt x="1" y="3415"/>
                      <a:pt x="1" y="4660"/>
                    </a:cubicBezTo>
                    <a:cubicBezTo>
                      <a:pt x="1" y="5905"/>
                      <a:pt x="484" y="7075"/>
                      <a:pt x="1365" y="7955"/>
                    </a:cubicBezTo>
                    <a:cubicBezTo>
                      <a:pt x="2246" y="8835"/>
                      <a:pt x="3415" y="9319"/>
                      <a:pt x="4660" y="9319"/>
                    </a:cubicBezTo>
                    <a:cubicBezTo>
                      <a:pt x="5631" y="9319"/>
                      <a:pt x="6563" y="9023"/>
                      <a:pt x="7355" y="8463"/>
                    </a:cubicBezTo>
                    <a:cubicBezTo>
                      <a:pt x="8128" y="7912"/>
                      <a:pt x="8709" y="7154"/>
                      <a:pt x="9035" y="6269"/>
                    </a:cubicBezTo>
                    <a:cubicBezTo>
                      <a:pt x="9060" y="6199"/>
                      <a:pt x="9024" y="6120"/>
                      <a:pt x="8955" y="6094"/>
                    </a:cubicBezTo>
                    <a:cubicBezTo>
                      <a:pt x="8940" y="6089"/>
                      <a:pt x="8925" y="6086"/>
                      <a:pt x="8909" y="6086"/>
                    </a:cubicBezTo>
                    <a:cubicBezTo>
                      <a:pt x="8853" y="6086"/>
                      <a:pt x="8800" y="6120"/>
                      <a:pt x="8781" y="6174"/>
                    </a:cubicBezTo>
                    <a:cubicBezTo>
                      <a:pt x="8475" y="7008"/>
                      <a:pt x="7927" y="7723"/>
                      <a:pt x="7199" y="8240"/>
                    </a:cubicBezTo>
                    <a:cubicBezTo>
                      <a:pt x="6454" y="8768"/>
                      <a:pt x="5577" y="9048"/>
                      <a:pt x="4661" y="9048"/>
                    </a:cubicBezTo>
                    <a:cubicBezTo>
                      <a:pt x="3489" y="9048"/>
                      <a:pt x="2389" y="8591"/>
                      <a:pt x="1559" y="7764"/>
                    </a:cubicBezTo>
                    <a:cubicBezTo>
                      <a:pt x="730" y="6935"/>
                      <a:pt x="273" y="5832"/>
                      <a:pt x="273" y="4660"/>
                    </a:cubicBezTo>
                    <a:cubicBezTo>
                      <a:pt x="273" y="3488"/>
                      <a:pt x="730" y="2387"/>
                      <a:pt x="1559" y="1557"/>
                    </a:cubicBezTo>
                    <a:cubicBezTo>
                      <a:pt x="2387" y="728"/>
                      <a:pt x="3489" y="273"/>
                      <a:pt x="4661" y="273"/>
                    </a:cubicBezTo>
                    <a:cubicBezTo>
                      <a:pt x="5834" y="273"/>
                      <a:pt x="6934" y="728"/>
                      <a:pt x="7764" y="1557"/>
                    </a:cubicBezTo>
                    <a:cubicBezTo>
                      <a:pt x="8593" y="2385"/>
                      <a:pt x="9050" y="3488"/>
                      <a:pt x="9050" y="4660"/>
                    </a:cubicBezTo>
                    <a:cubicBezTo>
                      <a:pt x="9050" y="4973"/>
                      <a:pt x="9016" y="5284"/>
                      <a:pt x="8951" y="5587"/>
                    </a:cubicBezTo>
                    <a:cubicBezTo>
                      <a:pt x="8935" y="5660"/>
                      <a:pt x="8983" y="5733"/>
                      <a:pt x="9056" y="5749"/>
                    </a:cubicBezTo>
                    <a:cubicBezTo>
                      <a:pt x="9065" y="5751"/>
                      <a:pt x="9075" y="5752"/>
                      <a:pt x="9085" y="5752"/>
                    </a:cubicBezTo>
                    <a:cubicBezTo>
                      <a:pt x="9147" y="5752"/>
                      <a:pt x="9203" y="5708"/>
                      <a:pt x="9217" y="5645"/>
                    </a:cubicBezTo>
                    <a:cubicBezTo>
                      <a:pt x="9286" y="5325"/>
                      <a:pt x="9321" y="4993"/>
                      <a:pt x="9321" y="4663"/>
                    </a:cubicBezTo>
                    <a:cubicBezTo>
                      <a:pt x="9319" y="3418"/>
                      <a:pt x="8833" y="2247"/>
                      <a:pt x="7954" y="1366"/>
                    </a:cubicBezTo>
                    <a:cubicBezTo>
                      <a:pt x="7073" y="485"/>
                      <a:pt x="5905" y="0"/>
                      <a:pt x="4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9"/>
              <p:cNvSpPr/>
              <p:nvPr/>
            </p:nvSpPr>
            <p:spPr>
              <a:xfrm>
                <a:off x="3661695" y="1593707"/>
                <a:ext cx="204662" cy="204522"/>
              </a:xfrm>
              <a:custGeom>
                <a:avLst/>
                <a:gdLst/>
                <a:ahLst/>
                <a:cxnLst/>
                <a:rect l="l" t="t" r="r" b="b"/>
                <a:pathLst>
                  <a:path w="7273" h="7268" extrusionOk="0">
                    <a:moveTo>
                      <a:pt x="3637" y="267"/>
                    </a:moveTo>
                    <a:cubicBezTo>
                      <a:pt x="4248" y="267"/>
                      <a:pt x="4839" y="432"/>
                      <a:pt x="5359" y="743"/>
                    </a:cubicBezTo>
                    <a:lnTo>
                      <a:pt x="4234" y="1869"/>
                    </a:lnTo>
                    <a:cubicBezTo>
                      <a:pt x="4169" y="1773"/>
                      <a:pt x="4095" y="1684"/>
                      <a:pt x="4011" y="1600"/>
                    </a:cubicBezTo>
                    <a:cubicBezTo>
                      <a:pt x="3677" y="1269"/>
                      <a:pt x="3234" y="1088"/>
                      <a:pt x="2763" y="1088"/>
                    </a:cubicBezTo>
                    <a:cubicBezTo>
                      <a:pt x="2761" y="1088"/>
                      <a:pt x="2759" y="1088"/>
                      <a:pt x="2757" y="1088"/>
                    </a:cubicBezTo>
                    <a:cubicBezTo>
                      <a:pt x="1792" y="1096"/>
                      <a:pt x="1010" y="1886"/>
                      <a:pt x="1011" y="2850"/>
                    </a:cubicBezTo>
                    <a:cubicBezTo>
                      <a:pt x="1011" y="2965"/>
                      <a:pt x="1023" y="3080"/>
                      <a:pt x="1045" y="3192"/>
                    </a:cubicBezTo>
                    <a:cubicBezTo>
                      <a:pt x="1058" y="3257"/>
                      <a:pt x="1114" y="3303"/>
                      <a:pt x="1179" y="3303"/>
                    </a:cubicBezTo>
                    <a:cubicBezTo>
                      <a:pt x="1187" y="3303"/>
                      <a:pt x="1196" y="3302"/>
                      <a:pt x="1205" y="3300"/>
                    </a:cubicBezTo>
                    <a:cubicBezTo>
                      <a:pt x="1278" y="3286"/>
                      <a:pt x="1326" y="3214"/>
                      <a:pt x="1311" y="3140"/>
                    </a:cubicBezTo>
                    <a:cubicBezTo>
                      <a:pt x="1294" y="3045"/>
                      <a:pt x="1282" y="2949"/>
                      <a:pt x="1282" y="2850"/>
                    </a:cubicBezTo>
                    <a:cubicBezTo>
                      <a:pt x="1281" y="2035"/>
                      <a:pt x="1943" y="1367"/>
                      <a:pt x="2759" y="1359"/>
                    </a:cubicBezTo>
                    <a:lnTo>
                      <a:pt x="2770" y="1359"/>
                    </a:lnTo>
                    <a:cubicBezTo>
                      <a:pt x="3165" y="1359"/>
                      <a:pt x="3538" y="1512"/>
                      <a:pt x="3819" y="1792"/>
                    </a:cubicBezTo>
                    <a:cubicBezTo>
                      <a:pt x="4103" y="2073"/>
                      <a:pt x="4258" y="2448"/>
                      <a:pt x="4258" y="2847"/>
                    </a:cubicBezTo>
                    <a:cubicBezTo>
                      <a:pt x="4258" y="3673"/>
                      <a:pt x="3593" y="4340"/>
                      <a:pt x="2772" y="4340"/>
                    </a:cubicBezTo>
                    <a:cubicBezTo>
                      <a:pt x="2708" y="4340"/>
                      <a:pt x="2644" y="4335"/>
                      <a:pt x="2581" y="4327"/>
                    </a:cubicBezTo>
                    <a:cubicBezTo>
                      <a:pt x="2572" y="4325"/>
                      <a:pt x="2563" y="4325"/>
                      <a:pt x="2554" y="4325"/>
                    </a:cubicBezTo>
                    <a:cubicBezTo>
                      <a:pt x="2507" y="4325"/>
                      <a:pt x="2461" y="4341"/>
                      <a:pt x="2424" y="4372"/>
                    </a:cubicBezTo>
                    <a:lnTo>
                      <a:pt x="2181" y="4580"/>
                    </a:lnTo>
                    <a:lnTo>
                      <a:pt x="2181" y="4341"/>
                    </a:lnTo>
                    <a:cubicBezTo>
                      <a:pt x="2181" y="4267"/>
                      <a:pt x="2140" y="4198"/>
                      <a:pt x="2074" y="4165"/>
                    </a:cubicBezTo>
                    <a:cubicBezTo>
                      <a:pt x="1856" y="4049"/>
                      <a:pt x="1667" y="3877"/>
                      <a:pt x="1530" y="3671"/>
                    </a:cubicBezTo>
                    <a:cubicBezTo>
                      <a:pt x="1504" y="3632"/>
                      <a:pt x="1461" y="3610"/>
                      <a:pt x="1417" y="3610"/>
                    </a:cubicBezTo>
                    <a:cubicBezTo>
                      <a:pt x="1391" y="3610"/>
                      <a:pt x="1364" y="3618"/>
                      <a:pt x="1340" y="3634"/>
                    </a:cubicBezTo>
                    <a:cubicBezTo>
                      <a:pt x="1279" y="3674"/>
                      <a:pt x="1260" y="3759"/>
                      <a:pt x="1303" y="3823"/>
                    </a:cubicBezTo>
                    <a:cubicBezTo>
                      <a:pt x="1432" y="4015"/>
                      <a:pt x="1598" y="4182"/>
                      <a:pt x="1790" y="4312"/>
                    </a:cubicBezTo>
                    <a:lnTo>
                      <a:pt x="748" y="5355"/>
                    </a:lnTo>
                    <a:cubicBezTo>
                      <a:pt x="436" y="4835"/>
                      <a:pt x="273" y="4242"/>
                      <a:pt x="273" y="3631"/>
                    </a:cubicBezTo>
                    <a:cubicBezTo>
                      <a:pt x="273" y="1777"/>
                      <a:pt x="1782" y="267"/>
                      <a:pt x="3637" y="267"/>
                    </a:cubicBezTo>
                    <a:close/>
                    <a:moveTo>
                      <a:pt x="4515" y="2601"/>
                    </a:moveTo>
                    <a:cubicBezTo>
                      <a:pt x="5330" y="2607"/>
                      <a:pt x="5992" y="3277"/>
                      <a:pt x="5991" y="4092"/>
                    </a:cubicBezTo>
                    <a:cubicBezTo>
                      <a:pt x="5991" y="4643"/>
                      <a:pt x="5687" y="5145"/>
                      <a:pt x="5199" y="5404"/>
                    </a:cubicBezTo>
                    <a:cubicBezTo>
                      <a:pt x="5133" y="5439"/>
                      <a:pt x="5094" y="5506"/>
                      <a:pt x="5094" y="5580"/>
                    </a:cubicBezTo>
                    <a:lnTo>
                      <a:pt x="5094" y="5819"/>
                    </a:lnTo>
                    <a:lnTo>
                      <a:pt x="4849" y="5611"/>
                    </a:lnTo>
                    <a:cubicBezTo>
                      <a:pt x="4813" y="5580"/>
                      <a:pt x="4768" y="5564"/>
                      <a:pt x="4721" y="5564"/>
                    </a:cubicBezTo>
                    <a:cubicBezTo>
                      <a:pt x="4711" y="5564"/>
                      <a:pt x="4704" y="5564"/>
                      <a:pt x="4695" y="5566"/>
                    </a:cubicBezTo>
                    <a:cubicBezTo>
                      <a:pt x="4631" y="5573"/>
                      <a:pt x="4568" y="5579"/>
                      <a:pt x="4504" y="5579"/>
                    </a:cubicBezTo>
                    <a:cubicBezTo>
                      <a:pt x="3856" y="5579"/>
                      <a:pt x="3305" y="5161"/>
                      <a:pt x="3101" y="4583"/>
                    </a:cubicBezTo>
                    <a:cubicBezTo>
                      <a:pt x="3913" y="4427"/>
                      <a:pt x="4532" y="3711"/>
                      <a:pt x="4532" y="2852"/>
                    </a:cubicBezTo>
                    <a:cubicBezTo>
                      <a:pt x="4532" y="2767"/>
                      <a:pt x="4526" y="2683"/>
                      <a:pt x="4513" y="2601"/>
                    </a:cubicBezTo>
                    <a:close/>
                    <a:moveTo>
                      <a:pt x="6435" y="1760"/>
                    </a:moveTo>
                    <a:cubicBezTo>
                      <a:pt x="6808" y="2313"/>
                      <a:pt x="7003" y="2958"/>
                      <a:pt x="7003" y="3631"/>
                    </a:cubicBezTo>
                    <a:cubicBezTo>
                      <a:pt x="7003" y="5486"/>
                      <a:pt x="5494" y="6994"/>
                      <a:pt x="3639" y="6994"/>
                    </a:cubicBezTo>
                    <a:cubicBezTo>
                      <a:pt x="2967" y="6994"/>
                      <a:pt x="2322" y="6797"/>
                      <a:pt x="1769" y="6426"/>
                    </a:cubicBezTo>
                    <a:lnTo>
                      <a:pt x="3077" y="5116"/>
                    </a:lnTo>
                    <a:cubicBezTo>
                      <a:pt x="3398" y="5558"/>
                      <a:pt x="3918" y="5848"/>
                      <a:pt x="4504" y="5848"/>
                    </a:cubicBezTo>
                    <a:cubicBezTo>
                      <a:pt x="4568" y="5848"/>
                      <a:pt x="4634" y="5844"/>
                      <a:pt x="4698" y="5836"/>
                    </a:cubicBezTo>
                    <a:lnTo>
                      <a:pt x="5037" y="6125"/>
                    </a:lnTo>
                    <a:cubicBezTo>
                      <a:pt x="5074" y="6155"/>
                      <a:pt x="5122" y="6171"/>
                      <a:pt x="5167" y="6171"/>
                    </a:cubicBezTo>
                    <a:cubicBezTo>
                      <a:pt x="5196" y="6171"/>
                      <a:pt x="5225" y="6166"/>
                      <a:pt x="5253" y="6154"/>
                    </a:cubicBezTo>
                    <a:cubicBezTo>
                      <a:pt x="5323" y="6120"/>
                      <a:pt x="5369" y="6051"/>
                      <a:pt x="5369" y="5972"/>
                    </a:cubicBezTo>
                    <a:lnTo>
                      <a:pt x="5369" y="5622"/>
                    </a:lnTo>
                    <a:cubicBezTo>
                      <a:pt x="5921" y="5311"/>
                      <a:pt x="6263" y="4727"/>
                      <a:pt x="6266" y="4089"/>
                    </a:cubicBezTo>
                    <a:cubicBezTo>
                      <a:pt x="6266" y="3504"/>
                      <a:pt x="5978" y="2981"/>
                      <a:pt x="5534" y="2661"/>
                    </a:cubicBezTo>
                    <a:lnTo>
                      <a:pt x="6435" y="1760"/>
                    </a:lnTo>
                    <a:close/>
                    <a:moveTo>
                      <a:pt x="3635" y="1"/>
                    </a:moveTo>
                    <a:cubicBezTo>
                      <a:pt x="1632" y="1"/>
                      <a:pt x="1" y="1630"/>
                      <a:pt x="1" y="3635"/>
                    </a:cubicBezTo>
                    <a:cubicBezTo>
                      <a:pt x="1" y="4356"/>
                      <a:pt x="212" y="5052"/>
                      <a:pt x="611" y="5649"/>
                    </a:cubicBezTo>
                    <a:cubicBezTo>
                      <a:pt x="633" y="5684"/>
                      <a:pt x="671" y="5705"/>
                      <a:pt x="711" y="5710"/>
                    </a:cubicBezTo>
                    <a:lnTo>
                      <a:pt x="723" y="5710"/>
                    </a:lnTo>
                    <a:cubicBezTo>
                      <a:pt x="760" y="5710"/>
                      <a:pt x="794" y="5695"/>
                      <a:pt x="821" y="5669"/>
                    </a:cubicBezTo>
                    <a:lnTo>
                      <a:pt x="1908" y="4581"/>
                    </a:lnTo>
                    <a:lnTo>
                      <a:pt x="1908" y="4736"/>
                    </a:lnTo>
                    <a:cubicBezTo>
                      <a:pt x="1908" y="4814"/>
                      <a:pt x="1952" y="4884"/>
                      <a:pt x="2025" y="4918"/>
                    </a:cubicBezTo>
                    <a:cubicBezTo>
                      <a:pt x="2052" y="4931"/>
                      <a:pt x="2082" y="4935"/>
                      <a:pt x="2111" y="4935"/>
                    </a:cubicBezTo>
                    <a:cubicBezTo>
                      <a:pt x="2156" y="4935"/>
                      <a:pt x="2204" y="4919"/>
                      <a:pt x="2240" y="4889"/>
                    </a:cubicBezTo>
                    <a:lnTo>
                      <a:pt x="2578" y="4600"/>
                    </a:lnTo>
                    <a:cubicBezTo>
                      <a:pt x="2642" y="4608"/>
                      <a:pt x="2708" y="4612"/>
                      <a:pt x="2773" y="4612"/>
                    </a:cubicBezTo>
                    <a:lnTo>
                      <a:pt x="2824" y="4612"/>
                    </a:lnTo>
                    <a:cubicBezTo>
                      <a:pt x="2853" y="4705"/>
                      <a:pt x="2890" y="4794"/>
                      <a:pt x="2932" y="4880"/>
                    </a:cubicBezTo>
                    <a:lnTo>
                      <a:pt x="1461" y="6350"/>
                    </a:lnTo>
                    <a:cubicBezTo>
                      <a:pt x="1432" y="6378"/>
                      <a:pt x="1418" y="6416"/>
                      <a:pt x="1421" y="6455"/>
                    </a:cubicBezTo>
                    <a:cubicBezTo>
                      <a:pt x="1425" y="6496"/>
                      <a:pt x="1445" y="6532"/>
                      <a:pt x="1476" y="6554"/>
                    </a:cubicBezTo>
                    <a:cubicBezTo>
                      <a:pt x="2105" y="7020"/>
                      <a:pt x="2852" y="7268"/>
                      <a:pt x="3638" y="7268"/>
                    </a:cubicBezTo>
                    <a:cubicBezTo>
                      <a:pt x="5642" y="7268"/>
                      <a:pt x="7272" y="5637"/>
                      <a:pt x="7272" y="3634"/>
                    </a:cubicBezTo>
                    <a:cubicBezTo>
                      <a:pt x="7272" y="2849"/>
                      <a:pt x="7026" y="2100"/>
                      <a:pt x="6559" y="1471"/>
                    </a:cubicBezTo>
                    <a:cubicBezTo>
                      <a:pt x="6535" y="1439"/>
                      <a:pt x="6499" y="1420"/>
                      <a:pt x="6458" y="1416"/>
                    </a:cubicBezTo>
                    <a:cubicBezTo>
                      <a:pt x="6455" y="1416"/>
                      <a:pt x="6452" y="1416"/>
                      <a:pt x="6448" y="1416"/>
                    </a:cubicBezTo>
                    <a:cubicBezTo>
                      <a:pt x="6413" y="1416"/>
                      <a:pt x="6379" y="1430"/>
                      <a:pt x="6353" y="1457"/>
                    </a:cubicBezTo>
                    <a:lnTo>
                      <a:pt x="5292" y="2517"/>
                    </a:lnTo>
                    <a:cubicBezTo>
                      <a:pt x="5059" y="2399"/>
                      <a:pt x="4796" y="2332"/>
                      <a:pt x="4516" y="2330"/>
                    </a:cubicBezTo>
                    <a:lnTo>
                      <a:pt x="4501" y="2330"/>
                    </a:lnTo>
                    <a:cubicBezTo>
                      <a:pt x="4485" y="2330"/>
                      <a:pt x="4469" y="2330"/>
                      <a:pt x="4450" y="2332"/>
                    </a:cubicBezTo>
                    <a:cubicBezTo>
                      <a:pt x="4429" y="2259"/>
                      <a:pt x="4402" y="2188"/>
                      <a:pt x="4369" y="2121"/>
                    </a:cubicBezTo>
                    <a:lnTo>
                      <a:pt x="5671" y="819"/>
                    </a:lnTo>
                    <a:cubicBezTo>
                      <a:pt x="5700" y="790"/>
                      <a:pt x="5714" y="749"/>
                      <a:pt x="5710" y="710"/>
                    </a:cubicBezTo>
                    <a:cubicBezTo>
                      <a:pt x="5707" y="671"/>
                      <a:pt x="5685" y="634"/>
                      <a:pt x="5650" y="609"/>
                    </a:cubicBezTo>
                    <a:cubicBezTo>
                      <a:pt x="5053" y="210"/>
                      <a:pt x="4356" y="1"/>
                      <a:pt x="3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2" name="Google Shape;1222;p59"/>
          <p:cNvGrpSpPr/>
          <p:nvPr/>
        </p:nvGrpSpPr>
        <p:grpSpPr>
          <a:xfrm>
            <a:off x="1771413" y="3677888"/>
            <a:ext cx="403847" cy="403847"/>
            <a:chOff x="2896525" y="3065475"/>
            <a:chExt cx="381600" cy="381600"/>
          </a:xfrm>
        </p:grpSpPr>
        <p:sp>
          <p:nvSpPr>
            <p:cNvPr id="1223" name="Google Shape;1223;p59"/>
            <p:cNvSpPr/>
            <p:nvPr/>
          </p:nvSpPr>
          <p:spPr>
            <a:xfrm>
              <a:off x="2896525" y="3065475"/>
              <a:ext cx="381600" cy="381600"/>
            </a:xfrm>
            <a:prstGeom prst="ellipse">
              <a:avLst/>
            </a:prstGeom>
            <a:solidFill>
              <a:schemeClr val="accent5"/>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59"/>
            <p:cNvGrpSpPr/>
            <p:nvPr/>
          </p:nvGrpSpPr>
          <p:grpSpPr>
            <a:xfrm>
              <a:off x="2982524" y="3151392"/>
              <a:ext cx="209572" cy="209527"/>
              <a:chOff x="3632935" y="1564750"/>
              <a:chExt cx="262293" cy="262237"/>
            </a:xfrm>
          </p:grpSpPr>
          <p:sp>
            <p:nvSpPr>
              <p:cNvPr id="1225" name="Google Shape;1225;p59"/>
              <p:cNvSpPr/>
              <p:nvPr/>
            </p:nvSpPr>
            <p:spPr>
              <a:xfrm>
                <a:off x="3632935" y="1564750"/>
                <a:ext cx="262293" cy="262237"/>
              </a:xfrm>
              <a:custGeom>
                <a:avLst/>
                <a:gdLst/>
                <a:ahLst/>
                <a:cxnLst/>
                <a:rect l="l" t="t" r="r" b="b"/>
                <a:pathLst>
                  <a:path w="9321" h="9319" extrusionOk="0">
                    <a:moveTo>
                      <a:pt x="4660" y="0"/>
                    </a:moveTo>
                    <a:cubicBezTo>
                      <a:pt x="3415" y="0"/>
                      <a:pt x="2245" y="485"/>
                      <a:pt x="1365" y="1366"/>
                    </a:cubicBezTo>
                    <a:cubicBezTo>
                      <a:pt x="487" y="2247"/>
                      <a:pt x="1" y="3415"/>
                      <a:pt x="1" y="4660"/>
                    </a:cubicBezTo>
                    <a:cubicBezTo>
                      <a:pt x="1" y="5905"/>
                      <a:pt x="484" y="7075"/>
                      <a:pt x="1365" y="7955"/>
                    </a:cubicBezTo>
                    <a:cubicBezTo>
                      <a:pt x="2246" y="8835"/>
                      <a:pt x="3415" y="9319"/>
                      <a:pt x="4660" y="9319"/>
                    </a:cubicBezTo>
                    <a:cubicBezTo>
                      <a:pt x="5631" y="9319"/>
                      <a:pt x="6563" y="9023"/>
                      <a:pt x="7355" y="8463"/>
                    </a:cubicBezTo>
                    <a:cubicBezTo>
                      <a:pt x="8128" y="7912"/>
                      <a:pt x="8709" y="7154"/>
                      <a:pt x="9035" y="6269"/>
                    </a:cubicBezTo>
                    <a:cubicBezTo>
                      <a:pt x="9060" y="6199"/>
                      <a:pt x="9024" y="6120"/>
                      <a:pt x="8955" y="6094"/>
                    </a:cubicBezTo>
                    <a:cubicBezTo>
                      <a:pt x="8940" y="6089"/>
                      <a:pt x="8925" y="6086"/>
                      <a:pt x="8909" y="6086"/>
                    </a:cubicBezTo>
                    <a:cubicBezTo>
                      <a:pt x="8853" y="6086"/>
                      <a:pt x="8800" y="6120"/>
                      <a:pt x="8781" y="6174"/>
                    </a:cubicBezTo>
                    <a:cubicBezTo>
                      <a:pt x="8475" y="7008"/>
                      <a:pt x="7927" y="7723"/>
                      <a:pt x="7199" y="8240"/>
                    </a:cubicBezTo>
                    <a:cubicBezTo>
                      <a:pt x="6454" y="8768"/>
                      <a:pt x="5577" y="9048"/>
                      <a:pt x="4661" y="9048"/>
                    </a:cubicBezTo>
                    <a:cubicBezTo>
                      <a:pt x="3489" y="9048"/>
                      <a:pt x="2389" y="8591"/>
                      <a:pt x="1559" y="7764"/>
                    </a:cubicBezTo>
                    <a:cubicBezTo>
                      <a:pt x="730" y="6935"/>
                      <a:pt x="273" y="5832"/>
                      <a:pt x="273" y="4660"/>
                    </a:cubicBezTo>
                    <a:cubicBezTo>
                      <a:pt x="273" y="3488"/>
                      <a:pt x="730" y="2387"/>
                      <a:pt x="1559" y="1557"/>
                    </a:cubicBezTo>
                    <a:cubicBezTo>
                      <a:pt x="2387" y="728"/>
                      <a:pt x="3489" y="273"/>
                      <a:pt x="4661" y="273"/>
                    </a:cubicBezTo>
                    <a:cubicBezTo>
                      <a:pt x="5834" y="273"/>
                      <a:pt x="6934" y="728"/>
                      <a:pt x="7764" y="1557"/>
                    </a:cubicBezTo>
                    <a:cubicBezTo>
                      <a:pt x="8593" y="2385"/>
                      <a:pt x="9050" y="3488"/>
                      <a:pt x="9050" y="4660"/>
                    </a:cubicBezTo>
                    <a:cubicBezTo>
                      <a:pt x="9050" y="4973"/>
                      <a:pt x="9016" y="5284"/>
                      <a:pt x="8951" y="5587"/>
                    </a:cubicBezTo>
                    <a:cubicBezTo>
                      <a:pt x="8935" y="5660"/>
                      <a:pt x="8983" y="5733"/>
                      <a:pt x="9056" y="5749"/>
                    </a:cubicBezTo>
                    <a:cubicBezTo>
                      <a:pt x="9065" y="5751"/>
                      <a:pt x="9075" y="5752"/>
                      <a:pt x="9085" y="5752"/>
                    </a:cubicBezTo>
                    <a:cubicBezTo>
                      <a:pt x="9147" y="5752"/>
                      <a:pt x="9203" y="5708"/>
                      <a:pt x="9217" y="5645"/>
                    </a:cubicBezTo>
                    <a:cubicBezTo>
                      <a:pt x="9286" y="5325"/>
                      <a:pt x="9321" y="4993"/>
                      <a:pt x="9321" y="4663"/>
                    </a:cubicBezTo>
                    <a:cubicBezTo>
                      <a:pt x="9319" y="3418"/>
                      <a:pt x="8833" y="2247"/>
                      <a:pt x="7954" y="1366"/>
                    </a:cubicBezTo>
                    <a:cubicBezTo>
                      <a:pt x="7073" y="485"/>
                      <a:pt x="5905" y="0"/>
                      <a:pt x="4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9"/>
              <p:cNvSpPr/>
              <p:nvPr/>
            </p:nvSpPr>
            <p:spPr>
              <a:xfrm>
                <a:off x="3661695" y="1593707"/>
                <a:ext cx="204662" cy="204522"/>
              </a:xfrm>
              <a:custGeom>
                <a:avLst/>
                <a:gdLst/>
                <a:ahLst/>
                <a:cxnLst/>
                <a:rect l="l" t="t" r="r" b="b"/>
                <a:pathLst>
                  <a:path w="7273" h="7268" extrusionOk="0">
                    <a:moveTo>
                      <a:pt x="3637" y="267"/>
                    </a:moveTo>
                    <a:cubicBezTo>
                      <a:pt x="4248" y="267"/>
                      <a:pt x="4839" y="432"/>
                      <a:pt x="5359" y="743"/>
                    </a:cubicBezTo>
                    <a:lnTo>
                      <a:pt x="4234" y="1869"/>
                    </a:lnTo>
                    <a:cubicBezTo>
                      <a:pt x="4169" y="1773"/>
                      <a:pt x="4095" y="1684"/>
                      <a:pt x="4011" y="1600"/>
                    </a:cubicBezTo>
                    <a:cubicBezTo>
                      <a:pt x="3677" y="1269"/>
                      <a:pt x="3234" y="1088"/>
                      <a:pt x="2763" y="1088"/>
                    </a:cubicBezTo>
                    <a:cubicBezTo>
                      <a:pt x="2761" y="1088"/>
                      <a:pt x="2759" y="1088"/>
                      <a:pt x="2757" y="1088"/>
                    </a:cubicBezTo>
                    <a:cubicBezTo>
                      <a:pt x="1792" y="1096"/>
                      <a:pt x="1010" y="1886"/>
                      <a:pt x="1011" y="2850"/>
                    </a:cubicBezTo>
                    <a:cubicBezTo>
                      <a:pt x="1011" y="2965"/>
                      <a:pt x="1023" y="3080"/>
                      <a:pt x="1045" y="3192"/>
                    </a:cubicBezTo>
                    <a:cubicBezTo>
                      <a:pt x="1058" y="3257"/>
                      <a:pt x="1114" y="3303"/>
                      <a:pt x="1179" y="3303"/>
                    </a:cubicBezTo>
                    <a:cubicBezTo>
                      <a:pt x="1187" y="3303"/>
                      <a:pt x="1196" y="3302"/>
                      <a:pt x="1205" y="3300"/>
                    </a:cubicBezTo>
                    <a:cubicBezTo>
                      <a:pt x="1278" y="3286"/>
                      <a:pt x="1326" y="3214"/>
                      <a:pt x="1311" y="3140"/>
                    </a:cubicBezTo>
                    <a:cubicBezTo>
                      <a:pt x="1294" y="3045"/>
                      <a:pt x="1282" y="2949"/>
                      <a:pt x="1282" y="2850"/>
                    </a:cubicBezTo>
                    <a:cubicBezTo>
                      <a:pt x="1281" y="2035"/>
                      <a:pt x="1943" y="1367"/>
                      <a:pt x="2759" y="1359"/>
                    </a:cubicBezTo>
                    <a:lnTo>
                      <a:pt x="2770" y="1359"/>
                    </a:lnTo>
                    <a:cubicBezTo>
                      <a:pt x="3165" y="1359"/>
                      <a:pt x="3538" y="1512"/>
                      <a:pt x="3819" y="1792"/>
                    </a:cubicBezTo>
                    <a:cubicBezTo>
                      <a:pt x="4103" y="2073"/>
                      <a:pt x="4258" y="2448"/>
                      <a:pt x="4258" y="2847"/>
                    </a:cubicBezTo>
                    <a:cubicBezTo>
                      <a:pt x="4258" y="3673"/>
                      <a:pt x="3593" y="4340"/>
                      <a:pt x="2772" y="4340"/>
                    </a:cubicBezTo>
                    <a:cubicBezTo>
                      <a:pt x="2708" y="4340"/>
                      <a:pt x="2644" y="4335"/>
                      <a:pt x="2581" y="4327"/>
                    </a:cubicBezTo>
                    <a:cubicBezTo>
                      <a:pt x="2572" y="4325"/>
                      <a:pt x="2563" y="4325"/>
                      <a:pt x="2554" y="4325"/>
                    </a:cubicBezTo>
                    <a:cubicBezTo>
                      <a:pt x="2507" y="4325"/>
                      <a:pt x="2461" y="4341"/>
                      <a:pt x="2424" y="4372"/>
                    </a:cubicBezTo>
                    <a:lnTo>
                      <a:pt x="2181" y="4580"/>
                    </a:lnTo>
                    <a:lnTo>
                      <a:pt x="2181" y="4341"/>
                    </a:lnTo>
                    <a:cubicBezTo>
                      <a:pt x="2181" y="4267"/>
                      <a:pt x="2140" y="4198"/>
                      <a:pt x="2074" y="4165"/>
                    </a:cubicBezTo>
                    <a:cubicBezTo>
                      <a:pt x="1856" y="4049"/>
                      <a:pt x="1667" y="3877"/>
                      <a:pt x="1530" y="3671"/>
                    </a:cubicBezTo>
                    <a:cubicBezTo>
                      <a:pt x="1504" y="3632"/>
                      <a:pt x="1461" y="3610"/>
                      <a:pt x="1417" y="3610"/>
                    </a:cubicBezTo>
                    <a:cubicBezTo>
                      <a:pt x="1391" y="3610"/>
                      <a:pt x="1364" y="3618"/>
                      <a:pt x="1340" y="3634"/>
                    </a:cubicBezTo>
                    <a:cubicBezTo>
                      <a:pt x="1279" y="3674"/>
                      <a:pt x="1260" y="3759"/>
                      <a:pt x="1303" y="3823"/>
                    </a:cubicBezTo>
                    <a:cubicBezTo>
                      <a:pt x="1432" y="4015"/>
                      <a:pt x="1598" y="4182"/>
                      <a:pt x="1790" y="4312"/>
                    </a:cubicBezTo>
                    <a:lnTo>
                      <a:pt x="748" y="5355"/>
                    </a:lnTo>
                    <a:cubicBezTo>
                      <a:pt x="436" y="4835"/>
                      <a:pt x="273" y="4242"/>
                      <a:pt x="273" y="3631"/>
                    </a:cubicBezTo>
                    <a:cubicBezTo>
                      <a:pt x="273" y="1777"/>
                      <a:pt x="1782" y="267"/>
                      <a:pt x="3637" y="267"/>
                    </a:cubicBezTo>
                    <a:close/>
                    <a:moveTo>
                      <a:pt x="4515" y="2601"/>
                    </a:moveTo>
                    <a:cubicBezTo>
                      <a:pt x="5330" y="2607"/>
                      <a:pt x="5992" y="3277"/>
                      <a:pt x="5991" y="4092"/>
                    </a:cubicBezTo>
                    <a:cubicBezTo>
                      <a:pt x="5991" y="4643"/>
                      <a:pt x="5687" y="5145"/>
                      <a:pt x="5199" y="5404"/>
                    </a:cubicBezTo>
                    <a:cubicBezTo>
                      <a:pt x="5133" y="5439"/>
                      <a:pt x="5094" y="5506"/>
                      <a:pt x="5094" y="5580"/>
                    </a:cubicBezTo>
                    <a:lnTo>
                      <a:pt x="5094" y="5819"/>
                    </a:lnTo>
                    <a:lnTo>
                      <a:pt x="4849" y="5611"/>
                    </a:lnTo>
                    <a:cubicBezTo>
                      <a:pt x="4813" y="5580"/>
                      <a:pt x="4768" y="5564"/>
                      <a:pt x="4721" y="5564"/>
                    </a:cubicBezTo>
                    <a:cubicBezTo>
                      <a:pt x="4711" y="5564"/>
                      <a:pt x="4704" y="5564"/>
                      <a:pt x="4695" y="5566"/>
                    </a:cubicBezTo>
                    <a:cubicBezTo>
                      <a:pt x="4631" y="5573"/>
                      <a:pt x="4568" y="5579"/>
                      <a:pt x="4504" y="5579"/>
                    </a:cubicBezTo>
                    <a:cubicBezTo>
                      <a:pt x="3856" y="5579"/>
                      <a:pt x="3305" y="5161"/>
                      <a:pt x="3101" y="4583"/>
                    </a:cubicBezTo>
                    <a:cubicBezTo>
                      <a:pt x="3913" y="4427"/>
                      <a:pt x="4532" y="3711"/>
                      <a:pt x="4532" y="2852"/>
                    </a:cubicBezTo>
                    <a:cubicBezTo>
                      <a:pt x="4532" y="2767"/>
                      <a:pt x="4526" y="2683"/>
                      <a:pt x="4513" y="2601"/>
                    </a:cubicBezTo>
                    <a:close/>
                    <a:moveTo>
                      <a:pt x="6435" y="1760"/>
                    </a:moveTo>
                    <a:cubicBezTo>
                      <a:pt x="6808" y="2313"/>
                      <a:pt x="7003" y="2958"/>
                      <a:pt x="7003" y="3631"/>
                    </a:cubicBezTo>
                    <a:cubicBezTo>
                      <a:pt x="7003" y="5486"/>
                      <a:pt x="5494" y="6994"/>
                      <a:pt x="3639" y="6994"/>
                    </a:cubicBezTo>
                    <a:cubicBezTo>
                      <a:pt x="2967" y="6994"/>
                      <a:pt x="2322" y="6797"/>
                      <a:pt x="1769" y="6426"/>
                    </a:cubicBezTo>
                    <a:lnTo>
                      <a:pt x="3077" y="5116"/>
                    </a:lnTo>
                    <a:cubicBezTo>
                      <a:pt x="3398" y="5558"/>
                      <a:pt x="3918" y="5848"/>
                      <a:pt x="4504" y="5848"/>
                    </a:cubicBezTo>
                    <a:cubicBezTo>
                      <a:pt x="4568" y="5848"/>
                      <a:pt x="4634" y="5844"/>
                      <a:pt x="4698" y="5836"/>
                    </a:cubicBezTo>
                    <a:lnTo>
                      <a:pt x="5037" y="6125"/>
                    </a:lnTo>
                    <a:cubicBezTo>
                      <a:pt x="5074" y="6155"/>
                      <a:pt x="5122" y="6171"/>
                      <a:pt x="5167" y="6171"/>
                    </a:cubicBezTo>
                    <a:cubicBezTo>
                      <a:pt x="5196" y="6171"/>
                      <a:pt x="5225" y="6166"/>
                      <a:pt x="5253" y="6154"/>
                    </a:cubicBezTo>
                    <a:cubicBezTo>
                      <a:pt x="5323" y="6120"/>
                      <a:pt x="5369" y="6051"/>
                      <a:pt x="5369" y="5972"/>
                    </a:cubicBezTo>
                    <a:lnTo>
                      <a:pt x="5369" y="5622"/>
                    </a:lnTo>
                    <a:cubicBezTo>
                      <a:pt x="5921" y="5311"/>
                      <a:pt x="6263" y="4727"/>
                      <a:pt x="6266" y="4089"/>
                    </a:cubicBezTo>
                    <a:cubicBezTo>
                      <a:pt x="6266" y="3504"/>
                      <a:pt x="5978" y="2981"/>
                      <a:pt x="5534" y="2661"/>
                    </a:cubicBezTo>
                    <a:lnTo>
                      <a:pt x="6435" y="1760"/>
                    </a:lnTo>
                    <a:close/>
                    <a:moveTo>
                      <a:pt x="3635" y="1"/>
                    </a:moveTo>
                    <a:cubicBezTo>
                      <a:pt x="1632" y="1"/>
                      <a:pt x="1" y="1630"/>
                      <a:pt x="1" y="3635"/>
                    </a:cubicBezTo>
                    <a:cubicBezTo>
                      <a:pt x="1" y="4356"/>
                      <a:pt x="212" y="5052"/>
                      <a:pt x="611" y="5649"/>
                    </a:cubicBezTo>
                    <a:cubicBezTo>
                      <a:pt x="633" y="5684"/>
                      <a:pt x="671" y="5705"/>
                      <a:pt x="711" y="5710"/>
                    </a:cubicBezTo>
                    <a:lnTo>
                      <a:pt x="723" y="5710"/>
                    </a:lnTo>
                    <a:cubicBezTo>
                      <a:pt x="760" y="5710"/>
                      <a:pt x="794" y="5695"/>
                      <a:pt x="821" y="5669"/>
                    </a:cubicBezTo>
                    <a:lnTo>
                      <a:pt x="1908" y="4581"/>
                    </a:lnTo>
                    <a:lnTo>
                      <a:pt x="1908" y="4736"/>
                    </a:lnTo>
                    <a:cubicBezTo>
                      <a:pt x="1908" y="4814"/>
                      <a:pt x="1952" y="4884"/>
                      <a:pt x="2025" y="4918"/>
                    </a:cubicBezTo>
                    <a:cubicBezTo>
                      <a:pt x="2052" y="4931"/>
                      <a:pt x="2082" y="4935"/>
                      <a:pt x="2111" y="4935"/>
                    </a:cubicBezTo>
                    <a:cubicBezTo>
                      <a:pt x="2156" y="4935"/>
                      <a:pt x="2204" y="4919"/>
                      <a:pt x="2240" y="4889"/>
                    </a:cubicBezTo>
                    <a:lnTo>
                      <a:pt x="2578" y="4600"/>
                    </a:lnTo>
                    <a:cubicBezTo>
                      <a:pt x="2642" y="4608"/>
                      <a:pt x="2708" y="4612"/>
                      <a:pt x="2773" y="4612"/>
                    </a:cubicBezTo>
                    <a:lnTo>
                      <a:pt x="2824" y="4612"/>
                    </a:lnTo>
                    <a:cubicBezTo>
                      <a:pt x="2853" y="4705"/>
                      <a:pt x="2890" y="4794"/>
                      <a:pt x="2932" y="4880"/>
                    </a:cubicBezTo>
                    <a:lnTo>
                      <a:pt x="1461" y="6350"/>
                    </a:lnTo>
                    <a:cubicBezTo>
                      <a:pt x="1432" y="6378"/>
                      <a:pt x="1418" y="6416"/>
                      <a:pt x="1421" y="6455"/>
                    </a:cubicBezTo>
                    <a:cubicBezTo>
                      <a:pt x="1425" y="6496"/>
                      <a:pt x="1445" y="6532"/>
                      <a:pt x="1476" y="6554"/>
                    </a:cubicBezTo>
                    <a:cubicBezTo>
                      <a:pt x="2105" y="7020"/>
                      <a:pt x="2852" y="7268"/>
                      <a:pt x="3638" y="7268"/>
                    </a:cubicBezTo>
                    <a:cubicBezTo>
                      <a:pt x="5642" y="7268"/>
                      <a:pt x="7272" y="5637"/>
                      <a:pt x="7272" y="3634"/>
                    </a:cubicBezTo>
                    <a:cubicBezTo>
                      <a:pt x="7272" y="2849"/>
                      <a:pt x="7026" y="2100"/>
                      <a:pt x="6559" y="1471"/>
                    </a:cubicBezTo>
                    <a:cubicBezTo>
                      <a:pt x="6535" y="1439"/>
                      <a:pt x="6499" y="1420"/>
                      <a:pt x="6458" y="1416"/>
                    </a:cubicBezTo>
                    <a:cubicBezTo>
                      <a:pt x="6455" y="1416"/>
                      <a:pt x="6452" y="1416"/>
                      <a:pt x="6448" y="1416"/>
                    </a:cubicBezTo>
                    <a:cubicBezTo>
                      <a:pt x="6413" y="1416"/>
                      <a:pt x="6379" y="1430"/>
                      <a:pt x="6353" y="1457"/>
                    </a:cubicBezTo>
                    <a:lnTo>
                      <a:pt x="5292" y="2517"/>
                    </a:lnTo>
                    <a:cubicBezTo>
                      <a:pt x="5059" y="2399"/>
                      <a:pt x="4796" y="2332"/>
                      <a:pt x="4516" y="2330"/>
                    </a:cubicBezTo>
                    <a:lnTo>
                      <a:pt x="4501" y="2330"/>
                    </a:lnTo>
                    <a:cubicBezTo>
                      <a:pt x="4485" y="2330"/>
                      <a:pt x="4469" y="2330"/>
                      <a:pt x="4450" y="2332"/>
                    </a:cubicBezTo>
                    <a:cubicBezTo>
                      <a:pt x="4429" y="2259"/>
                      <a:pt x="4402" y="2188"/>
                      <a:pt x="4369" y="2121"/>
                    </a:cubicBezTo>
                    <a:lnTo>
                      <a:pt x="5671" y="819"/>
                    </a:lnTo>
                    <a:cubicBezTo>
                      <a:pt x="5700" y="790"/>
                      <a:pt x="5714" y="749"/>
                      <a:pt x="5710" y="710"/>
                    </a:cubicBezTo>
                    <a:cubicBezTo>
                      <a:pt x="5707" y="671"/>
                      <a:pt x="5685" y="634"/>
                      <a:pt x="5650" y="609"/>
                    </a:cubicBezTo>
                    <a:cubicBezTo>
                      <a:pt x="5053" y="210"/>
                      <a:pt x="4356" y="1"/>
                      <a:pt x="3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7" name="Google Shape;1227;p59"/>
          <p:cNvGrpSpPr/>
          <p:nvPr/>
        </p:nvGrpSpPr>
        <p:grpSpPr>
          <a:xfrm>
            <a:off x="3592751" y="2176479"/>
            <a:ext cx="403847" cy="403847"/>
            <a:chOff x="2896525" y="3897895"/>
            <a:chExt cx="381600" cy="381600"/>
          </a:xfrm>
        </p:grpSpPr>
        <p:sp>
          <p:nvSpPr>
            <p:cNvPr id="1228" name="Google Shape;1228;p59"/>
            <p:cNvSpPr/>
            <p:nvPr/>
          </p:nvSpPr>
          <p:spPr>
            <a:xfrm>
              <a:off x="2896525" y="3897895"/>
              <a:ext cx="381600" cy="381600"/>
            </a:xfrm>
            <a:prstGeom prst="ellipse">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9" name="Google Shape;1229;p59"/>
            <p:cNvGrpSpPr/>
            <p:nvPr/>
          </p:nvGrpSpPr>
          <p:grpSpPr>
            <a:xfrm>
              <a:off x="2982720" y="3983828"/>
              <a:ext cx="209147" cy="209484"/>
              <a:chOff x="2904934" y="1564778"/>
              <a:chExt cx="261762" cy="262183"/>
            </a:xfrm>
          </p:grpSpPr>
          <p:sp>
            <p:nvSpPr>
              <p:cNvPr id="1230" name="Google Shape;1230;p59"/>
              <p:cNvSpPr/>
              <p:nvPr/>
            </p:nvSpPr>
            <p:spPr>
              <a:xfrm>
                <a:off x="3023547" y="1564778"/>
                <a:ext cx="143148" cy="143148"/>
              </a:xfrm>
              <a:custGeom>
                <a:avLst/>
                <a:gdLst/>
                <a:ahLst/>
                <a:cxnLst/>
                <a:rect l="l" t="t" r="r" b="b"/>
                <a:pathLst>
                  <a:path w="5087" h="5087" extrusionOk="0">
                    <a:moveTo>
                      <a:pt x="2544" y="275"/>
                    </a:moveTo>
                    <a:cubicBezTo>
                      <a:pt x="3796" y="275"/>
                      <a:pt x="4813" y="1292"/>
                      <a:pt x="4813" y="2545"/>
                    </a:cubicBezTo>
                    <a:cubicBezTo>
                      <a:pt x="4816" y="3795"/>
                      <a:pt x="3796" y="4814"/>
                      <a:pt x="2544" y="4814"/>
                    </a:cubicBezTo>
                    <a:cubicBezTo>
                      <a:pt x="1292" y="4814"/>
                      <a:pt x="274" y="3797"/>
                      <a:pt x="274" y="2545"/>
                    </a:cubicBezTo>
                    <a:cubicBezTo>
                      <a:pt x="274" y="1292"/>
                      <a:pt x="1292" y="275"/>
                      <a:pt x="2544" y="275"/>
                    </a:cubicBezTo>
                    <a:close/>
                    <a:moveTo>
                      <a:pt x="2544" y="1"/>
                    </a:moveTo>
                    <a:cubicBezTo>
                      <a:pt x="1142" y="1"/>
                      <a:pt x="1" y="1142"/>
                      <a:pt x="1" y="2545"/>
                    </a:cubicBezTo>
                    <a:cubicBezTo>
                      <a:pt x="1" y="3945"/>
                      <a:pt x="1142" y="5087"/>
                      <a:pt x="2544" y="5087"/>
                    </a:cubicBezTo>
                    <a:cubicBezTo>
                      <a:pt x="3945" y="5087"/>
                      <a:pt x="5086" y="3945"/>
                      <a:pt x="5086" y="2545"/>
                    </a:cubicBezTo>
                    <a:cubicBezTo>
                      <a:pt x="5086" y="1142"/>
                      <a:pt x="3946" y="1"/>
                      <a:pt x="25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9"/>
              <p:cNvSpPr/>
              <p:nvPr/>
            </p:nvSpPr>
            <p:spPr>
              <a:xfrm>
                <a:off x="3046819" y="1582929"/>
                <a:ext cx="96605" cy="93087"/>
              </a:xfrm>
              <a:custGeom>
                <a:avLst/>
                <a:gdLst/>
                <a:ahLst/>
                <a:cxnLst/>
                <a:rect l="l" t="t" r="r" b="b"/>
                <a:pathLst>
                  <a:path w="3433" h="3308" extrusionOk="0">
                    <a:moveTo>
                      <a:pt x="778" y="1538"/>
                    </a:moveTo>
                    <a:cubicBezTo>
                      <a:pt x="778" y="1544"/>
                      <a:pt x="775" y="1550"/>
                      <a:pt x="775" y="1556"/>
                    </a:cubicBezTo>
                    <a:lnTo>
                      <a:pt x="775" y="2818"/>
                    </a:lnTo>
                    <a:cubicBezTo>
                      <a:pt x="775" y="2827"/>
                      <a:pt x="778" y="2837"/>
                      <a:pt x="780" y="2846"/>
                    </a:cubicBezTo>
                    <a:lnTo>
                      <a:pt x="781" y="2862"/>
                    </a:lnTo>
                    <a:lnTo>
                      <a:pt x="276" y="2862"/>
                    </a:lnTo>
                    <a:lnTo>
                      <a:pt x="276" y="1538"/>
                    </a:lnTo>
                    <a:close/>
                    <a:moveTo>
                      <a:pt x="1987" y="1"/>
                    </a:moveTo>
                    <a:cubicBezTo>
                      <a:pt x="1784" y="1"/>
                      <a:pt x="1618" y="167"/>
                      <a:pt x="1618" y="368"/>
                    </a:cubicBezTo>
                    <a:lnTo>
                      <a:pt x="1618" y="381"/>
                    </a:lnTo>
                    <a:cubicBezTo>
                      <a:pt x="1618" y="385"/>
                      <a:pt x="1655" y="831"/>
                      <a:pt x="1173" y="1208"/>
                    </a:cubicBezTo>
                    <a:cubicBezTo>
                      <a:pt x="1109" y="1256"/>
                      <a:pt x="1048" y="1303"/>
                      <a:pt x="994" y="1339"/>
                    </a:cubicBezTo>
                    <a:cubicBezTo>
                      <a:pt x="954" y="1295"/>
                      <a:pt x="896" y="1268"/>
                      <a:pt x="832" y="1268"/>
                    </a:cubicBezTo>
                    <a:lnTo>
                      <a:pt x="221" y="1268"/>
                    </a:lnTo>
                    <a:cubicBezTo>
                      <a:pt x="101" y="1268"/>
                      <a:pt x="1" y="1365"/>
                      <a:pt x="1" y="1487"/>
                    </a:cubicBezTo>
                    <a:lnTo>
                      <a:pt x="1" y="2916"/>
                    </a:lnTo>
                    <a:cubicBezTo>
                      <a:pt x="1" y="3037"/>
                      <a:pt x="98" y="3137"/>
                      <a:pt x="221" y="3137"/>
                    </a:cubicBezTo>
                    <a:lnTo>
                      <a:pt x="832" y="3137"/>
                    </a:lnTo>
                    <a:cubicBezTo>
                      <a:pt x="906" y="3137"/>
                      <a:pt x="972" y="3101"/>
                      <a:pt x="1013" y="3044"/>
                    </a:cubicBezTo>
                    <a:lnTo>
                      <a:pt x="1077" y="3083"/>
                    </a:lnTo>
                    <a:cubicBezTo>
                      <a:pt x="1278" y="3210"/>
                      <a:pt x="1442" y="3299"/>
                      <a:pt x="1713" y="3307"/>
                    </a:cubicBezTo>
                    <a:lnTo>
                      <a:pt x="1717" y="3307"/>
                    </a:lnTo>
                    <a:cubicBezTo>
                      <a:pt x="1790" y="3307"/>
                      <a:pt x="1851" y="3249"/>
                      <a:pt x="1853" y="3175"/>
                    </a:cubicBezTo>
                    <a:cubicBezTo>
                      <a:pt x="1856" y="3101"/>
                      <a:pt x="1796" y="3037"/>
                      <a:pt x="1720" y="3035"/>
                    </a:cubicBezTo>
                    <a:cubicBezTo>
                      <a:pt x="1524" y="3029"/>
                      <a:pt x="1412" y="2971"/>
                      <a:pt x="1219" y="2853"/>
                    </a:cubicBezTo>
                    <a:lnTo>
                      <a:pt x="1052" y="2748"/>
                    </a:lnTo>
                    <a:lnTo>
                      <a:pt x="1052" y="1629"/>
                    </a:lnTo>
                    <a:cubicBezTo>
                      <a:pt x="1120" y="1585"/>
                      <a:pt x="1227" y="1512"/>
                      <a:pt x="1340" y="1422"/>
                    </a:cubicBezTo>
                    <a:cubicBezTo>
                      <a:pt x="1907" y="982"/>
                      <a:pt x="1895" y="444"/>
                      <a:pt x="1892" y="365"/>
                    </a:cubicBezTo>
                    <a:cubicBezTo>
                      <a:pt x="1893" y="314"/>
                      <a:pt x="1936" y="275"/>
                      <a:pt x="1987" y="275"/>
                    </a:cubicBezTo>
                    <a:lnTo>
                      <a:pt x="2011" y="275"/>
                    </a:lnTo>
                    <a:cubicBezTo>
                      <a:pt x="2075" y="275"/>
                      <a:pt x="2128" y="323"/>
                      <a:pt x="2132" y="387"/>
                    </a:cubicBezTo>
                    <a:cubicBezTo>
                      <a:pt x="2141" y="526"/>
                      <a:pt x="2134" y="759"/>
                      <a:pt x="2052" y="1077"/>
                    </a:cubicBezTo>
                    <a:cubicBezTo>
                      <a:pt x="2033" y="1148"/>
                      <a:pt x="2048" y="1221"/>
                      <a:pt x="2093" y="1278"/>
                    </a:cubicBezTo>
                    <a:cubicBezTo>
                      <a:pt x="2140" y="1336"/>
                      <a:pt x="2206" y="1370"/>
                      <a:pt x="2279" y="1370"/>
                    </a:cubicBezTo>
                    <a:lnTo>
                      <a:pt x="3052" y="1370"/>
                    </a:lnTo>
                    <a:cubicBezTo>
                      <a:pt x="3111" y="1370"/>
                      <a:pt x="3159" y="1416"/>
                      <a:pt x="3159" y="1476"/>
                    </a:cubicBezTo>
                    <a:cubicBezTo>
                      <a:pt x="3159" y="1533"/>
                      <a:pt x="3111" y="1581"/>
                      <a:pt x="3052" y="1581"/>
                    </a:cubicBezTo>
                    <a:lnTo>
                      <a:pt x="2477" y="1581"/>
                    </a:lnTo>
                    <a:cubicBezTo>
                      <a:pt x="2403" y="1581"/>
                      <a:pt x="2340" y="1643"/>
                      <a:pt x="2340" y="1718"/>
                    </a:cubicBezTo>
                    <a:cubicBezTo>
                      <a:pt x="2340" y="1792"/>
                      <a:pt x="2403" y="1854"/>
                      <a:pt x="2477" y="1854"/>
                    </a:cubicBezTo>
                    <a:lnTo>
                      <a:pt x="3052" y="1854"/>
                    </a:lnTo>
                    <a:cubicBezTo>
                      <a:pt x="3111" y="1854"/>
                      <a:pt x="3159" y="1901"/>
                      <a:pt x="3159" y="1959"/>
                    </a:cubicBezTo>
                    <a:cubicBezTo>
                      <a:pt x="3159" y="2017"/>
                      <a:pt x="3111" y="2065"/>
                      <a:pt x="3052" y="2065"/>
                    </a:cubicBezTo>
                    <a:lnTo>
                      <a:pt x="2477" y="2065"/>
                    </a:lnTo>
                    <a:cubicBezTo>
                      <a:pt x="2403" y="2065"/>
                      <a:pt x="2340" y="2127"/>
                      <a:pt x="2340" y="2201"/>
                    </a:cubicBezTo>
                    <a:cubicBezTo>
                      <a:pt x="2340" y="2277"/>
                      <a:pt x="2403" y="2338"/>
                      <a:pt x="2477" y="2338"/>
                    </a:cubicBezTo>
                    <a:lnTo>
                      <a:pt x="3052" y="2338"/>
                    </a:lnTo>
                    <a:cubicBezTo>
                      <a:pt x="3111" y="2338"/>
                      <a:pt x="3159" y="2386"/>
                      <a:pt x="3159" y="2444"/>
                    </a:cubicBezTo>
                    <a:cubicBezTo>
                      <a:pt x="3159" y="2502"/>
                      <a:pt x="3111" y="2549"/>
                      <a:pt x="3052" y="2549"/>
                    </a:cubicBezTo>
                    <a:lnTo>
                      <a:pt x="2477" y="2549"/>
                    </a:lnTo>
                    <a:cubicBezTo>
                      <a:pt x="2403" y="2549"/>
                      <a:pt x="2340" y="2611"/>
                      <a:pt x="2340" y="2686"/>
                    </a:cubicBezTo>
                    <a:cubicBezTo>
                      <a:pt x="2340" y="2760"/>
                      <a:pt x="2403" y="2823"/>
                      <a:pt x="2477" y="2823"/>
                    </a:cubicBezTo>
                    <a:lnTo>
                      <a:pt x="2865" y="2823"/>
                    </a:lnTo>
                    <a:cubicBezTo>
                      <a:pt x="2923" y="2823"/>
                      <a:pt x="2971" y="2869"/>
                      <a:pt x="2971" y="2927"/>
                    </a:cubicBezTo>
                    <a:cubicBezTo>
                      <a:pt x="2971" y="2986"/>
                      <a:pt x="2923" y="3034"/>
                      <a:pt x="2865" y="3034"/>
                    </a:cubicBezTo>
                    <a:lnTo>
                      <a:pt x="2340" y="3034"/>
                    </a:lnTo>
                    <a:cubicBezTo>
                      <a:pt x="2266" y="3034"/>
                      <a:pt x="2205" y="3095"/>
                      <a:pt x="2205" y="3169"/>
                    </a:cubicBezTo>
                    <a:cubicBezTo>
                      <a:pt x="2205" y="3245"/>
                      <a:pt x="2266" y="3306"/>
                      <a:pt x="2340" y="3306"/>
                    </a:cubicBezTo>
                    <a:lnTo>
                      <a:pt x="2865" y="3306"/>
                    </a:lnTo>
                    <a:cubicBezTo>
                      <a:pt x="3074" y="3306"/>
                      <a:pt x="3243" y="3137"/>
                      <a:pt x="3243" y="2927"/>
                    </a:cubicBezTo>
                    <a:cubicBezTo>
                      <a:pt x="3243" y="2876"/>
                      <a:pt x="3233" y="2830"/>
                      <a:pt x="3217" y="2786"/>
                    </a:cubicBezTo>
                    <a:cubicBezTo>
                      <a:pt x="3344" y="2725"/>
                      <a:pt x="3432" y="2594"/>
                      <a:pt x="3432" y="2446"/>
                    </a:cubicBezTo>
                    <a:cubicBezTo>
                      <a:pt x="3432" y="2352"/>
                      <a:pt x="3400" y="2269"/>
                      <a:pt x="3345" y="2204"/>
                    </a:cubicBezTo>
                    <a:cubicBezTo>
                      <a:pt x="3400" y="2138"/>
                      <a:pt x="3432" y="2054"/>
                      <a:pt x="3432" y="1961"/>
                    </a:cubicBezTo>
                    <a:cubicBezTo>
                      <a:pt x="3432" y="1867"/>
                      <a:pt x="3399" y="1783"/>
                      <a:pt x="3344" y="1718"/>
                    </a:cubicBezTo>
                    <a:cubicBezTo>
                      <a:pt x="3399" y="1652"/>
                      <a:pt x="3431" y="1568"/>
                      <a:pt x="3431" y="1476"/>
                    </a:cubicBezTo>
                    <a:cubicBezTo>
                      <a:pt x="3431" y="1266"/>
                      <a:pt x="3262" y="1096"/>
                      <a:pt x="3052" y="1096"/>
                    </a:cubicBezTo>
                    <a:lnTo>
                      <a:pt x="2329" y="1096"/>
                    </a:lnTo>
                    <a:cubicBezTo>
                      <a:pt x="2391" y="832"/>
                      <a:pt x="2419" y="589"/>
                      <a:pt x="2405" y="371"/>
                    </a:cubicBezTo>
                    <a:cubicBezTo>
                      <a:pt x="2391" y="162"/>
                      <a:pt x="2220"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9"/>
              <p:cNvSpPr/>
              <p:nvPr/>
            </p:nvSpPr>
            <p:spPr>
              <a:xfrm>
                <a:off x="2904934" y="1639154"/>
                <a:ext cx="119426" cy="187806"/>
              </a:xfrm>
              <a:custGeom>
                <a:avLst/>
                <a:gdLst/>
                <a:ahLst/>
                <a:cxnLst/>
                <a:rect l="l" t="t" r="r" b="b"/>
                <a:pathLst>
                  <a:path w="4244" h="6674" extrusionOk="0">
                    <a:moveTo>
                      <a:pt x="3525" y="276"/>
                    </a:moveTo>
                    <a:cubicBezTo>
                      <a:pt x="3580" y="276"/>
                      <a:pt x="3626" y="316"/>
                      <a:pt x="3635" y="370"/>
                    </a:cubicBezTo>
                    <a:cubicBezTo>
                      <a:pt x="3655" y="494"/>
                      <a:pt x="3665" y="621"/>
                      <a:pt x="3661" y="740"/>
                    </a:cubicBezTo>
                    <a:cubicBezTo>
                      <a:pt x="3655" y="897"/>
                      <a:pt x="3639" y="1031"/>
                      <a:pt x="3610" y="1149"/>
                    </a:cubicBezTo>
                    <a:cubicBezTo>
                      <a:pt x="3582" y="1257"/>
                      <a:pt x="3604" y="1368"/>
                      <a:pt x="3664" y="1454"/>
                    </a:cubicBezTo>
                    <a:cubicBezTo>
                      <a:pt x="3780" y="1618"/>
                      <a:pt x="3849" y="1805"/>
                      <a:pt x="3860" y="2004"/>
                    </a:cubicBezTo>
                    <a:cubicBezTo>
                      <a:pt x="3812" y="1989"/>
                      <a:pt x="3758" y="1979"/>
                      <a:pt x="3706" y="1979"/>
                    </a:cubicBezTo>
                    <a:lnTo>
                      <a:pt x="3657" y="1979"/>
                    </a:lnTo>
                    <a:lnTo>
                      <a:pt x="3657" y="1874"/>
                    </a:lnTo>
                    <a:cubicBezTo>
                      <a:pt x="3658" y="1786"/>
                      <a:pt x="3608" y="1703"/>
                      <a:pt x="3528" y="1659"/>
                    </a:cubicBezTo>
                    <a:cubicBezTo>
                      <a:pt x="3492" y="1639"/>
                      <a:pt x="3452" y="1629"/>
                      <a:pt x="3412" y="1629"/>
                    </a:cubicBezTo>
                    <a:cubicBezTo>
                      <a:pt x="3363" y="1629"/>
                      <a:pt x="3315" y="1643"/>
                      <a:pt x="3274" y="1671"/>
                    </a:cubicBezTo>
                    <a:cubicBezTo>
                      <a:pt x="3253" y="1682"/>
                      <a:pt x="3231" y="1695"/>
                      <a:pt x="3210" y="1708"/>
                    </a:cubicBezTo>
                    <a:cubicBezTo>
                      <a:pt x="3151" y="1739"/>
                      <a:pt x="3087" y="1765"/>
                      <a:pt x="3014" y="1787"/>
                    </a:cubicBezTo>
                    <a:cubicBezTo>
                      <a:pt x="2891" y="1825"/>
                      <a:pt x="2749" y="1848"/>
                      <a:pt x="2569" y="1863"/>
                    </a:cubicBezTo>
                    <a:cubicBezTo>
                      <a:pt x="2424" y="1875"/>
                      <a:pt x="2279" y="1880"/>
                      <a:pt x="2136" y="1880"/>
                    </a:cubicBezTo>
                    <a:cubicBezTo>
                      <a:pt x="1949" y="1880"/>
                      <a:pt x="1765" y="1871"/>
                      <a:pt x="1590" y="1853"/>
                    </a:cubicBezTo>
                    <a:cubicBezTo>
                      <a:pt x="1395" y="1831"/>
                      <a:pt x="1148" y="1790"/>
                      <a:pt x="959" y="1678"/>
                    </a:cubicBezTo>
                    <a:cubicBezTo>
                      <a:pt x="959" y="1678"/>
                      <a:pt x="957" y="1678"/>
                      <a:pt x="957" y="1676"/>
                    </a:cubicBezTo>
                    <a:cubicBezTo>
                      <a:pt x="917" y="1651"/>
                      <a:pt x="872" y="1639"/>
                      <a:pt x="827" y="1639"/>
                    </a:cubicBezTo>
                    <a:cubicBezTo>
                      <a:pt x="785" y="1639"/>
                      <a:pt x="743" y="1650"/>
                      <a:pt x="705" y="1671"/>
                    </a:cubicBezTo>
                    <a:cubicBezTo>
                      <a:pt x="627" y="1714"/>
                      <a:pt x="580" y="1794"/>
                      <a:pt x="580" y="1885"/>
                    </a:cubicBezTo>
                    <a:lnTo>
                      <a:pt x="580" y="1982"/>
                    </a:lnTo>
                    <a:lnTo>
                      <a:pt x="535" y="1982"/>
                    </a:lnTo>
                    <a:cubicBezTo>
                      <a:pt x="480" y="1982"/>
                      <a:pt x="427" y="1991"/>
                      <a:pt x="376" y="2005"/>
                    </a:cubicBezTo>
                    <a:cubicBezTo>
                      <a:pt x="391" y="1793"/>
                      <a:pt x="469" y="1585"/>
                      <a:pt x="602" y="1416"/>
                    </a:cubicBezTo>
                    <a:cubicBezTo>
                      <a:pt x="653" y="1350"/>
                      <a:pt x="680" y="1269"/>
                      <a:pt x="682" y="1184"/>
                    </a:cubicBezTo>
                    <a:cubicBezTo>
                      <a:pt x="683" y="973"/>
                      <a:pt x="809" y="781"/>
                      <a:pt x="1010" y="680"/>
                    </a:cubicBezTo>
                    <a:cubicBezTo>
                      <a:pt x="1353" y="507"/>
                      <a:pt x="1735" y="462"/>
                      <a:pt x="2062" y="439"/>
                    </a:cubicBezTo>
                    <a:cubicBezTo>
                      <a:pt x="2147" y="433"/>
                      <a:pt x="2228" y="427"/>
                      <a:pt x="2310" y="424"/>
                    </a:cubicBezTo>
                    <a:cubicBezTo>
                      <a:pt x="2648" y="404"/>
                      <a:pt x="2963" y="385"/>
                      <a:pt x="3304" y="318"/>
                    </a:cubicBezTo>
                    <a:cubicBezTo>
                      <a:pt x="3371" y="305"/>
                      <a:pt x="3441" y="290"/>
                      <a:pt x="3499" y="279"/>
                    </a:cubicBezTo>
                    <a:cubicBezTo>
                      <a:pt x="3508" y="277"/>
                      <a:pt x="3516" y="276"/>
                      <a:pt x="3525" y="276"/>
                    </a:cubicBezTo>
                    <a:close/>
                    <a:moveTo>
                      <a:pt x="580" y="2256"/>
                    </a:moveTo>
                    <a:lnTo>
                      <a:pt x="580" y="2780"/>
                    </a:lnTo>
                    <a:lnTo>
                      <a:pt x="535" y="2780"/>
                    </a:lnTo>
                    <a:cubicBezTo>
                      <a:pt x="389" y="2780"/>
                      <a:pt x="273" y="2662"/>
                      <a:pt x="273" y="2518"/>
                    </a:cubicBezTo>
                    <a:cubicBezTo>
                      <a:pt x="273" y="2372"/>
                      <a:pt x="391" y="2256"/>
                      <a:pt x="535" y="2256"/>
                    </a:cubicBezTo>
                    <a:close/>
                    <a:moveTo>
                      <a:pt x="3706" y="2254"/>
                    </a:moveTo>
                    <a:cubicBezTo>
                      <a:pt x="3852" y="2254"/>
                      <a:pt x="3968" y="2372"/>
                      <a:pt x="3968" y="2516"/>
                    </a:cubicBezTo>
                    <a:cubicBezTo>
                      <a:pt x="3968" y="2662"/>
                      <a:pt x="3850" y="2780"/>
                      <a:pt x="3706" y="2780"/>
                    </a:cubicBezTo>
                    <a:lnTo>
                      <a:pt x="3658" y="2780"/>
                    </a:lnTo>
                    <a:lnTo>
                      <a:pt x="3658" y="2254"/>
                    </a:lnTo>
                    <a:close/>
                    <a:moveTo>
                      <a:pt x="3384" y="1922"/>
                    </a:moveTo>
                    <a:lnTo>
                      <a:pt x="3384" y="2924"/>
                    </a:lnTo>
                    <a:cubicBezTo>
                      <a:pt x="3384" y="3623"/>
                      <a:pt x="2816" y="4191"/>
                      <a:pt x="2118" y="4191"/>
                    </a:cubicBezTo>
                    <a:cubicBezTo>
                      <a:pt x="1424" y="4191"/>
                      <a:pt x="860" y="3630"/>
                      <a:pt x="851" y="2940"/>
                    </a:cubicBezTo>
                    <a:cubicBezTo>
                      <a:pt x="852" y="2933"/>
                      <a:pt x="851" y="1931"/>
                      <a:pt x="851" y="1931"/>
                    </a:cubicBezTo>
                    <a:lnTo>
                      <a:pt x="851" y="1931"/>
                    </a:lnTo>
                    <a:cubicBezTo>
                      <a:pt x="1078" y="2056"/>
                      <a:pt x="1347" y="2100"/>
                      <a:pt x="1558" y="2123"/>
                    </a:cubicBezTo>
                    <a:cubicBezTo>
                      <a:pt x="1742" y="2144"/>
                      <a:pt x="1935" y="2154"/>
                      <a:pt x="2132" y="2154"/>
                    </a:cubicBezTo>
                    <a:cubicBezTo>
                      <a:pt x="2283" y="2154"/>
                      <a:pt x="2437" y="2148"/>
                      <a:pt x="2589" y="2136"/>
                    </a:cubicBezTo>
                    <a:cubicBezTo>
                      <a:pt x="2789" y="2119"/>
                      <a:pt x="2949" y="2093"/>
                      <a:pt x="3092" y="2049"/>
                    </a:cubicBezTo>
                    <a:cubicBezTo>
                      <a:pt x="3182" y="2021"/>
                      <a:pt x="3262" y="1988"/>
                      <a:pt x="3335" y="1950"/>
                    </a:cubicBezTo>
                    <a:lnTo>
                      <a:pt x="3384" y="1922"/>
                    </a:lnTo>
                    <a:close/>
                    <a:moveTo>
                      <a:pt x="2340" y="4446"/>
                    </a:moveTo>
                    <a:lnTo>
                      <a:pt x="2340" y="4744"/>
                    </a:lnTo>
                    <a:cubicBezTo>
                      <a:pt x="2340" y="4866"/>
                      <a:pt x="2240" y="4967"/>
                      <a:pt x="2118" y="4967"/>
                    </a:cubicBezTo>
                    <a:cubicBezTo>
                      <a:pt x="1995" y="4967"/>
                      <a:pt x="1896" y="4866"/>
                      <a:pt x="1896" y="4744"/>
                    </a:cubicBezTo>
                    <a:lnTo>
                      <a:pt x="1896" y="4446"/>
                    </a:lnTo>
                    <a:cubicBezTo>
                      <a:pt x="1969" y="4457"/>
                      <a:pt x="2043" y="4462"/>
                      <a:pt x="2118" y="4462"/>
                    </a:cubicBezTo>
                    <a:cubicBezTo>
                      <a:pt x="2192" y="4462"/>
                      <a:pt x="2267" y="4457"/>
                      <a:pt x="2340" y="4446"/>
                    </a:cubicBezTo>
                    <a:close/>
                    <a:moveTo>
                      <a:pt x="3523" y="1"/>
                    </a:moveTo>
                    <a:cubicBezTo>
                      <a:pt x="3496" y="1"/>
                      <a:pt x="3470" y="4"/>
                      <a:pt x="3444" y="9"/>
                    </a:cubicBezTo>
                    <a:cubicBezTo>
                      <a:pt x="3386" y="21"/>
                      <a:pt x="3319" y="34"/>
                      <a:pt x="3252" y="49"/>
                    </a:cubicBezTo>
                    <a:cubicBezTo>
                      <a:pt x="2931" y="113"/>
                      <a:pt x="2621" y="130"/>
                      <a:pt x="2297" y="149"/>
                    </a:cubicBezTo>
                    <a:cubicBezTo>
                      <a:pt x="2214" y="155"/>
                      <a:pt x="2131" y="158"/>
                      <a:pt x="2045" y="165"/>
                    </a:cubicBezTo>
                    <a:cubicBezTo>
                      <a:pt x="1689" y="188"/>
                      <a:pt x="1273" y="239"/>
                      <a:pt x="887" y="434"/>
                    </a:cubicBezTo>
                    <a:cubicBezTo>
                      <a:pt x="595" y="581"/>
                      <a:pt x="413" y="868"/>
                      <a:pt x="411" y="1183"/>
                    </a:cubicBezTo>
                    <a:cubicBezTo>
                      <a:pt x="411" y="1206"/>
                      <a:pt x="404" y="1229"/>
                      <a:pt x="389" y="1247"/>
                    </a:cubicBezTo>
                    <a:cubicBezTo>
                      <a:pt x="203" y="1483"/>
                      <a:pt x="102" y="1778"/>
                      <a:pt x="102" y="2077"/>
                    </a:cubicBezTo>
                    <a:lnTo>
                      <a:pt x="102" y="2202"/>
                    </a:lnTo>
                    <a:cubicBezTo>
                      <a:pt x="40" y="2289"/>
                      <a:pt x="0" y="2399"/>
                      <a:pt x="0" y="2515"/>
                    </a:cubicBezTo>
                    <a:cubicBezTo>
                      <a:pt x="0" y="2809"/>
                      <a:pt x="241" y="3049"/>
                      <a:pt x="536" y="3049"/>
                    </a:cubicBezTo>
                    <a:lnTo>
                      <a:pt x="589" y="3049"/>
                    </a:lnTo>
                    <a:cubicBezTo>
                      <a:pt x="640" y="3668"/>
                      <a:pt x="1060" y="4185"/>
                      <a:pt x="1628" y="4379"/>
                    </a:cubicBezTo>
                    <a:lnTo>
                      <a:pt x="1628" y="4585"/>
                    </a:lnTo>
                    <a:cubicBezTo>
                      <a:pt x="973" y="4795"/>
                      <a:pt x="496" y="5411"/>
                      <a:pt x="496" y="6135"/>
                    </a:cubicBezTo>
                    <a:lnTo>
                      <a:pt x="496" y="6537"/>
                    </a:lnTo>
                    <a:cubicBezTo>
                      <a:pt x="496" y="6612"/>
                      <a:pt x="558" y="6673"/>
                      <a:pt x="632" y="6673"/>
                    </a:cubicBezTo>
                    <a:lnTo>
                      <a:pt x="3614" y="6673"/>
                    </a:lnTo>
                    <a:cubicBezTo>
                      <a:pt x="3689" y="6673"/>
                      <a:pt x="3750" y="6612"/>
                      <a:pt x="3750" y="6537"/>
                    </a:cubicBezTo>
                    <a:lnTo>
                      <a:pt x="3750" y="6135"/>
                    </a:lnTo>
                    <a:cubicBezTo>
                      <a:pt x="3750" y="5896"/>
                      <a:pt x="3699" y="5667"/>
                      <a:pt x="3601" y="5452"/>
                    </a:cubicBezTo>
                    <a:cubicBezTo>
                      <a:pt x="3579" y="5402"/>
                      <a:pt x="3528" y="5373"/>
                      <a:pt x="3477" y="5373"/>
                    </a:cubicBezTo>
                    <a:cubicBezTo>
                      <a:pt x="3458" y="5373"/>
                      <a:pt x="3439" y="5377"/>
                      <a:pt x="3421" y="5385"/>
                    </a:cubicBezTo>
                    <a:cubicBezTo>
                      <a:pt x="3352" y="5415"/>
                      <a:pt x="3323" y="5498"/>
                      <a:pt x="3354" y="5565"/>
                    </a:cubicBezTo>
                    <a:cubicBezTo>
                      <a:pt x="3435" y="5743"/>
                      <a:pt x="3477" y="5935"/>
                      <a:pt x="3477" y="6133"/>
                    </a:cubicBezTo>
                    <a:lnTo>
                      <a:pt x="3477" y="6398"/>
                    </a:lnTo>
                    <a:lnTo>
                      <a:pt x="763" y="6398"/>
                    </a:lnTo>
                    <a:lnTo>
                      <a:pt x="763" y="6133"/>
                    </a:lnTo>
                    <a:cubicBezTo>
                      <a:pt x="763" y="5554"/>
                      <a:pt x="1127" y="5062"/>
                      <a:pt x="1639" y="4866"/>
                    </a:cubicBezTo>
                    <a:cubicBezTo>
                      <a:pt x="1695" y="5078"/>
                      <a:pt x="1889" y="5233"/>
                      <a:pt x="2118" y="5233"/>
                    </a:cubicBezTo>
                    <a:cubicBezTo>
                      <a:pt x="2348" y="5233"/>
                      <a:pt x="2540" y="5078"/>
                      <a:pt x="2597" y="4866"/>
                    </a:cubicBezTo>
                    <a:cubicBezTo>
                      <a:pt x="2742" y="4920"/>
                      <a:pt x="2876" y="4999"/>
                      <a:pt x="2997" y="5102"/>
                    </a:cubicBezTo>
                    <a:cubicBezTo>
                      <a:pt x="3022" y="5125"/>
                      <a:pt x="3054" y="5135"/>
                      <a:pt x="3086" y="5135"/>
                    </a:cubicBezTo>
                    <a:cubicBezTo>
                      <a:pt x="3124" y="5135"/>
                      <a:pt x="3163" y="5119"/>
                      <a:pt x="3189" y="5088"/>
                    </a:cubicBezTo>
                    <a:cubicBezTo>
                      <a:pt x="3239" y="5032"/>
                      <a:pt x="3231" y="4945"/>
                      <a:pt x="3175" y="4896"/>
                    </a:cubicBezTo>
                    <a:cubicBezTo>
                      <a:pt x="3010" y="4753"/>
                      <a:pt x="2818" y="4650"/>
                      <a:pt x="2614" y="4584"/>
                    </a:cubicBezTo>
                    <a:lnTo>
                      <a:pt x="2614" y="4380"/>
                    </a:lnTo>
                    <a:cubicBezTo>
                      <a:pt x="3182" y="4188"/>
                      <a:pt x="3601" y="3671"/>
                      <a:pt x="3654" y="3052"/>
                    </a:cubicBezTo>
                    <a:lnTo>
                      <a:pt x="3709" y="3052"/>
                    </a:lnTo>
                    <a:cubicBezTo>
                      <a:pt x="4003" y="3052"/>
                      <a:pt x="4243" y="2812"/>
                      <a:pt x="4243" y="2516"/>
                    </a:cubicBezTo>
                    <a:cubicBezTo>
                      <a:pt x="4243" y="2399"/>
                      <a:pt x="4205" y="2288"/>
                      <a:pt x="4140" y="2199"/>
                    </a:cubicBezTo>
                    <a:lnTo>
                      <a:pt x="4138" y="2078"/>
                    </a:lnTo>
                    <a:cubicBezTo>
                      <a:pt x="4138" y="1796"/>
                      <a:pt x="4053" y="1526"/>
                      <a:pt x="3888" y="1298"/>
                    </a:cubicBezTo>
                    <a:cubicBezTo>
                      <a:pt x="3872" y="1276"/>
                      <a:pt x="3869" y="1245"/>
                      <a:pt x="3876" y="1215"/>
                    </a:cubicBezTo>
                    <a:cubicBezTo>
                      <a:pt x="3910" y="1077"/>
                      <a:pt x="3929" y="924"/>
                      <a:pt x="3935" y="747"/>
                    </a:cubicBezTo>
                    <a:cubicBezTo>
                      <a:pt x="3938" y="609"/>
                      <a:pt x="3929" y="468"/>
                      <a:pt x="3907" y="325"/>
                    </a:cubicBezTo>
                    <a:cubicBezTo>
                      <a:pt x="3891" y="222"/>
                      <a:pt x="3830" y="127"/>
                      <a:pt x="3742" y="69"/>
                    </a:cubicBezTo>
                    <a:cubicBezTo>
                      <a:pt x="3677" y="24"/>
                      <a:pt x="3600" y="1"/>
                      <a:pt x="3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9"/>
              <p:cNvSpPr/>
              <p:nvPr/>
            </p:nvSpPr>
            <p:spPr>
              <a:xfrm>
                <a:off x="2944809" y="1708099"/>
                <a:ext cx="7682" cy="15027"/>
              </a:xfrm>
              <a:custGeom>
                <a:avLst/>
                <a:gdLst/>
                <a:ahLst/>
                <a:cxnLst/>
                <a:rect l="l" t="t" r="r" b="b"/>
                <a:pathLst>
                  <a:path w="273" h="534" extrusionOk="0">
                    <a:moveTo>
                      <a:pt x="137" y="1"/>
                    </a:moveTo>
                    <a:cubicBezTo>
                      <a:pt x="61" y="1"/>
                      <a:pt x="0" y="64"/>
                      <a:pt x="0" y="138"/>
                    </a:cubicBezTo>
                    <a:lnTo>
                      <a:pt x="0" y="398"/>
                    </a:lnTo>
                    <a:cubicBezTo>
                      <a:pt x="0" y="473"/>
                      <a:pt x="61" y="534"/>
                      <a:pt x="137" y="534"/>
                    </a:cubicBezTo>
                    <a:cubicBezTo>
                      <a:pt x="211" y="534"/>
                      <a:pt x="272" y="473"/>
                      <a:pt x="272" y="398"/>
                    </a:cubicBezTo>
                    <a:lnTo>
                      <a:pt x="272" y="138"/>
                    </a:lnTo>
                    <a:cubicBezTo>
                      <a:pt x="272" y="61"/>
                      <a:pt x="213"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9"/>
              <p:cNvSpPr/>
              <p:nvPr/>
            </p:nvSpPr>
            <p:spPr>
              <a:xfrm>
                <a:off x="2976608" y="1708099"/>
                <a:ext cx="7710" cy="15027"/>
              </a:xfrm>
              <a:custGeom>
                <a:avLst/>
                <a:gdLst/>
                <a:ahLst/>
                <a:cxnLst/>
                <a:rect l="l" t="t" r="r" b="b"/>
                <a:pathLst>
                  <a:path w="274" h="534" extrusionOk="0">
                    <a:moveTo>
                      <a:pt x="137" y="1"/>
                    </a:moveTo>
                    <a:cubicBezTo>
                      <a:pt x="63" y="1"/>
                      <a:pt x="0" y="64"/>
                      <a:pt x="0" y="138"/>
                    </a:cubicBezTo>
                    <a:lnTo>
                      <a:pt x="0" y="398"/>
                    </a:lnTo>
                    <a:cubicBezTo>
                      <a:pt x="0" y="473"/>
                      <a:pt x="63" y="534"/>
                      <a:pt x="137" y="534"/>
                    </a:cubicBezTo>
                    <a:cubicBezTo>
                      <a:pt x="211" y="534"/>
                      <a:pt x="274" y="473"/>
                      <a:pt x="274" y="398"/>
                    </a:cubicBezTo>
                    <a:lnTo>
                      <a:pt x="274" y="138"/>
                    </a:lnTo>
                    <a:cubicBezTo>
                      <a:pt x="271" y="61"/>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5" name="Google Shape;1235;p5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Times New Roman" panose="02020603050405020304" charset="0"/>
                <a:cs typeface="Times New Roman" panose="02020603050405020304" charset="0"/>
              </a:rPr>
              <a:t>- Ý nghĩa của tự lập đối với xã hội là:</a:t>
            </a:r>
          </a:p>
        </p:txBody>
      </p:sp>
      <p:sp>
        <p:nvSpPr>
          <p:cNvPr id="1236" name="Google Shape;1236;p59"/>
          <p:cNvSpPr txBox="1"/>
          <p:nvPr/>
        </p:nvSpPr>
        <p:spPr>
          <a:xfrm>
            <a:off x="5913755" y="1851660"/>
            <a:ext cx="2510155" cy="4895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solidFill>
                  <a:schemeClr val="dk1"/>
                </a:solidFill>
                <a:latin typeface="Times New Roman" panose="02020603050405020304" charset="0"/>
                <a:ea typeface="Fredoka One" panose="02000000000000000000"/>
                <a:cs typeface="Times New Roman" panose="02020603050405020304" charset="0"/>
                <a:sym typeface="Fredoka One" panose="02000000000000000000"/>
              </a:rPr>
              <a:t>Góp phần </a:t>
            </a:r>
          </a:p>
          <a:p>
            <a:pPr marL="0" lvl="0" indent="0" algn="ctr" rtl="0">
              <a:spcBef>
                <a:spcPts val="0"/>
              </a:spcBef>
              <a:spcAft>
                <a:spcPts val="0"/>
              </a:spcAft>
              <a:buNone/>
            </a:pPr>
            <a:r>
              <a:rPr lang="en-GB" sz="2400">
                <a:solidFill>
                  <a:schemeClr val="dk1"/>
                </a:solidFill>
                <a:latin typeface="Times New Roman" panose="02020603050405020304" charset="0"/>
                <a:ea typeface="Fredoka One" panose="02000000000000000000"/>
                <a:cs typeface="Times New Roman" panose="02020603050405020304" charset="0"/>
                <a:sym typeface="Fredoka One" panose="02000000000000000000"/>
              </a:rPr>
              <a:t>phát triển xã hội.</a:t>
            </a:r>
          </a:p>
        </p:txBody>
      </p:sp>
      <p:sp>
        <p:nvSpPr>
          <p:cNvPr id="1237" name="Google Shape;1237;p59"/>
          <p:cNvSpPr txBox="1"/>
          <p:nvPr/>
        </p:nvSpPr>
        <p:spPr>
          <a:xfrm>
            <a:off x="5970905" y="3476625"/>
            <a:ext cx="2453005" cy="4895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solidFill>
                  <a:schemeClr val="dk1"/>
                </a:solidFill>
                <a:latin typeface="Times New Roman" panose="02020603050405020304" charset="0"/>
                <a:ea typeface="Fredoka One" panose="02000000000000000000"/>
                <a:cs typeface="Times New Roman" panose="02020603050405020304" charset="0"/>
                <a:sym typeface="Fredoka One" panose="02000000000000000000"/>
              </a:rPr>
              <a:t>Xây dựng quê hương phát triển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5"/>
                                        </p:tgtEl>
                                        <p:attrNameLst>
                                          <p:attrName>style.visibility</p:attrName>
                                        </p:attrNameLst>
                                      </p:cBhvr>
                                      <p:to>
                                        <p:strVal val="visible"/>
                                      </p:to>
                                    </p:set>
                                    <p:animEffect transition="in" filter="fade">
                                      <p:cBhvr>
                                        <p:cTn id="7" dur="500"/>
                                        <p:tgtEl>
                                          <p:spTgt spid="116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236"/>
                                        </p:tgtEl>
                                        <p:attrNameLst>
                                          <p:attrName>style.visibility</p:attrName>
                                        </p:attrNameLst>
                                      </p:cBhvr>
                                      <p:to>
                                        <p:strVal val="visible"/>
                                      </p:to>
                                    </p:set>
                                    <p:anim calcmode="lin" valueType="num">
                                      <p:cBhvr>
                                        <p:cTn id="12" dur="500" fill="hold"/>
                                        <p:tgtEl>
                                          <p:spTgt spid="1236"/>
                                        </p:tgtEl>
                                        <p:attrNameLst>
                                          <p:attrName>ppt_w</p:attrName>
                                        </p:attrNameLst>
                                      </p:cBhvr>
                                      <p:tavLst>
                                        <p:tav tm="0">
                                          <p:val>
                                            <p:fltVal val="0"/>
                                          </p:val>
                                        </p:tav>
                                        <p:tav tm="100000">
                                          <p:val>
                                            <p:strVal val="#ppt_w"/>
                                          </p:val>
                                        </p:tav>
                                      </p:tavLst>
                                    </p:anim>
                                    <p:anim calcmode="lin" valueType="num">
                                      <p:cBhvr>
                                        <p:cTn id="13" dur="500" fill="hold"/>
                                        <p:tgtEl>
                                          <p:spTgt spid="123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68"/>
                                        </p:tgtEl>
                                        <p:attrNameLst>
                                          <p:attrName>style.visibility</p:attrName>
                                        </p:attrNameLst>
                                      </p:cBhvr>
                                      <p:to>
                                        <p:strVal val="visible"/>
                                      </p:to>
                                    </p:set>
                                    <p:animEffect transition="in" filter="fade">
                                      <p:cBhvr>
                                        <p:cTn id="18" dur="500"/>
                                        <p:tgtEl>
                                          <p:spTgt spid="116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237"/>
                                        </p:tgtEl>
                                        <p:attrNameLst>
                                          <p:attrName>style.visibility</p:attrName>
                                        </p:attrNameLst>
                                      </p:cBhvr>
                                      <p:to>
                                        <p:strVal val="visible"/>
                                      </p:to>
                                    </p:set>
                                    <p:anim calcmode="lin" valueType="num">
                                      <p:cBhvr>
                                        <p:cTn id="23" dur="500" fill="hold"/>
                                        <p:tgtEl>
                                          <p:spTgt spid="1237"/>
                                        </p:tgtEl>
                                        <p:attrNameLst>
                                          <p:attrName>ppt_w</p:attrName>
                                        </p:attrNameLst>
                                      </p:cBhvr>
                                      <p:tavLst>
                                        <p:tav tm="0">
                                          <p:val>
                                            <p:fltVal val="0"/>
                                          </p:val>
                                        </p:tav>
                                        <p:tav tm="100000">
                                          <p:val>
                                            <p:strVal val="#ppt_w"/>
                                          </p:val>
                                        </p:tav>
                                      </p:tavLst>
                                    </p:anim>
                                    <p:anim calcmode="lin" valueType="num">
                                      <p:cBhvr>
                                        <p:cTn id="24" dur="500" fill="hold"/>
                                        <p:tgtEl>
                                          <p:spTgt spid="12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 grpId="0"/>
      <p:bldP spid="1236" grpId="1"/>
      <p:bldP spid="1237" grpId="0"/>
      <p:bldP spid="123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p:nvPr/>
        </p:nvSpPr>
        <p:spPr>
          <a:xfrm>
            <a:off x="728345" y="3528695"/>
            <a:ext cx="2336165" cy="63500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 name="Google Shape;279;p42"/>
          <p:cNvSpPr/>
          <p:nvPr/>
        </p:nvSpPr>
        <p:spPr>
          <a:xfrm>
            <a:off x="3408045" y="3528695"/>
            <a:ext cx="2336165" cy="63500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endParaRPr/>
          </a:p>
        </p:txBody>
      </p:sp>
      <p:sp>
        <p:nvSpPr>
          <p:cNvPr id="280" name="Google Shape;280;p42"/>
          <p:cNvSpPr/>
          <p:nvPr/>
        </p:nvSpPr>
        <p:spPr>
          <a:xfrm>
            <a:off x="6087745" y="3528695"/>
            <a:ext cx="2336165" cy="63500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endParaRPr/>
          </a:p>
        </p:txBody>
      </p:sp>
      <p:sp>
        <p:nvSpPr>
          <p:cNvPr id="281" name="Google Shape;281;p42"/>
          <p:cNvSpPr txBox="1">
            <a:spLocks noGrp="1"/>
          </p:cNvSpPr>
          <p:nvPr>
            <p:ph type="subTitle" idx="18"/>
          </p:nvPr>
        </p:nvSpPr>
        <p:spPr>
          <a:xfrm>
            <a:off x="728345" y="3607435"/>
            <a:ext cx="2336165" cy="4813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tLang="en-GB" sz="2400" b="1">
                <a:solidFill>
                  <a:schemeClr val="tx1"/>
                </a:solidFill>
                <a:latin typeface="Times New Roman" panose="02020603050405020304" charset="0"/>
                <a:cs typeface="Times New Roman" panose="02020603050405020304" charset="0"/>
              </a:rPr>
              <a:t>LUYỆN TẬP</a:t>
            </a:r>
          </a:p>
        </p:txBody>
      </p:sp>
      <p:sp>
        <p:nvSpPr>
          <p:cNvPr id="282" name="Google Shape;282;p42"/>
          <p:cNvSpPr txBox="1">
            <a:spLocks noGrp="1"/>
          </p:cNvSpPr>
          <p:nvPr>
            <p:ph type="subTitle" idx="19"/>
          </p:nvPr>
        </p:nvSpPr>
        <p:spPr>
          <a:xfrm>
            <a:off x="3408050" y="3607355"/>
            <a:ext cx="2336400" cy="48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tLang="en-GB" sz="2400" b="1">
                <a:solidFill>
                  <a:schemeClr val="tx1"/>
                </a:solidFill>
                <a:latin typeface="Times New Roman" panose="02020603050405020304" charset="0"/>
                <a:cs typeface="Times New Roman" panose="02020603050405020304" charset="0"/>
              </a:rPr>
              <a:t>VẬN DỤNG </a:t>
            </a:r>
          </a:p>
        </p:txBody>
      </p:sp>
      <p:sp>
        <p:nvSpPr>
          <p:cNvPr id="283" name="Google Shape;283;p42"/>
          <p:cNvSpPr txBox="1">
            <a:spLocks noGrp="1"/>
          </p:cNvSpPr>
          <p:nvPr>
            <p:ph type="subTitle" idx="20"/>
          </p:nvPr>
        </p:nvSpPr>
        <p:spPr>
          <a:xfrm>
            <a:off x="6087450" y="3607355"/>
            <a:ext cx="2336400" cy="48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tLang="en-GB" sz="2400" b="1">
                <a:solidFill>
                  <a:schemeClr val="tx1"/>
                </a:solidFill>
                <a:latin typeface="Times New Roman" panose="02020603050405020304" charset="0"/>
                <a:cs typeface="Times New Roman" panose="02020603050405020304" charset="0"/>
              </a:rPr>
              <a:t>BTVN</a:t>
            </a:r>
          </a:p>
        </p:txBody>
      </p:sp>
      <p:sp>
        <p:nvSpPr>
          <p:cNvPr id="284" name="Google Shape;284;p42"/>
          <p:cNvSpPr/>
          <p:nvPr/>
        </p:nvSpPr>
        <p:spPr>
          <a:xfrm>
            <a:off x="3407410" y="1826260"/>
            <a:ext cx="2336165" cy="58801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42"/>
          <p:cNvSpPr/>
          <p:nvPr/>
        </p:nvSpPr>
        <p:spPr>
          <a:xfrm>
            <a:off x="6086475" y="1828800"/>
            <a:ext cx="2336165" cy="58801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6" name="Google Shape;286;p42">
            <a:hlinkClick r:id="rId3" action="ppaction://hlinksldjump"/>
          </p:cNvPr>
          <p:cNvSpPr/>
          <p:nvPr/>
        </p:nvSpPr>
        <p:spPr>
          <a:xfrm>
            <a:off x="727075" y="1828800"/>
            <a:ext cx="2336165" cy="58801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7" name="Google Shape;287;p42"/>
          <p:cNvSpPr txBox="1">
            <a:spLocks noGrp="1"/>
          </p:cNvSpPr>
          <p:nvPr>
            <p:ph type="subTitle" idx="17"/>
          </p:nvPr>
        </p:nvSpPr>
        <p:spPr>
          <a:xfrm>
            <a:off x="6087450" y="1878310"/>
            <a:ext cx="2336400" cy="48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tLang="en-GB" sz="2400" b="1">
                <a:solidFill>
                  <a:schemeClr val="tx1"/>
                </a:solidFill>
                <a:latin typeface="Times New Roman" panose="02020603050405020304" charset="0"/>
                <a:cs typeface="Times New Roman" panose="02020603050405020304" charset="0"/>
              </a:rPr>
              <a:t>Ý NGHĨA</a:t>
            </a:r>
          </a:p>
        </p:txBody>
      </p:sp>
      <p:sp>
        <p:nvSpPr>
          <p:cNvPr id="288" name="Google Shape;288;p42"/>
          <p:cNvSpPr txBox="1">
            <a:spLocks noGrp="1"/>
          </p:cNvSpPr>
          <p:nvPr>
            <p:ph type="subTitle" idx="16"/>
          </p:nvPr>
        </p:nvSpPr>
        <p:spPr>
          <a:xfrm>
            <a:off x="3408045" y="1826260"/>
            <a:ext cx="2336165" cy="4610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tLang="en-GB" sz="2400" b="1">
                <a:solidFill>
                  <a:schemeClr val="tx1"/>
                </a:solidFill>
                <a:latin typeface="Times New Roman" panose="02020603050405020304" charset="0"/>
                <a:cs typeface="Times New Roman" panose="02020603050405020304" charset="0"/>
              </a:rPr>
              <a:t>BIỂU HIỆN</a:t>
            </a:r>
          </a:p>
        </p:txBody>
      </p:sp>
      <p:cxnSp>
        <p:nvCxnSpPr>
          <p:cNvPr id="290" name="Google Shape;290;p42"/>
          <p:cNvCxnSpPr>
            <a:stCxn id="291" idx="4"/>
            <a:endCxn id="286" idx="0"/>
          </p:cNvCxnSpPr>
          <p:nvPr/>
        </p:nvCxnSpPr>
        <p:spPr>
          <a:xfrm flipH="1">
            <a:off x="1895580" y="1537145"/>
            <a:ext cx="1905" cy="291465"/>
          </a:xfrm>
          <a:prstGeom prst="straightConnector1">
            <a:avLst/>
          </a:prstGeom>
          <a:noFill/>
          <a:ln w="19050" cap="rnd" cmpd="sng">
            <a:solidFill>
              <a:schemeClr val="accent2"/>
            </a:solidFill>
            <a:prstDash val="solid"/>
            <a:round/>
            <a:headEnd type="none" w="med" len="med"/>
            <a:tailEnd type="none" w="med" len="med"/>
          </a:ln>
        </p:spPr>
      </p:cxnSp>
      <p:cxnSp>
        <p:nvCxnSpPr>
          <p:cNvPr id="292" name="Google Shape;292;p42"/>
          <p:cNvCxnSpPr>
            <a:stCxn id="293" idx="4"/>
            <a:endCxn id="284" idx="0"/>
          </p:cNvCxnSpPr>
          <p:nvPr/>
        </p:nvCxnSpPr>
        <p:spPr>
          <a:xfrm flipH="1">
            <a:off x="4575615" y="1520000"/>
            <a:ext cx="635" cy="306070"/>
          </a:xfrm>
          <a:prstGeom prst="straightConnector1">
            <a:avLst/>
          </a:prstGeom>
          <a:noFill/>
          <a:ln w="19050" cap="rnd" cmpd="sng">
            <a:solidFill>
              <a:schemeClr val="accent2"/>
            </a:solidFill>
            <a:prstDash val="solid"/>
            <a:round/>
            <a:headEnd type="none" w="med" len="med"/>
            <a:tailEnd type="none" w="med" len="med"/>
          </a:ln>
        </p:spPr>
      </p:cxnSp>
      <p:cxnSp>
        <p:nvCxnSpPr>
          <p:cNvPr id="294" name="Google Shape;294;p42"/>
          <p:cNvCxnSpPr>
            <a:stCxn id="295" idx="4"/>
            <a:endCxn id="285" idx="0"/>
          </p:cNvCxnSpPr>
          <p:nvPr/>
        </p:nvCxnSpPr>
        <p:spPr>
          <a:xfrm flipH="1">
            <a:off x="7255015" y="1475550"/>
            <a:ext cx="635" cy="353060"/>
          </a:xfrm>
          <a:prstGeom prst="straightConnector1">
            <a:avLst/>
          </a:prstGeom>
          <a:noFill/>
          <a:ln w="19050" cap="rnd" cmpd="sng">
            <a:solidFill>
              <a:schemeClr val="accent2"/>
            </a:solidFill>
            <a:prstDash val="solid"/>
            <a:round/>
            <a:headEnd type="none" w="med" len="med"/>
            <a:tailEnd type="none" w="med" len="med"/>
          </a:ln>
        </p:spPr>
      </p:cxnSp>
      <p:cxnSp>
        <p:nvCxnSpPr>
          <p:cNvPr id="296" name="Google Shape;296;p42"/>
          <p:cNvCxnSpPr>
            <a:stCxn id="280" idx="0"/>
            <a:endCxn id="297" idx="4"/>
          </p:cNvCxnSpPr>
          <p:nvPr/>
        </p:nvCxnSpPr>
        <p:spPr>
          <a:xfrm flipV="1">
            <a:off x="7256285" y="3392867"/>
            <a:ext cx="0" cy="135890"/>
          </a:xfrm>
          <a:prstGeom prst="straightConnector1">
            <a:avLst/>
          </a:prstGeom>
          <a:noFill/>
          <a:ln w="19050" cap="rnd" cmpd="sng">
            <a:solidFill>
              <a:schemeClr val="accent2"/>
            </a:solidFill>
            <a:prstDash val="solid"/>
            <a:round/>
            <a:headEnd type="none" w="med" len="med"/>
            <a:tailEnd type="none" w="med" len="med"/>
          </a:ln>
        </p:spPr>
      </p:cxnSp>
      <p:cxnSp>
        <p:nvCxnSpPr>
          <p:cNvPr id="298" name="Google Shape;298;p42"/>
          <p:cNvCxnSpPr>
            <a:stCxn id="279" idx="0"/>
            <a:endCxn id="299" idx="4"/>
          </p:cNvCxnSpPr>
          <p:nvPr/>
        </p:nvCxnSpPr>
        <p:spPr>
          <a:xfrm flipV="1">
            <a:off x="4576250" y="3392867"/>
            <a:ext cx="0" cy="135890"/>
          </a:xfrm>
          <a:prstGeom prst="straightConnector1">
            <a:avLst/>
          </a:prstGeom>
          <a:noFill/>
          <a:ln w="19050" cap="rnd" cmpd="sng">
            <a:solidFill>
              <a:schemeClr val="accent2"/>
            </a:solidFill>
            <a:prstDash val="solid"/>
            <a:round/>
            <a:headEnd type="none" w="med" len="med"/>
            <a:tailEnd type="none" w="med" len="med"/>
          </a:ln>
        </p:spPr>
      </p:cxnSp>
      <p:cxnSp>
        <p:nvCxnSpPr>
          <p:cNvPr id="300" name="Google Shape;300;p42"/>
          <p:cNvCxnSpPr>
            <a:stCxn id="301" idx="4"/>
            <a:endCxn id="278" idx="0"/>
          </p:cNvCxnSpPr>
          <p:nvPr/>
        </p:nvCxnSpPr>
        <p:spPr>
          <a:xfrm flipH="1">
            <a:off x="1896850" y="3393075"/>
            <a:ext cx="635" cy="135890"/>
          </a:xfrm>
          <a:prstGeom prst="straightConnector1">
            <a:avLst/>
          </a:prstGeom>
          <a:noFill/>
          <a:ln w="19050" cap="rnd" cmpd="sng">
            <a:solidFill>
              <a:schemeClr val="accent2"/>
            </a:solidFill>
            <a:prstDash val="solid"/>
            <a:round/>
            <a:headEnd type="none" w="med" len="med"/>
            <a:tailEnd type="none" w="med" len="med"/>
          </a:ln>
        </p:spPr>
      </p:cxnSp>
      <p:sp>
        <p:nvSpPr>
          <p:cNvPr id="291" name="Google Shape;291;p42"/>
          <p:cNvSpPr/>
          <p:nvPr/>
        </p:nvSpPr>
        <p:spPr>
          <a:xfrm>
            <a:off x="1514800" y="773680"/>
            <a:ext cx="764100" cy="764100"/>
          </a:xfrm>
          <a:prstGeom prst="ellipse">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2"/>
          <p:cNvSpPr/>
          <p:nvPr/>
        </p:nvSpPr>
        <p:spPr>
          <a:xfrm>
            <a:off x="4194200" y="756535"/>
            <a:ext cx="764100" cy="764100"/>
          </a:xfrm>
          <a:prstGeom prst="ellipse">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2"/>
          <p:cNvSpPr/>
          <p:nvPr/>
        </p:nvSpPr>
        <p:spPr>
          <a:xfrm>
            <a:off x="6872965" y="712085"/>
            <a:ext cx="764100" cy="764100"/>
          </a:xfrm>
          <a:prstGeom prst="ellipse">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2"/>
          <p:cNvSpPr/>
          <p:nvPr/>
        </p:nvSpPr>
        <p:spPr>
          <a:xfrm>
            <a:off x="1514800" y="2628975"/>
            <a:ext cx="764100" cy="764100"/>
          </a:xfrm>
          <a:prstGeom prst="ellipse">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2"/>
          <p:cNvSpPr/>
          <p:nvPr/>
        </p:nvSpPr>
        <p:spPr>
          <a:xfrm>
            <a:off x="4194200" y="2628975"/>
            <a:ext cx="764100" cy="764100"/>
          </a:xfrm>
          <a:prstGeom prst="ellipse">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2"/>
          <p:cNvSpPr/>
          <p:nvPr/>
        </p:nvSpPr>
        <p:spPr>
          <a:xfrm>
            <a:off x="6873600" y="2628975"/>
            <a:ext cx="764100" cy="764100"/>
          </a:xfrm>
          <a:prstGeom prst="ellipse">
            <a:avLst/>
          </a:prstGeom>
          <a:solidFill>
            <a:schemeClr val="accent4"/>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2"/>
          <p:cNvSpPr txBox="1">
            <a:spLocks noGrp="1"/>
          </p:cNvSpPr>
          <p:nvPr>
            <p:ph type="title" idx="3"/>
          </p:nvPr>
        </p:nvSpPr>
        <p:spPr>
          <a:xfrm rot="1973">
            <a:off x="4053650" y="799482"/>
            <a:ext cx="1045200" cy="5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dirty="0" smtClean="0"/>
              <a:t>02</a:t>
            </a:r>
            <a:r>
              <a:rPr lang="vi-VN" altLang="en-GB" dirty="0" smtClean="0"/>
              <a:t>.</a:t>
            </a:r>
            <a:endParaRPr lang="vi-VN" altLang="en-GB" dirty="0"/>
          </a:p>
        </p:txBody>
      </p:sp>
      <p:sp>
        <p:nvSpPr>
          <p:cNvPr id="307" name="Google Shape;307;p42"/>
          <p:cNvSpPr txBox="1">
            <a:spLocks noGrp="1"/>
          </p:cNvSpPr>
          <p:nvPr>
            <p:ph type="title" idx="5"/>
          </p:nvPr>
        </p:nvSpPr>
        <p:spPr>
          <a:xfrm rot="1973">
            <a:off x="6733050" y="760112"/>
            <a:ext cx="1045200" cy="5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smtClean="0"/>
              <a:t>0</a:t>
            </a:r>
            <a:r>
              <a:rPr lang="en-US" dirty="0"/>
              <a:t>3</a:t>
            </a:r>
            <a:r>
              <a:rPr lang="vi-VN" altLang="en-GB" dirty="0" smtClean="0"/>
              <a:t>.</a:t>
            </a:r>
            <a:endParaRPr lang="vi-VN" altLang="en-GB" dirty="0"/>
          </a:p>
        </p:txBody>
      </p:sp>
      <p:sp>
        <p:nvSpPr>
          <p:cNvPr id="309" name="Google Shape;309;p42"/>
          <p:cNvSpPr txBox="1">
            <a:spLocks noGrp="1"/>
          </p:cNvSpPr>
          <p:nvPr>
            <p:ph type="title" idx="7"/>
          </p:nvPr>
        </p:nvSpPr>
        <p:spPr>
          <a:xfrm rot="1973">
            <a:off x="1374250" y="2720742"/>
            <a:ext cx="1045200" cy="5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smtClean="0"/>
              <a:t>0</a:t>
            </a:r>
            <a:r>
              <a:rPr lang="en-US" dirty="0"/>
              <a:t>4</a:t>
            </a:r>
            <a:r>
              <a:rPr lang="vi-VN" altLang="en-GB" dirty="0" smtClean="0"/>
              <a:t>.</a:t>
            </a:r>
            <a:endParaRPr lang="vi-VN" altLang="en-GB" dirty="0"/>
          </a:p>
        </p:txBody>
      </p:sp>
      <p:sp>
        <p:nvSpPr>
          <p:cNvPr id="311" name="Google Shape;311;p42"/>
          <p:cNvSpPr txBox="1">
            <a:spLocks noGrp="1"/>
          </p:cNvSpPr>
          <p:nvPr>
            <p:ph type="title" idx="9"/>
          </p:nvPr>
        </p:nvSpPr>
        <p:spPr>
          <a:xfrm rot="1973">
            <a:off x="4053650" y="2720742"/>
            <a:ext cx="1045200" cy="5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smtClean="0"/>
              <a:t>0</a:t>
            </a:r>
            <a:r>
              <a:rPr lang="en-US" dirty="0"/>
              <a:t>5</a:t>
            </a:r>
            <a:r>
              <a:rPr lang="vi-VN" altLang="en-GB" dirty="0" smtClean="0"/>
              <a:t>.</a:t>
            </a:r>
            <a:endParaRPr lang="vi-VN" altLang="en-GB" dirty="0"/>
          </a:p>
        </p:txBody>
      </p:sp>
      <p:sp>
        <p:nvSpPr>
          <p:cNvPr id="313" name="Google Shape;313;p42"/>
          <p:cNvSpPr txBox="1">
            <a:spLocks noGrp="1"/>
          </p:cNvSpPr>
          <p:nvPr>
            <p:ph type="title" idx="14"/>
          </p:nvPr>
        </p:nvSpPr>
        <p:spPr>
          <a:xfrm rot="1973">
            <a:off x="6733050" y="2720742"/>
            <a:ext cx="1045200" cy="5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smtClean="0"/>
              <a:t>0</a:t>
            </a:r>
            <a:r>
              <a:rPr lang="en-US" dirty="0"/>
              <a:t>6</a:t>
            </a:r>
            <a:r>
              <a:rPr lang="vi-VN" altLang="en-GB" dirty="0" smtClean="0"/>
              <a:t>.</a:t>
            </a:r>
            <a:endParaRPr lang="vi-VN" altLang="en-GB" dirty="0"/>
          </a:p>
        </p:txBody>
      </p:sp>
      <p:sp>
        <p:nvSpPr>
          <p:cNvPr id="4" name="Title 3"/>
          <p:cNvSpPr>
            <a:spLocks noGrp="1"/>
          </p:cNvSpPr>
          <p:nvPr>
            <p:ph type="title"/>
          </p:nvPr>
        </p:nvSpPr>
        <p:spPr>
          <a:xfrm rot="1973">
            <a:off x="1373615" y="815357"/>
            <a:ext cx="1045200" cy="593100"/>
          </a:xfrm>
        </p:spPr>
        <p:txBody>
          <a:bodyPr/>
          <a:lstStyle/>
          <a:p>
            <a:r>
              <a:rPr lang="en-US" altLang="en-US" dirty="0" smtClean="0"/>
              <a:t>0</a:t>
            </a:r>
            <a:r>
              <a:rPr lang="vi-VN" altLang="en-US" dirty="0" smtClean="0"/>
              <a:t>1.</a:t>
            </a:r>
            <a:endParaRPr lang="vi-VN" altLang="en-US" dirty="0"/>
          </a:p>
        </p:txBody>
      </p:sp>
      <p:sp>
        <p:nvSpPr>
          <p:cNvPr id="5" name="Subtitle 4"/>
          <p:cNvSpPr>
            <a:spLocks noGrp="1"/>
          </p:cNvSpPr>
          <p:nvPr>
            <p:ph type="subTitle" idx="15"/>
          </p:nvPr>
        </p:nvSpPr>
        <p:spPr>
          <a:xfrm>
            <a:off x="668325" y="1838305"/>
            <a:ext cx="2336400" cy="489300"/>
          </a:xfrm>
        </p:spPr>
        <p:txBody>
          <a:bodyPr/>
          <a:lstStyle/>
          <a:p>
            <a:r>
              <a:rPr lang="vi-VN" altLang="en-US" sz="2400" b="1">
                <a:solidFill>
                  <a:schemeClr val="tx1"/>
                </a:solidFill>
                <a:latin typeface="Times New Roman" panose="02020603050405020304" charset="0"/>
                <a:cs typeface="Times New Roman" panose="02020603050405020304" charset="0"/>
              </a:rPr>
              <a:t>KHÁI NIỆM</a:t>
            </a:r>
          </a:p>
        </p:txBody>
      </p:sp>
      <p:sp>
        <p:nvSpPr>
          <p:cNvPr id="9" name="Subtitle 4"/>
          <p:cNvSpPr/>
          <p:nvPr/>
        </p:nvSpPr>
        <p:spPr>
          <a:xfrm>
            <a:off x="2129790" y="95250"/>
            <a:ext cx="4883785" cy="48958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L="914400" marR="0" lvl="1" indent="-317500" algn="r" rtl="0">
              <a:lnSpc>
                <a:spcPct val="100000"/>
              </a:lnSpc>
              <a:spcBef>
                <a:spcPts val="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2pPr>
            <a:lvl3pPr marL="1371600" marR="0" lvl="2" indent="-317500" algn="r" rtl="0">
              <a:lnSpc>
                <a:spcPct val="100000"/>
              </a:lnSpc>
              <a:spcBef>
                <a:spcPts val="160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3pPr>
            <a:lvl4pPr marL="1828800" marR="0" lvl="3" indent="-317500" algn="r" rtl="0">
              <a:lnSpc>
                <a:spcPct val="100000"/>
              </a:lnSpc>
              <a:spcBef>
                <a:spcPts val="160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4pPr>
            <a:lvl5pPr marL="2286000" marR="0" lvl="4" indent="-317500" algn="r" rtl="0">
              <a:lnSpc>
                <a:spcPct val="100000"/>
              </a:lnSpc>
              <a:spcBef>
                <a:spcPts val="160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5pPr>
            <a:lvl6pPr marL="2743200" marR="0" lvl="5" indent="-317500" algn="r" rtl="0">
              <a:lnSpc>
                <a:spcPct val="100000"/>
              </a:lnSpc>
              <a:spcBef>
                <a:spcPts val="160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6pPr>
            <a:lvl7pPr marL="3200400" marR="0" lvl="6" indent="-317500" algn="r" rtl="0">
              <a:lnSpc>
                <a:spcPct val="100000"/>
              </a:lnSpc>
              <a:spcBef>
                <a:spcPts val="160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7pPr>
            <a:lvl8pPr marL="3657600" marR="0" lvl="7" indent="-317500" algn="r" rtl="0">
              <a:lnSpc>
                <a:spcPct val="100000"/>
              </a:lnSpc>
              <a:spcBef>
                <a:spcPts val="1600"/>
              </a:spcBef>
              <a:spcAft>
                <a:spcPts val="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8pPr>
            <a:lvl9pPr marL="4114800" marR="0" lvl="8" indent="-317500" algn="r" rtl="0">
              <a:lnSpc>
                <a:spcPct val="100000"/>
              </a:lnSpc>
              <a:spcBef>
                <a:spcPts val="1600"/>
              </a:spcBef>
              <a:spcAft>
                <a:spcPts val="1600"/>
              </a:spcAft>
              <a:buClr>
                <a:schemeClr val="lt1"/>
              </a:buClr>
              <a:buSzPts val="2000"/>
              <a:buFont typeface="Fredoka One" panose="02000000000000000000"/>
              <a:buNone/>
              <a:defRPr sz="20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r>
              <a:rPr lang="vi-VN" altLang="en-US" sz="2800" b="1">
                <a:solidFill>
                  <a:schemeClr val="tx1"/>
                </a:solidFill>
                <a:latin typeface="Times New Roman" panose="02020603050405020304" charset="0"/>
                <a:cs typeface="Times New Roman" panose="02020603050405020304" charset="0"/>
              </a:rPr>
              <a:t>NỘI DUNG BÀI HỌC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cxnSp>
        <p:nvCxnSpPr>
          <p:cNvPr id="318" name="Google Shape;318;p43"/>
          <p:cNvCxnSpPr>
            <a:stCxn id="319" idx="2"/>
            <a:endCxn id="320" idx="0"/>
          </p:cNvCxnSpPr>
          <p:nvPr/>
        </p:nvCxnSpPr>
        <p:spPr>
          <a:xfrm>
            <a:off x="6532350" y="3634625"/>
            <a:ext cx="0" cy="338700"/>
          </a:xfrm>
          <a:prstGeom prst="straightConnector1">
            <a:avLst/>
          </a:prstGeom>
          <a:noFill/>
          <a:ln w="19050" cap="rnd" cmpd="sng">
            <a:solidFill>
              <a:schemeClr val="accent6"/>
            </a:solidFill>
            <a:prstDash val="solid"/>
            <a:round/>
            <a:headEnd type="none" w="med" len="med"/>
            <a:tailEnd type="none" w="med" len="med"/>
          </a:ln>
        </p:spPr>
      </p:cxnSp>
      <p:cxnSp>
        <p:nvCxnSpPr>
          <p:cNvPr id="321" name="Google Shape;321;p43"/>
          <p:cNvCxnSpPr>
            <a:stCxn id="322" idx="4"/>
            <a:endCxn id="323" idx="0"/>
          </p:cNvCxnSpPr>
          <p:nvPr/>
        </p:nvCxnSpPr>
        <p:spPr>
          <a:xfrm>
            <a:off x="6532350" y="1780225"/>
            <a:ext cx="0" cy="338700"/>
          </a:xfrm>
          <a:prstGeom prst="straightConnector1">
            <a:avLst/>
          </a:prstGeom>
          <a:noFill/>
          <a:ln w="19050" cap="rnd" cmpd="sng">
            <a:solidFill>
              <a:schemeClr val="accent6"/>
            </a:solidFill>
            <a:prstDash val="solid"/>
            <a:round/>
            <a:headEnd type="none" w="med" len="med"/>
            <a:tailEnd type="none" w="med" len="med"/>
          </a:ln>
        </p:spPr>
      </p:cxnSp>
      <p:sp>
        <p:nvSpPr>
          <p:cNvPr id="322" name="Google Shape;322;p43"/>
          <p:cNvSpPr/>
          <p:nvPr/>
        </p:nvSpPr>
        <p:spPr>
          <a:xfrm>
            <a:off x="5911800" y="539425"/>
            <a:ext cx="1241100" cy="1240800"/>
          </a:xfrm>
          <a:prstGeom prst="ellipse">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3"/>
          <p:cNvSpPr/>
          <p:nvPr/>
        </p:nvSpPr>
        <p:spPr>
          <a:xfrm>
            <a:off x="4640700" y="2118900"/>
            <a:ext cx="3783300" cy="15156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43"/>
          <p:cNvSpPr txBox="1">
            <a:spLocks noGrp="1"/>
          </p:cNvSpPr>
          <p:nvPr>
            <p:ph type="title"/>
          </p:nvPr>
        </p:nvSpPr>
        <p:spPr>
          <a:xfrm>
            <a:off x="5911750" y="670085"/>
            <a:ext cx="1241100" cy="9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altLang="en-GB" dirty="0" smtClean="0"/>
              <a:t>0</a:t>
            </a:r>
            <a:r>
              <a:rPr lang="en-US" altLang="en-GB" dirty="0" smtClean="0"/>
              <a:t>4</a:t>
            </a:r>
            <a:endParaRPr lang="vi-VN" altLang="en-GB" dirty="0"/>
          </a:p>
        </p:txBody>
      </p:sp>
      <p:grpSp>
        <p:nvGrpSpPr>
          <p:cNvPr id="325" name="Google Shape;325;p43"/>
          <p:cNvGrpSpPr/>
          <p:nvPr/>
        </p:nvGrpSpPr>
        <p:grpSpPr>
          <a:xfrm>
            <a:off x="1330739" y="176405"/>
            <a:ext cx="2694155" cy="4967311"/>
            <a:chOff x="1330739" y="176405"/>
            <a:chExt cx="2694155" cy="4967311"/>
          </a:xfrm>
        </p:grpSpPr>
        <p:sp>
          <p:nvSpPr>
            <p:cNvPr id="326" name="Google Shape;326;p43"/>
            <p:cNvSpPr/>
            <p:nvPr/>
          </p:nvSpPr>
          <p:spPr>
            <a:xfrm>
              <a:off x="3056880" y="1740774"/>
              <a:ext cx="299523" cy="150294"/>
            </a:xfrm>
            <a:custGeom>
              <a:avLst/>
              <a:gdLst/>
              <a:ahLst/>
              <a:cxnLst/>
              <a:rect l="l" t="t" r="r" b="b"/>
              <a:pathLst>
                <a:path w="4257" h="2136" extrusionOk="0">
                  <a:moveTo>
                    <a:pt x="393" y="1"/>
                  </a:moveTo>
                  <a:cubicBezTo>
                    <a:pt x="316" y="1"/>
                    <a:pt x="239" y="3"/>
                    <a:pt x="162" y="8"/>
                  </a:cubicBezTo>
                  <a:lnTo>
                    <a:pt x="1" y="700"/>
                  </a:lnTo>
                  <a:lnTo>
                    <a:pt x="3979" y="2136"/>
                  </a:lnTo>
                  <a:lnTo>
                    <a:pt x="4256" y="1538"/>
                  </a:lnTo>
                  <a:cubicBezTo>
                    <a:pt x="4256" y="1538"/>
                    <a:pt x="2320" y="1"/>
                    <a:pt x="393" y="1"/>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3"/>
            <p:cNvSpPr/>
            <p:nvPr/>
          </p:nvSpPr>
          <p:spPr>
            <a:xfrm>
              <a:off x="2930303" y="1449262"/>
              <a:ext cx="616565" cy="681672"/>
            </a:xfrm>
            <a:custGeom>
              <a:avLst/>
              <a:gdLst/>
              <a:ahLst/>
              <a:cxnLst/>
              <a:rect l="l" t="t" r="r" b="b"/>
              <a:pathLst>
                <a:path w="8763" h="9688" extrusionOk="0">
                  <a:moveTo>
                    <a:pt x="5132" y="1"/>
                  </a:moveTo>
                  <a:cubicBezTo>
                    <a:pt x="4680" y="1"/>
                    <a:pt x="4147" y="1796"/>
                    <a:pt x="4147" y="1796"/>
                  </a:cubicBezTo>
                  <a:lnTo>
                    <a:pt x="1" y="8314"/>
                  </a:lnTo>
                  <a:lnTo>
                    <a:pt x="4295" y="9687"/>
                  </a:lnTo>
                  <a:lnTo>
                    <a:pt x="5478" y="4528"/>
                  </a:lnTo>
                  <a:cubicBezTo>
                    <a:pt x="5537" y="4527"/>
                    <a:pt x="5600" y="4526"/>
                    <a:pt x="5666" y="4526"/>
                  </a:cubicBezTo>
                  <a:cubicBezTo>
                    <a:pt x="5949" y="4526"/>
                    <a:pt x="6294" y="4537"/>
                    <a:pt x="6627" y="4537"/>
                  </a:cubicBezTo>
                  <a:cubicBezTo>
                    <a:pt x="7249" y="4537"/>
                    <a:pt x="7833" y="4497"/>
                    <a:pt x="7913" y="4266"/>
                  </a:cubicBezTo>
                  <a:cubicBezTo>
                    <a:pt x="8043" y="3882"/>
                    <a:pt x="6708" y="3851"/>
                    <a:pt x="6708" y="3851"/>
                  </a:cubicBezTo>
                  <a:cubicBezTo>
                    <a:pt x="6708" y="3851"/>
                    <a:pt x="8266" y="3814"/>
                    <a:pt x="8367" y="3436"/>
                  </a:cubicBezTo>
                  <a:cubicBezTo>
                    <a:pt x="8430" y="3198"/>
                    <a:pt x="7796" y="3154"/>
                    <a:pt x="7318" y="3154"/>
                  </a:cubicBezTo>
                  <a:cubicBezTo>
                    <a:pt x="7273" y="3154"/>
                    <a:pt x="7230" y="3154"/>
                    <a:pt x="7188" y="3155"/>
                  </a:cubicBezTo>
                  <a:lnTo>
                    <a:pt x="7188" y="3155"/>
                  </a:lnTo>
                  <a:cubicBezTo>
                    <a:pt x="7678" y="3126"/>
                    <a:pt x="8475" y="3043"/>
                    <a:pt x="8555" y="2801"/>
                  </a:cubicBezTo>
                  <a:cubicBezTo>
                    <a:pt x="8649" y="2474"/>
                    <a:pt x="8094" y="2400"/>
                    <a:pt x="7569" y="2400"/>
                  </a:cubicBezTo>
                  <a:cubicBezTo>
                    <a:pt x="7130" y="2400"/>
                    <a:pt x="6711" y="2452"/>
                    <a:pt x="6711" y="2452"/>
                  </a:cubicBezTo>
                  <a:cubicBezTo>
                    <a:pt x="6711" y="2452"/>
                    <a:pt x="8762" y="2174"/>
                    <a:pt x="8761" y="1718"/>
                  </a:cubicBezTo>
                  <a:cubicBezTo>
                    <a:pt x="8761" y="1569"/>
                    <a:pt x="8412" y="1518"/>
                    <a:pt x="7944" y="1518"/>
                  </a:cubicBezTo>
                  <a:cubicBezTo>
                    <a:pt x="6981" y="1518"/>
                    <a:pt x="5512" y="1730"/>
                    <a:pt x="5512" y="1730"/>
                  </a:cubicBezTo>
                  <a:cubicBezTo>
                    <a:pt x="5512" y="1730"/>
                    <a:pt x="5695" y="332"/>
                    <a:pt x="5229" y="31"/>
                  </a:cubicBezTo>
                  <a:cubicBezTo>
                    <a:pt x="5197" y="10"/>
                    <a:pt x="5164" y="1"/>
                    <a:pt x="5132"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3"/>
            <p:cNvSpPr/>
            <p:nvPr/>
          </p:nvSpPr>
          <p:spPr>
            <a:xfrm>
              <a:off x="2725274" y="1741337"/>
              <a:ext cx="631059" cy="925408"/>
            </a:xfrm>
            <a:custGeom>
              <a:avLst/>
              <a:gdLst/>
              <a:ahLst/>
              <a:cxnLst/>
              <a:rect l="l" t="t" r="r" b="b"/>
              <a:pathLst>
                <a:path w="8969" h="13152" extrusionOk="0">
                  <a:moveTo>
                    <a:pt x="4874" y="0"/>
                  </a:moveTo>
                  <a:cubicBezTo>
                    <a:pt x="4874" y="0"/>
                    <a:pt x="201" y="7086"/>
                    <a:pt x="101" y="8883"/>
                  </a:cubicBezTo>
                  <a:cubicBezTo>
                    <a:pt x="0" y="10679"/>
                    <a:pt x="531" y="12736"/>
                    <a:pt x="2240" y="13068"/>
                  </a:cubicBezTo>
                  <a:cubicBezTo>
                    <a:pt x="2524" y="13123"/>
                    <a:pt x="2812" y="13152"/>
                    <a:pt x="3099" y="13152"/>
                  </a:cubicBezTo>
                  <a:cubicBezTo>
                    <a:pt x="4529" y="13152"/>
                    <a:pt x="5916" y="12434"/>
                    <a:pt x="6631" y="10714"/>
                  </a:cubicBezTo>
                  <a:cubicBezTo>
                    <a:pt x="7490" y="8647"/>
                    <a:pt x="8968" y="1530"/>
                    <a:pt x="8968" y="1530"/>
                  </a:cubicBezTo>
                  <a:cubicBezTo>
                    <a:pt x="8968" y="1530"/>
                    <a:pt x="5663" y="941"/>
                    <a:pt x="4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3"/>
            <p:cNvSpPr/>
            <p:nvPr/>
          </p:nvSpPr>
          <p:spPr>
            <a:xfrm>
              <a:off x="2207494" y="3139088"/>
              <a:ext cx="666872" cy="1977327"/>
            </a:xfrm>
            <a:custGeom>
              <a:avLst/>
              <a:gdLst/>
              <a:ahLst/>
              <a:cxnLst/>
              <a:rect l="l" t="t" r="r" b="b"/>
              <a:pathLst>
                <a:path w="9478" h="28102" extrusionOk="0">
                  <a:moveTo>
                    <a:pt x="7007" y="1"/>
                  </a:moveTo>
                  <a:lnTo>
                    <a:pt x="1" y="1074"/>
                  </a:lnTo>
                  <a:lnTo>
                    <a:pt x="2081" y="25875"/>
                  </a:lnTo>
                  <a:cubicBezTo>
                    <a:pt x="1517" y="27711"/>
                    <a:pt x="2505" y="28060"/>
                    <a:pt x="3339" y="28060"/>
                  </a:cubicBezTo>
                  <a:cubicBezTo>
                    <a:pt x="3851" y="28060"/>
                    <a:pt x="4306" y="27928"/>
                    <a:pt x="4306" y="27928"/>
                  </a:cubicBezTo>
                  <a:cubicBezTo>
                    <a:pt x="4306" y="27928"/>
                    <a:pt x="5900" y="28102"/>
                    <a:pt x="7319" y="28102"/>
                  </a:cubicBezTo>
                  <a:cubicBezTo>
                    <a:pt x="8455" y="28102"/>
                    <a:pt x="9477" y="27990"/>
                    <a:pt x="9477" y="27589"/>
                  </a:cubicBezTo>
                  <a:cubicBezTo>
                    <a:pt x="9477" y="26685"/>
                    <a:pt x="4958" y="25054"/>
                    <a:pt x="4958" y="25054"/>
                  </a:cubicBezTo>
                  <a:cubicBezTo>
                    <a:pt x="5688" y="18899"/>
                    <a:pt x="7007" y="1"/>
                    <a:pt x="7007"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3"/>
            <p:cNvSpPr/>
            <p:nvPr/>
          </p:nvSpPr>
          <p:spPr>
            <a:xfrm>
              <a:off x="1551599" y="2912662"/>
              <a:ext cx="603056" cy="2216419"/>
            </a:xfrm>
            <a:custGeom>
              <a:avLst/>
              <a:gdLst/>
              <a:ahLst/>
              <a:cxnLst/>
              <a:rect l="l" t="t" r="r" b="b"/>
              <a:pathLst>
                <a:path w="8571" h="31500" extrusionOk="0">
                  <a:moveTo>
                    <a:pt x="8133" y="0"/>
                  </a:moveTo>
                  <a:cubicBezTo>
                    <a:pt x="6727" y="0"/>
                    <a:pt x="2324" y="3218"/>
                    <a:pt x="2324" y="3218"/>
                  </a:cubicBezTo>
                  <a:cubicBezTo>
                    <a:pt x="2324" y="3218"/>
                    <a:pt x="3643" y="22318"/>
                    <a:pt x="4373" y="28475"/>
                  </a:cubicBezTo>
                  <a:cubicBezTo>
                    <a:pt x="4373" y="28475"/>
                    <a:pt x="1" y="30069"/>
                    <a:pt x="1" y="30972"/>
                  </a:cubicBezTo>
                  <a:cubicBezTo>
                    <a:pt x="1" y="31388"/>
                    <a:pt x="1068" y="31500"/>
                    <a:pt x="2219" y="31500"/>
                  </a:cubicBezTo>
                  <a:cubicBezTo>
                    <a:pt x="3565" y="31500"/>
                    <a:pt x="5025" y="31346"/>
                    <a:pt x="5025" y="31346"/>
                  </a:cubicBezTo>
                  <a:cubicBezTo>
                    <a:pt x="5025" y="31346"/>
                    <a:pt x="5481" y="31479"/>
                    <a:pt x="5994" y="31479"/>
                  </a:cubicBezTo>
                  <a:cubicBezTo>
                    <a:pt x="6828" y="31479"/>
                    <a:pt x="7813" y="31130"/>
                    <a:pt x="7250" y="29295"/>
                  </a:cubicBezTo>
                  <a:cubicBezTo>
                    <a:pt x="7250" y="29295"/>
                    <a:pt x="8086" y="12580"/>
                    <a:pt x="8559" y="422"/>
                  </a:cubicBezTo>
                  <a:cubicBezTo>
                    <a:pt x="8570" y="124"/>
                    <a:pt x="8410" y="0"/>
                    <a:pt x="8133" y="0"/>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3"/>
            <p:cNvSpPr/>
            <p:nvPr/>
          </p:nvSpPr>
          <p:spPr>
            <a:xfrm>
              <a:off x="1530772" y="4989270"/>
              <a:ext cx="149304" cy="123557"/>
            </a:xfrm>
            <a:custGeom>
              <a:avLst/>
              <a:gdLst/>
              <a:ahLst/>
              <a:cxnLst/>
              <a:rect l="l" t="t" r="r" b="b"/>
              <a:pathLst>
                <a:path w="2122" h="1756" extrusionOk="0">
                  <a:moveTo>
                    <a:pt x="1814" y="0"/>
                  </a:moveTo>
                  <a:cubicBezTo>
                    <a:pt x="427" y="674"/>
                    <a:pt x="1" y="1321"/>
                    <a:pt x="1" y="1321"/>
                  </a:cubicBezTo>
                  <a:cubicBezTo>
                    <a:pt x="1" y="1321"/>
                    <a:pt x="69" y="1529"/>
                    <a:pt x="1999" y="1755"/>
                  </a:cubicBezTo>
                  <a:cubicBezTo>
                    <a:pt x="2122" y="1148"/>
                    <a:pt x="2054" y="522"/>
                    <a:pt x="18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3"/>
            <p:cNvSpPr/>
            <p:nvPr/>
          </p:nvSpPr>
          <p:spPr>
            <a:xfrm>
              <a:off x="1658335" y="4940016"/>
              <a:ext cx="425326" cy="188642"/>
            </a:xfrm>
            <a:custGeom>
              <a:avLst/>
              <a:gdLst/>
              <a:ahLst/>
              <a:cxnLst/>
              <a:rect l="l" t="t" r="r" b="b"/>
              <a:pathLst>
                <a:path w="6045" h="2681" extrusionOk="0">
                  <a:moveTo>
                    <a:pt x="1859" y="1"/>
                  </a:moveTo>
                  <a:cubicBezTo>
                    <a:pt x="1102" y="219"/>
                    <a:pt x="491" y="460"/>
                    <a:pt x="1" y="699"/>
                  </a:cubicBezTo>
                  <a:cubicBezTo>
                    <a:pt x="241" y="1221"/>
                    <a:pt x="309" y="1846"/>
                    <a:pt x="186" y="2454"/>
                  </a:cubicBezTo>
                  <a:cubicBezTo>
                    <a:pt x="682" y="2513"/>
                    <a:pt x="1301" y="2573"/>
                    <a:pt x="2076" y="2632"/>
                  </a:cubicBezTo>
                  <a:cubicBezTo>
                    <a:pt x="2526" y="2665"/>
                    <a:pt x="2925" y="2680"/>
                    <a:pt x="3279" y="2680"/>
                  </a:cubicBezTo>
                  <a:cubicBezTo>
                    <a:pt x="5893" y="2680"/>
                    <a:pt x="6016" y="1865"/>
                    <a:pt x="6016" y="1865"/>
                  </a:cubicBezTo>
                  <a:cubicBezTo>
                    <a:pt x="6045" y="842"/>
                    <a:pt x="5802" y="235"/>
                    <a:pt x="5816" y="178"/>
                  </a:cubicBezTo>
                  <a:lnTo>
                    <a:pt x="5816" y="178"/>
                  </a:lnTo>
                  <a:cubicBezTo>
                    <a:pt x="5276" y="489"/>
                    <a:pt x="4705" y="598"/>
                    <a:pt x="4169" y="598"/>
                  </a:cubicBezTo>
                  <a:cubicBezTo>
                    <a:pt x="2915" y="598"/>
                    <a:pt x="1859" y="1"/>
                    <a:pt x="1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3"/>
            <p:cNvSpPr/>
            <p:nvPr/>
          </p:nvSpPr>
          <p:spPr>
            <a:xfrm>
              <a:off x="1525917" y="5071313"/>
              <a:ext cx="555633" cy="72403"/>
            </a:xfrm>
            <a:custGeom>
              <a:avLst/>
              <a:gdLst/>
              <a:ahLst/>
              <a:cxnLst/>
              <a:rect l="l" t="t" r="r" b="b"/>
              <a:pathLst>
                <a:path w="7897" h="1029" extrusionOk="0">
                  <a:moveTo>
                    <a:pt x="7897" y="0"/>
                  </a:moveTo>
                  <a:cubicBezTo>
                    <a:pt x="6966" y="250"/>
                    <a:pt x="5522" y="528"/>
                    <a:pt x="3714" y="528"/>
                  </a:cubicBezTo>
                  <a:cubicBezTo>
                    <a:pt x="2621" y="528"/>
                    <a:pt x="1396" y="426"/>
                    <a:pt x="72" y="155"/>
                  </a:cubicBezTo>
                  <a:cubicBezTo>
                    <a:pt x="1" y="406"/>
                    <a:pt x="23" y="578"/>
                    <a:pt x="23" y="578"/>
                  </a:cubicBezTo>
                  <a:cubicBezTo>
                    <a:pt x="23" y="578"/>
                    <a:pt x="448" y="1029"/>
                    <a:pt x="3764" y="1029"/>
                  </a:cubicBezTo>
                  <a:cubicBezTo>
                    <a:pt x="6732" y="1029"/>
                    <a:pt x="7823" y="630"/>
                    <a:pt x="7823" y="630"/>
                  </a:cubicBezTo>
                  <a:cubicBezTo>
                    <a:pt x="7859" y="411"/>
                    <a:pt x="7882" y="201"/>
                    <a:pt x="7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3"/>
            <p:cNvSpPr/>
            <p:nvPr/>
          </p:nvSpPr>
          <p:spPr>
            <a:xfrm>
              <a:off x="1710120" y="4961829"/>
              <a:ext cx="48619" cy="92597"/>
            </a:xfrm>
            <a:custGeom>
              <a:avLst/>
              <a:gdLst/>
              <a:ahLst/>
              <a:cxnLst/>
              <a:rect l="l" t="t" r="r" b="b"/>
              <a:pathLst>
                <a:path w="691" h="1316" extrusionOk="0">
                  <a:moveTo>
                    <a:pt x="54" y="0"/>
                  </a:moveTo>
                  <a:cubicBezTo>
                    <a:pt x="39" y="0"/>
                    <a:pt x="24" y="8"/>
                    <a:pt x="14" y="22"/>
                  </a:cubicBezTo>
                  <a:cubicBezTo>
                    <a:pt x="1" y="45"/>
                    <a:pt x="7" y="73"/>
                    <a:pt x="29" y="88"/>
                  </a:cubicBezTo>
                  <a:cubicBezTo>
                    <a:pt x="53" y="103"/>
                    <a:pt x="592" y="459"/>
                    <a:pt x="524" y="1264"/>
                  </a:cubicBezTo>
                  <a:cubicBezTo>
                    <a:pt x="521" y="1290"/>
                    <a:pt x="540" y="1313"/>
                    <a:pt x="566" y="1315"/>
                  </a:cubicBezTo>
                  <a:lnTo>
                    <a:pt x="571" y="1315"/>
                  </a:lnTo>
                  <a:cubicBezTo>
                    <a:pt x="596" y="1315"/>
                    <a:pt x="615" y="1295"/>
                    <a:pt x="618" y="1271"/>
                  </a:cubicBezTo>
                  <a:cubicBezTo>
                    <a:pt x="691" y="407"/>
                    <a:pt x="105" y="24"/>
                    <a:pt x="80" y="8"/>
                  </a:cubicBezTo>
                  <a:cubicBezTo>
                    <a:pt x="72" y="3"/>
                    <a:pt x="63"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p:nvPr/>
          </p:nvSpPr>
          <p:spPr>
            <a:xfrm>
              <a:off x="1757190" y="4945294"/>
              <a:ext cx="42709" cy="92527"/>
            </a:xfrm>
            <a:custGeom>
              <a:avLst/>
              <a:gdLst/>
              <a:ahLst/>
              <a:cxnLst/>
              <a:rect l="l" t="t" r="r" b="b"/>
              <a:pathLst>
                <a:path w="607" h="1315" extrusionOk="0">
                  <a:moveTo>
                    <a:pt x="54" y="1"/>
                  </a:moveTo>
                  <a:cubicBezTo>
                    <a:pt x="39" y="1"/>
                    <a:pt x="24" y="8"/>
                    <a:pt x="15" y="22"/>
                  </a:cubicBezTo>
                  <a:cubicBezTo>
                    <a:pt x="1" y="45"/>
                    <a:pt x="7" y="73"/>
                    <a:pt x="29" y="88"/>
                  </a:cubicBezTo>
                  <a:cubicBezTo>
                    <a:pt x="34" y="92"/>
                    <a:pt x="512" y="410"/>
                    <a:pt x="509" y="1267"/>
                  </a:cubicBezTo>
                  <a:cubicBezTo>
                    <a:pt x="509" y="1293"/>
                    <a:pt x="530" y="1314"/>
                    <a:pt x="556" y="1314"/>
                  </a:cubicBezTo>
                  <a:cubicBezTo>
                    <a:pt x="582" y="1314"/>
                    <a:pt x="603" y="1293"/>
                    <a:pt x="603" y="1267"/>
                  </a:cubicBezTo>
                  <a:cubicBezTo>
                    <a:pt x="606" y="355"/>
                    <a:pt x="101" y="21"/>
                    <a:pt x="80" y="8"/>
                  </a:cubicBezTo>
                  <a:cubicBezTo>
                    <a:pt x="72" y="3"/>
                    <a:pt x="63"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3"/>
            <p:cNvSpPr/>
            <p:nvPr/>
          </p:nvSpPr>
          <p:spPr>
            <a:xfrm>
              <a:off x="1754728" y="4891255"/>
              <a:ext cx="48267" cy="79861"/>
            </a:xfrm>
            <a:custGeom>
              <a:avLst/>
              <a:gdLst/>
              <a:ahLst/>
              <a:cxnLst/>
              <a:rect l="l" t="t" r="r" b="b"/>
              <a:pathLst>
                <a:path w="686" h="1135" extrusionOk="0">
                  <a:moveTo>
                    <a:pt x="350" y="96"/>
                  </a:moveTo>
                  <a:cubicBezTo>
                    <a:pt x="391" y="96"/>
                    <a:pt x="419" y="109"/>
                    <a:pt x="439" y="138"/>
                  </a:cubicBezTo>
                  <a:cubicBezTo>
                    <a:pt x="539" y="278"/>
                    <a:pt x="426" y="701"/>
                    <a:pt x="340" y="952"/>
                  </a:cubicBezTo>
                  <a:cubicBezTo>
                    <a:pt x="255" y="710"/>
                    <a:pt x="142" y="299"/>
                    <a:pt x="240" y="150"/>
                  </a:cubicBezTo>
                  <a:cubicBezTo>
                    <a:pt x="264" y="115"/>
                    <a:pt x="296" y="98"/>
                    <a:pt x="343" y="96"/>
                  </a:cubicBezTo>
                  <a:close/>
                  <a:moveTo>
                    <a:pt x="354" y="0"/>
                  </a:moveTo>
                  <a:cubicBezTo>
                    <a:pt x="349" y="0"/>
                    <a:pt x="344" y="1"/>
                    <a:pt x="340" y="1"/>
                  </a:cubicBezTo>
                  <a:cubicBezTo>
                    <a:pt x="264" y="5"/>
                    <a:pt x="203" y="37"/>
                    <a:pt x="163" y="98"/>
                  </a:cubicBezTo>
                  <a:cubicBezTo>
                    <a:pt x="0" y="349"/>
                    <a:pt x="267" y="1028"/>
                    <a:pt x="298" y="1105"/>
                  </a:cubicBezTo>
                  <a:cubicBezTo>
                    <a:pt x="304" y="1123"/>
                    <a:pt x="322" y="1134"/>
                    <a:pt x="341" y="1134"/>
                  </a:cubicBezTo>
                  <a:cubicBezTo>
                    <a:pt x="360" y="1134"/>
                    <a:pt x="377" y="1123"/>
                    <a:pt x="386" y="1103"/>
                  </a:cubicBezTo>
                  <a:cubicBezTo>
                    <a:pt x="417" y="1024"/>
                    <a:pt x="685" y="319"/>
                    <a:pt x="517" y="82"/>
                  </a:cubicBezTo>
                  <a:cubicBezTo>
                    <a:pt x="479" y="29"/>
                    <a:pt x="424"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3"/>
            <p:cNvSpPr/>
            <p:nvPr/>
          </p:nvSpPr>
          <p:spPr>
            <a:xfrm>
              <a:off x="1775062" y="4925311"/>
              <a:ext cx="70430" cy="46650"/>
            </a:xfrm>
            <a:custGeom>
              <a:avLst/>
              <a:gdLst/>
              <a:ahLst/>
              <a:cxnLst/>
              <a:rect l="l" t="t" r="r" b="b"/>
              <a:pathLst>
                <a:path w="1001" h="663" extrusionOk="0">
                  <a:moveTo>
                    <a:pt x="782" y="95"/>
                  </a:moveTo>
                  <a:cubicBezTo>
                    <a:pt x="824" y="99"/>
                    <a:pt x="855" y="123"/>
                    <a:pt x="879" y="170"/>
                  </a:cubicBezTo>
                  <a:cubicBezTo>
                    <a:pt x="905" y="219"/>
                    <a:pt x="906" y="259"/>
                    <a:pt x="884" y="299"/>
                  </a:cubicBezTo>
                  <a:cubicBezTo>
                    <a:pt x="798" y="450"/>
                    <a:pt x="401" y="528"/>
                    <a:pt x="161" y="557"/>
                  </a:cubicBezTo>
                  <a:cubicBezTo>
                    <a:pt x="317" y="376"/>
                    <a:pt x="597" y="95"/>
                    <a:pt x="769" y="95"/>
                  </a:cubicBezTo>
                  <a:close/>
                  <a:moveTo>
                    <a:pt x="766" y="1"/>
                  </a:moveTo>
                  <a:cubicBezTo>
                    <a:pt x="476" y="1"/>
                    <a:pt x="62" y="525"/>
                    <a:pt x="14" y="586"/>
                  </a:cubicBezTo>
                  <a:cubicBezTo>
                    <a:pt x="4" y="600"/>
                    <a:pt x="1" y="619"/>
                    <a:pt x="10" y="637"/>
                  </a:cubicBezTo>
                  <a:cubicBezTo>
                    <a:pt x="18" y="653"/>
                    <a:pt x="35" y="661"/>
                    <a:pt x="52" y="661"/>
                  </a:cubicBezTo>
                  <a:cubicBezTo>
                    <a:pt x="54" y="661"/>
                    <a:pt x="54" y="661"/>
                    <a:pt x="55" y="663"/>
                  </a:cubicBezTo>
                  <a:cubicBezTo>
                    <a:pt x="133" y="656"/>
                    <a:pt x="819" y="600"/>
                    <a:pt x="964" y="346"/>
                  </a:cubicBezTo>
                  <a:cubicBezTo>
                    <a:pt x="1001" y="279"/>
                    <a:pt x="1001" y="205"/>
                    <a:pt x="961" y="129"/>
                  </a:cubicBezTo>
                  <a:cubicBezTo>
                    <a:pt x="913" y="34"/>
                    <a:pt x="842" y="7"/>
                    <a:pt x="791" y="2"/>
                  </a:cubicBezTo>
                  <a:cubicBezTo>
                    <a:pt x="783" y="1"/>
                    <a:pt x="775"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3"/>
            <p:cNvSpPr/>
            <p:nvPr/>
          </p:nvSpPr>
          <p:spPr>
            <a:xfrm>
              <a:off x="2220652" y="3295856"/>
              <a:ext cx="482951" cy="1556067"/>
            </a:xfrm>
            <a:custGeom>
              <a:avLst/>
              <a:gdLst/>
              <a:ahLst/>
              <a:cxnLst/>
              <a:rect l="l" t="t" r="r" b="b"/>
              <a:pathLst>
                <a:path w="6864" h="22115" extrusionOk="0">
                  <a:moveTo>
                    <a:pt x="6863" y="0"/>
                  </a:moveTo>
                  <a:cubicBezTo>
                    <a:pt x="4642" y="796"/>
                    <a:pt x="2344" y="1233"/>
                    <a:pt x="1" y="1469"/>
                  </a:cubicBezTo>
                  <a:lnTo>
                    <a:pt x="1041" y="21933"/>
                  </a:lnTo>
                  <a:cubicBezTo>
                    <a:pt x="1908" y="22069"/>
                    <a:pt x="2707" y="22114"/>
                    <a:pt x="3388" y="22114"/>
                  </a:cubicBezTo>
                  <a:cubicBezTo>
                    <a:pt x="4748" y="22114"/>
                    <a:pt x="5633" y="21933"/>
                    <a:pt x="5633" y="21933"/>
                  </a:cubicBezTo>
                  <a:lnTo>
                    <a:pt x="6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3"/>
            <p:cNvSpPr/>
            <p:nvPr/>
          </p:nvSpPr>
          <p:spPr>
            <a:xfrm>
              <a:off x="1710190" y="2907736"/>
              <a:ext cx="1014450" cy="510761"/>
            </a:xfrm>
            <a:custGeom>
              <a:avLst/>
              <a:gdLst/>
              <a:ahLst/>
              <a:cxnLst/>
              <a:rect l="l" t="t" r="r" b="b"/>
              <a:pathLst>
                <a:path w="14418" h="7259" extrusionOk="0">
                  <a:moveTo>
                    <a:pt x="57" y="0"/>
                  </a:moveTo>
                  <a:cubicBezTo>
                    <a:pt x="1" y="2181"/>
                    <a:pt x="12" y="4680"/>
                    <a:pt x="65" y="7259"/>
                  </a:cubicBezTo>
                  <a:cubicBezTo>
                    <a:pt x="2442" y="7259"/>
                    <a:pt x="4805" y="7223"/>
                    <a:pt x="7125" y="6998"/>
                  </a:cubicBezTo>
                  <a:lnTo>
                    <a:pt x="7206" y="5998"/>
                  </a:lnTo>
                  <a:lnTo>
                    <a:pt x="7256" y="6984"/>
                  </a:lnTo>
                  <a:cubicBezTo>
                    <a:pt x="9599" y="6748"/>
                    <a:pt x="11897" y="6311"/>
                    <a:pt x="14118" y="5515"/>
                  </a:cubicBezTo>
                  <a:lnTo>
                    <a:pt x="14418" y="167"/>
                  </a:lnTo>
                  <a:lnTo>
                    <a:pt x="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3"/>
            <p:cNvSpPr/>
            <p:nvPr/>
          </p:nvSpPr>
          <p:spPr>
            <a:xfrm>
              <a:off x="1714623" y="3400063"/>
              <a:ext cx="496742" cy="1453689"/>
            </a:xfrm>
            <a:custGeom>
              <a:avLst/>
              <a:gdLst/>
              <a:ahLst/>
              <a:cxnLst/>
              <a:rect l="l" t="t" r="r" b="b"/>
              <a:pathLst>
                <a:path w="7060" h="20660" extrusionOk="0">
                  <a:moveTo>
                    <a:pt x="7059" y="1"/>
                  </a:moveTo>
                  <a:lnTo>
                    <a:pt x="7059" y="1"/>
                  </a:lnTo>
                  <a:cubicBezTo>
                    <a:pt x="4740" y="226"/>
                    <a:pt x="2376" y="262"/>
                    <a:pt x="0" y="262"/>
                  </a:cubicBezTo>
                  <a:cubicBezTo>
                    <a:pt x="196" y="9716"/>
                    <a:pt x="946" y="20260"/>
                    <a:pt x="946" y="20260"/>
                  </a:cubicBezTo>
                  <a:cubicBezTo>
                    <a:pt x="1397" y="20570"/>
                    <a:pt x="2259" y="20659"/>
                    <a:pt x="3106" y="20659"/>
                  </a:cubicBezTo>
                  <a:cubicBezTo>
                    <a:pt x="4268" y="20659"/>
                    <a:pt x="5400" y="20490"/>
                    <a:pt x="5400" y="20490"/>
                  </a:cubicBezTo>
                  <a:lnTo>
                    <a:pt x="70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3"/>
            <p:cNvSpPr/>
            <p:nvPr/>
          </p:nvSpPr>
          <p:spPr>
            <a:xfrm>
              <a:off x="2029343" y="3300852"/>
              <a:ext cx="369249" cy="67126"/>
            </a:xfrm>
            <a:custGeom>
              <a:avLst/>
              <a:gdLst/>
              <a:ahLst/>
              <a:cxnLst/>
              <a:rect l="l" t="t" r="r" b="b"/>
              <a:pathLst>
                <a:path w="5248" h="954" extrusionOk="0">
                  <a:moveTo>
                    <a:pt x="5194" y="0"/>
                  </a:moveTo>
                  <a:cubicBezTo>
                    <a:pt x="5191" y="0"/>
                    <a:pt x="5187" y="1"/>
                    <a:pt x="5183" y="1"/>
                  </a:cubicBezTo>
                  <a:cubicBezTo>
                    <a:pt x="5153" y="9"/>
                    <a:pt x="2160" y="738"/>
                    <a:pt x="46" y="859"/>
                  </a:cubicBezTo>
                  <a:cubicBezTo>
                    <a:pt x="20" y="860"/>
                    <a:pt x="0" y="883"/>
                    <a:pt x="2" y="910"/>
                  </a:cubicBezTo>
                  <a:cubicBezTo>
                    <a:pt x="3" y="934"/>
                    <a:pt x="23" y="953"/>
                    <a:pt x="48" y="953"/>
                  </a:cubicBezTo>
                  <a:cubicBezTo>
                    <a:pt x="50" y="953"/>
                    <a:pt x="50" y="953"/>
                    <a:pt x="53" y="952"/>
                  </a:cubicBezTo>
                  <a:cubicBezTo>
                    <a:pt x="2174" y="831"/>
                    <a:pt x="5177" y="100"/>
                    <a:pt x="5206" y="92"/>
                  </a:cubicBezTo>
                  <a:cubicBezTo>
                    <a:pt x="5231" y="86"/>
                    <a:pt x="5247" y="60"/>
                    <a:pt x="5241" y="35"/>
                  </a:cubicBezTo>
                  <a:cubicBezTo>
                    <a:pt x="5235" y="13"/>
                    <a:pt x="5215" y="0"/>
                    <a:pt x="5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1761060" y="3044240"/>
              <a:ext cx="67968" cy="1774964"/>
            </a:xfrm>
            <a:custGeom>
              <a:avLst/>
              <a:gdLst/>
              <a:ahLst/>
              <a:cxnLst/>
              <a:rect l="l" t="t" r="r" b="b"/>
              <a:pathLst>
                <a:path w="966" h="25226" extrusionOk="0">
                  <a:moveTo>
                    <a:pt x="47" y="1"/>
                  </a:moveTo>
                  <a:cubicBezTo>
                    <a:pt x="21" y="2"/>
                    <a:pt x="0" y="23"/>
                    <a:pt x="2" y="49"/>
                  </a:cubicBezTo>
                  <a:cubicBezTo>
                    <a:pt x="751" y="24205"/>
                    <a:pt x="866" y="25158"/>
                    <a:pt x="870" y="25186"/>
                  </a:cubicBezTo>
                  <a:cubicBezTo>
                    <a:pt x="872" y="25208"/>
                    <a:pt x="893" y="25226"/>
                    <a:pt x="916" y="25226"/>
                  </a:cubicBezTo>
                  <a:cubicBezTo>
                    <a:pt x="918" y="25226"/>
                    <a:pt x="921" y="25226"/>
                    <a:pt x="922" y="25224"/>
                  </a:cubicBezTo>
                  <a:cubicBezTo>
                    <a:pt x="948" y="25222"/>
                    <a:pt x="966" y="25198"/>
                    <a:pt x="963" y="25171"/>
                  </a:cubicBezTo>
                  <a:cubicBezTo>
                    <a:pt x="957" y="25136"/>
                    <a:pt x="839" y="24037"/>
                    <a:pt x="96" y="47"/>
                  </a:cubicBezTo>
                  <a:cubicBezTo>
                    <a:pt x="96" y="21"/>
                    <a:pt x="76" y="2"/>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3"/>
            <p:cNvSpPr/>
            <p:nvPr/>
          </p:nvSpPr>
          <p:spPr>
            <a:xfrm>
              <a:off x="2283131" y="3331107"/>
              <a:ext cx="58328" cy="1495485"/>
            </a:xfrm>
            <a:custGeom>
              <a:avLst/>
              <a:gdLst/>
              <a:ahLst/>
              <a:cxnLst/>
              <a:rect l="l" t="t" r="r" b="b"/>
              <a:pathLst>
                <a:path w="829" h="21254" extrusionOk="0">
                  <a:moveTo>
                    <a:pt x="47" y="0"/>
                  </a:moveTo>
                  <a:cubicBezTo>
                    <a:pt x="21" y="0"/>
                    <a:pt x="0" y="22"/>
                    <a:pt x="1" y="48"/>
                  </a:cubicBezTo>
                  <a:lnTo>
                    <a:pt x="733" y="21207"/>
                  </a:lnTo>
                  <a:cubicBezTo>
                    <a:pt x="735" y="21233"/>
                    <a:pt x="756" y="21253"/>
                    <a:pt x="780" y="21253"/>
                  </a:cubicBezTo>
                  <a:lnTo>
                    <a:pt x="782" y="21253"/>
                  </a:lnTo>
                  <a:cubicBezTo>
                    <a:pt x="808" y="21253"/>
                    <a:pt x="829" y="21230"/>
                    <a:pt x="827" y="21204"/>
                  </a:cubicBezTo>
                  <a:lnTo>
                    <a:pt x="95" y="46"/>
                  </a:lnTo>
                  <a:cubicBezTo>
                    <a:pt x="95" y="20"/>
                    <a:pt x="73" y="1"/>
                    <a:pt x="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3"/>
            <p:cNvSpPr/>
            <p:nvPr/>
          </p:nvSpPr>
          <p:spPr>
            <a:xfrm>
              <a:off x="2242604" y="3008706"/>
              <a:ext cx="6684" cy="259919"/>
            </a:xfrm>
            <a:custGeom>
              <a:avLst/>
              <a:gdLst/>
              <a:ahLst/>
              <a:cxnLst/>
              <a:rect l="l" t="t" r="r" b="b"/>
              <a:pathLst>
                <a:path w="95" h="3694" extrusionOk="0">
                  <a:moveTo>
                    <a:pt x="48" y="1"/>
                  </a:moveTo>
                  <a:cubicBezTo>
                    <a:pt x="22" y="1"/>
                    <a:pt x="1" y="22"/>
                    <a:pt x="1" y="48"/>
                  </a:cubicBezTo>
                  <a:lnTo>
                    <a:pt x="1" y="3647"/>
                  </a:lnTo>
                  <a:cubicBezTo>
                    <a:pt x="1" y="3673"/>
                    <a:pt x="22" y="3694"/>
                    <a:pt x="48" y="3694"/>
                  </a:cubicBezTo>
                  <a:cubicBezTo>
                    <a:pt x="74" y="3694"/>
                    <a:pt x="95" y="3673"/>
                    <a:pt x="95" y="3647"/>
                  </a:cubicBezTo>
                  <a:lnTo>
                    <a:pt x="95" y="48"/>
                  </a:lnTo>
                  <a:cubicBezTo>
                    <a:pt x="95" y="22"/>
                    <a:pt x="74" y="1"/>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a:off x="1774288" y="2901333"/>
              <a:ext cx="141001" cy="374680"/>
            </a:xfrm>
            <a:custGeom>
              <a:avLst/>
              <a:gdLst/>
              <a:ahLst/>
              <a:cxnLst/>
              <a:rect l="l" t="t" r="r" b="b"/>
              <a:pathLst>
                <a:path w="2004" h="5325" extrusionOk="0">
                  <a:moveTo>
                    <a:pt x="1810" y="1"/>
                  </a:moveTo>
                  <a:cubicBezTo>
                    <a:pt x="1784" y="3"/>
                    <a:pt x="1766" y="25"/>
                    <a:pt x="1767" y="51"/>
                  </a:cubicBezTo>
                  <a:cubicBezTo>
                    <a:pt x="1907" y="1943"/>
                    <a:pt x="1253" y="3885"/>
                    <a:pt x="19" y="5246"/>
                  </a:cubicBezTo>
                  <a:cubicBezTo>
                    <a:pt x="0" y="5265"/>
                    <a:pt x="2" y="5295"/>
                    <a:pt x="21" y="5312"/>
                  </a:cubicBezTo>
                  <a:cubicBezTo>
                    <a:pt x="30" y="5320"/>
                    <a:pt x="41" y="5324"/>
                    <a:pt x="52" y="5324"/>
                  </a:cubicBezTo>
                  <a:cubicBezTo>
                    <a:pt x="65" y="5324"/>
                    <a:pt x="77" y="5319"/>
                    <a:pt x="89" y="5309"/>
                  </a:cubicBezTo>
                  <a:cubicBezTo>
                    <a:pt x="1340" y="3928"/>
                    <a:pt x="2003" y="1960"/>
                    <a:pt x="1861" y="43"/>
                  </a:cubicBezTo>
                  <a:cubicBezTo>
                    <a:pt x="1858" y="17"/>
                    <a:pt x="1837" y="2"/>
                    <a:pt x="1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a:off x="2560913" y="2929267"/>
              <a:ext cx="136850" cy="312691"/>
            </a:xfrm>
            <a:custGeom>
              <a:avLst/>
              <a:gdLst/>
              <a:ahLst/>
              <a:cxnLst/>
              <a:rect l="l" t="t" r="r" b="b"/>
              <a:pathLst>
                <a:path w="1945" h="4444" extrusionOk="0">
                  <a:moveTo>
                    <a:pt x="210" y="1"/>
                  </a:moveTo>
                  <a:cubicBezTo>
                    <a:pt x="188" y="1"/>
                    <a:pt x="167" y="18"/>
                    <a:pt x="165" y="42"/>
                  </a:cubicBezTo>
                  <a:cubicBezTo>
                    <a:pt x="79" y="703"/>
                    <a:pt x="0" y="1688"/>
                    <a:pt x="277" y="2602"/>
                  </a:cubicBezTo>
                  <a:cubicBezTo>
                    <a:pt x="549" y="3499"/>
                    <a:pt x="1163" y="4204"/>
                    <a:pt x="1879" y="4440"/>
                  </a:cubicBezTo>
                  <a:cubicBezTo>
                    <a:pt x="1883" y="4442"/>
                    <a:pt x="1889" y="4443"/>
                    <a:pt x="1894" y="4443"/>
                  </a:cubicBezTo>
                  <a:cubicBezTo>
                    <a:pt x="1914" y="4443"/>
                    <a:pt x="1931" y="4429"/>
                    <a:pt x="1937" y="4411"/>
                  </a:cubicBezTo>
                  <a:cubicBezTo>
                    <a:pt x="1945" y="4386"/>
                    <a:pt x="1931" y="4358"/>
                    <a:pt x="1906" y="4350"/>
                  </a:cubicBezTo>
                  <a:cubicBezTo>
                    <a:pt x="1219" y="4124"/>
                    <a:pt x="630" y="3442"/>
                    <a:pt x="365" y="2574"/>
                  </a:cubicBezTo>
                  <a:cubicBezTo>
                    <a:pt x="94" y="1679"/>
                    <a:pt x="173" y="707"/>
                    <a:pt x="257" y="53"/>
                  </a:cubicBezTo>
                  <a:cubicBezTo>
                    <a:pt x="261" y="28"/>
                    <a:pt x="243" y="4"/>
                    <a:pt x="217" y="1"/>
                  </a:cubicBezTo>
                  <a:cubicBezTo>
                    <a:pt x="215" y="1"/>
                    <a:pt x="213" y="1"/>
                    <a:pt x="210" y="1"/>
                  </a:cubicBezTo>
                  <a:close/>
                </a:path>
              </a:pathLst>
            </a:custGeom>
            <a:solidFill>
              <a:srgbClr val="96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a:off x="2179562" y="2953190"/>
              <a:ext cx="69727" cy="302488"/>
            </a:xfrm>
            <a:custGeom>
              <a:avLst/>
              <a:gdLst/>
              <a:ahLst/>
              <a:cxnLst/>
              <a:rect l="l" t="t" r="r" b="b"/>
              <a:pathLst>
                <a:path w="991" h="4299" extrusionOk="0">
                  <a:moveTo>
                    <a:pt x="46" y="1"/>
                  </a:moveTo>
                  <a:cubicBezTo>
                    <a:pt x="21" y="2"/>
                    <a:pt x="0" y="22"/>
                    <a:pt x="0" y="49"/>
                  </a:cubicBezTo>
                  <a:cubicBezTo>
                    <a:pt x="0" y="64"/>
                    <a:pt x="30" y="1753"/>
                    <a:pt x="172" y="2999"/>
                  </a:cubicBezTo>
                  <a:cubicBezTo>
                    <a:pt x="320" y="4285"/>
                    <a:pt x="919" y="4298"/>
                    <a:pt x="944" y="4298"/>
                  </a:cubicBezTo>
                  <a:cubicBezTo>
                    <a:pt x="970" y="4298"/>
                    <a:pt x="989" y="4277"/>
                    <a:pt x="991" y="4250"/>
                  </a:cubicBezTo>
                  <a:cubicBezTo>
                    <a:pt x="991" y="4225"/>
                    <a:pt x="970" y="4203"/>
                    <a:pt x="944" y="4203"/>
                  </a:cubicBezTo>
                  <a:cubicBezTo>
                    <a:pt x="939" y="4203"/>
                    <a:pt x="402" y="4181"/>
                    <a:pt x="266" y="2987"/>
                  </a:cubicBezTo>
                  <a:cubicBezTo>
                    <a:pt x="123" y="1746"/>
                    <a:pt x="94" y="63"/>
                    <a:pt x="94" y="45"/>
                  </a:cubicBezTo>
                  <a:cubicBezTo>
                    <a:pt x="94" y="21"/>
                    <a:pt x="73"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a:off x="2739627" y="4974987"/>
              <a:ext cx="149304" cy="123557"/>
            </a:xfrm>
            <a:custGeom>
              <a:avLst/>
              <a:gdLst/>
              <a:ahLst/>
              <a:cxnLst/>
              <a:rect l="l" t="t" r="r" b="b"/>
              <a:pathLst>
                <a:path w="2122" h="1756" extrusionOk="0">
                  <a:moveTo>
                    <a:pt x="309" y="1"/>
                  </a:moveTo>
                  <a:cubicBezTo>
                    <a:pt x="69" y="523"/>
                    <a:pt x="1" y="1148"/>
                    <a:pt x="124" y="1756"/>
                  </a:cubicBezTo>
                  <a:cubicBezTo>
                    <a:pt x="2052" y="1529"/>
                    <a:pt x="2121" y="1321"/>
                    <a:pt x="2121" y="1321"/>
                  </a:cubicBezTo>
                  <a:cubicBezTo>
                    <a:pt x="2121" y="1321"/>
                    <a:pt x="1695" y="674"/>
                    <a:pt x="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a:off x="2336042" y="4925803"/>
              <a:ext cx="425326" cy="188642"/>
            </a:xfrm>
            <a:custGeom>
              <a:avLst/>
              <a:gdLst/>
              <a:ahLst/>
              <a:cxnLst/>
              <a:rect l="l" t="t" r="r" b="b"/>
              <a:pathLst>
                <a:path w="6045" h="2681" extrusionOk="0">
                  <a:moveTo>
                    <a:pt x="4187" y="0"/>
                  </a:moveTo>
                  <a:cubicBezTo>
                    <a:pt x="4187" y="0"/>
                    <a:pt x="3130" y="597"/>
                    <a:pt x="1876" y="597"/>
                  </a:cubicBezTo>
                  <a:cubicBezTo>
                    <a:pt x="1341" y="597"/>
                    <a:pt x="770" y="488"/>
                    <a:pt x="229" y="178"/>
                  </a:cubicBezTo>
                  <a:lnTo>
                    <a:pt x="229" y="178"/>
                  </a:lnTo>
                  <a:cubicBezTo>
                    <a:pt x="242" y="233"/>
                    <a:pt x="1" y="842"/>
                    <a:pt x="30" y="1865"/>
                  </a:cubicBezTo>
                  <a:cubicBezTo>
                    <a:pt x="30" y="1865"/>
                    <a:pt x="152" y="2680"/>
                    <a:pt x="2764" y="2680"/>
                  </a:cubicBezTo>
                  <a:cubicBezTo>
                    <a:pt x="3118" y="2680"/>
                    <a:pt x="3517" y="2665"/>
                    <a:pt x="3969" y="2631"/>
                  </a:cubicBezTo>
                  <a:cubicBezTo>
                    <a:pt x="4744" y="2573"/>
                    <a:pt x="5362" y="2512"/>
                    <a:pt x="5860" y="2454"/>
                  </a:cubicBezTo>
                  <a:cubicBezTo>
                    <a:pt x="5737" y="1846"/>
                    <a:pt x="5805" y="1221"/>
                    <a:pt x="6045" y="699"/>
                  </a:cubicBezTo>
                  <a:cubicBezTo>
                    <a:pt x="5554" y="460"/>
                    <a:pt x="4944" y="219"/>
                    <a:pt x="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3"/>
            <p:cNvSpPr/>
            <p:nvPr/>
          </p:nvSpPr>
          <p:spPr>
            <a:xfrm>
              <a:off x="2338223" y="5057100"/>
              <a:ext cx="555492" cy="72473"/>
            </a:xfrm>
            <a:custGeom>
              <a:avLst/>
              <a:gdLst/>
              <a:ahLst/>
              <a:cxnLst/>
              <a:rect l="l" t="t" r="r" b="b"/>
              <a:pathLst>
                <a:path w="7895" h="1030" extrusionOk="0">
                  <a:moveTo>
                    <a:pt x="0" y="1"/>
                  </a:moveTo>
                  <a:cubicBezTo>
                    <a:pt x="15" y="200"/>
                    <a:pt x="38" y="410"/>
                    <a:pt x="74" y="629"/>
                  </a:cubicBezTo>
                  <a:cubicBezTo>
                    <a:pt x="74" y="629"/>
                    <a:pt x="1165" y="1029"/>
                    <a:pt x="4132" y="1029"/>
                  </a:cubicBezTo>
                  <a:cubicBezTo>
                    <a:pt x="7448" y="1029"/>
                    <a:pt x="7873" y="577"/>
                    <a:pt x="7873" y="577"/>
                  </a:cubicBezTo>
                  <a:cubicBezTo>
                    <a:pt x="7873" y="577"/>
                    <a:pt x="7895" y="406"/>
                    <a:pt x="7825" y="154"/>
                  </a:cubicBezTo>
                  <a:cubicBezTo>
                    <a:pt x="6500" y="426"/>
                    <a:pt x="5274" y="528"/>
                    <a:pt x="4181" y="528"/>
                  </a:cubicBezTo>
                  <a:cubicBezTo>
                    <a:pt x="2374" y="528"/>
                    <a:pt x="930" y="24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2660965" y="4947545"/>
              <a:ext cx="48619" cy="92597"/>
            </a:xfrm>
            <a:custGeom>
              <a:avLst/>
              <a:gdLst/>
              <a:ahLst/>
              <a:cxnLst/>
              <a:rect l="l" t="t" r="r" b="b"/>
              <a:pathLst>
                <a:path w="691" h="1316" extrusionOk="0">
                  <a:moveTo>
                    <a:pt x="637" y="1"/>
                  </a:moveTo>
                  <a:cubicBezTo>
                    <a:pt x="629" y="1"/>
                    <a:pt x="620" y="3"/>
                    <a:pt x="612" y="9"/>
                  </a:cubicBezTo>
                  <a:cubicBezTo>
                    <a:pt x="587" y="24"/>
                    <a:pt x="1" y="408"/>
                    <a:pt x="74" y="1272"/>
                  </a:cubicBezTo>
                  <a:cubicBezTo>
                    <a:pt x="76" y="1297"/>
                    <a:pt x="97" y="1315"/>
                    <a:pt x="121" y="1315"/>
                  </a:cubicBezTo>
                  <a:cubicBezTo>
                    <a:pt x="122" y="1315"/>
                    <a:pt x="123" y="1315"/>
                    <a:pt x="125" y="1316"/>
                  </a:cubicBezTo>
                  <a:cubicBezTo>
                    <a:pt x="151" y="1314"/>
                    <a:pt x="170" y="1292"/>
                    <a:pt x="168" y="1266"/>
                  </a:cubicBezTo>
                  <a:cubicBezTo>
                    <a:pt x="100" y="459"/>
                    <a:pt x="639" y="103"/>
                    <a:pt x="663" y="88"/>
                  </a:cubicBezTo>
                  <a:cubicBezTo>
                    <a:pt x="685" y="74"/>
                    <a:pt x="691" y="45"/>
                    <a:pt x="676" y="23"/>
                  </a:cubicBezTo>
                  <a:cubicBezTo>
                    <a:pt x="668" y="9"/>
                    <a:pt x="653"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3"/>
            <p:cNvSpPr/>
            <p:nvPr/>
          </p:nvSpPr>
          <p:spPr>
            <a:xfrm>
              <a:off x="2619874" y="4931010"/>
              <a:ext cx="42638" cy="92456"/>
            </a:xfrm>
            <a:custGeom>
              <a:avLst/>
              <a:gdLst/>
              <a:ahLst/>
              <a:cxnLst/>
              <a:rect l="l" t="t" r="r" b="b"/>
              <a:pathLst>
                <a:path w="606" h="1314" extrusionOk="0">
                  <a:moveTo>
                    <a:pt x="552" y="0"/>
                  </a:moveTo>
                  <a:cubicBezTo>
                    <a:pt x="544" y="0"/>
                    <a:pt x="535" y="3"/>
                    <a:pt x="526" y="8"/>
                  </a:cubicBezTo>
                  <a:cubicBezTo>
                    <a:pt x="504" y="21"/>
                    <a:pt x="0" y="354"/>
                    <a:pt x="2" y="1267"/>
                  </a:cubicBezTo>
                  <a:cubicBezTo>
                    <a:pt x="2" y="1293"/>
                    <a:pt x="23" y="1314"/>
                    <a:pt x="49" y="1314"/>
                  </a:cubicBezTo>
                  <a:cubicBezTo>
                    <a:pt x="76" y="1314"/>
                    <a:pt x="96" y="1293"/>
                    <a:pt x="98" y="1267"/>
                  </a:cubicBezTo>
                  <a:cubicBezTo>
                    <a:pt x="95" y="410"/>
                    <a:pt x="571" y="89"/>
                    <a:pt x="577" y="87"/>
                  </a:cubicBezTo>
                  <a:cubicBezTo>
                    <a:pt x="599" y="73"/>
                    <a:pt x="606" y="44"/>
                    <a:pt x="591" y="21"/>
                  </a:cubicBezTo>
                  <a:cubicBezTo>
                    <a:pt x="582" y="8"/>
                    <a:pt x="567"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3"/>
            <p:cNvSpPr/>
            <p:nvPr/>
          </p:nvSpPr>
          <p:spPr>
            <a:xfrm>
              <a:off x="2616708" y="4877112"/>
              <a:ext cx="48337" cy="79791"/>
            </a:xfrm>
            <a:custGeom>
              <a:avLst/>
              <a:gdLst/>
              <a:ahLst/>
              <a:cxnLst/>
              <a:rect l="l" t="t" r="r" b="b"/>
              <a:pathLst>
                <a:path w="687" h="1134" extrusionOk="0">
                  <a:moveTo>
                    <a:pt x="343" y="93"/>
                  </a:moveTo>
                  <a:cubicBezTo>
                    <a:pt x="390" y="96"/>
                    <a:pt x="422" y="113"/>
                    <a:pt x="444" y="148"/>
                  </a:cubicBezTo>
                  <a:cubicBezTo>
                    <a:pt x="541" y="297"/>
                    <a:pt x="430" y="707"/>
                    <a:pt x="345" y="949"/>
                  </a:cubicBezTo>
                  <a:cubicBezTo>
                    <a:pt x="259" y="699"/>
                    <a:pt x="147" y="276"/>
                    <a:pt x="246" y="135"/>
                  </a:cubicBezTo>
                  <a:cubicBezTo>
                    <a:pt x="267" y="107"/>
                    <a:pt x="296" y="93"/>
                    <a:pt x="337" y="93"/>
                  </a:cubicBezTo>
                  <a:close/>
                  <a:moveTo>
                    <a:pt x="329" y="1"/>
                  </a:moveTo>
                  <a:cubicBezTo>
                    <a:pt x="258" y="1"/>
                    <a:pt x="205" y="30"/>
                    <a:pt x="170" y="82"/>
                  </a:cubicBezTo>
                  <a:cubicBezTo>
                    <a:pt x="0" y="320"/>
                    <a:pt x="270" y="1024"/>
                    <a:pt x="301" y="1104"/>
                  </a:cubicBezTo>
                  <a:cubicBezTo>
                    <a:pt x="308" y="1121"/>
                    <a:pt x="326" y="1134"/>
                    <a:pt x="345" y="1134"/>
                  </a:cubicBezTo>
                  <a:cubicBezTo>
                    <a:pt x="365" y="1134"/>
                    <a:pt x="381" y="1121"/>
                    <a:pt x="389" y="1105"/>
                  </a:cubicBezTo>
                  <a:cubicBezTo>
                    <a:pt x="418" y="1028"/>
                    <a:pt x="686" y="349"/>
                    <a:pt x="522" y="97"/>
                  </a:cubicBezTo>
                  <a:cubicBezTo>
                    <a:pt x="485" y="38"/>
                    <a:pt x="423" y="3"/>
                    <a:pt x="347" y="1"/>
                  </a:cubicBezTo>
                  <a:cubicBezTo>
                    <a:pt x="341" y="1"/>
                    <a:pt x="3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3"/>
            <p:cNvSpPr/>
            <p:nvPr/>
          </p:nvSpPr>
          <p:spPr>
            <a:xfrm>
              <a:off x="2574140" y="4911027"/>
              <a:ext cx="70430" cy="46650"/>
            </a:xfrm>
            <a:custGeom>
              <a:avLst/>
              <a:gdLst/>
              <a:ahLst/>
              <a:cxnLst/>
              <a:rect l="l" t="t" r="r" b="b"/>
              <a:pathLst>
                <a:path w="1001" h="663" extrusionOk="0">
                  <a:moveTo>
                    <a:pt x="234" y="96"/>
                  </a:moveTo>
                  <a:cubicBezTo>
                    <a:pt x="406" y="96"/>
                    <a:pt x="686" y="376"/>
                    <a:pt x="840" y="557"/>
                  </a:cubicBezTo>
                  <a:cubicBezTo>
                    <a:pt x="600" y="529"/>
                    <a:pt x="205" y="451"/>
                    <a:pt x="119" y="299"/>
                  </a:cubicBezTo>
                  <a:cubicBezTo>
                    <a:pt x="97" y="260"/>
                    <a:pt x="98" y="220"/>
                    <a:pt x="123" y="171"/>
                  </a:cubicBezTo>
                  <a:cubicBezTo>
                    <a:pt x="148" y="125"/>
                    <a:pt x="177" y="100"/>
                    <a:pt x="219" y="96"/>
                  </a:cubicBezTo>
                  <a:close/>
                  <a:moveTo>
                    <a:pt x="233" y="1"/>
                  </a:moveTo>
                  <a:cubicBezTo>
                    <a:pt x="224" y="1"/>
                    <a:pt x="217" y="1"/>
                    <a:pt x="211" y="2"/>
                  </a:cubicBezTo>
                  <a:cubicBezTo>
                    <a:pt x="160" y="7"/>
                    <a:pt x="88" y="33"/>
                    <a:pt x="40" y="128"/>
                  </a:cubicBezTo>
                  <a:cubicBezTo>
                    <a:pt x="0" y="204"/>
                    <a:pt x="0" y="279"/>
                    <a:pt x="37" y="345"/>
                  </a:cubicBezTo>
                  <a:cubicBezTo>
                    <a:pt x="182" y="601"/>
                    <a:pt x="869" y="657"/>
                    <a:pt x="947" y="662"/>
                  </a:cubicBezTo>
                  <a:lnTo>
                    <a:pt x="950" y="662"/>
                  </a:lnTo>
                  <a:cubicBezTo>
                    <a:pt x="968" y="662"/>
                    <a:pt x="984" y="653"/>
                    <a:pt x="991" y="636"/>
                  </a:cubicBezTo>
                  <a:cubicBezTo>
                    <a:pt x="1000" y="621"/>
                    <a:pt x="999" y="600"/>
                    <a:pt x="986" y="585"/>
                  </a:cubicBezTo>
                  <a:cubicBezTo>
                    <a:pt x="940" y="524"/>
                    <a:pt x="520"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3"/>
            <p:cNvSpPr/>
            <p:nvPr/>
          </p:nvSpPr>
          <p:spPr>
            <a:xfrm>
              <a:off x="1378161" y="1587102"/>
              <a:ext cx="1312918" cy="1983378"/>
            </a:xfrm>
            <a:custGeom>
              <a:avLst/>
              <a:gdLst/>
              <a:ahLst/>
              <a:cxnLst/>
              <a:rect l="l" t="t" r="r" b="b"/>
              <a:pathLst>
                <a:path w="18660" h="28188" extrusionOk="0">
                  <a:moveTo>
                    <a:pt x="10322" y="0"/>
                  </a:moveTo>
                  <a:lnTo>
                    <a:pt x="10418" y="2470"/>
                  </a:lnTo>
                  <a:lnTo>
                    <a:pt x="8553" y="2672"/>
                  </a:lnTo>
                  <a:cubicBezTo>
                    <a:pt x="8553" y="2672"/>
                    <a:pt x="6145" y="3228"/>
                    <a:pt x="5034" y="4399"/>
                  </a:cubicBezTo>
                  <a:cubicBezTo>
                    <a:pt x="4242" y="5234"/>
                    <a:pt x="2682" y="7125"/>
                    <a:pt x="1333" y="13325"/>
                  </a:cubicBezTo>
                  <a:cubicBezTo>
                    <a:pt x="410" y="17571"/>
                    <a:pt x="719" y="23610"/>
                    <a:pt x="719" y="23610"/>
                  </a:cubicBezTo>
                  <a:cubicBezTo>
                    <a:pt x="442" y="24758"/>
                    <a:pt x="0" y="27222"/>
                    <a:pt x="383" y="27349"/>
                  </a:cubicBezTo>
                  <a:cubicBezTo>
                    <a:pt x="397" y="27354"/>
                    <a:pt x="411" y="27356"/>
                    <a:pt x="425" y="27356"/>
                  </a:cubicBezTo>
                  <a:cubicBezTo>
                    <a:pt x="800" y="27356"/>
                    <a:pt x="1225" y="25796"/>
                    <a:pt x="1225" y="25796"/>
                  </a:cubicBezTo>
                  <a:lnTo>
                    <a:pt x="1225" y="25796"/>
                  </a:lnTo>
                  <a:cubicBezTo>
                    <a:pt x="1225" y="25796"/>
                    <a:pt x="823" y="27864"/>
                    <a:pt x="1203" y="27962"/>
                  </a:cubicBezTo>
                  <a:cubicBezTo>
                    <a:pt x="1211" y="27964"/>
                    <a:pt x="1220" y="27965"/>
                    <a:pt x="1228" y="27965"/>
                  </a:cubicBezTo>
                  <a:cubicBezTo>
                    <a:pt x="1597" y="27965"/>
                    <a:pt x="1908" y="25890"/>
                    <a:pt x="1909" y="25890"/>
                  </a:cubicBezTo>
                  <a:lnTo>
                    <a:pt x="1909" y="25890"/>
                  </a:lnTo>
                  <a:cubicBezTo>
                    <a:pt x="1909" y="25890"/>
                    <a:pt x="1736" y="28066"/>
                    <a:pt x="2088" y="28180"/>
                  </a:cubicBezTo>
                  <a:cubicBezTo>
                    <a:pt x="2107" y="28185"/>
                    <a:pt x="2126" y="28188"/>
                    <a:pt x="2144" y="28188"/>
                  </a:cubicBezTo>
                  <a:cubicBezTo>
                    <a:pt x="2686" y="28188"/>
                    <a:pt x="2626" y="25788"/>
                    <a:pt x="2626" y="25787"/>
                  </a:cubicBezTo>
                  <a:lnTo>
                    <a:pt x="2626" y="25787"/>
                  </a:lnTo>
                  <a:cubicBezTo>
                    <a:pt x="2626" y="25788"/>
                    <a:pt x="2920" y="27830"/>
                    <a:pt x="3377" y="27830"/>
                  </a:cubicBezTo>
                  <a:cubicBezTo>
                    <a:pt x="3377" y="27830"/>
                    <a:pt x="3378" y="27830"/>
                    <a:pt x="3378" y="27830"/>
                  </a:cubicBezTo>
                  <a:cubicBezTo>
                    <a:pt x="3835" y="27825"/>
                    <a:pt x="3393" y="25179"/>
                    <a:pt x="3393" y="25179"/>
                  </a:cubicBezTo>
                  <a:lnTo>
                    <a:pt x="3393" y="25179"/>
                  </a:lnTo>
                  <a:cubicBezTo>
                    <a:pt x="3393" y="25179"/>
                    <a:pt x="3763" y="25906"/>
                    <a:pt x="4060" y="25906"/>
                  </a:cubicBezTo>
                  <a:cubicBezTo>
                    <a:pt x="4125" y="25906"/>
                    <a:pt x="4186" y="25871"/>
                    <a:pt x="4240" y="25787"/>
                  </a:cubicBezTo>
                  <a:cubicBezTo>
                    <a:pt x="4537" y="25318"/>
                    <a:pt x="3514" y="23507"/>
                    <a:pt x="3514" y="23507"/>
                  </a:cubicBezTo>
                  <a:cubicBezTo>
                    <a:pt x="3514" y="23507"/>
                    <a:pt x="4026" y="18342"/>
                    <a:pt x="4355" y="16889"/>
                  </a:cubicBezTo>
                  <a:cubicBezTo>
                    <a:pt x="4684" y="15434"/>
                    <a:pt x="6233" y="10985"/>
                    <a:pt x="6233" y="10985"/>
                  </a:cubicBezTo>
                  <a:lnTo>
                    <a:pt x="6233" y="10985"/>
                  </a:lnTo>
                  <a:lnTo>
                    <a:pt x="5943" y="20700"/>
                  </a:lnTo>
                  <a:cubicBezTo>
                    <a:pt x="8909" y="21904"/>
                    <a:pt x="11412" y="22284"/>
                    <a:pt x="13392" y="22284"/>
                  </a:cubicBezTo>
                  <a:cubicBezTo>
                    <a:pt x="16801" y="22284"/>
                    <a:pt x="18660" y="21155"/>
                    <a:pt x="18660" y="21155"/>
                  </a:cubicBezTo>
                  <a:lnTo>
                    <a:pt x="14799" y="2373"/>
                  </a:lnTo>
                  <a:lnTo>
                    <a:pt x="14627" y="125"/>
                  </a:lnTo>
                  <a:lnTo>
                    <a:pt x="10322" y="0"/>
                  </a:ln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3"/>
            <p:cNvSpPr/>
            <p:nvPr/>
          </p:nvSpPr>
          <p:spPr>
            <a:xfrm>
              <a:off x="1883346" y="1470512"/>
              <a:ext cx="735332" cy="206162"/>
            </a:xfrm>
            <a:custGeom>
              <a:avLst/>
              <a:gdLst/>
              <a:ahLst/>
              <a:cxnLst/>
              <a:rect l="l" t="t" r="r" b="b"/>
              <a:pathLst>
                <a:path w="10451" h="2930" extrusionOk="0">
                  <a:moveTo>
                    <a:pt x="5680" y="1"/>
                  </a:moveTo>
                  <a:cubicBezTo>
                    <a:pt x="5578" y="1"/>
                    <a:pt x="5474" y="2"/>
                    <a:pt x="5368" y="4"/>
                  </a:cubicBezTo>
                  <a:cubicBezTo>
                    <a:pt x="540" y="82"/>
                    <a:pt x="546" y="1425"/>
                    <a:pt x="201" y="2070"/>
                  </a:cubicBezTo>
                  <a:cubicBezTo>
                    <a:pt x="1" y="2441"/>
                    <a:pt x="2324" y="2929"/>
                    <a:pt x="4927" y="2929"/>
                  </a:cubicBezTo>
                  <a:cubicBezTo>
                    <a:pt x="6854" y="2929"/>
                    <a:pt x="8934" y="2662"/>
                    <a:pt x="10257" y="1880"/>
                  </a:cubicBezTo>
                  <a:cubicBezTo>
                    <a:pt x="10257" y="1880"/>
                    <a:pt x="10451" y="1"/>
                    <a:pt x="5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3"/>
            <p:cNvSpPr/>
            <p:nvPr/>
          </p:nvSpPr>
          <p:spPr>
            <a:xfrm>
              <a:off x="2102799" y="1573523"/>
              <a:ext cx="317886" cy="150154"/>
            </a:xfrm>
            <a:custGeom>
              <a:avLst/>
              <a:gdLst/>
              <a:ahLst/>
              <a:cxnLst/>
              <a:rect l="l" t="t" r="r" b="b"/>
              <a:pathLst>
                <a:path w="4518" h="2134" extrusionOk="0">
                  <a:moveTo>
                    <a:pt x="4517" y="1"/>
                  </a:moveTo>
                  <a:lnTo>
                    <a:pt x="4517" y="1"/>
                  </a:lnTo>
                  <a:cubicBezTo>
                    <a:pt x="3617" y="254"/>
                    <a:pt x="2675" y="375"/>
                    <a:pt x="1698" y="375"/>
                  </a:cubicBezTo>
                  <a:cubicBezTo>
                    <a:pt x="1143" y="375"/>
                    <a:pt x="577" y="336"/>
                    <a:pt x="0" y="260"/>
                  </a:cubicBezTo>
                  <a:lnTo>
                    <a:pt x="0" y="260"/>
                  </a:lnTo>
                  <a:lnTo>
                    <a:pt x="83" y="1690"/>
                  </a:lnTo>
                  <a:cubicBezTo>
                    <a:pt x="1307" y="2038"/>
                    <a:pt x="2591" y="2133"/>
                    <a:pt x="3627" y="2133"/>
                  </a:cubicBezTo>
                  <a:cubicBezTo>
                    <a:pt x="3930" y="2133"/>
                    <a:pt x="4212" y="2125"/>
                    <a:pt x="4465" y="2113"/>
                  </a:cubicBezTo>
                  <a:lnTo>
                    <a:pt x="4517" y="1"/>
                  </a:ln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3"/>
            <p:cNvSpPr/>
            <p:nvPr/>
          </p:nvSpPr>
          <p:spPr>
            <a:xfrm>
              <a:off x="2096255" y="1477618"/>
              <a:ext cx="326822" cy="122360"/>
            </a:xfrm>
            <a:custGeom>
              <a:avLst/>
              <a:gdLst/>
              <a:ahLst/>
              <a:cxnLst/>
              <a:rect l="l" t="t" r="r" b="b"/>
              <a:pathLst>
                <a:path w="4645" h="1739" extrusionOk="0">
                  <a:moveTo>
                    <a:pt x="4645" y="1"/>
                  </a:moveTo>
                  <a:lnTo>
                    <a:pt x="0" y="5"/>
                  </a:lnTo>
                  <a:lnTo>
                    <a:pt x="93" y="1623"/>
                  </a:lnTo>
                  <a:cubicBezTo>
                    <a:pt x="671" y="1699"/>
                    <a:pt x="1239" y="1739"/>
                    <a:pt x="1796" y="1739"/>
                  </a:cubicBezTo>
                  <a:cubicBezTo>
                    <a:pt x="2771" y="1739"/>
                    <a:pt x="3711" y="1618"/>
                    <a:pt x="4610" y="1364"/>
                  </a:cubicBezTo>
                  <a:lnTo>
                    <a:pt x="4645" y="1"/>
                  </a:lnTo>
                  <a:close/>
                </a:path>
              </a:pathLst>
            </a:custGeom>
            <a:solidFill>
              <a:srgbClr val="B2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3"/>
            <p:cNvSpPr/>
            <p:nvPr/>
          </p:nvSpPr>
          <p:spPr>
            <a:xfrm>
              <a:off x="1708290" y="2870585"/>
              <a:ext cx="1071724" cy="299111"/>
            </a:xfrm>
            <a:custGeom>
              <a:avLst/>
              <a:gdLst/>
              <a:ahLst/>
              <a:cxnLst/>
              <a:rect l="l" t="t" r="r" b="b"/>
              <a:pathLst>
                <a:path w="15232" h="4251" extrusionOk="0">
                  <a:moveTo>
                    <a:pt x="11218" y="1"/>
                  </a:moveTo>
                  <a:cubicBezTo>
                    <a:pt x="6830" y="1"/>
                    <a:pt x="1" y="134"/>
                    <a:pt x="44" y="965"/>
                  </a:cubicBezTo>
                  <a:cubicBezTo>
                    <a:pt x="110" y="2188"/>
                    <a:pt x="86" y="2537"/>
                    <a:pt x="86" y="2537"/>
                  </a:cubicBezTo>
                  <a:cubicBezTo>
                    <a:pt x="2749" y="3822"/>
                    <a:pt x="5405" y="4251"/>
                    <a:pt x="7728" y="4251"/>
                  </a:cubicBezTo>
                  <a:cubicBezTo>
                    <a:pt x="11960" y="4251"/>
                    <a:pt x="15085" y="2827"/>
                    <a:pt x="15123" y="2562"/>
                  </a:cubicBezTo>
                  <a:cubicBezTo>
                    <a:pt x="15232" y="1826"/>
                    <a:pt x="14973" y="21"/>
                    <a:pt x="14838" y="21"/>
                  </a:cubicBezTo>
                  <a:cubicBezTo>
                    <a:pt x="14832" y="21"/>
                    <a:pt x="14827" y="24"/>
                    <a:pt x="14822" y="30"/>
                  </a:cubicBezTo>
                  <a:cubicBezTo>
                    <a:pt x="14822" y="30"/>
                    <a:pt x="13293" y="1"/>
                    <a:pt x="11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3"/>
            <p:cNvSpPr/>
            <p:nvPr/>
          </p:nvSpPr>
          <p:spPr>
            <a:xfrm>
              <a:off x="1637930" y="1594209"/>
              <a:ext cx="1181415" cy="1511386"/>
            </a:xfrm>
            <a:custGeom>
              <a:avLst/>
              <a:gdLst/>
              <a:ahLst/>
              <a:cxnLst/>
              <a:rect l="l" t="t" r="r" b="b"/>
              <a:pathLst>
                <a:path w="16791" h="21480" extrusionOk="0">
                  <a:moveTo>
                    <a:pt x="11687" y="0"/>
                  </a:moveTo>
                  <a:cubicBezTo>
                    <a:pt x="11540" y="0"/>
                    <a:pt x="11451" y="3"/>
                    <a:pt x="11451" y="3"/>
                  </a:cubicBezTo>
                  <a:cubicBezTo>
                    <a:pt x="11451" y="3"/>
                    <a:pt x="9588" y="1826"/>
                    <a:pt x="8731" y="1964"/>
                  </a:cubicBezTo>
                  <a:cubicBezTo>
                    <a:pt x="8713" y="1967"/>
                    <a:pt x="8695" y="1968"/>
                    <a:pt x="8676" y="1968"/>
                  </a:cubicBezTo>
                  <a:cubicBezTo>
                    <a:pt x="7955" y="1968"/>
                    <a:pt x="5889" y="108"/>
                    <a:pt x="5889" y="108"/>
                  </a:cubicBezTo>
                  <a:lnTo>
                    <a:pt x="3727" y="363"/>
                  </a:lnTo>
                  <a:cubicBezTo>
                    <a:pt x="3064" y="1572"/>
                    <a:pt x="1601" y="7312"/>
                    <a:pt x="1601" y="7312"/>
                  </a:cubicBezTo>
                  <a:cubicBezTo>
                    <a:pt x="1601" y="7312"/>
                    <a:pt x="656" y="11455"/>
                    <a:pt x="328" y="14101"/>
                  </a:cubicBezTo>
                  <a:cubicBezTo>
                    <a:pt x="1" y="16748"/>
                    <a:pt x="298" y="19355"/>
                    <a:pt x="910" y="19653"/>
                  </a:cubicBezTo>
                  <a:cubicBezTo>
                    <a:pt x="3721" y="21019"/>
                    <a:pt x="6268" y="21480"/>
                    <a:pt x="8424" y="21480"/>
                  </a:cubicBezTo>
                  <a:cubicBezTo>
                    <a:pt x="12885" y="21480"/>
                    <a:pt x="15675" y="19510"/>
                    <a:pt x="15675" y="19510"/>
                  </a:cubicBezTo>
                  <a:cubicBezTo>
                    <a:pt x="15675" y="19510"/>
                    <a:pt x="16791" y="19269"/>
                    <a:pt x="16758" y="16130"/>
                  </a:cubicBezTo>
                  <a:cubicBezTo>
                    <a:pt x="16738" y="14196"/>
                    <a:pt x="16388" y="9699"/>
                    <a:pt x="16388" y="9699"/>
                  </a:cubicBezTo>
                  <a:cubicBezTo>
                    <a:pt x="16388" y="9699"/>
                    <a:pt x="14423" y="777"/>
                    <a:pt x="14271" y="581"/>
                  </a:cubicBezTo>
                  <a:cubicBezTo>
                    <a:pt x="13862" y="52"/>
                    <a:pt x="12289" y="0"/>
                    <a:pt x="11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3"/>
            <p:cNvSpPr/>
            <p:nvPr/>
          </p:nvSpPr>
          <p:spPr>
            <a:xfrm>
              <a:off x="1368592" y="3058945"/>
              <a:ext cx="296849" cy="171192"/>
            </a:xfrm>
            <a:custGeom>
              <a:avLst/>
              <a:gdLst/>
              <a:ahLst/>
              <a:cxnLst/>
              <a:rect l="l" t="t" r="r" b="b"/>
              <a:pathLst>
                <a:path w="4219" h="2433" extrusionOk="0">
                  <a:moveTo>
                    <a:pt x="4085" y="1"/>
                  </a:moveTo>
                  <a:cubicBezTo>
                    <a:pt x="4085" y="1"/>
                    <a:pt x="37" y="519"/>
                    <a:pt x="147" y="931"/>
                  </a:cubicBezTo>
                  <a:cubicBezTo>
                    <a:pt x="257" y="1343"/>
                    <a:pt x="1" y="2013"/>
                    <a:pt x="183" y="2304"/>
                  </a:cubicBezTo>
                  <a:cubicBezTo>
                    <a:pt x="241" y="2396"/>
                    <a:pt x="499" y="2433"/>
                    <a:pt x="855" y="2433"/>
                  </a:cubicBezTo>
                  <a:cubicBezTo>
                    <a:pt x="1904" y="2433"/>
                    <a:pt x="3809" y="2111"/>
                    <a:pt x="3981" y="1938"/>
                  </a:cubicBezTo>
                  <a:cubicBezTo>
                    <a:pt x="4219" y="1699"/>
                    <a:pt x="4085" y="1"/>
                    <a:pt x="4085" y="1"/>
                  </a:cubicBezTo>
                  <a:close/>
                </a:path>
              </a:pathLst>
            </a:custGeom>
            <a:solidFill>
              <a:srgbClr val="CC84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3"/>
            <p:cNvSpPr/>
            <p:nvPr/>
          </p:nvSpPr>
          <p:spPr>
            <a:xfrm>
              <a:off x="1330739" y="1619680"/>
              <a:ext cx="569564" cy="1531932"/>
            </a:xfrm>
            <a:custGeom>
              <a:avLst/>
              <a:gdLst/>
              <a:ahLst/>
              <a:cxnLst/>
              <a:rect l="l" t="t" r="r" b="b"/>
              <a:pathLst>
                <a:path w="8095" h="21772" extrusionOk="0">
                  <a:moveTo>
                    <a:pt x="8094" y="1"/>
                  </a:moveTo>
                  <a:cubicBezTo>
                    <a:pt x="8094" y="1"/>
                    <a:pt x="5625" y="1150"/>
                    <a:pt x="3964" y="3951"/>
                  </a:cubicBezTo>
                  <a:cubicBezTo>
                    <a:pt x="2169" y="6974"/>
                    <a:pt x="1233" y="10783"/>
                    <a:pt x="653" y="15274"/>
                  </a:cubicBezTo>
                  <a:cubicBezTo>
                    <a:pt x="1" y="20336"/>
                    <a:pt x="563" y="21652"/>
                    <a:pt x="1562" y="21771"/>
                  </a:cubicBezTo>
                  <a:cubicBezTo>
                    <a:pt x="1562" y="21771"/>
                    <a:pt x="1590" y="21771"/>
                    <a:pt x="1642" y="21771"/>
                  </a:cubicBezTo>
                  <a:cubicBezTo>
                    <a:pt x="2072" y="21771"/>
                    <a:pt x="4088" y="21741"/>
                    <a:pt x="4623" y="21172"/>
                  </a:cubicBezTo>
                  <a:cubicBezTo>
                    <a:pt x="5226" y="20534"/>
                    <a:pt x="4842" y="19260"/>
                    <a:pt x="5009" y="17180"/>
                  </a:cubicBezTo>
                  <a:cubicBezTo>
                    <a:pt x="5175" y="15101"/>
                    <a:pt x="4740" y="13865"/>
                    <a:pt x="4740" y="13865"/>
                  </a:cubicBezTo>
                  <a:lnTo>
                    <a:pt x="6756" y="4892"/>
                  </a:lnTo>
                  <a:lnTo>
                    <a:pt x="8094" y="1"/>
                  </a:lnTo>
                  <a:close/>
                </a:path>
              </a:pathLst>
            </a:custGeom>
            <a:solidFill>
              <a:srgbClr val="E19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3"/>
            <p:cNvSpPr/>
            <p:nvPr/>
          </p:nvSpPr>
          <p:spPr>
            <a:xfrm>
              <a:off x="1908605" y="2480143"/>
              <a:ext cx="749123" cy="428437"/>
            </a:xfrm>
            <a:custGeom>
              <a:avLst/>
              <a:gdLst/>
              <a:ahLst/>
              <a:cxnLst/>
              <a:rect l="l" t="t" r="r" b="b"/>
              <a:pathLst>
                <a:path w="10647" h="6089" extrusionOk="0">
                  <a:moveTo>
                    <a:pt x="3389" y="0"/>
                  </a:moveTo>
                  <a:cubicBezTo>
                    <a:pt x="2277" y="0"/>
                    <a:pt x="1458" y="13"/>
                    <a:pt x="1458" y="13"/>
                  </a:cubicBezTo>
                  <a:cubicBezTo>
                    <a:pt x="1400" y="2175"/>
                    <a:pt x="61" y="2836"/>
                    <a:pt x="58" y="2836"/>
                  </a:cubicBezTo>
                  <a:cubicBezTo>
                    <a:pt x="58" y="2836"/>
                    <a:pt x="58" y="2836"/>
                    <a:pt x="58" y="2836"/>
                  </a:cubicBezTo>
                  <a:lnTo>
                    <a:pt x="0" y="5030"/>
                  </a:lnTo>
                  <a:cubicBezTo>
                    <a:pt x="2086" y="5833"/>
                    <a:pt x="4062" y="6089"/>
                    <a:pt x="5730" y="6089"/>
                  </a:cubicBezTo>
                  <a:cubicBezTo>
                    <a:pt x="8643" y="6089"/>
                    <a:pt x="10622" y="5311"/>
                    <a:pt x="10622" y="5311"/>
                  </a:cubicBezTo>
                  <a:cubicBezTo>
                    <a:pt x="10597" y="4978"/>
                    <a:pt x="10647" y="3192"/>
                    <a:pt x="10647" y="3192"/>
                  </a:cubicBezTo>
                  <a:cubicBezTo>
                    <a:pt x="9124" y="2291"/>
                    <a:pt x="8936" y="233"/>
                    <a:pt x="8936" y="233"/>
                  </a:cubicBezTo>
                  <a:cubicBezTo>
                    <a:pt x="7906" y="37"/>
                    <a:pt x="5242" y="0"/>
                    <a:pt x="3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3"/>
            <p:cNvSpPr/>
            <p:nvPr/>
          </p:nvSpPr>
          <p:spPr>
            <a:xfrm>
              <a:off x="1332779" y="1616092"/>
              <a:ext cx="795912" cy="1652745"/>
            </a:xfrm>
            <a:custGeom>
              <a:avLst/>
              <a:gdLst/>
              <a:ahLst/>
              <a:cxnLst/>
              <a:rect l="l" t="t" r="r" b="b"/>
              <a:pathLst>
                <a:path w="11312" h="23489" extrusionOk="0">
                  <a:moveTo>
                    <a:pt x="8024" y="0"/>
                  </a:moveTo>
                  <a:cubicBezTo>
                    <a:pt x="8024" y="0"/>
                    <a:pt x="0" y="1498"/>
                    <a:pt x="16" y="22015"/>
                  </a:cubicBezTo>
                  <a:cubicBezTo>
                    <a:pt x="16" y="22641"/>
                    <a:pt x="1188" y="22910"/>
                    <a:pt x="2346" y="22910"/>
                  </a:cubicBezTo>
                  <a:cubicBezTo>
                    <a:pt x="3267" y="22910"/>
                    <a:pt x="4180" y="22740"/>
                    <a:pt x="4490" y="22443"/>
                  </a:cubicBezTo>
                  <a:cubicBezTo>
                    <a:pt x="4490" y="22443"/>
                    <a:pt x="6234" y="23489"/>
                    <a:pt x="8385" y="23489"/>
                  </a:cubicBezTo>
                  <a:cubicBezTo>
                    <a:pt x="8874" y="23489"/>
                    <a:pt x="9385" y="23434"/>
                    <a:pt x="9902" y="23301"/>
                  </a:cubicBezTo>
                  <a:cubicBezTo>
                    <a:pt x="11312" y="22937"/>
                    <a:pt x="10699" y="1461"/>
                    <a:pt x="10699" y="1461"/>
                  </a:cubicBezTo>
                  <a:lnTo>
                    <a:pt x="8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3"/>
            <p:cNvSpPr/>
            <p:nvPr/>
          </p:nvSpPr>
          <p:spPr>
            <a:xfrm>
              <a:off x="1644263" y="2195105"/>
              <a:ext cx="101811" cy="1004143"/>
            </a:xfrm>
            <a:custGeom>
              <a:avLst/>
              <a:gdLst/>
              <a:ahLst/>
              <a:cxnLst/>
              <a:rect l="l" t="t" r="r" b="b"/>
              <a:pathLst>
                <a:path w="1447" h="14271" extrusionOk="0">
                  <a:moveTo>
                    <a:pt x="1388" y="0"/>
                  </a:moveTo>
                  <a:cubicBezTo>
                    <a:pt x="1354" y="0"/>
                    <a:pt x="1335" y="25"/>
                    <a:pt x="1334" y="54"/>
                  </a:cubicBezTo>
                  <a:cubicBezTo>
                    <a:pt x="1333" y="111"/>
                    <a:pt x="1123" y="5869"/>
                    <a:pt x="900" y="9089"/>
                  </a:cubicBezTo>
                  <a:cubicBezTo>
                    <a:pt x="678" y="12300"/>
                    <a:pt x="18" y="14178"/>
                    <a:pt x="11" y="14195"/>
                  </a:cubicBezTo>
                  <a:cubicBezTo>
                    <a:pt x="0" y="14225"/>
                    <a:pt x="16" y="14256"/>
                    <a:pt x="45" y="14266"/>
                  </a:cubicBezTo>
                  <a:cubicBezTo>
                    <a:pt x="50" y="14268"/>
                    <a:pt x="57" y="14271"/>
                    <a:pt x="63" y="14271"/>
                  </a:cubicBezTo>
                  <a:cubicBezTo>
                    <a:pt x="87" y="14271"/>
                    <a:pt x="108" y="14256"/>
                    <a:pt x="114" y="14232"/>
                  </a:cubicBezTo>
                  <a:cubicBezTo>
                    <a:pt x="120" y="14214"/>
                    <a:pt x="786" y="12325"/>
                    <a:pt x="1009" y="9096"/>
                  </a:cubicBezTo>
                  <a:cubicBezTo>
                    <a:pt x="1232" y="5874"/>
                    <a:pt x="1442" y="115"/>
                    <a:pt x="1445" y="58"/>
                  </a:cubicBezTo>
                  <a:cubicBezTo>
                    <a:pt x="1446" y="28"/>
                    <a:pt x="1422" y="1"/>
                    <a:pt x="1392" y="0"/>
                  </a:cubicBezTo>
                  <a:cubicBezTo>
                    <a:pt x="1390" y="0"/>
                    <a:pt x="1389" y="0"/>
                    <a:pt x="1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3"/>
            <p:cNvSpPr/>
            <p:nvPr/>
          </p:nvSpPr>
          <p:spPr>
            <a:xfrm>
              <a:off x="2442849" y="1602793"/>
              <a:ext cx="540928" cy="1644161"/>
            </a:xfrm>
            <a:custGeom>
              <a:avLst/>
              <a:gdLst/>
              <a:ahLst/>
              <a:cxnLst/>
              <a:rect l="l" t="t" r="r" b="b"/>
              <a:pathLst>
                <a:path w="7688" h="23367" extrusionOk="0">
                  <a:moveTo>
                    <a:pt x="2305" y="0"/>
                  </a:moveTo>
                  <a:lnTo>
                    <a:pt x="1" y="1089"/>
                  </a:lnTo>
                  <a:cubicBezTo>
                    <a:pt x="1" y="1089"/>
                    <a:pt x="362" y="22480"/>
                    <a:pt x="2053" y="23126"/>
                  </a:cubicBezTo>
                  <a:cubicBezTo>
                    <a:pt x="2495" y="23295"/>
                    <a:pt x="2897" y="23366"/>
                    <a:pt x="3258" y="23366"/>
                  </a:cubicBezTo>
                  <a:cubicBezTo>
                    <a:pt x="5090" y="23366"/>
                    <a:pt x="5908" y="21551"/>
                    <a:pt x="5908" y="21551"/>
                  </a:cubicBezTo>
                  <a:cubicBezTo>
                    <a:pt x="5919" y="21561"/>
                    <a:pt x="5929" y="21566"/>
                    <a:pt x="5939" y="21566"/>
                  </a:cubicBezTo>
                  <a:cubicBezTo>
                    <a:pt x="6233" y="21566"/>
                    <a:pt x="6123" y="17010"/>
                    <a:pt x="5800" y="12470"/>
                  </a:cubicBezTo>
                  <a:cubicBezTo>
                    <a:pt x="5687" y="10870"/>
                    <a:pt x="7688" y="8998"/>
                    <a:pt x="7513" y="7505"/>
                  </a:cubicBezTo>
                  <a:cubicBezTo>
                    <a:pt x="7272" y="5428"/>
                    <a:pt x="6929" y="6132"/>
                    <a:pt x="5258" y="3455"/>
                  </a:cubicBezTo>
                  <a:cubicBezTo>
                    <a:pt x="4413" y="2104"/>
                    <a:pt x="3761" y="648"/>
                    <a:pt x="2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3"/>
            <p:cNvSpPr/>
            <p:nvPr/>
          </p:nvSpPr>
          <p:spPr>
            <a:xfrm>
              <a:off x="1900936" y="1582459"/>
              <a:ext cx="707751" cy="174780"/>
            </a:xfrm>
            <a:custGeom>
              <a:avLst/>
              <a:gdLst/>
              <a:ahLst/>
              <a:cxnLst/>
              <a:rect l="l" t="t" r="r" b="b"/>
              <a:pathLst>
                <a:path w="10059" h="2484" extrusionOk="0">
                  <a:moveTo>
                    <a:pt x="8467" y="0"/>
                  </a:moveTo>
                  <a:cubicBezTo>
                    <a:pt x="8003" y="0"/>
                    <a:pt x="7658" y="47"/>
                    <a:pt x="7651" y="47"/>
                  </a:cubicBezTo>
                  <a:cubicBezTo>
                    <a:pt x="7650" y="47"/>
                    <a:pt x="7650" y="47"/>
                    <a:pt x="7650" y="47"/>
                  </a:cubicBezTo>
                  <a:cubicBezTo>
                    <a:pt x="6896" y="1046"/>
                    <a:pt x="4977" y="1958"/>
                    <a:pt x="4977" y="1958"/>
                  </a:cubicBezTo>
                  <a:cubicBezTo>
                    <a:pt x="3643" y="1616"/>
                    <a:pt x="2285" y="190"/>
                    <a:pt x="2285" y="190"/>
                  </a:cubicBezTo>
                  <a:cubicBezTo>
                    <a:pt x="2005" y="113"/>
                    <a:pt x="1736" y="82"/>
                    <a:pt x="1487" y="82"/>
                  </a:cubicBezTo>
                  <a:cubicBezTo>
                    <a:pt x="622" y="82"/>
                    <a:pt x="1" y="447"/>
                    <a:pt x="1" y="447"/>
                  </a:cubicBezTo>
                  <a:cubicBezTo>
                    <a:pt x="704" y="1906"/>
                    <a:pt x="5081" y="2484"/>
                    <a:pt x="5081" y="2484"/>
                  </a:cubicBezTo>
                  <a:cubicBezTo>
                    <a:pt x="9641" y="1609"/>
                    <a:pt x="10059" y="258"/>
                    <a:pt x="10059" y="258"/>
                  </a:cubicBezTo>
                  <a:cubicBezTo>
                    <a:pt x="9562" y="51"/>
                    <a:pt x="8950" y="0"/>
                    <a:pt x="8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3"/>
            <p:cNvSpPr/>
            <p:nvPr/>
          </p:nvSpPr>
          <p:spPr>
            <a:xfrm>
              <a:off x="2033072" y="1529546"/>
              <a:ext cx="456214" cy="194412"/>
            </a:xfrm>
            <a:custGeom>
              <a:avLst/>
              <a:gdLst/>
              <a:ahLst/>
              <a:cxnLst/>
              <a:rect l="l" t="t" r="r" b="b"/>
              <a:pathLst>
                <a:path w="6484" h="2763" extrusionOk="0">
                  <a:moveTo>
                    <a:pt x="6425" y="1"/>
                  </a:moveTo>
                  <a:cubicBezTo>
                    <a:pt x="6407" y="1"/>
                    <a:pt x="6390" y="10"/>
                    <a:pt x="6380" y="26"/>
                  </a:cubicBezTo>
                  <a:cubicBezTo>
                    <a:pt x="6372" y="41"/>
                    <a:pt x="5439" y="1564"/>
                    <a:pt x="3093" y="2656"/>
                  </a:cubicBezTo>
                  <a:cubicBezTo>
                    <a:pt x="2912" y="2607"/>
                    <a:pt x="1315" y="2132"/>
                    <a:pt x="101" y="368"/>
                  </a:cubicBezTo>
                  <a:cubicBezTo>
                    <a:pt x="91" y="353"/>
                    <a:pt x="75" y="345"/>
                    <a:pt x="59" y="345"/>
                  </a:cubicBezTo>
                  <a:cubicBezTo>
                    <a:pt x="49" y="345"/>
                    <a:pt x="39" y="348"/>
                    <a:pt x="30" y="355"/>
                  </a:cubicBezTo>
                  <a:cubicBezTo>
                    <a:pt x="6" y="370"/>
                    <a:pt x="1" y="404"/>
                    <a:pt x="16" y="427"/>
                  </a:cubicBezTo>
                  <a:cubicBezTo>
                    <a:pt x="1321" y="2324"/>
                    <a:pt x="3069" y="2758"/>
                    <a:pt x="3086" y="2761"/>
                  </a:cubicBezTo>
                  <a:cubicBezTo>
                    <a:pt x="3092" y="2763"/>
                    <a:pt x="3096" y="2763"/>
                    <a:pt x="3101" y="2763"/>
                  </a:cubicBezTo>
                  <a:cubicBezTo>
                    <a:pt x="3107" y="2763"/>
                    <a:pt x="3116" y="2761"/>
                    <a:pt x="3121" y="2758"/>
                  </a:cubicBezTo>
                  <a:cubicBezTo>
                    <a:pt x="5510" y="1651"/>
                    <a:pt x="6459" y="94"/>
                    <a:pt x="6469" y="78"/>
                  </a:cubicBezTo>
                  <a:cubicBezTo>
                    <a:pt x="6483" y="54"/>
                    <a:pt x="6476" y="23"/>
                    <a:pt x="6451" y="8"/>
                  </a:cubicBezTo>
                  <a:cubicBezTo>
                    <a:pt x="6443" y="3"/>
                    <a:pt x="6434" y="1"/>
                    <a:pt x="6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3"/>
            <p:cNvSpPr/>
            <p:nvPr/>
          </p:nvSpPr>
          <p:spPr>
            <a:xfrm>
              <a:off x="2302199" y="1721565"/>
              <a:ext cx="94071" cy="263578"/>
            </a:xfrm>
            <a:custGeom>
              <a:avLst/>
              <a:gdLst/>
              <a:ahLst/>
              <a:cxnLst/>
              <a:rect l="l" t="t" r="r" b="b"/>
              <a:pathLst>
                <a:path w="1337" h="3746" extrusionOk="0">
                  <a:moveTo>
                    <a:pt x="58" y="1"/>
                  </a:moveTo>
                  <a:cubicBezTo>
                    <a:pt x="43" y="1"/>
                    <a:pt x="29" y="7"/>
                    <a:pt x="18" y="18"/>
                  </a:cubicBezTo>
                  <a:cubicBezTo>
                    <a:pt x="1" y="39"/>
                    <a:pt x="3" y="71"/>
                    <a:pt x="23" y="89"/>
                  </a:cubicBezTo>
                  <a:cubicBezTo>
                    <a:pt x="31" y="94"/>
                    <a:pt x="692" y="674"/>
                    <a:pt x="509" y="1483"/>
                  </a:cubicBezTo>
                  <a:cubicBezTo>
                    <a:pt x="315" y="2338"/>
                    <a:pt x="591" y="3179"/>
                    <a:pt x="1247" y="3732"/>
                  </a:cubicBezTo>
                  <a:cubicBezTo>
                    <a:pt x="1255" y="3742"/>
                    <a:pt x="1268" y="3746"/>
                    <a:pt x="1280" y="3746"/>
                  </a:cubicBezTo>
                  <a:cubicBezTo>
                    <a:pt x="1295" y="3746"/>
                    <a:pt x="1310" y="3740"/>
                    <a:pt x="1318" y="3727"/>
                  </a:cubicBezTo>
                  <a:cubicBezTo>
                    <a:pt x="1337" y="3705"/>
                    <a:pt x="1334" y="3674"/>
                    <a:pt x="1312" y="3656"/>
                  </a:cubicBezTo>
                  <a:cubicBezTo>
                    <a:pt x="685" y="3127"/>
                    <a:pt x="423" y="2323"/>
                    <a:pt x="608" y="1507"/>
                  </a:cubicBezTo>
                  <a:cubicBezTo>
                    <a:pt x="805" y="637"/>
                    <a:pt x="97" y="19"/>
                    <a:pt x="90" y="13"/>
                  </a:cubicBezTo>
                  <a:cubicBezTo>
                    <a:pt x="81" y="5"/>
                    <a:pt x="69"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3"/>
            <p:cNvSpPr/>
            <p:nvPr/>
          </p:nvSpPr>
          <p:spPr>
            <a:xfrm>
              <a:off x="2128269" y="1724239"/>
              <a:ext cx="85136" cy="303896"/>
            </a:xfrm>
            <a:custGeom>
              <a:avLst/>
              <a:gdLst/>
              <a:ahLst/>
              <a:cxnLst/>
              <a:rect l="l" t="t" r="r" b="b"/>
              <a:pathLst>
                <a:path w="1210" h="4319" extrusionOk="0">
                  <a:moveTo>
                    <a:pt x="1056" y="1"/>
                  </a:moveTo>
                  <a:cubicBezTo>
                    <a:pt x="1039" y="1"/>
                    <a:pt x="1024" y="9"/>
                    <a:pt x="1015" y="24"/>
                  </a:cubicBezTo>
                  <a:cubicBezTo>
                    <a:pt x="996" y="51"/>
                    <a:pt x="575" y="712"/>
                    <a:pt x="836" y="1693"/>
                  </a:cubicBezTo>
                  <a:cubicBezTo>
                    <a:pt x="1101" y="2690"/>
                    <a:pt x="770" y="3731"/>
                    <a:pt x="31" y="4226"/>
                  </a:cubicBezTo>
                  <a:cubicBezTo>
                    <a:pt x="8" y="4241"/>
                    <a:pt x="1" y="4274"/>
                    <a:pt x="16" y="4298"/>
                  </a:cubicBezTo>
                  <a:cubicBezTo>
                    <a:pt x="26" y="4310"/>
                    <a:pt x="42" y="4319"/>
                    <a:pt x="60" y="4319"/>
                  </a:cubicBezTo>
                  <a:cubicBezTo>
                    <a:pt x="68" y="4319"/>
                    <a:pt x="78" y="4315"/>
                    <a:pt x="87" y="4309"/>
                  </a:cubicBezTo>
                  <a:cubicBezTo>
                    <a:pt x="861" y="3790"/>
                    <a:pt x="1209" y="2703"/>
                    <a:pt x="934" y="1666"/>
                  </a:cubicBezTo>
                  <a:cubicBezTo>
                    <a:pt x="684" y="729"/>
                    <a:pt x="1096" y="87"/>
                    <a:pt x="1100" y="80"/>
                  </a:cubicBezTo>
                  <a:cubicBezTo>
                    <a:pt x="1115" y="56"/>
                    <a:pt x="1109" y="24"/>
                    <a:pt x="1085" y="9"/>
                  </a:cubicBezTo>
                  <a:cubicBezTo>
                    <a:pt x="1076" y="4"/>
                    <a:pt x="1066" y="1"/>
                    <a:pt x="1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3"/>
            <p:cNvSpPr/>
            <p:nvPr/>
          </p:nvSpPr>
          <p:spPr>
            <a:xfrm>
              <a:off x="2442849" y="1679418"/>
              <a:ext cx="415687" cy="1553815"/>
            </a:xfrm>
            <a:custGeom>
              <a:avLst/>
              <a:gdLst/>
              <a:ahLst/>
              <a:cxnLst/>
              <a:rect l="l" t="t" r="r" b="b"/>
              <a:pathLst>
                <a:path w="5908" h="22083" extrusionOk="0">
                  <a:moveTo>
                    <a:pt x="1" y="0"/>
                  </a:moveTo>
                  <a:cubicBezTo>
                    <a:pt x="1" y="1"/>
                    <a:pt x="269" y="21722"/>
                    <a:pt x="2053" y="22037"/>
                  </a:cubicBezTo>
                  <a:cubicBezTo>
                    <a:pt x="2229" y="22068"/>
                    <a:pt x="2403" y="22082"/>
                    <a:pt x="2575" y="22082"/>
                  </a:cubicBezTo>
                  <a:cubicBezTo>
                    <a:pt x="4401" y="22082"/>
                    <a:pt x="5908" y="20462"/>
                    <a:pt x="5908" y="20462"/>
                  </a:cubicBezTo>
                  <a:lnTo>
                    <a:pt x="1" y="0"/>
                  </a:ln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3"/>
            <p:cNvSpPr/>
            <p:nvPr/>
          </p:nvSpPr>
          <p:spPr>
            <a:xfrm>
              <a:off x="1617033" y="316145"/>
              <a:ext cx="1132444" cy="1164429"/>
            </a:xfrm>
            <a:custGeom>
              <a:avLst/>
              <a:gdLst/>
              <a:ahLst/>
              <a:cxnLst/>
              <a:rect l="l" t="t" r="r" b="b"/>
              <a:pathLst>
                <a:path w="16095" h="16549" extrusionOk="0">
                  <a:moveTo>
                    <a:pt x="9311" y="0"/>
                  </a:moveTo>
                  <a:cubicBezTo>
                    <a:pt x="8217" y="0"/>
                    <a:pt x="6987" y="213"/>
                    <a:pt x="5643" y="650"/>
                  </a:cubicBezTo>
                  <a:cubicBezTo>
                    <a:pt x="1259" y="2075"/>
                    <a:pt x="0" y="6108"/>
                    <a:pt x="1457" y="10949"/>
                  </a:cubicBezTo>
                  <a:cubicBezTo>
                    <a:pt x="2716" y="15124"/>
                    <a:pt x="5677" y="16549"/>
                    <a:pt x="8708" y="16549"/>
                  </a:cubicBezTo>
                  <a:cubicBezTo>
                    <a:pt x="9192" y="16549"/>
                    <a:pt x="9677" y="16512"/>
                    <a:pt x="10158" y="16445"/>
                  </a:cubicBezTo>
                  <a:cubicBezTo>
                    <a:pt x="13873" y="15926"/>
                    <a:pt x="16095" y="12751"/>
                    <a:pt x="15867" y="9694"/>
                  </a:cubicBezTo>
                  <a:cubicBezTo>
                    <a:pt x="15578" y="5775"/>
                    <a:pt x="14354" y="3167"/>
                    <a:pt x="14354" y="3167"/>
                  </a:cubicBezTo>
                  <a:cubicBezTo>
                    <a:pt x="13564" y="1095"/>
                    <a:pt x="11789" y="0"/>
                    <a:pt x="9311" y="0"/>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3"/>
            <p:cNvSpPr/>
            <p:nvPr/>
          </p:nvSpPr>
          <p:spPr>
            <a:xfrm>
              <a:off x="1759372" y="976215"/>
              <a:ext cx="1086710" cy="531870"/>
            </a:xfrm>
            <a:custGeom>
              <a:avLst/>
              <a:gdLst/>
              <a:ahLst/>
              <a:cxnLst/>
              <a:rect l="l" t="t" r="r" b="b"/>
              <a:pathLst>
                <a:path w="15445" h="7559" extrusionOk="0">
                  <a:moveTo>
                    <a:pt x="13227" y="1"/>
                  </a:moveTo>
                  <a:cubicBezTo>
                    <a:pt x="12778" y="941"/>
                    <a:pt x="11657" y="2612"/>
                    <a:pt x="9825" y="2662"/>
                  </a:cubicBezTo>
                  <a:cubicBezTo>
                    <a:pt x="9699" y="2665"/>
                    <a:pt x="9582" y="2667"/>
                    <a:pt x="9473" y="2667"/>
                  </a:cubicBezTo>
                  <a:cubicBezTo>
                    <a:pt x="8191" y="2667"/>
                    <a:pt x="8079" y="2449"/>
                    <a:pt x="7345" y="2449"/>
                  </a:cubicBezTo>
                  <a:cubicBezTo>
                    <a:pt x="7240" y="2449"/>
                    <a:pt x="7124" y="2454"/>
                    <a:pt x="6989" y="2464"/>
                  </a:cubicBezTo>
                  <a:cubicBezTo>
                    <a:pt x="6090" y="2530"/>
                    <a:pt x="5525" y="3084"/>
                    <a:pt x="4288" y="3084"/>
                  </a:cubicBezTo>
                  <a:cubicBezTo>
                    <a:pt x="3925" y="3084"/>
                    <a:pt x="3504" y="3037"/>
                    <a:pt x="2999" y="2915"/>
                  </a:cubicBezTo>
                  <a:cubicBezTo>
                    <a:pt x="778" y="2377"/>
                    <a:pt x="0" y="1354"/>
                    <a:pt x="0" y="1354"/>
                  </a:cubicBezTo>
                  <a:lnTo>
                    <a:pt x="0" y="1354"/>
                  </a:lnTo>
                  <a:cubicBezTo>
                    <a:pt x="0" y="1354"/>
                    <a:pt x="16" y="7559"/>
                    <a:pt x="6540" y="7559"/>
                  </a:cubicBezTo>
                  <a:cubicBezTo>
                    <a:pt x="6804" y="7559"/>
                    <a:pt x="7079" y="7549"/>
                    <a:pt x="7365" y="7528"/>
                  </a:cubicBezTo>
                  <a:cubicBezTo>
                    <a:pt x="15444" y="6927"/>
                    <a:pt x="13227" y="1"/>
                    <a:pt x="13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3"/>
            <p:cNvSpPr/>
            <p:nvPr/>
          </p:nvSpPr>
          <p:spPr>
            <a:xfrm>
              <a:off x="2131576" y="1183925"/>
              <a:ext cx="280033" cy="174992"/>
            </a:xfrm>
            <a:custGeom>
              <a:avLst/>
              <a:gdLst/>
              <a:ahLst/>
              <a:cxnLst/>
              <a:rect l="l" t="t" r="r" b="b"/>
              <a:pathLst>
                <a:path w="3980" h="2487" extrusionOk="0">
                  <a:moveTo>
                    <a:pt x="2019" y="1"/>
                  </a:moveTo>
                  <a:cubicBezTo>
                    <a:pt x="1908" y="1"/>
                    <a:pt x="1807" y="10"/>
                    <a:pt x="1720" y="28"/>
                  </a:cubicBezTo>
                  <a:cubicBezTo>
                    <a:pt x="1720" y="28"/>
                    <a:pt x="62" y="239"/>
                    <a:pt x="15" y="1808"/>
                  </a:cubicBezTo>
                  <a:cubicBezTo>
                    <a:pt x="0" y="2319"/>
                    <a:pt x="180" y="2486"/>
                    <a:pt x="442" y="2486"/>
                  </a:cubicBezTo>
                  <a:cubicBezTo>
                    <a:pt x="923" y="2486"/>
                    <a:pt x="1684" y="1925"/>
                    <a:pt x="2038" y="1884"/>
                  </a:cubicBezTo>
                  <a:cubicBezTo>
                    <a:pt x="2052" y="1883"/>
                    <a:pt x="2066" y="1882"/>
                    <a:pt x="2081" y="1882"/>
                  </a:cubicBezTo>
                  <a:cubicBezTo>
                    <a:pt x="2435" y="1882"/>
                    <a:pt x="3096" y="2316"/>
                    <a:pt x="3527" y="2316"/>
                  </a:cubicBezTo>
                  <a:cubicBezTo>
                    <a:pt x="3799" y="2316"/>
                    <a:pt x="3979" y="2144"/>
                    <a:pt x="3936" y="1586"/>
                  </a:cubicBezTo>
                  <a:cubicBezTo>
                    <a:pt x="3844" y="401"/>
                    <a:pt x="2735" y="1"/>
                    <a:pt x="2019"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3"/>
            <p:cNvSpPr/>
            <p:nvPr/>
          </p:nvSpPr>
          <p:spPr>
            <a:xfrm>
              <a:off x="2204328" y="1209045"/>
              <a:ext cx="137906" cy="58119"/>
            </a:xfrm>
            <a:custGeom>
              <a:avLst/>
              <a:gdLst/>
              <a:ahLst/>
              <a:cxnLst/>
              <a:rect l="l" t="t" r="r" b="b"/>
              <a:pathLst>
                <a:path w="1960" h="826" extrusionOk="0">
                  <a:moveTo>
                    <a:pt x="60" y="0"/>
                  </a:moveTo>
                  <a:cubicBezTo>
                    <a:pt x="60" y="0"/>
                    <a:pt x="0" y="173"/>
                    <a:pt x="7" y="394"/>
                  </a:cubicBezTo>
                  <a:cubicBezTo>
                    <a:pt x="751" y="422"/>
                    <a:pt x="1378" y="645"/>
                    <a:pt x="1767" y="826"/>
                  </a:cubicBezTo>
                  <a:cubicBezTo>
                    <a:pt x="1900" y="622"/>
                    <a:pt x="1959" y="429"/>
                    <a:pt x="1959" y="429"/>
                  </a:cubicBezTo>
                  <a:cubicBezTo>
                    <a:pt x="1959" y="429"/>
                    <a:pt x="1005" y="3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3"/>
            <p:cNvSpPr/>
            <p:nvPr/>
          </p:nvSpPr>
          <p:spPr>
            <a:xfrm>
              <a:off x="2204891" y="1236697"/>
              <a:ext cx="123834" cy="63537"/>
            </a:xfrm>
            <a:custGeom>
              <a:avLst/>
              <a:gdLst/>
              <a:ahLst/>
              <a:cxnLst/>
              <a:rect l="l" t="t" r="r" b="b"/>
              <a:pathLst>
                <a:path w="1760" h="903" extrusionOk="0">
                  <a:moveTo>
                    <a:pt x="0" y="1"/>
                  </a:moveTo>
                  <a:lnTo>
                    <a:pt x="0" y="1"/>
                  </a:lnTo>
                  <a:cubicBezTo>
                    <a:pt x="10" y="310"/>
                    <a:pt x="148" y="712"/>
                    <a:pt x="763" y="871"/>
                  </a:cubicBezTo>
                  <a:cubicBezTo>
                    <a:pt x="847" y="893"/>
                    <a:pt x="925" y="903"/>
                    <a:pt x="999" y="903"/>
                  </a:cubicBezTo>
                  <a:cubicBezTo>
                    <a:pt x="1365" y="903"/>
                    <a:pt x="1609" y="661"/>
                    <a:pt x="1759" y="433"/>
                  </a:cubicBezTo>
                  <a:cubicBezTo>
                    <a:pt x="1370" y="252"/>
                    <a:pt x="743" y="2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3"/>
            <p:cNvSpPr/>
            <p:nvPr/>
          </p:nvSpPr>
          <p:spPr>
            <a:xfrm>
              <a:off x="2412383" y="288703"/>
              <a:ext cx="496108" cy="739862"/>
            </a:xfrm>
            <a:custGeom>
              <a:avLst/>
              <a:gdLst/>
              <a:ahLst/>
              <a:cxnLst/>
              <a:rect l="l" t="t" r="r" b="b"/>
              <a:pathLst>
                <a:path w="7051" h="10515" extrusionOk="0">
                  <a:moveTo>
                    <a:pt x="1967" y="0"/>
                  </a:moveTo>
                  <a:lnTo>
                    <a:pt x="1207" y="207"/>
                  </a:lnTo>
                  <a:cubicBezTo>
                    <a:pt x="1194" y="206"/>
                    <a:pt x="1181" y="206"/>
                    <a:pt x="1169" y="206"/>
                  </a:cubicBezTo>
                  <a:cubicBezTo>
                    <a:pt x="550" y="206"/>
                    <a:pt x="68" y="844"/>
                    <a:pt x="34" y="1467"/>
                  </a:cubicBezTo>
                  <a:cubicBezTo>
                    <a:pt x="0" y="2104"/>
                    <a:pt x="305" y="2704"/>
                    <a:pt x="633" y="3250"/>
                  </a:cubicBezTo>
                  <a:cubicBezTo>
                    <a:pt x="1275" y="4325"/>
                    <a:pt x="2198" y="7889"/>
                    <a:pt x="3612" y="9429"/>
                  </a:cubicBezTo>
                  <a:cubicBezTo>
                    <a:pt x="4092" y="9952"/>
                    <a:pt x="3252" y="9769"/>
                    <a:pt x="3828" y="10183"/>
                  </a:cubicBezTo>
                  <a:cubicBezTo>
                    <a:pt x="4126" y="10397"/>
                    <a:pt x="4500" y="10514"/>
                    <a:pt x="4865" y="10514"/>
                  </a:cubicBezTo>
                  <a:cubicBezTo>
                    <a:pt x="5208" y="10514"/>
                    <a:pt x="5545" y="10410"/>
                    <a:pt x="5805" y="10185"/>
                  </a:cubicBezTo>
                  <a:cubicBezTo>
                    <a:pt x="6226" y="9824"/>
                    <a:pt x="7051" y="1457"/>
                    <a:pt x="1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3"/>
            <p:cNvSpPr/>
            <p:nvPr/>
          </p:nvSpPr>
          <p:spPr>
            <a:xfrm>
              <a:off x="2586524" y="317482"/>
              <a:ext cx="306629" cy="709606"/>
            </a:xfrm>
            <a:custGeom>
              <a:avLst/>
              <a:gdLst/>
              <a:ahLst/>
              <a:cxnLst/>
              <a:rect l="l" t="t" r="r" b="b"/>
              <a:pathLst>
                <a:path w="4358" h="10085" extrusionOk="0">
                  <a:moveTo>
                    <a:pt x="57" y="0"/>
                  </a:moveTo>
                  <a:lnTo>
                    <a:pt x="0" y="110"/>
                  </a:lnTo>
                  <a:cubicBezTo>
                    <a:pt x="1722" y="1000"/>
                    <a:pt x="3048" y="2568"/>
                    <a:pt x="3638" y="4412"/>
                  </a:cubicBezTo>
                  <a:cubicBezTo>
                    <a:pt x="4229" y="6257"/>
                    <a:pt x="4062" y="8304"/>
                    <a:pt x="3180" y="10028"/>
                  </a:cubicBezTo>
                  <a:lnTo>
                    <a:pt x="3290" y="10084"/>
                  </a:lnTo>
                  <a:cubicBezTo>
                    <a:pt x="4187" y="8331"/>
                    <a:pt x="4358" y="6251"/>
                    <a:pt x="3756" y="4374"/>
                  </a:cubicBezTo>
                  <a:cubicBezTo>
                    <a:pt x="3154" y="2499"/>
                    <a:pt x="1806" y="904"/>
                    <a:pt x="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3"/>
            <p:cNvSpPr/>
            <p:nvPr/>
          </p:nvSpPr>
          <p:spPr>
            <a:xfrm>
              <a:off x="1426287" y="176405"/>
              <a:ext cx="1257333" cy="927307"/>
            </a:xfrm>
            <a:custGeom>
              <a:avLst/>
              <a:gdLst/>
              <a:ahLst/>
              <a:cxnLst/>
              <a:rect l="l" t="t" r="r" b="b"/>
              <a:pathLst>
                <a:path w="17870" h="13179" extrusionOk="0">
                  <a:moveTo>
                    <a:pt x="14671" y="0"/>
                  </a:moveTo>
                  <a:cubicBezTo>
                    <a:pt x="14405" y="0"/>
                    <a:pt x="14106" y="33"/>
                    <a:pt x="13770" y="104"/>
                  </a:cubicBezTo>
                  <a:cubicBezTo>
                    <a:pt x="12200" y="440"/>
                    <a:pt x="11234" y="505"/>
                    <a:pt x="10450" y="505"/>
                  </a:cubicBezTo>
                  <a:cubicBezTo>
                    <a:pt x="9952" y="505"/>
                    <a:pt x="9527" y="479"/>
                    <a:pt x="9067" y="479"/>
                  </a:cubicBezTo>
                  <a:cubicBezTo>
                    <a:pt x="8705" y="479"/>
                    <a:pt x="8321" y="495"/>
                    <a:pt x="7863" y="553"/>
                  </a:cubicBezTo>
                  <a:cubicBezTo>
                    <a:pt x="5905" y="802"/>
                    <a:pt x="4364" y="3147"/>
                    <a:pt x="4364" y="3147"/>
                  </a:cubicBezTo>
                  <a:cubicBezTo>
                    <a:pt x="0" y="6381"/>
                    <a:pt x="2079" y="11841"/>
                    <a:pt x="2670" y="12472"/>
                  </a:cubicBezTo>
                  <a:cubicBezTo>
                    <a:pt x="3164" y="12999"/>
                    <a:pt x="3501" y="13178"/>
                    <a:pt x="3731" y="13178"/>
                  </a:cubicBezTo>
                  <a:cubicBezTo>
                    <a:pt x="4223" y="13178"/>
                    <a:pt x="4226" y="12358"/>
                    <a:pt x="4226" y="12358"/>
                  </a:cubicBezTo>
                  <a:cubicBezTo>
                    <a:pt x="4226" y="12358"/>
                    <a:pt x="6402" y="9536"/>
                    <a:pt x="6600" y="7183"/>
                  </a:cubicBezTo>
                  <a:cubicBezTo>
                    <a:pt x="6600" y="7183"/>
                    <a:pt x="8625" y="7911"/>
                    <a:pt x="11019" y="7911"/>
                  </a:cubicBezTo>
                  <a:cubicBezTo>
                    <a:pt x="12915" y="7911"/>
                    <a:pt x="15042" y="7454"/>
                    <a:pt x="16579" y="5818"/>
                  </a:cubicBezTo>
                  <a:cubicBezTo>
                    <a:pt x="17293" y="5058"/>
                    <a:pt x="17869" y="2824"/>
                    <a:pt x="16761" y="2594"/>
                  </a:cubicBezTo>
                  <a:cubicBezTo>
                    <a:pt x="16761" y="2594"/>
                    <a:pt x="17051" y="0"/>
                    <a:pt x="14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3"/>
            <p:cNvSpPr/>
            <p:nvPr/>
          </p:nvSpPr>
          <p:spPr>
            <a:xfrm>
              <a:off x="1509312" y="407475"/>
              <a:ext cx="249567" cy="673791"/>
            </a:xfrm>
            <a:custGeom>
              <a:avLst/>
              <a:gdLst/>
              <a:ahLst/>
              <a:cxnLst/>
              <a:rect l="l" t="t" r="r" b="b"/>
              <a:pathLst>
                <a:path w="3547" h="9576" extrusionOk="0">
                  <a:moveTo>
                    <a:pt x="3491" y="0"/>
                  </a:moveTo>
                  <a:cubicBezTo>
                    <a:pt x="2058" y="732"/>
                    <a:pt x="961" y="2034"/>
                    <a:pt x="481" y="3570"/>
                  </a:cubicBezTo>
                  <a:cubicBezTo>
                    <a:pt x="1" y="5108"/>
                    <a:pt x="163" y="6801"/>
                    <a:pt x="925" y="8220"/>
                  </a:cubicBezTo>
                  <a:cubicBezTo>
                    <a:pt x="1303" y="8929"/>
                    <a:pt x="1766" y="9384"/>
                    <a:pt x="2296" y="9576"/>
                  </a:cubicBezTo>
                  <a:lnTo>
                    <a:pt x="2338" y="9458"/>
                  </a:lnTo>
                  <a:cubicBezTo>
                    <a:pt x="1838" y="9278"/>
                    <a:pt x="1398" y="8841"/>
                    <a:pt x="1033" y="8161"/>
                  </a:cubicBezTo>
                  <a:cubicBezTo>
                    <a:pt x="286" y="6773"/>
                    <a:pt x="128" y="5113"/>
                    <a:pt x="598" y="3607"/>
                  </a:cubicBezTo>
                  <a:cubicBezTo>
                    <a:pt x="1068" y="2102"/>
                    <a:pt x="2143" y="828"/>
                    <a:pt x="3547" y="110"/>
                  </a:cubicBezTo>
                  <a:lnTo>
                    <a:pt x="34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3"/>
            <p:cNvSpPr/>
            <p:nvPr/>
          </p:nvSpPr>
          <p:spPr>
            <a:xfrm>
              <a:off x="1644263" y="308264"/>
              <a:ext cx="120597" cy="120672"/>
            </a:xfrm>
            <a:custGeom>
              <a:avLst/>
              <a:gdLst/>
              <a:ahLst/>
              <a:cxnLst/>
              <a:rect l="l" t="t" r="r" b="b"/>
              <a:pathLst>
                <a:path w="1714" h="1715" extrusionOk="0">
                  <a:moveTo>
                    <a:pt x="948" y="1"/>
                  </a:moveTo>
                  <a:cubicBezTo>
                    <a:pt x="937" y="1"/>
                    <a:pt x="925" y="2"/>
                    <a:pt x="914" y="5"/>
                  </a:cubicBezTo>
                  <a:cubicBezTo>
                    <a:pt x="846" y="22"/>
                    <a:pt x="803" y="91"/>
                    <a:pt x="796" y="159"/>
                  </a:cubicBezTo>
                  <a:cubicBezTo>
                    <a:pt x="787" y="227"/>
                    <a:pt x="807" y="297"/>
                    <a:pt x="827" y="363"/>
                  </a:cubicBezTo>
                  <a:cubicBezTo>
                    <a:pt x="901" y="623"/>
                    <a:pt x="976" y="882"/>
                    <a:pt x="1053" y="1141"/>
                  </a:cubicBezTo>
                  <a:cubicBezTo>
                    <a:pt x="908" y="951"/>
                    <a:pt x="665" y="614"/>
                    <a:pt x="466" y="614"/>
                  </a:cubicBezTo>
                  <a:cubicBezTo>
                    <a:pt x="425" y="614"/>
                    <a:pt x="385" y="629"/>
                    <a:pt x="348" y="664"/>
                  </a:cubicBezTo>
                  <a:cubicBezTo>
                    <a:pt x="0" y="987"/>
                    <a:pt x="780" y="1535"/>
                    <a:pt x="1219" y="1715"/>
                  </a:cubicBezTo>
                  <a:lnTo>
                    <a:pt x="1713" y="1501"/>
                  </a:lnTo>
                  <a:cubicBezTo>
                    <a:pt x="1617" y="1024"/>
                    <a:pt x="1426" y="566"/>
                    <a:pt x="1158" y="159"/>
                  </a:cubicBezTo>
                  <a:cubicBezTo>
                    <a:pt x="1108" y="84"/>
                    <a:pt x="1035" y="1"/>
                    <a:pt x="9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3"/>
            <p:cNvSpPr/>
            <p:nvPr/>
          </p:nvSpPr>
          <p:spPr>
            <a:xfrm>
              <a:off x="2621352" y="940753"/>
              <a:ext cx="275108" cy="297000"/>
            </a:xfrm>
            <a:custGeom>
              <a:avLst/>
              <a:gdLst/>
              <a:ahLst/>
              <a:cxnLst/>
              <a:rect l="l" t="t" r="r" b="b"/>
              <a:pathLst>
                <a:path w="3910" h="4221" extrusionOk="0">
                  <a:moveTo>
                    <a:pt x="1687" y="1"/>
                  </a:moveTo>
                  <a:cubicBezTo>
                    <a:pt x="884" y="1"/>
                    <a:pt x="151" y="281"/>
                    <a:pt x="151" y="281"/>
                  </a:cubicBezTo>
                  <a:cubicBezTo>
                    <a:pt x="151" y="281"/>
                    <a:pt x="0" y="2451"/>
                    <a:pt x="201" y="3136"/>
                  </a:cubicBezTo>
                  <a:cubicBezTo>
                    <a:pt x="415" y="3864"/>
                    <a:pt x="1055" y="4220"/>
                    <a:pt x="1732" y="4220"/>
                  </a:cubicBezTo>
                  <a:cubicBezTo>
                    <a:pt x="2777" y="4220"/>
                    <a:pt x="3910" y="3373"/>
                    <a:pt x="3706" y="1742"/>
                  </a:cubicBezTo>
                  <a:cubicBezTo>
                    <a:pt x="3530" y="336"/>
                    <a:pt x="2566" y="1"/>
                    <a:pt x="1687"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3"/>
            <p:cNvSpPr/>
            <p:nvPr/>
          </p:nvSpPr>
          <p:spPr>
            <a:xfrm>
              <a:off x="2646611" y="996761"/>
              <a:ext cx="204466" cy="170840"/>
            </a:xfrm>
            <a:custGeom>
              <a:avLst/>
              <a:gdLst/>
              <a:ahLst/>
              <a:cxnLst/>
              <a:rect l="l" t="t" r="r" b="b"/>
              <a:pathLst>
                <a:path w="2906" h="2428" extrusionOk="0">
                  <a:moveTo>
                    <a:pt x="1777" y="1"/>
                  </a:moveTo>
                  <a:cubicBezTo>
                    <a:pt x="1493" y="1"/>
                    <a:pt x="1210" y="109"/>
                    <a:pt x="935" y="323"/>
                  </a:cubicBezTo>
                  <a:cubicBezTo>
                    <a:pt x="0" y="1051"/>
                    <a:pt x="717" y="2387"/>
                    <a:pt x="726" y="2399"/>
                  </a:cubicBezTo>
                  <a:cubicBezTo>
                    <a:pt x="733" y="2417"/>
                    <a:pt x="752" y="2428"/>
                    <a:pt x="771" y="2428"/>
                  </a:cubicBezTo>
                  <a:cubicBezTo>
                    <a:pt x="772" y="2428"/>
                    <a:pt x="774" y="2427"/>
                    <a:pt x="776" y="2427"/>
                  </a:cubicBezTo>
                  <a:cubicBezTo>
                    <a:pt x="784" y="2427"/>
                    <a:pt x="792" y="2424"/>
                    <a:pt x="799" y="2420"/>
                  </a:cubicBezTo>
                  <a:cubicBezTo>
                    <a:pt x="825" y="2406"/>
                    <a:pt x="835" y="2373"/>
                    <a:pt x="821" y="2347"/>
                  </a:cubicBezTo>
                  <a:cubicBezTo>
                    <a:pt x="814" y="2334"/>
                    <a:pt x="140" y="1079"/>
                    <a:pt x="1000" y="408"/>
                  </a:cubicBezTo>
                  <a:cubicBezTo>
                    <a:pt x="1257" y="209"/>
                    <a:pt x="1517" y="108"/>
                    <a:pt x="1777" y="108"/>
                  </a:cubicBezTo>
                  <a:cubicBezTo>
                    <a:pt x="1824" y="108"/>
                    <a:pt x="1871" y="112"/>
                    <a:pt x="1918" y="118"/>
                  </a:cubicBezTo>
                  <a:cubicBezTo>
                    <a:pt x="2446" y="193"/>
                    <a:pt x="2796" y="666"/>
                    <a:pt x="2800" y="671"/>
                  </a:cubicBezTo>
                  <a:cubicBezTo>
                    <a:pt x="2811" y="686"/>
                    <a:pt x="2827" y="694"/>
                    <a:pt x="2844" y="694"/>
                  </a:cubicBezTo>
                  <a:cubicBezTo>
                    <a:pt x="2855" y="694"/>
                    <a:pt x="2866" y="691"/>
                    <a:pt x="2876" y="683"/>
                  </a:cubicBezTo>
                  <a:cubicBezTo>
                    <a:pt x="2900" y="666"/>
                    <a:pt x="2905" y="633"/>
                    <a:pt x="2888" y="608"/>
                  </a:cubicBezTo>
                  <a:cubicBezTo>
                    <a:pt x="2872" y="587"/>
                    <a:pt x="2508" y="92"/>
                    <a:pt x="1934" y="12"/>
                  </a:cubicBezTo>
                  <a:cubicBezTo>
                    <a:pt x="1881" y="4"/>
                    <a:pt x="1829" y="1"/>
                    <a:pt x="1777" y="1"/>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3"/>
            <p:cNvSpPr/>
            <p:nvPr/>
          </p:nvSpPr>
          <p:spPr>
            <a:xfrm>
              <a:off x="2677921" y="1062550"/>
              <a:ext cx="115601" cy="31663"/>
            </a:xfrm>
            <a:custGeom>
              <a:avLst/>
              <a:gdLst/>
              <a:ahLst/>
              <a:cxnLst/>
              <a:rect l="l" t="t" r="r" b="b"/>
              <a:pathLst>
                <a:path w="1643" h="450" extrusionOk="0">
                  <a:moveTo>
                    <a:pt x="800" y="1"/>
                  </a:moveTo>
                  <a:cubicBezTo>
                    <a:pt x="538" y="1"/>
                    <a:pt x="255" y="86"/>
                    <a:pt x="19" y="360"/>
                  </a:cubicBezTo>
                  <a:cubicBezTo>
                    <a:pt x="0" y="382"/>
                    <a:pt x="2" y="416"/>
                    <a:pt x="24" y="436"/>
                  </a:cubicBezTo>
                  <a:cubicBezTo>
                    <a:pt x="34" y="445"/>
                    <a:pt x="47" y="449"/>
                    <a:pt x="60" y="449"/>
                  </a:cubicBezTo>
                  <a:cubicBezTo>
                    <a:pt x="75" y="449"/>
                    <a:pt x="90" y="443"/>
                    <a:pt x="101" y="431"/>
                  </a:cubicBezTo>
                  <a:cubicBezTo>
                    <a:pt x="311" y="187"/>
                    <a:pt x="565" y="110"/>
                    <a:pt x="802" y="110"/>
                  </a:cubicBezTo>
                  <a:cubicBezTo>
                    <a:pt x="1198" y="110"/>
                    <a:pt x="1545" y="326"/>
                    <a:pt x="1551" y="329"/>
                  </a:cubicBezTo>
                  <a:cubicBezTo>
                    <a:pt x="1563" y="334"/>
                    <a:pt x="1574" y="336"/>
                    <a:pt x="1586" y="336"/>
                  </a:cubicBezTo>
                  <a:cubicBezTo>
                    <a:pt x="1602" y="335"/>
                    <a:pt x="1618" y="325"/>
                    <a:pt x="1626" y="311"/>
                  </a:cubicBezTo>
                  <a:cubicBezTo>
                    <a:pt x="1642" y="287"/>
                    <a:pt x="1636" y="252"/>
                    <a:pt x="1610" y="236"/>
                  </a:cubicBezTo>
                  <a:cubicBezTo>
                    <a:pt x="1604" y="233"/>
                    <a:pt x="1231" y="1"/>
                    <a:pt x="800" y="1"/>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3"/>
            <p:cNvSpPr/>
            <p:nvPr/>
          </p:nvSpPr>
          <p:spPr>
            <a:xfrm>
              <a:off x="1581079" y="1015266"/>
              <a:ext cx="262654" cy="298267"/>
            </a:xfrm>
            <a:custGeom>
              <a:avLst/>
              <a:gdLst/>
              <a:ahLst/>
              <a:cxnLst/>
              <a:rect l="l" t="t" r="r" b="b"/>
              <a:pathLst>
                <a:path w="3733" h="4239" extrusionOk="0">
                  <a:moveTo>
                    <a:pt x="1885" y="1"/>
                  </a:moveTo>
                  <a:cubicBezTo>
                    <a:pt x="1093" y="1"/>
                    <a:pt x="0" y="313"/>
                    <a:pt x="40" y="2047"/>
                  </a:cubicBezTo>
                  <a:cubicBezTo>
                    <a:pt x="76" y="3542"/>
                    <a:pt x="1173" y="4238"/>
                    <a:pt x="2159" y="4238"/>
                  </a:cubicBezTo>
                  <a:cubicBezTo>
                    <a:pt x="2962" y="4238"/>
                    <a:pt x="3691" y="3777"/>
                    <a:pt x="3714" y="2911"/>
                  </a:cubicBezTo>
                  <a:cubicBezTo>
                    <a:pt x="3733" y="2162"/>
                    <a:pt x="2680" y="99"/>
                    <a:pt x="2680" y="99"/>
                  </a:cubicBezTo>
                  <a:cubicBezTo>
                    <a:pt x="2680" y="99"/>
                    <a:pt x="2330" y="1"/>
                    <a:pt x="1885"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3"/>
            <p:cNvSpPr/>
            <p:nvPr/>
          </p:nvSpPr>
          <p:spPr>
            <a:xfrm>
              <a:off x="1868148" y="816915"/>
              <a:ext cx="210799" cy="123486"/>
            </a:xfrm>
            <a:custGeom>
              <a:avLst/>
              <a:gdLst/>
              <a:ahLst/>
              <a:cxnLst/>
              <a:rect l="l" t="t" r="r" b="b"/>
              <a:pathLst>
                <a:path w="2996" h="1755" extrusionOk="0">
                  <a:moveTo>
                    <a:pt x="2361" y="1"/>
                  </a:moveTo>
                  <a:cubicBezTo>
                    <a:pt x="2093" y="1"/>
                    <a:pt x="1698" y="139"/>
                    <a:pt x="1095" y="515"/>
                  </a:cubicBezTo>
                  <a:cubicBezTo>
                    <a:pt x="0" y="1197"/>
                    <a:pt x="574" y="1636"/>
                    <a:pt x="574" y="1636"/>
                  </a:cubicBezTo>
                  <a:cubicBezTo>
                    <a:pt x="674" y="1717"/>
                    <a:pt x="795" y="1755"/>
                    <a:pt x="936" y="1755"/>
                  </a:cubicBezTo>
                  <a:cubicBezTo>
                    <a:pt x="1237" y="1755"/>
                    <a:pt x="1634" y="1582"/>
                    <a:pt x="2141" y="1280"/>
                  </a:cubicBezTo>
                  <a:cubicBezTo>
                    <a:pt x="2763" y="909"/>
                    <a:pt x="2995" y="481"/>
                    <a:pt x="2805" y="220"/>
                  </a:cubicBezTo>
                  <a:cubicBezTo>
                    <a:pt x="2712" y="92"/>
                    <a:pt x="2579" y="1"/>
                    <a:pt x="2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3"/>
            <p:cNvSpPr/>
            <p:nvPr/>
          </p:nvSpPr>
          <p:spPr>
            <a:xfrm>
              <a:off x="1992685" y="1004853"/>
              <a:ext cx="80844" cy="94145"/>
            </a:xfrm>
            <a:custGeom>
              <a:avLst/>
              <a:gdLst/>
              <a:ahLst/>
              <a:cxnLst/>
              <a:rect l="l" t="t" r="r" b="b"/>
              <a:pathLst>
                <a:path w="1149" h="1338" extrusionOk="0">
                  <a:moveTo>
                    <a:pt x="559" y="1"/>
                  </a:moveTo>
                  <a:cubicBezTo>
                    <a:pt x="548" y="1"/>
                    <a:pt x="537" y="1"/>
                    <a:pt x="526" y="2"/>
                  </a:cubicBezTo>
                  <a:cubicBezTo>
                    <a:pt x="224" y="24"/>
                    <a:pt x="1" y="341"/>
                    <a:pt x="28" y="710"/>
                  </a:cubicBezTo>
                  <a:cubicBezTo>
                    <a:pt x="55" y="1064"/>
                    <a:pt x="304" y="1337"/>
                    <a:pt x="592" y="1337"/>
                  </a:cubicBezTo>
                  <a:cubicBezTo>
                    <a:pt x="603" y="1337"/>
                    <a:pt x="614" y="1337"/>
                    <a:pt x="625" y="1336"/>
                  </a:cubicBezTo>
                  <a:cubicBezTo>
                    <a:pt x="925" y="1313"/>
                    <a:pt x="1149" y="997"/>
                    <a:pt x="1122" y="629"/>
                  </a:cubicBezTo>
                  <a:cubicBezTo>
                    <a:pt x="1096" y="275"/>
                    <a:pt x="846"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3"/>
            <p:cNvSpPr/>
            <p:nvPr/>
          </p:nvSpPr>
          <p:spPr>
            <a:xfrm>
              <a:off x="2382269" y="787503"/>
              <a:ext cx="215794" cy="108780"/>
            </a:xfrm>
            <a:custGeom>
              <a:avLst/>
              <a:gdLst/>
              <a:ahLst/>
              <a:cxnLst/>
              <a:rect l="l" t="t" r="r" b="b"/>
              <a:pathLst>
                <a:path w="3067" h="1546" extrusionOk="0">
                  <a:moveTo>
                    <a:pt x="694" y="1"/>
                  </a:moveTo>
                  <a:cubicBezTo>
                    <a:pt x="389" y="1"/>
                    <a:pt x="236" y="125"/>
                    <a:pt x="149" y="292"/>
                  </a:cubicBezTo>
                  <a:cubicBezTo>
                    <a:pt x="0" y="577"/>
                    <a:pt x="292" y="967"/>
                    <a:pt x="962" y="1242"/>
                  </a:cubicBezTo>
                  <a:cubicBezTo>
                    <a:pt x="1430" y="1435"/>
                    <a:pt x="1804" y="1546"/>
                    <a:pt x="2088" y="1546"/>
                  </a:cubicBezTo>
                  <a:cubicBezTo>
                    <a:pt x="2292" y="1546"/>
                    <a:pt x="2450" y="1489"/>
                    <a:pt x="2564" y="1365"/>
                  </a:cubicBezTo>
                  <a:cubicBezTo>
                    <a:pt x="2564" y="1365"/>
                    <a:pt x="3066" y="847"/>
                    <a:pt x="1885" y="332"/>
                  </a:cubicBezTo>
                  <a:cubicBezTo>
                    <a:pt x="1336" y="94"/>
                    <a:pt x="958" y="1"/>
                    <a:pt x="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3"/>
            <p:cNvSpPr/>
            <p:nvPr/>
          </p:nvSpPr>
          <p:spPr>
            <a:xfrm>
              <a:off x="2399859" y="974738"/>
              <a:ext cx="80773" cy="94145"/>
            </a:xfrm>
            <a:custGeom>
              <a:avLst/>
              <a:gdLst/>
              <a:ahLst/>
              <a:cxnLst/>
              <a:rect l="l" t="t" r="r" b="b"/>
              <a:pathLst>
                <a:path w="1148" h="1338" extrusionOk="0">
                  <a:moveTo>
                    <a:pt x="557" y="1"/>
                  </a:moveTo>
                  <a:cubicBezTo>
                    <a:pt x="546" y="1"/>
                    <a:pt x="535" y="1"/>
                    <a:pt x="524" y="2"/>
                  </a:cubicBezTo>
                  <a:cubicBezTo>
                    <a:pt x="222" y="24"/>
                    <a:pt x="1" y="341"/>
                    <a:pt x="27" y="710"/>
                  </a:cubicBezTo>
                  <a:cubicBezTo>
                    <a:pt x="53" y="1064"/>
                    <a:pt x="301" y="1337"/>
                    <a:pt x="590" y="1337"/>
                  </a:cubicBezTo>
                  <a:cubicBezTo>
                    <a:pt x="601" y="1337"/>
                    <a:pt x="612" y="1337"/>
                    <a:pt x="623" y="1336"/>
                  </a:cubicBezTo>
                  <a:cubicBezTo>
                    <a:pt x="925" y="1313"/>
                    <a:pt x="1147" y="997"/>
                    <a:pt x="1120" y="629"/>
                  </a:cubicBezTo>
                  <a:cubicBezTo>
                    <a:pt x="1094" y="274"/>
                    <a:pt x="846" y="1"/>
                    <a:pt x="5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3"/>
            <p:cNvSpPr/>
            <p:nvPr/>
          </p:nvSpPr>
          <p:spPr>
            <a:xfrm>
              <a:off x="1611475" y="1076552"/>
              <a:ext cx="206507" cy="159441"/>
            </a:xfrm>
            <a:custGeom>
              <a:avLst/>
              <a:gdLst/>
              <a:ahLst/>
              <a:cxnLst/>
              <a:rect l="l" t="t" r="r" b="b"/>
              <a:pathLst>
                <a:path w="2935" h="2266" extrusionOk="0">
                  <a:moveTo>
                    <a:pt x="1189" y="0"/>
                  </a:moveTo>
                  <a:cubicBezTo>
                    <a:pt x="1080" y="0"/>
                    <a:pt x="973" y="16"/>
                    <a:pt x="868" y="47"/>
                  </a:cubicBezTo>
                  <a:cubicBezTo>
                    <a:pt x="313" y="213"/>
                    <a:pt x="26" y="754"/>
                    <a:pt x="14" y="778"/>
                  </a:cubicBezTo>
                  <a:cubicBezTo>
                    <a:pt x="1" y="804"/>
                    <a:pt x="11" y="836"/>
                    <a:pt x="37" y="851"/>
                  </a:cubicBezTo>
                  <a:cubicBezTo>
                    <a:pt x="45" y="854"/>
                    <a:pt x="53" y="856"/>
                    <a:pt x="61" y="856"/>
                  </a:cubicBezTo>
                  <a:cubicBezTo>
                    <a:pt x="80" y="856"/>
                    <a:pt x="100" y="845"/>
                    <a:pt x="110" y="827"/>
                  </a:cubicBezTo>
                  <a:cubicBezTo>
                    <a:pt x="113" y="821"/>
                    <a:pt x="390" y="303"/>
                    <a:pt x="902" y="151"/>
                  </a:cubicBezTo>
                  <a:cubicBezTo>
                    <a:pt x="996" y="123"/>
                    <a:pt x="1092" y="109"/>
                    <a:pt x="1191" y="109"/>
                  </a:cubicBezTo>
                  <a:cubicBezTo>
                    <a:pt x="1402" y="109"/>
                    <a:pt x="1624" y="174"/>
                    <a:pt x="1852" y="303"/>
                  </a:cubicBezTo>
                  <a:cubicBezTo>
                    <a:pt x="2802" y="839"/>
                    <a:pt x="2321" y="2181"/>
                    <a:pt x="2316" y="2193"/>
                  </a:cubicBezTo>
                  <a:cubicBezTo>
                    <a:pt x="2306" y="2220"/>
                    <a:pt x="2319" y="2252"/>
                    <a:pt x="2348" y="2262"/>
                  </a:cubicBezTo>
                  <a:cubicBezTo>
                    <a:pt x="2355" y="2265"/>
                    <a:pt x="2363" y="2265"/>
                    <a:pt x="2370" y="2265"/>
                  </a:cubicBezTo>
                  <a:cubicBezTo>
                    <a:pt x="2391" y="2264"/>
                    <a:pt x="2410" y="2251"/>
                    <a:pt x="2416" y="2231"/>
                  </a:cubicBezTo>
                  <a:cubicBezTo>
                    <a:pt x="2422" y="2216"/>
                    <a:pt x="2934" y="790"/>
                    <a:pt x="1904" y="209"/>
                  </a:cubicBezTo>
                  <a:cubicBezTo>
                    <a:pt x="1659" y="70"/>
                    <a:pt x="1420" y="0"/>
                    <a:pt x="1189" y="0"/>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3"/>
            <p:cNvSpPr/>
            <p:nvPr/>
          </p:nvSpPr>
          <p:spPr>
            <a:xfrm>
              <a:off x="1674306" y="1135938"/>
              <a:ext cx="115461" cy="32437"/>
            </a:xfrm>
            <a:custGeom>
              <a:avLst/>
              <a:gdLst/>
              <a:ahLst/>
              <a:cxnLst/>
              <a:rect l="l" t="t" r="r" b="b"/>
              <a:pathLst>
                <a:path w="1641" h="461" extrusionOk="0">
                  <a:moveTo>
                    <a:pt x="956" y="0"/>
                  </a:moveTo>
                  <a:cubicBezTo>
                    <a:pt x="454" y="0"/>
                    <a:pt x="30" y="360"/>
                    <a:pt x="25" y="366"/>
                  </a:cubicBezTo>
                  <a:cubicBezTo>
                    <a:pt x="3" y="385"/>
                    <a:pt x="0" y="420"/>
                    <a:pt x="20" y="442"/>
                  </a:cubicBezTo>
                  <a:cubicBezTo>
                    <a:pt x="31" y="455"/>
                    <a:pt x="46" y="461"/>
                    <a:pt x="62" y="461"/>
                  </a:cubicBezTo>
                  <a:cubicBezTo>
                    <a:pt x="64" y="461"/>
                    <a:pt x="65" y="461"/>
                    <a:pt x="66" y="461"/>
                  </a:cubicBezTo>
                  <a:cubicBezTo>
                    <a:pt x="78" y="461"/>
                    <a:pt x="89" y="456"/>
                    <a:pt x="95" y="447"/>
                  </a:cubicBezTo>
                  <a:cubicBezTo>
                    <a:pt x="101" y="443"/>
                    <a:pt x="494" y="110"/>
                    <a:pt x="953" y="110"/>
                  </a:cubicBezTo>
                  <a:cubicBezTo>
                    <a:pt x="1146" y="110"/>
                    <a:pt x="1351" y="169"/>
                    <a:pt x="1544" y="336"/>
                  </a:cubicBezTo>
                  <a:cubicBezTo>
                    <a:pt x="1555" y="344"/>
                    <a:pt x="1567" y="349"/>
                    <a:pt x="1580" y="349"/>
                  </a:cubicBezTo>
                  <a:cubicBezTo>
                    <a:pt x="1595" y="349"/>
                    <a:pt x="1611" y="342"/>
                    <a:pt x="1621" y="330"/>
                  </a:cubicBezTo>
                  <a:cubicBezTo>
                    <a:pt x="1640" y="306"/>
                    <a:pt x="1638" y="273"/>
                    <a:pt x="1616" y="253"/>
                  </a:cubicBezTo>
                  <a:cubicBezTo>
                    <a:pt x="1400" y="66"/>
                    <a:pt x="1171" y="0"/>
                    <a:pt x="956" y="0"/>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3"/>
            <p:cNvSpPr/>
            <p:nvPr/>
          </p:nvSpPr>
          <p:spPr>
            <a:xfrm>
              <a:off x="2179773" y="741697"/>
              <a:ext cx="163024" cy="386009"/>
            </a:xfrm>
            <a:custGeom>
              <a:avLst/>
              <a:gdLst/>
              <a:ahLst/>
              <a:cxnLst/>
              <a:rect l="l" t="t" r="r" b="b"/>
              <a:pathLst>
                <a:path w="2317" h="5486" extrusionOk="0">
                  <a:moveTo>
                    <a:pt x="56" y="1"/>
                  </a:moveTo>
                  <a:cubicBezTo>
                    <a:pt x="25" y="2"/>
                    <a:pt x="0" y="26"/>
                    <a:pt x="0" y="56"/>
                  </a:cubicBezTo>
                  <a:cubicBezTo>
                    <a:pt x="2" y="409"/>
                    <a:pt x="18" y="3527"/>
                    <a:pt x="295" y="3902"/>
                  </a:cubicBezTo>
                  <a:cubicBezTo>
                    <a:pt x="374" y="4009"/>
                    <a:pt x="499" y="4101"/>
                    <a:pt x="692" y="4101"/>
                  </a:cubicBezTo>
                  <a:cubicBezTo>
                    <a:pt x="866" y="4101"/>
                    <a:pt x="1095" y="4026"/>
                    <a:pt x="1396" y="3820"/>
                  </a:cubicBezTo>
                  <a:cubicBezTo>
                    <a:pt x="1409" y="3812"/>
                    <a:pt x="1418" y="3806"/>
                    <a:pt x="1423" y="3802"/>
                  </a:cubicBezTo>
                  <a:cubicBezTo>
                    <a:pt x="1517" y="3744"/>
                    <a:pt x="1606" y="3715"/>
                    <a:pt x="1688" y="3715"/>
                  </a:cubicBezTo>
                  <a:cubicBezTo>
                    <a:pt x="1766" y="3715"/>
                    <a:pt x="1838" y="3742"/>
                    <a:pt x="1902" y="3795"/>
                  </a:cubicBezTo>
                  <a:cubicBezTo>
                    <a:pt x="2118" y="3978"/>
                    <a:pt x="2200" y="4431"/>
                    <a:pt x="2071" y="4746"/>
                  </a:cubicBezTo>
                  <a:cubicBezTo>
                    <a:pt x="1909" y="5148"/>
                    <a:pt x="1490" y="5381"/>
                    <a:pt x="1486" y="5383"/>
                  </a:cubicBezTo>
                  <a:cubicBezTo>
                    <a:pt x="1459" y="5398"/>
                    <a:pt x="1449" y="5430"/>
                    <a:pt x="1464" y="5456"/>
                  </a:cubicBezTo>
                  <a:cubicBezTo>
                    <a:pt x="1475" y="5475"/>
                    <a:pt x="1493" y="5486"/>
                    <a:pt x="1513" y="5486"/>
                  </a:cubicBezTo>
                  <a:cubicBezTo>
                    <a:pt x="1514" y="5486"/>
                    <a:pt x="1515" y="5486"/>
                    <a:pt x="1516" y="5485"/>
                  </a:cubicBezTo>
                  <a:cubicBezTo>
                    <a:pt x="1523" y="5485"/>
                    <a:pt x="1531" y="5483"/>
                    <a:pt x="1537" y="5479"/>
                  </a:cubicBezTo>
                  <a:cubicBezTo>
                    <a:pt x="1555" y="5470"/>
                    <a:pt x="1993" y="5227"/>
                    <a:pt x="2171" y="4788"/>
                  </a:cubicBezTo>
                  <a:cubicBezTo>
                    <a:pt x="2317" y="4428"/>
                    <a:pt x="2225" y="3926"/>
                    <a:pt x="1971" y="3713"/>
                  </a:cubicBezTo>
                  <a:cubicBezTo>
                    <a:pt x="1887" y="3642"/>
                    <a:pt x="1791" y="3607"/>
                    <a:pt x="1688" y="3607"/>
                  </a:cubicBezTo>
                  <a:cubicBezTo>
                    <a:pt x="1586" y="3607"/>
                    <a:pt x="1477" y="3642"/>
                    <a:pt x="1366" y="3711"/>
                  </a:cubicBezTo>
                  <a:cubicBezTo>
                    <a:pt x="1360" y="3715"/>
                    <a:pt x="1349" y="3722"/>
                    <a:pt x="1334" y="3732"/>
                  </a:cubicBezTo>
                  <a:cubicBezTo>
                    <a:pt x="1079" y="3908"/>
                    <a:pt x="865" y="3995"/>
                    <a:pt x="695" y="3995"/>
                  </a:cubicBezTo>
                  <a:cubicBezTo>
                    <a:pt x="564" y="3995"/>
                    <a:pt x="459" y="3942"/>
                    <a:pt x="381" y="3837"/>
                  </a:cubicBezTo>
                  <a:cubicBezTo>
                    <a:pt x="166" y="3544"/>
                    <a:pt x="113" y="1008"/>
                    <a:pt x="111" y="56"/>
                  </a:cubicBezTo>
                  <a:cubicBezTo>
                    <a:pt x="111" y="26"/>
                    <a:pt x="86"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3"/>
            <p:cNvSpPr/>
            <p:nvPr/>
          </p:nvSpPr>
          <p:spPr>
            <a:xfrm>
              <a:off x="2812942" y="2088295"/>
              <a:ext cx="49533" cy="628056"/>
            </a:xfrm>
            <a:custGeom>
              <a:avLst/>
              <a:gdLst/>
              <a:ahLst/>
              <a:cxnLst/>
              <a:rect l="l" t="t" r="r" b="b"/>
              <a:pathLst>
                <a:path w="704" h="8926" extrusionOk="0">
                  <a:moveTo>
                    <a:pt x="61" y="0"/>
                  </a:moveTo>
                  <a:cubicBezTo>
                    <a:pt x="59" y="0"/>
                    <a:pt x="57" y="0"/>
                    <a:pt x="55" y="1"/>
                  </a:cubicBezTo>
                  <a:cubicBezTo>
                    <a:pt x="24" y="2"/>
                    <a:pt x="1" y="29"/>
                    <a:pt x="3" y="59"/>
                  </a:cubicBezTo>
                  <a:cubicBezTo>
                    <a:pt x="7" y="116"/>
                    <a:pt x="397" y="5770"/>
                    <a:pt x="592" y="8874"/>
                  </a:cubicBezTo>
                  <a:cubicBezTo>
                    <a:pt x="593" y="8904"/>
                    <a:pt x="618" y="8926"/>
                    <a:pt x="646" y="8926"/>
                  </a:cubicBezTo>
                  <a:lnTo>
                    <a:pt x="650" y="8926"/>
                  </a:lnTo>
                  <a:cubicBezTo>
                    <a:pt x="681" y="8925"/>
                    <a:pt x="703" y="8897"/>
                    <a:pt x="702" y="8867"/>
                  </a:cubicBezTo>
                  <a:cubicBezTo>
                    <a:pt x="508" y="5763"/>
                    <a:pt x="118" y="109"/>
                    <a:pt x="114" y="53"/>
                  </a:cubicBezTo>
                  <a:cubicBezTo>
                    <a:pt x="113" y="23"/>
                    <a:pt x="89"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3"/>
            <p:cNvSpPr/>
            <p:nvPr/>
          </p:nvSpPr>
          <p:spPr>
            <a:xfrm>
              <a:off x="2874507" y="1737256"/>
              <a:ext cx="198204" cy="307414"/>
            </a:xfrm>
            <a:custGeom>
              <a:avLst/>
              <a:gdLst/>
              <a:ahLst/>
              <a:cxnLst/>
              <a:rect l="l" t="t" r="r" b="b"/>
              <a:pathLst>
                <a:path w="2817" h="4369" extrusionOk="0">
                  <a:moveTo>
                    <a:pt x="2752" y="1"/>
                  </a:moveTo>
                  <a:cubicBezTo>
                    <a:pt x="2733" y="1"/>
                    <a:pt x="2715" y="10"/>
                    <a:pt x="2705" y="27"/>
                  </a:cubicBezTo>
                  <a:cubicBezTo>
                    <a:pt x="2692" y="52"/>
                    <a:pt x="1162" y="2460"/>
                    <a:pt x="17" y="4282"/>
                  </a:cubicBezTo>
                  <a:cubicBezTo>
                    <a:pt x="1" y="4308"/>
                    <a:pt x="9" y="4343"/>
                    <a:pt x="35" y="4359"/>
                  </a:cubicBezTo>
                  <a:cubicBezTo>
                    <a:pt x="44" y="4365"/>
                    <a:pt x="55" y="4368"/>
                    <a:pt x="65" y="4368"/>
                  </a:cubicBezTo>
                  <a:cubicBezTo>
                    <a:pt x="83" y="4368"/>
                    <a:pt x="102" y="4359"/>
                    <a:pt x="112" y="4342"/>
                  </a:cubicBezTo>
                  <a:cubicBezTo>
                    <a:pt x="1256" y="2521"/>
                    <a:pt x="2785" y="111"/>
                    <a:pt x="2800" y="87"/>
                  </a:cubicBezTo>
                  <a:cubicBezTo>
                    <a:pt x="2817" y="61"/>
                    <a:pt x="2809" y="27"/>
                    <a:pt x="2783" y="10"/>
                  </a:cubicBezTo>
                  <a:cubicBezTo>
                    <a:pt x="2773" y="4"/>
                    <a:pt x="2762" y="1"/>
                    <a:pt x="27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3"/>
            <p:cNvSpPr/>
            <p:nvPr/>
          </p:nvSpPr>
          <p:spPr>
            <a:xfrm>
              <a:off x="2987646" y="330710"/>
              <a:ext cx="1037247" cy="756186"/>
            </a:xfrm>
            <a:custGeom>
              <a:avLst/>
              <a:gdLst/>
              <a:ahLst/>
              <a:cxnLst/>
              <a:rect l="l" t="t" r="r" b="b"/>
              <a:pathLst>
                <a:path w="14742" h="10747" extrusionOk="0">
                  <a:moveTo>
                    <a:pt x="13214" y="0"/>
                  </a:moveTo>
                  <a:cubicBezTo>
                    <a:pt x="13178" y="0"/>
                    <a:pt x="13157" y="1"/>
                    <a:pt x="13157" y="1"/>
                  </a:cubicBezTo>
                  <a:lnTo>
                    <a:pt x="1627" y="1"/>
                  </a:lnTo>
                  <a:cubicBezTo>
                    <a:pt x="918" y="1"/>
                    <a:pt x="161" y="36"/>
                    <a:pt x="161" y="1068"/>
                  </a:cubicBezTo>
                  <a:cubicBezTo>
                    <a:pt x="161" y="2099"/>
                    <a:pt x="0" y="8528"/>
                    <a:pt x="143" y="9500"/>
                  </a:cubicBezTo>
                  <a:cubicBezTo>
                    <a:pt x="261" y="10309"/>
                    <a:pt x="680" y="10701"/>
                    <a:pt x="2428" y="10736"/>
                  </a:cubicBezTo>
                  <a:cubicBezTo>
                    <a:pt x="2838" y="10743"/>
                    <a:pt x="3584" y="10746"/>
                    <a:pt x="4499" y="10746"/>
                  </a:cubicBezTo>
                  <a:cubicBezTo>
                    <a:pt x="6761" y="10746"/>
                    <a:pt x="10054" y="10729"/>
                    <a:pt x="11821" y="10729"/>
                  </a:cubicBezTo>
                  <a:cubicBezTo>
                    <a:pt x="12390" y="10729"/>
                    <a:pt x="12801" y="10731"/>
                    <a:pt x="12968" y="10736"/>
                  </a:cubicBezTo>
                  <a:cubicBezTo>
                    <a:pt x="13026" y="10737"/>
                    <a:pt x="13089" y="10739"/>
                    <a:pt x="13156" y="10739"/>
                  </a:cubicBezTo>
                  <a:cubicBezTo>
                    <a:pt x="13742" y="10739"/>
                    <a:pt x="14606" y="10627"/>
                    <a:pt x="14670" y="9531"/>
                  </a:cubicBezTo>
                  <a:cubicBezTo>
                    <a:pt x="14742" y="8289"/>
                    <a:pt x="14722" y="2357"/>
                    <a:pt x="14716" y="1238"/>
                  </a:cubicBezTo>
                  <a:cubicBezTo>
                    <a:pt x="14722" y="67"/>
                    <a:pt x="13496" y="0"/>
                    <a:pt x="13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p:nvPr/>
          </p:nvSpPr>
          <p:spPr>
            <a:xfrm>
              <a:off x="3174452" y="1021599"/>
              <a:ext cx="216990" cy="249365"/>
            </a:xfrm>
            <a:custGeom>
              <a:avLst/>
              <a:gdLst/>
              <a:ahLst/>
              <a:cxnLst/>
              <a:rect l="l" t="t" r="r" b="b"/>
              <a:pathLst>
                <a:path w="3084" h="3544" extrusionOk="0">
                  <a:moveTo>
                    <a:pt x="3083" y="0"/>
                  </a:moveTo>
                  <a:lnTo>
                    <a:pt x="830" y="323"/>
                  </a:lnTo>
                  <a:cubicBezTo>
                    <a:pt x="830" y="323"/>
                    <a:pt x="737" y="2163"/>
                    <a:pt x="1" y="3543"/>
                  </a:cubicBezTo>
                  <a:cubicBezTo>
                    <a:pt x="1" y="3543"/>
                    <a:pt x="2347" y="313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3"/>
            <p:cNvSpPr/>
            <p:nvPr/>
          </p:nvSpPr>
          <p:spPr>
            <a:xfrm>
              <a:off x="3293571" y="864691"/>
              <a:ext cx="98574" cy="96819"/>
            </a:xfrm>
            <a:custGeom>
              <a:avLst/>
              <a:gdLst/>
              <a:ahLst/>
              <a:cxnLst/>
              <a:rect l="l" t="t" r="r" b="b"/>
              <a:pathLst>
                <a:path w="1401" h="1376" extrusionOk="0">
                  <a:moveTo>
                    <a:pt x="535" y="1"/>
                  </a:moveTo>
                  <a:cubicBezTo>
                    <a:pt x="369" y="1"/>
                    <a:pt x="226" y="1"/>
                    <a:pt x="171" y="1"/>
                  </a:cubicBezTo>
                  <a:cubicBezTo>
                    <a:pt x="171" y="1"/>
                    <a:pt x="170" y="1"/>
                    <a:pt x="169" y="1"/>
                  </a:cubicBezTo>
                  <a:cubicBezTo>
                    <a:pt x="0" y="1"/>
                    <a:pt x="12" y="148"/>
                    <a:pt x="12" y="148"/>
                  </a:cubicBezTo>
                  <a:lnTo>
                    <a:pt x="12" y="1231"/>
                  </a:lnTo>
                  <a:cubicBezTo>
                    <a:pt x="12" y="1297"/>
                    <a:pt x="16" y="1368"/>
                    <a:pt x="149" y="1368"/>
                  </a:cubicBezTo>
                  <a:cubicBezTo>
                    <a:pt x="240" y="1368"/>
                    <a:pt x="654" y="1375"/>
                    <a:pt x="948" y="1375"/>
                  </a:cubicBezTo>
                  <a:cubicBezTo>
                    <a:pt x="1085" y="1375"/>
                    <a:pt x="1197" y="1374"/>
                    <a:pt x="1237" y="1369"/>
                  </a:cubicBezTo>
                  <a:cubicBezTo>
                    <a:pt x="1341" y="1357"/>
                    <a:pt x="1393" y="1319"/>
                    <a:pt x="1397" y="1154"/>
                  </a:cubicBezTo>
                  <a:cubicBezTo>
                    <a:pt x="1401" y="990"/>
                    <a:pt x="1394" y="249"/>
                    <a:pt x="1397" y="165"/>
                  </a:cubicBezTo>
                  <a:cubicBezTo>
                    <a:pt x="1399" y="111"/>
                    <a:pt x="1399" y="12"/>
                    <a:pt x="1241" y="6"/>
                  </a:cubicBezTo>
                  <a:cubicBezTo>
                    <a:pt x="1141" y="2"/>
                    <a:pt x="808"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3"/>
            <p:cNvSpPr/>
            <p:nvPr/>
          </p:nvSpPr>
          <p:spPr>
            <a:xfrm>
              <a:off x="3293571" y="456025"/>
              <a:ext cx="98574" cy="344987"/>
            </a:xfrm>
            <a:custGeom>
              <a:avLst/>
              <a:gdLst/>
              <a:ahLst/>
              <a:cxnLst/>
              <a:rect l="l" t="t" r="r" b="b"/>
              <a:pathLst>
                <a:path w="1401" h="4903" extrusionOk="0">
                  <a:moveTo>
                    <a:pt x="610" y="1"/>
                  </a:moveTo>
                  <a:cubicBezTo>
                    <a:pt x="414" y="1"/>
                    <a:pt x="234" y="1"/>
                    <a:pt x="171" y="2"/>
                  </a:cubicBezTo>
                  <a:cubicBezTo>
                    <a:pt x="170" y="2"/>
                    <a:pt x="169" y="2"/>
                    <a:pt x="168" y="2"/>
                  </a:cubicBezTo>
                  <a:cubicBezTo>
                    <a:pt x="0" y="2"/>
                    <a:pt x="12" y="148"/>
                    <a:pt x="12" y="148"/>
                  </a:cubicBezTo>
                  <a:lnTo>
                    <a:pt x="12" y="4757"/>
                  </a:lnTo>
                  <a:cubicBezTo>
                    <a:pt x="12" y="4825"/>
                    <a:pt x="16" y="4895"/>
                    <a:pt x="149" y="4895"/>
                  </a:cubicBezTo>
                  <a:cubicBezTo>
                    <a:pt x="240" y="4895"/>
                    <a:pt x="654" y="4902"/>
                    <a:pt x="948" y="4902"/>
                  </a:cubicBezTo>
                  <a:cubicBezTo>
                    <a:pt x="1085" y="4902"/>
                    <a:pt x="1197" y="4901"/>
                    <a:pt x="1237" y="4896"/>
                  </a:cubicBezTo>
                  <a:cubicBezTo>
                    <a:pt x="1341" y="4886"/>
                    <a:pt x="1393" y="4846"/>
                    <a:pt x="1397" y="4681"/>
                  </a:cubicBezTo>
                  <a:cubicBezTo>
                    <a:pt x="1401" y="4517"/>
                    <a:pt x="1394" y="250"/>
                    <a:pt x="1397" y="165"/>
                  </a:cubicBezTo>
                  <a:cubicBezTo>
                    <a:pt x="1399" y="111"/>
                    <a:pt x="1399" y="12"/>
                    <a:pt x="1241" y="5"/>
                  </a:cubicBezTo>
                  <a:cubicBezTo>
                    <a:pt x="1150" y="2"/>
                    <a:pt x="866" y="1"/>
                    <a:pt x="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3"/>
            <p:cNvSpPr/>
            <p:nvPr/>
          </p:nvSpPr>
          <p:spPr>
            <a:xfrm>
              <a:off x="3481784" y="456096"/>
              <a:ext cx="278203" cy="503866"/>
            </a:xfrm>
            <a:custGeom>
              <a:avLst/>
              <a:gdLst/>
              <a:ahLst/>
              <a:cxnLst/>
              <a:rect l="l" t="t" r="r" b="b"/>
              <a:pathLst>
                <a:path w="3954" h="7161" extrusionOk="0">
                  <a:moveTo>
                    <a:pt x="2054" y="0"/>
                  </a:moveTo>
                  <a:cubicBezTo>
                    <a:pt x="368" y="0"/>
                    <a:pt x="58" y="1096"/>
                    <a:pt x="8" y="1686"/>
                  </a:cubicBezTo>
                  <a:cubicBezTo>
                    <a:pt x="0" y="1834"/>
                    <a:pt x="74" y="1924"/>
                    <a:pt x="221" y="1956"/>
                  </a:cubicBezTo>
                  <a:lnTo>
                    <a:pt x="1154" y="2162"/>
                  </a:lnTo>
                  <a:cubicBezTo>
                    <a:pt x="1179" y="2167"/>
                    <a:pt x="1202" y="2169"/>
                    <a:pt x="1223" y="2169"/>
                  </a:cubicBezTo>
                  <a:cubicBezTo>
                    <a:pt x="1341" y="2169"/>
                    <a:pt x="1403" y="2094"/>
                    <a:pt x="1424" y="1956"/>
                  </a:cubicBezTo>
                  <a:cubicBezTo>
                    <a:pt x="1482" y="1621"/>
                    <a:pt x="1670" y="1408"/>
                    <a:pt x="2054" y="1408"/>
                  </a:cubicBezTo>
                  <a:cubicBezTo>
                    <a:pt x="2374" y="1408"/>
                    <a:pt x="2506" y="1704"/>
                    <a:pt x="2456" y="1949"/>
                  </a:cubicBezTo>
                  <a:cubicBezTo>
                    <a:pt x="2292" y="2748"/>
                    <a:pt x="1535" y="2678"/>
                    <a:pt x="1297" y="3645"/>
                  </a:cubicBezTo>
                  <a:cubicBezTo>
                    <a:pt x="1287" y="3688"/>
                    <a:pt x="1278" y="4717"/>
                    <a:pt x="1269" y="4766"/>
                  </a:cubicBezTo>
                  <a:cubicBezTo>
                    <a:pt x="1236" y="4938"/>
                    <a:pt x="1336" y="5036"/>
                    <a:pt x="1498" y="5036"/>
                  </a:cubicBezTo>
                  <a:lnTo>
                    <a:pt x="2422" y="5036"/>
                  </a:lnTo>
                  <a:cubicBezTo>
                    <a:pt x="2571" y="5036"/>
                    <a:pt x="2644" y="4971"/>
                    <a:pt x="2701" y="4831"/>
                  </a:cubicBezTo>
                  <a:cubicBezTo>
                    <a:pt x="2716" y="4796"/>
                    <a:pt x="2732" y="3781"/>
                    <a:pt x="2751" y="3748"/>
                  </a:cubicBezTo>
                  <a:cubicBezTo>
                    <a:pt x="3090" y="3155"/>
                    <a:pt x="3945" y="2985"/>
                    <a:pt x="3945" y="1695"/>
                  </a:cubicBezTo>
                  <a:cubicBezTo>
                    <a:pt x="3954" y="1450"/>
                    <a:pt x="3888" y="0"/>
                    <a:pt x="2054" y="0"/>
                  </a:cubicBezTo>
                  <a:close/>
                  <a:moveTo>
                    <a:pt x="1473" y="5753"/>
                  </a:moveTo>
                  <a:cubicBezTo>
                    <a:pt x="1318" y="5753"/>
                    <a:pt x="1228" y="5834"/>
                    <a:pt x="1228" y="5998"/>
                  </a:cubicBezTo>
                  <a:lnTo>
                    <a:pt x="1228" y="6915"/>
                  </a:lnTo>
                  <a:cubicBezTo>
                    <a:pt x="1228" y="7070"/>
                    <a:pt x="1318" y="7160"/>
                    <a:pt x="1473" y="7160"/>
                  </a:cubicBezTo>
                  <a:lnTo>
                    <a:pt x="2391" y="7160"/>
                  </a:lnTo>
                  <a:cubicBezTo>
                    <a:pt x="2555" y="7160"/>
                    <a:pt x="2636" y="7070"/>
                    <a:pt x="2636" y="6915"/>
                  </a:cubicBezTo>
                  <a:lnTo>
                    <a:pt x="2636" y="5998"/>
                  </a:lnTo>
                  <a:cubicBezTo>
                    <a:pt x="2636" y="5834"/>
                    <a:pt x="2554" y="5753"/>
                    <a:pt x="2391" y="57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43"/>
          <p:cNvSpPr txBox="1">
            <a:spLocks noGrp="1"/>
          </p:cNvSpPr>
          <p:nvPr>
            <p:ph type="ctrTitle" idx="2"/>
          </p:nvPr>
        </p:nvSpPr>
        <p:spPr>
          <a:xfrm>
            <a:off x="4852750" y="2180975"/>
            <a:ext cx="3359100" cy="1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sz="4800" b="1">
                <a:latin typeface="Times New Roman" panose="02020603050405020304" charset="0"/>
                <a:cs typeface="Times New Roman" panose="02020603050405020304" charset="0"/>
              </a:rPr>
              <a:t>Luyện tập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4"/>
          <p:cNvSpPr/>
          <p:nvPr/>
        </p:nvSpPr>
        <p:spPr>
          <a:xfrm>
            <a:off x="241300" y="227965"/>
            <a:ext cx="5991225" cy="2596515"/>
          </a:xfrm>
          <a:prstGeom prst="roundRect">
            <a:avLst>
              <a:gd name="adj" fmla="val 16667"/>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chemeClr val="dk1"/>
              </a:solidFill>
              <a:latin typeface="Fredoka One" panose="02000000000000000000"/>
              <a:ea typeface="Fredoka One" panose="02000000000000000000"/>
              <a:cs typeface="Fredoka One" panose="02000000000000000000"/>
              <a:sym typeface="Fredoka One" panose="02000000000000000000"/>
            </a:endParaRPr>
          </a:p>
        </p:txBody>
      </p:sp>
      <p:sp>
        <p:nvSpPr>
          <p:cNvPr id="406" name="Google Shape;406;p44"/>
          <p:cNvSpPr txBox="1">
            <a:spLocks noGrp="1"/>
          </p:cNvSpPr>
          <p:nvPr>
            <p:ph type="subTitle" idx="1"/>
          </p:nvPr>
        </p:nvSpPr>
        <p:spPr>
          <a:xfrm>
            <a:off x="396240" y="3020060"/>
            <a:ext cx="5681980" cy="1258570"/>
          </a:xfrm>
          <a:prstGeom prst="rect">
            <a:avLst/>
          </a:prstGeom>
        </p:spPr>
        <p:txBody>
          <a:bodyPr spcFirstLastPara="1" wrap="square" lIns="91425" tIns="91425" rIns="91425" bIns="91425" anchor="t" anchorCtr="0">
            <a:noAutofit/>
          </a:bodyPr>
          <a:lstStyle/>
          <a:p>
            <a:pPr marL="0" lvl="0" indent="0" algn="just" rtl="0">
              <a:lnSpc>
                <a:spcPct val="120000"/>
              </a:lnSpc>
              <a:spcBef>
                <a:spcPts val="0"/>
              </a:spcBef>
              <a:spcAft>
                <a:spcPts val="0"/>
              </a:spcAft>
              <a:buNone/>
            </a:pPr>
            <a:r>
              <a:rPr lang="en-GB" sz="2400"/>
              <a:t>a) Hưng đã biểu hiểu hiện tính tự lập như thế nào?</a:t>
            </a:r>
          </a:p>
          <a:p>
            <a:pPr marL="0" lvl="0" indent="0" algn="just" rtl="0">
              <a:lnSpc>
                <a:spcPct val="120000"/>
              </a:lnSpc>
              <a:spcBef>
                <a:spcPts val="0"/>
              </a:spcBef>
              <a:spcAft>
                <a:spcPts val="0"/>
              </a:spcAft>
              <a:buNone/>
            </a:pPr>
            <a:r>
              <a:rPr lang="en-GB" sz="2400"/>
              <a:t>b) Tính tự lập đã đem lại điều gì cho Hưng?</a:t>
            </a:r>
          </a:p>
        </p:txBody>
      </p:sp>
      <p:grpSp>
        <p:nvGrpSpPr>
          <p:cNvPr id="407" name="Google Shape;407;p44"/>
          <p:cNvGrpSpPr/>
          <p:nvPr/>
        </p:nvGrpSpPr>
        <p:grpSpPr>
          <a:xfrm>
            <a:off x="6139718" y="2705893"/>
            <a:ext cx="2284354" cy="1897535"/>
            <a:chOff x="6139718" y="2705893"/>
            <a:chExt cx="2284354" cy="1897535"/>
          </a:xfrm>
        </p:grpSpPr>
        <p:sp>
          <p:nvSpPr>
            <p:cNvPr id="408" name="Google Shape;408;p44"/>
            <p:cNvSpPr/>
            <p:nvPr/>
          </p:nvSpPr>
          <p:spPr>
            <a:xfrm flipH="1">
              <a:off x="6529354" y="2705893"/>
              <a:ext cx="1894719" cy="1897476"/>
            </a:xfrm>
            <a:custGeom>
              <a:avLst/>
              <a:gdLst/>
              <a:ahLst/>
              <a:cxnLst/>
              <a:rect l="l" t="t" r="r" b="b"/>
              <a:pathLst>
                <a:path w="32289" h="32336" extrusionOk="0">
                  <a:moveTo>
                    <a:pt x="28943" y="1"/>
                  </a:moveTo>
                  <a:cubicBezTo>
                    <a:pt x="28863" y="1"/>
                    <a:pt x="28818" y="4"/>
                    <a:pt x="28818" y="4"/>
                  </a:cubicBezTo>
                  <a:lnTo>
                    <a:pt x="3560" y="4"/>
                  </a:lnTo>
                  <a:cubicBezTo>
                    <a:pt x="2008" y="4"/>
                    <a:pt x="351" y="107"/>
                    <a:pt x="351" y="3213"/>
                  </a:cubicBezTo>
                  <a:cubicBezTo>
                    <a:pt x="351" y="6319"/>
                    <a:pt x="0" y="25656"/>
                    <a:pt x="312" y="28583"/>
                  </a:cubicBezTo>
                  <a:cubicBezTo>
                    <a:pt x="570" y="31015"/>
                    <a:pt x="1490" y="32198"/>
                    <a:pt x="5320" y="32302"/>
                  </a:cubicBezTo>
                  <a:cubicBezTo>
                    <a:pt x="6234" y="32327"/>
                    <a:pt x="7913" y="32336"/>
                    <a:pt x="9967" y="32336"/>
                  </a:cubicBezTo>
                  <a:cubicBezTo>
                    <a:pt x="14964" y="32336"/>
                    <a:pt x="22181" y="32284"/>
                    <a:pt x="25996" y="32284"/>
                  </a:cubicBezTo>
                  <a:cubicBezTo>
                    <a:pt x="27188" y="32284"/>
                    <a:pt x="28048" y="32289"/>
                    <a:pt x="28405" y="32302"/>
                  </a:cubicBezTo>
                  <a:cubicBezTo>
                    <a:pt x="28530" y="32307"/>
                    <a:pt x="28666" y="32311"/>
                    <a:pt x="28809" y="32311"/>
                  </a:cubicBezTo>
                  <a:cubicBezTo>
                    <a:pt x="30094" y="32311"/>
                    <a:pt x="31991" y="31979"/>
                    <a:pt x="32131" y="28679"/>
                  </a:cubicBezTo>
                  <a:cubicBezTo>
                    <a:pt x="32289" y="24943"/>
                    <a:pt x="32247" y="7094"/>
                    <a:pt x="32231" y="3731"/>
                  </a:cubicBezTo>
                  <a:cubicBezTo>
                    <a:pt x="32244" y="203"/>
                    <a:pt x="29558" y="1"/>
                    <a:pt x="28943" y="1"/>
                  </a:cubicBezTo>
                  <a:close/>
                </a:path>
              </a:pathLst>
            </a:custGeom>
            <a:solidFill>
              <a:srgbClr val="E9C1D9"/>
            </a:solidFill>
            <a:ln>
              <a:noFill/>
            </a:ln>
            <a:effectLst>
              <a:outerShdw dist="104775"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p:nvPr/>
          </p:nvSpPr>
          <p:spPr>
            <a:xfrm flipH="1">
              <a:off x="6621657" y="3143939"/>
              <a:ext cx="352197" cy="1277640"/>
            </a:xfrm>
            <a:custGeom>
              <a:avLst/>
              <a:gdLst/>
              <a:ahLst/>
              <a:cxnLst/>
              <a:rect l="l" t="t" r="r" b="b"/>
              <a:pathLst>
                <a:path w="6002" h="21773" extrusionOk="0">
                  <a:moveTo>
                    <a:pt x="109" y="1"/>
                  </a:moveTo>
                  <a:lnTo>
                    <a:pt x="1" y="7"/>
                  </a:lnTo>
                  <a:cubicBezTo>
                    <a:pt x="69" y="1272"/>
                    <a:pt x="951" y="2258"/>
                    <a:pt x="1805" y="3212"/>
                  </a:cubicBezTo>
                  <a:cubicBezTo>
                    <a:pt x="2087" y="3526"/>
                    <a:pt x="2378" y="3851"/>
                    <a:pt x="2632" y="4180"/>
                  </a:cubicBezTo>
                  <a:cubicBezTo>
                    <a:pt x="3931" y="5854"/>
                    <a:pt x="4510" y="8018"/>
                    <a:pt x="4222" y="10116"/>
                  </a:cubicBezTo>
                  <a:cubicBezTo>
                    <a:pt x="4167" y="10519"/>
                    <a:pt x="4078" y="10928"/>
                    <a:pt x="3993" y="11324"/>
                  </a:cubicBezTo>
                  <a:cubicBezTo>
                    <a:pt x="3815" y="12155"/>
                    <a:pt x="3629" y="13014"/>
                    <a:pt x="3736" y="13870"/>
                  </a:cubicBezTo>
                  <a:cubicBezTo>
                    <a:pt x="3854" y="14836"/>
                    <a:pt x="4328" y="15714"/>
                    <a:pt x="4791" y="16567"/>
                  </a:cubicBezTo>
                  <a:cubicBezTo>
                    <a:pt x="5220" y="17359"/>
                    <a:pt x="5705" y="18255"/>
                    <a:pt x="5804" y="19235"/>
                  </a:cubicBezTo>
                  <a:cubicBezTo>
                    <a:pt x="5891" y="20106"/>
                    <a:pt x="5590" y="21199"/>
                    <a:pt x="4722" y="21677"/>
                  </a:cubicBezTo>
                  <a:lnTo>
                    <a:pt x="4774" y="21772"/>
                  </a:lnTo>
                  <a:cubicBezTo>
                    <a:pt x="5685" y="21270"/>
                    <a:pt x="6002" y="20129"/>
                    <a:pt x="5911" y="19221"/>
                  </a:cubicBezTo>
                  <a:cubicBezTo>
                    <a:pt x="5811" y="18220"/>
                    <a:pt x="5319" y="17314"/>
                    <a:pt x="4883" y="16508"/>
                  </a:cubicBezTo>
                  <a:cubicBezTo>
                    <a:pt x="4428" y="15668"/>
                    <a:pt x="3958" y="14800"/>
                    <a:pt x="3842" y="13854"/>
                  </a:cubicBezTo>
                  <a:cubicBezTo>
                    <a:pt x="3739" y="13016"/>
                    <a:pt x="3921" y="12167"/>
                    <a:pt x="4099" y="11345"/>
                  </a:cubicBezTo>
                  <a:cubicBezTo>
                    <a:pt x="4185" y="10948"/>
                    <a:pt x="4274" y="10536"/>
                    <a:pt x="4331" y="10129"/>
                  </a:cubicBezTo>
                  <a:cubicBezTo>
                    <a:pt x="4623" y="8002"/>
                    <a:pt x="4035" y="5808"/>
                    <a:pt x="2719" y="4112"/>
                  </a:cubicBezTo>
                  <a:cubicBezTo>
                    <a:pt x="2462" y="3781"/>
                    <a:pt x="2170" y="3454"/>
                    <a:pt x="1886" y="3139"/>
                  </a:cubicBezTo>
                  <a:cubicBezTo>
                    <a:pt x="1045" y="2199"/>
                    <a:pt x="177" y="1228"/>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flipH="1">
              <a:off x="6601589" y="3157494"/>
              <a:ext cx="1719265" cy="1394648"/>
            </a:xfrm>
            <a:custGeom>
              <a:avLst/>
              <a:gdLst/>
              <a:ahLst/>
              <a:cxnLst/>
              <a:rect l="l" t="t" r="r" b="b"/>
              <a:pathLst>
                <a:path w="29299" h="23767" extrusionOk="0">
                  <a:moveTo>
                    <a:pt x="6481" y="0"/>
                  </a:moveTo>
                  <a:cubicBezTo>
                    <a:pt x="6481" y="0"/>
                    <a:pt x="5929" y="2765"/>
                    <a:pt x="4827" y="4194"/>
                  </a:cubicBezTo>
                  <a:cubicBezTo>
                    <a:pt x="3726" y="5623"/>
                    <a:pt x="1938" y="6678"/>
                    <a:pt x="2851" y="9777"/>
                  </a:cubicBezTo>
                  <a:cubicBezTo>
                    <a:pt x="3601" y="12318"/>
                    <a:pt x="1870" y="14763"/>
                    <a:pt x="928" y="16152"/>
                  </a:cubicBezTo>
                  <a:cubicBezTo>
                    <a:pt x="0" y="17519"/>
                    <a:pt x="393" y="18964"/>
                    <a:pt x="1489" y="22316"/>
                  </a:cubicBezTo>
                  <a:cubicBezTo>
                    <a:pt x="1489" y="22316"/>
                    <a:pt x="2266" y="22801"/>
                    <a:pt x="2893" y="23142"/>
                  </a:cubicBezTo>
                  <a:lnTo>
                    <a:pt x="3147" y="21714"/>
                  </a:lnTo>
                  <a:cubicBezTo>
                    <a:pt x="3386" y="21816"/>
                    <a:pt x="3586" y="23462"/>
                    <a:pt x="3872" y="23549"/>
                  </a:cubicBezTo>
                  <a:cubicBezTo>
                    <a:pt x="4155" y="23635"/>
                    <a:pt x="4459" y="23711"/>
                    <a:pt x="4784" y="23767"/>
                  </a:cubicBezTo>
                  <a:cubicBezTo>
                    <a:pt x="4352" y="22638"/>
                    <a:pt x="4250" y="21477"/>
                    <a:pt x="4697" y="20540"/>
                  </a:cubicBezTo>
                  <a:cubicBezTo>
                    <a:pt x="6348" y="16716"/>
                    <a:pt x="7489" y="12901"/>
                    <a:pt x="6228" y="8777"/>
                  </a:cubicBezTo>
                  <a:cubicBezTo>
                    <a:pt x="5327" y="5682"/>
                    <a:pt x="7683" y="3229"/>
                    <a:pt x="10241" y="2673"/>
                  </a:cubicBezTo>
                  <a:cubicBezTo>
                    <a:pt x="10771" y="2562"/>
                    <a:pt x="11288" y="2513"/>
                    <a:pt x="11792" y="2513"/>
                  </a:cubicBezTo>
                  <a:cubicBezTo>
                    <a:pt x="14696" y="2513"/>
                    <a:pt x="17219" y="4152"/>
                    <a:pt x="19859" y="5289"/>
                  </a:cubicBezTo>
                  <a:cubicBezTo>
                    <a:pt x="20890" y="5619"/>
                    <a:pt x="22264" y="5942"/>
                    <a:pt x="22793" y="6971"/>
                  </a:cubicBezTo>
                  <a:cubicBezTo>
                    <a:pt x="23847" y="8854"/>
                    <a:pt x="22000" y="11126"/>
                    <a:pt x="22887" y="13185"/>
                  </a:cubicBezTo>
                  <a:cubicBezTo>
                    <a:pt x="23420" y="14558"/>
                    <a:pt x="24807" y="15745"/>
                    <a:pt x="25344" y="17292"/>
                  </a:cubicBezTo>
                  <a:cubicBezTo>
                    <a:pt x="25960" y="18837"/>
                    <a:pt x="26002" y="20472"/>
                    <a:pt x="25639" y="22083"/>
                  </a:cubicBezTo>
                  <a:lnTo>
                    <a:pt x="25695" y="22190"/>
                  </a:lnTo>
                  <a:cubicBezTo>
                    <a:pt x="25695" y="22190"/>
                    <a:pt x="25922" y="22245"/>
                    <a:pt x="26274" y="22245"/>
                  </a:cubicBezTo>
                  <a:cubicBezTo>
                    <a:pt x="26865" y="22245"/>
                    <a:pt x="27807" y="22089"/>
                    <a:pt x="28619" y="21254"/>
                  </a:cubicBezTo>
                  <a:cubicBezTo>
                    <a:pt x="28915" y="20948"/>
                    <a:pt x="29298" y="18863"/>
                    <a:pt x="27818" y="16407"/>
                  </a:cubicBezTo>
                  <a:cubicBezTo>
                    <a:pt x="26972" y="15008"/>
                    <a:pt x="26377" y="13322"/>
                    <a:pt x="26362" y="12310"/>
                  </a:cubicBezTo>
                  <a:cubicBezTo>
                    <a:pt x="26333" y="10435"/>
                    <a:pt x="28196" y="8137"/>
                    <a:pt x="25696" y="4648"/>
                  </a:cubicBezTo>
                  <a:cubicBezTo>
                    <a:pt x="23893" y="2132"/>
                    <a:pt x="24047" y="1222"/>
                    <a:pt x="24047" y="1222"/>
                  </a:cubicBezTo>
                  <a:lnTo>
                    <a:pt x="64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flipH="1">
              <a:off x="6794998" y="3304899"/>
              <a:ext cx="1276349" cy="1271830"/>
            </a:xfrm>
            <a:custGeom>
              <a:avLst/>
              <a:gdLst/>
              <a:ahLst/>
              <a:cxnLst/>
              <a:rect l="l" t="t" r="r" b="b"/>
              <a:pathLst>
                <a:path w="21751" h="21674" extrusionOk="0">
                  <a:moveTo>
                    <a:pt x="7542" y="1"/>
                  </a:moveTo>
                  <a:cubicBezTo>
                    <a:pt x="7037" y="1"/>
                    <a:pt x="6520" y="50"/>
                    <a:pt x="5990" y="161"/>
                  </a:cubicBezTo>
                  <a:cubicBezTo>
                    <a:pt x="3432" y="718"/>
                    <a:pt x="1076" y="3171"/>
                    <a:pt x="1978" y="6265"/>
                  </a:cubicBezTo>
                  <a:cubicBezTo>
                    <a:pt x="3238" y="10389"/>
                    <a:pt x="2098" y="14204"/>
                    <a:pt x="446" y="18028"/>
                  </a:cubicBezTo>
                  <a:cubicBezTo>
                    <a:pt x="0" y="18964"/>
                    <a:pt x="100" y="20126"/>
                    <a:pt x="534" y="21255"/>
                  </a:cubicBezTo>
                  <a:cubicBezTo>
                    <a:pt x="932" y="21325"/>
                    <a:pt x="1361" y="21366"/>
                    <a:pt x="1817" y="21366"/>
                  </a:cubicBezTo>
                  <a:cubicBezTo>
                    <a:pt x="1968" y="21366"/>
                    <a:pt x="2122" y="21362"/>
                    <a:pt x="2279" y="21352"/>
                  </a:cubicBezTo>
                  <a:lnTo>
                    <a:pt x="2720" y="18253"/>
                  </a:lnTo>
                  <a:lnTo>
                    <a:pt x="3546" y="21342"/>
                  </a:lnTo>
                  <a:cubicBezTo>
                    <a:pt x="3546" y="21342"/>
                    <a:pt x="4148" y="21673"/>
                    <a:pt x="5896" y="21673"/>
                  </a:cubicBezTo>
                  <a:cubicBezTo>
                    <a:pt x="7150" y="21673"/>
                    <a:pt x="8993" y="21503"/>
                    <a:pt x="11626" y="20917"/>
                  </a:cubicBezTo>
                  <a:cubicBezTo>
                    <a:pt x="17931" y="19516"/>
                    <a:pt x="19032" y="20540"/>
                    <a:pt x="19519" y="19466"/>
                  </a:cubicBezTo>
                  <a:cubicBezTo>
                    <a:pt x="20006" y="18393"/>
                    <a:pt x="18813" y="14500"/>
                    <a:pt x="18813" y="14499"/>
                  </a:cubicBezTo>
                  <a:lnTo>
                    <a:pt x="18813" y="14499"/>
                  </a:lnTo>
                  <a:lnTo>
                    <a:pt x="21389" y="19573"/>
                  </a:lnTo>
                  <a:cubicBezTo>
                    <a:pt x="21751" y="17960"/>
                    <a:pt x="21708" y="16325"/>
                    <a:pt x="21093" y="14780"/>
                  </a:cubicBezTo>
                  <a:cubicBezTo>
                    <a:pt x="20556" y="13233"/>
                    <a:pt x="19169" y="12046"/>
                    <a:pt x="18636" y="10673"/>
                  </a:cubicBezTo>
                  <a:cubicBezTo>
                    <a:pt x="17749" y="8613"/>
                    <a:pt x="19596" y="6342"/>
                    <a:pt x="18542" y="4459"/>
                  </a:cubicBezTo>
                  <a:cubicBezTo>
                    <a:pt x="18013" y="3430"/>
                    <a:pt x="16640" y="3107"/>
                    <a:pt x="15608" y="2777"/>
                  </a:cubicBezTo>
                  <a:cubicBezTo>
                    <a:pt x="12968" y="1640"/>
                    <a:pt x="10445" y="1"/>
                    <a:pt x="7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flipH="1">
              <a:off x="7245426" y="3767062"/>
              <a:ext cx="270163" cy="104509"/>
            </a:xfrm>
            <a:custGeom>
              <a:avLst/>
              <a:gdLst/>
              <a:ahLst/>
              <a:cxnLst/>
              <a:rect l="l" t="t" r="r" b="b"/>
              <a:pathLst>
                <a:path w="4604" h="1781" extrusionOk="0">
                  <a:moveTo>
                    <a:pt x="4526" y="0"/>
                  </a:moveTo>
                  <a:lnTo>
                    <a:pt x="75" y="229"/>
                  </a:lnTo>
                  <a:lnTo>
                    <a:pt x="0" y="1614"/>
                  </a:lnTo>
                  <a:cubicBezTo>
                    <a:pt x="644" y="1729"/>
                    <a:pt x="1287" y="1781"/>
                    <a:pt x="1930" y="1781"/>
                  </a:cubicBezTo>
                  <a:cubicBezTo>
                    <a:pt x="2821" y="1781"/>
                    <a:pt x="3713" y="1682"/>
                    <a:pt x="4604" y="1517"/>
                  </a:cubicBezTo>
                  <a:lnTo>
                    <a:pt x="4526" y="0"/>
                  </a:ln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flipH="1">
              <a:off x="6994862" y="3856080"/>
              <a:ext cx="656747" cy="747231"/>
            </a:xfrm>
            <a:custGeom>
              <a:avLst/>
              <a:gdLst/>
              <a:ahLst/>
              <a:cxnLst/>
              <a:rect l="l" t="t" r="r" b="b"/>
              <a:pathLst>
                <a:path w="11192" h="12734" extrusionOk="0">
                  <a:moveTo>
                    <a:pt x="6923" y="0"/>
                  </a:moveTo>
                  <a:cubicBezTo>
                    <a:pt x="6032" y="165"/>
                    <a:pt x="5141" y="263"/>
                    <a:pt x="4251" y="263"/>
                  </a:cubicBezTo>
                  <a:cubicBezTo>
                    <a:pt x="3607" y="263"/>
                    <a:pt x="2963" y="212"/>
                    <a:pt x="2319" y="97"/>
                  </a:cubicBezTo>
                  <a:lnTo>
                    <a:pt x="2269" y="1042"/>
                  </a:lnTo>
                  <a:cubicBezTo>
                    <a:pt x="2269" y="1042"/>
                    <a:pt x="784" y="1667"/>
                    <a:pt x="255" y="1798"/>
                  </a:cubicBezTo>
                  <a:cubicBezTo>
                    <a:pt x="256" y="1900"/>
                    <a:pt x="256" y="2008"/>
                    <a:pt x="255" y="2122"/>
                  </a:cubicBezTo>
                  <a:cubicBezTo>
                    <a:pt x="252" y="2315"/>
                    <a:pt x="250" y="2526"/>
                    <a:pt x="245" y="2753"/>
                  </a:cubicBezTo>
                  <a:cubicBezTo>
                    <a:pt x="244" y="2767"/>
                    <a:pt x="244" y="2782"/>
                    <a:pt x="244" y="2796"/>
                  </a:cubicBezTo>
                  <a:cubicBezTo>
                    <a:pt x="223" y="3740"/>
                    <a:pt x="174" y="4954"/>
                    <a:pt x="129" y="6235"/>
                  </a:cubicBezTo>
                  <a:lnTo>
                    <a:pt x="121" y="6443"/>
                  </a:lnTo>
                  <a:cubicBezTo>
                    <a:pt x="99" y="7089"/>
                    <a:pt x="77" y="7748"/>
                    <a:pt x="58" y="8396"/>
                  </a:cubicBezTo>
                  <a:cubicBezTo>
                    <a:pt x="20" y="9815"/>
                    <a:pt x="1" y="11180"/>
                    <a:pt x="41" y="12225"/>
                  </a:cubicBezTo>
                  <a:cubicBezTo>
                    <a:pt x="47" y="12405"/>
                    <a:pt x="54" y="12575"/>
                    <a:pt x="65" y="12734"/>
                  </a:cubicBezTo>
                  <a:cubicBezTo>
                    <a:pt x="3491" y="12727"/>
                    <a:pt x="7393" y="12712"/>
                    <a:pt x="10673" y="12701"/>
                  </a:cubicBezTo>
                  <a:cubicBezTo>
                    <a:pt x="10727" y="12193"/>
                    <a:pt x="10815" y="11390"/>
                    <a:pt x="10897" y="10659"/>
                  </a:cubicBezTo>
                  <a:cubicBezTo>
                    <a:pt x="10955" y="10132"/>
                    <a:pt x="11012" y="9642"/>
                    <a:pt x="11049" y="9325"/>
                  </a:cubicBezTo>
                  <a:cubicBezTo>
                    <a:pt x="11063" y="9213"/>
                    <a:pt x="11074" y="9096"/>
                    <a:pt x="11085" y="8980"/>
                  </a:cubicBezTo>
                  <a:cubicBezTo>
                    <a:pt x="11191" y="7747"/>
                    <a:pt x="11107" y="6379"/>
                    <a:pt x="10961" y="5155"/>
                  </a:cubicBezTo>
                  <a:cubicBezTo>
                    <a:pt x="10883" y="4515"/>
                    <a:pt x="10790" y="3913"/>
                    <a:pt x="10699" y="3391"/>
                  </a:cubicBezTo>
                  <a:cubicBezTo>
                    <a:pt x="10626" y="2977"/>
                    <a:pt x="10554" y="2613"/>
                    <a:pt x="10492" y="2319"/>
                  </a:cubicBezTo>
                  <a:cubicBezTo>
                    <a:pt x="10388" y="1818"/>
                    <a:pt x="10312" y="1517"/>
                    <a:pt x="10312" y="1517"/>
                  </a:cubicBezTo>
                  <a:lnTo>
                    <a:pt x="9676" y="1433"/>
                  </a:lnTo>
                  <a:lnTo>
                    <a:pt x="9316" y="1386"/>
                  </a:lnTo>
                  <a:lnTo>
                    <a:pt x="7280" y="1122"/>
                  </a:lnTo>
                  <a:lnTo>
                    <a:pt x="7029" y="1089"/>
                  </a:lnTo>
                  <a:lnTo>
                    <a:pt x="6923" y="0"/>
                  </a:ln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flipH="1">
              <a:off x="7636763" y="3454767"/>
              <a:ext cx="208021" cy="229145"/>
            </a:xfrm>
            <a:custGeom>
              <a:avLst/>
              <a:gdLst/>
              <a:ahLst/>
              <a:cxnLst/>
              <a:rect l="l" t="t" r="r" b="b"/>
              <a:pathLst>
                <a:path w="3545" h="3905" extrusionOk="0">
                  <a:moveTo>
                    <a:pt x="1841" y="1"/>
                  </a:moveTo>
                  <a:cubicBezTo>
                    <a:pt x="1097" y="1"/>
                    <a:pt x="1" y="283"/>
                    <a:pt x="90" y="1966"/>
                  </a:cubicBezTo>
                  <a:cubicBezTo>
                    <a:pt x="161" y="3316"/>
                    <a:pt x="951" y="3905"/>
                    <a:pt x="1773" y="3905"/>
                  </a:cubicBezTo>
                  <a:cubicBezTo>
                    <a:pt x="2492" y="3905"/>
                    <a:pt x="3236" y="3455"/>
                    <a:pt x="3544" y="2671"/>
                  </a:cubicBezTo>
                  <a:lnTo>
                    <a:pt x="2503" y="73"/>
                  </a:lnTo>
                  <a:cubicBezTo>
                    <a:pt x="2503" y="73"/>
                    <a:pt x="2217" y="1"/>
                    <a:pt x="1841"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flipH="1">
              <a:off x="6887888" y="3399080"/>
              <a:ext cx="204852" cy="228969"/>
            </a:xfrm>
            <a:custGeom>
              <a:avLst/>
              <a:gdLst/>
              <a:ahLst/>
              <a:cxnLst/>
              <a:rect l="l" t="t" r="r" b="b"/>
              <a:pathLst>
                <a:path w="3491" h="3902" extrusionOk="0">
                  <a:moveTo>
                    <a:pt x="1566" y="0"/>
                  </a:moveTo>
                  <a:cubicBezTo>
                    <a:pt x="910" y="0"/>
                    <a:pt x="315" y="337"/>
                    <a:pt x="315" y="337"/>
                  </a:cubicBezTo>
                  <a:lnTo>
                    <a:pt x="0" y="3119"/>
                  </a:lnTo>
                  <a:cubicBezTo>
                    <a:pt x="394" y="3642"/>
                    <a:pt x="986" y="3901"/>
                    <a:pt x="1556" y="3901"/>
                  </a:cubicBezTo>
                  <a:cubicBezTo>
                    <a:pt x="2558" y="3901"/>
                    <a:pt x="3490" y="3099"/>
                    <a:pt x="3143" y="1521"/>
                  </a:cubicBezTo>
                  <a:cubicBezTo>
                    <a:pt x="2877" y="309"/>
                    <a:pt x="2194" y="0"/>
                    <a:pt x="1566" y="0"/>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flipH="1">
              <a:off x="6933894" y="3444322"/>
              <a:ext cx="156676" cy="138015"/>
            </a:xfrm>
            <a:custGeom>
              <a:avLst/>
              <a:gdLst/>
              <a:ahLst/>
              <a:cxnLst/>
              <a:rect l="l" t="t" r="r" b="b"/>
              <a:pathLst>
                <a:path w="2670" h="2352" extrusionOk="0">
                  <a:moveTo>
                    <a:pt x="1659" y="1"/>
                  </a:moveTo>
                  <a:cubicBezTo>
                    <a:pt x="1361" y="1"/>
                    <a:pt x="1075" y="127"/>
                    <a:pt x="808" y="378"/>
                  </a:cubicBezTo>
                  <a:cubicBezTo>
                    <a:pt x="1" y="1136"/>
                    <a:pt x="783" y="2316"/>
                    <a:pt x="790" y="2328"/>
                  </a:cubicBezTo>
                  <a:cubicBezTo>
                    <a:pt x="801" y="2344"/>
                    <a:pt x="817" y="2351"/>
                    <a:pt x="835" y="2351"/>
                  </a:cubicBezTo>
                  <a:cubicBezTo>
                    <a:pt x="837" y="2351"/>
                    <a:pt x="839" y="2351"/>
                    <a:pt x="841" y="2351"/>
                  </a:cubicBezTo>
                  <a:cubicBezTo>
                    <a:pt x="847" y="2349"/>
                    <a:pt x="856" y="2347"/>
                    <a:pt x="861" y="2343"/>
                  </a:cubicBezTo>
                  <a:cubicBezTo>
                    <a:pt x="884" y="2327"/>
                    <a:pt x="889" y="2296"/>
                    <a:pt x="876" y="2273"/>
                  </a:cubicBezTo>
                  <a:cubicBezTo>
                    <a:pt x="867" y="2260"/>
                    <a:pt x="132" y="1150"/>
                    <a:pt x="877" y="452"/>
                  </a:cubicBezTo>
                  <a:cubicBezTo>
                    <a:pt x="1123" y="220"/>
                    <a:pt x="1386" y="102"/>
                    <a:pt x="1658" y="102"/>
                  </a:cubicBezTo>
                  <a:cubicBezTo>
                    <a:pt x="1674" y="102"/>
                    <a:pt x="1690" y="103"/>
                    <a:pt x="1706" y="103"/>
                  </a:cubicBezTo>
                  <a:cubicBezTo>
                    <a:pt x="2204" y="127"/>
                    <a:pt x="2570" y="538"/>
                    <a:pt x="2574" y="542"/>
                  </a:cubicBezTo>
                  <a:cubicBezTo>
                    <a:pt x="2584" y="553"/>
                    <a:pt x="2599" y="559"/>
                    <a:pt x="2613" y="559"/>
                  </a:cubicBezTo>
                  <a:cubicBezTo>
                    <a:pt x="2625" y="559"/>
                    <a:pt x="2637" y="555"/>
                    <a:pt x="2646" y="547"/>
                  </a:cubicBezTo>
                  <a:cubicBezTo>
                    <a:pt x="2667" y="529"/>
                    <a:pt x="2669" y="496"/>
                    <a:pt x="2651" y="475"/>
                  </a:cubicBezTo>
                  <a:cubicBezTo>
                    <a:pt x="2636" y="457"/>
                    <a:pt x="2255" y="29"/>
                    <a:pt x="1712" y="2"/>
                  </a:cubicBezTo>
                  <a:cubicBezTo>
                    <a:pt x="1694" y="1"/>
                    <a:pt x="1677" y="1"/>
                    <a:pt x="1659" y="1"/>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flipH="1">
              <a:off x="6975615" y="3497897"/>
              <a:ext cx="89252" cy="28577"/>
            </a:xfrm>
            <a:custGeom>
              <a:avLst/>
              <a:gdLst/>
              <a:ahLst/>
              <a:cxnLst/>
              <a:rect l="l" t="t" r="r" b="b"/>
              <a:pathLst>
                <a:path w="1521" h="487" extrusionOk="0">
                  <a:moveTo>
                    <a:pt x="819" y="1"/>
                  </a:moveTo>
                  <a:cubicBezTo>
                    <a:pt x="546" y="1"/>
                    <a:pt x="241" y="91"/>
                    <a:pt x="16" y="407"/>
                  </a:cubicBezTo>
                  <a:cubicBezTo>
                    <a:pt x="0" y="428"/>
                    <a:pt x="6" y="462"/>
                    <a:pt x="27" y="477"/>
                  </a:cubicBezTo>
                  <a:cubicBezTo>
                    <a:pt x="36" y="484"/>
                    <a:pt x="46" y="486"/>
                    <a:pt x="56" y="486"/>
                  </a:cubicBezTo>
                  <a:cubicBezTo>
                    <a:pt x="72" y="486"/>
                    <a:pt x="88" y="479"/>
                    <a:pt x="97" y="465"/>
                  </a:cubicBezTo>
                  <a:cubicBezTo>
                    <a:pt x="299" y="183"/>
                    <a:pt x="575" y="102"/>
                    <a:pt x="823" y="102"/>
                  </a:cubicBezTo>
                  <a:cubicBezTo>
                    <a:pt x="1152" y="102"/>
                    <a:pt x="1434" y="243"/>
                    <a:pt x="1439" y="246"/>
                  </a:cubicBezTo>
                  <a:cubicBezTo>
                    <a:pt x="1446" y="251"/>
                    <a:pt x="1453" y="253"/>
                    <a:pt x="1460" y="253"/>
                  </a:cubicBezTo>
                  <a:cubicBezTo>
                    <a:pt x="1464" y="253"/>
                    <a:pt x="1468" y="252"/>
                    <a:pt x="1471" y="251"/>
                  </a:cubicBezTo>
                  <a:cubicBezTo>
                    <a:pt x="1487" y="249"/>
                    <a:pt x="1499" y="239"/>
                    <a:pt x="1508" y="224"/>
                  </a:cubicBezTo>
                  <a:cubicBezTo>
                    <a:pt x="1520" y="199"/>
                    <a:pt x="1510" y="167"/>
                    <a:pt x="1485" y="156"/>
                  </a:cubicBezTo>
                  <a:cubicBezTo>
                    <a:pt x="1479" y="153"/>
                    <a:pt x="1176" y="1"/>
                    <a:pt x="819" y="1"/>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flipH="1">
              <a:off x="6956779" y="2904290"/>
              <a:ext cx="893344" cy="908895"/>
            </a:xfrm>
            <a:custGeom>
              <a:avLst/>
              <a:gdLst/>
              <a:ahLst/>
              <a:cxnLst/>
              <a:rect l="l" t="t" r="r" b="b"/>
              <a:pathLst>
                <a:path w="15224" h="15489" extrusionOk="0">
                  <a:moveTo>
                    <a:pt x="8759" y="1"/>
                  </a:moveTo>
                  <a:cubicBezTo>
                    <a:pt x="7681" y="1"/>
                    <a:pt x="6460" y="234"/>
                    <a:pt x="5125" y="711"/>
                  </a:cubicBezTo>
                  <a:cubicBezTo>
                    <a:pt x="1066" y="2162"/>
                    <a:pt x="1" y="5967"/>
                    <a:pt x="1495" y="10450"/>
                  </a:cubicBezTo>
                  <a:cubicBezTo>
                    <a:pt x="2746" y="14199"/>
                    <a:pt x="5423" y="15488"/>
                    <a:pt x="8166" y="15488"/>
                  </a:cubicBezTo>
                  <a:cubicBezTo>
                    <a:pt x="8704" y="15488"/>
                    <a:pt x="9245" y="15439"/>
                    <a:pt x="9778" y="15348"/>
                  </a:cubicBezTo>
                  <a:cubicBezTo>
                    <a:pt x="13236" y="14761"/>
                    <a:pt x="15224" y="11733"/>
                    <a:pt x="14928" y="8883"/>
                  </a:cubicBezTo>
                  <a:cubicBezTo>
                    <a:pt x="14548" y="5228"/>
                    <a:pt x="13334" y="2824"/>
                    <a:pt x="13334" y="2824"/>
                  </a:cubicBezTo>
                  <a:cubicBezTo>
                    <a:pt x="12566" y="972"/>
                    <a:pt x="10960" y="1"/>
                    <a:pt x="8759"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flipH="1">
              <a:off x="7433319" y="3513506"/>
              <a:ext cx="203091" cy="109145"/>
            </a:xfrm>
            <a:custGeom>
              <a:avLst/>
              <a:gdLst/>
              <a:ahLst/>
              <a:cxnLst/>
              <a:rect l="l" t="t" r="r" b="b"/>
              <a:pathLst>
                <a:path w="3461" h="1860" extrusionOk="0">
                  <a:moveTo>
                    <a:pt x="1329" y="0"/>
                  </a:moveTo>
                  <a:cubicBezTo>
                    <a:pt x="678" y="0"/>
                    <a:pt x="168" y="234"/>
                    <a:pt x="95" y="611"/>
                  </a:cubicBezTo>
                  <a:cubicBezTo>
                    <a:pt x="1" y="1094"/>
                    <a:pt x="657" y="1627"/>
                    <a:pt x="1560" y="1803"/>
                  </a:cubicBezTo>
                  <a:cubicBezTo>
                    <a:pt x="1757" y="1842"/>
                    <a:pt x="1950" y="1860"/>
                    <a:pt x="2131" y="1860"/>
                  </a:cubicBezTo>
                  <a:cubicBezTo>
                    <a:pt x="2783" y="1860"/>
                    <a:pt x="3293" y="1626"/>
                    <a:pt x="3366" y="1248"/>
                  </a:cubicBezTo>
                  <a:cubicBezTo>
                    <a:pt x="3460" y="767"/>
                    <a:pt x="2804" y="233"/>
                    <a:pt x="1901" y="57"/>
                  </a:cubicBezTo>
                  <a:cubicBezTo>
                    <a:pt x="1703" y="18"/>
                    <a:pt x="1510" y="0"/>
                    <a:pt x="1329" y="0"/>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flipH="1">
              <a:off x="7015576" y="3503296"/>
              <a:ext cx="201859" cy="109614"/>
            </a:xfrm>
            <a:custGeom>
              <a:avLst/>
              <a:gdLst/>
              <a:ahLst/>
              <a:cxnLst/>
              <a:rect l="l" t="t" r="r" b="b"/>
              <a:pathLst>
                <a:path w="3440" h="1868" extrusionOk="0">
                  <a:moveTo>
                    <a:pt x="2163" y="1"/>
                  </a:moveTo>
                  <a:cubicBezTo>
                    <a:pt x="1963" y="1"/>
                    <a:pt x="1748" y="24"/>
                    <a:pt x="1529" y="72"/>
                  </a:cubicBezTo>
                  <a:cubicBezTo>
                    <a:pt x="638" y="271"/>
                    <a:pt x="1" y="816"/>
                    <a:pt x="106" y="1292"/>
                  </a:cubicBezTo>
                  <a:cubicBezTo>
                    <a:pt x="186" y="1651"/>
                    <a:pt x="664" y="1868"/>
                    <a:pt x="1277" y="1868"/>
                  </a:cubicBezTo>
                  <a:cubicBezTo>
                    <a:pt x="1477" y="1868"/>
                    <a:pt x="1692" y="1845"/>
                    <a:pt x="1911" y="1796"/>
                  </a:cubicBezTo>
                  <a:cubicBezTo>
                    <a:pt x="2803" y="1597"/>
                    <a:pt x="3440" y="1052"/>
                    <a:pt x="3333" y="575"/>
                  </a:cubicBezTo>
                  <a:cubicBezTo>
                    <a:pt x="3254" y="217"/>
                    <a:pt x="2775" y="1"/>
                    <a:pt x="2163" y="1"/>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flipH="1">
              <a:off x="7446053" y="3252908"/>
              <a:ext cx="166651" cy="90778"/>
            </a:xfrm>
            <a:custGeom>
              <a:avLst/>
              <a:gdLst/>
              <a:ahLst/>
              <a:cxnLst/>
              <a:rect l="l" t="t" r="r" b="b"/>
              <a:pathLst>
                <a:path w="2840" h="1547" extrusionOk="0">
                  <a:moveTo>
                    <a:pt x="2225" y="1"/>
                  </a:moveTo>
                  <a:cubicBezTo>
                    <a:pt x="1975" y="1"/>
                    <a:pt x="1611" y="110"/>
                    <a:pt x="1066" y="399"/>
                  </a:cubicBezTo>
                  <a:cubicBezTo>
                    <a:pt x="1" y="963"/>
                    <a:pt x="507" y="1409"/>
                    <a:pt x="507" y="1409"/>
                  </a:cubicBezTo>
                  <a:cubicBezTo>
                    <a:pt x="607" y="1503"/>
                    <a:pt x="735" y="1547"/>
                    <a:pt x="892" y="1547"/>
                  </a:cubicBezTo>
                  <a:cubicBezTo>
                    <a:pt x="1167" y="1547"/>
                    <a:pt x="1530" y="1414"/>
                    <a:pt x="1991" y="1182"/>
                  </a:cubicBezTo>
                  <a:cubicBezTo>
                    <a:pt x="2595" y="876"/>
                    <a:pt x="2839" y="493"/>
                    <a:pt x="2680" y="237"/>
                  </a:cubicBezTo>
                  <a:cubicBezTo>
                    <a:pt x="2595" y="100"/>
                    <a:pt x="2462" y="1"/>
                    <a:pt x="2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flipH="1">
              <a:off x="7039752" y="3259774"/>
              <a:ext cx="168940" cy="77399"/>
            </a:xfrm>
            <a:custGeom>
              <a:avLst/>
              <a:gdLst/>
              <a:ahLst/>
              <a:cxnLst/>
              <a:rect l="l" t="t" r="r" b="b"/>
              <a:pathLst>
                <a:path w="2879" h="1319" extrusionOk="0">
                  <a:moveTo>
                    <a:pt x="641" y="0"/>
                  </a:moveTo>
                  <a:cubicBezTo>
                    <a:pt x="289" y="0"/>
                    <a:pt x="147" y="135"/>
                    <a:pt x="89" y="314"/>
                  </a:cubicBezTo>
                  <a:cubicBezTo>
                    <a:pt x="0" y="586"/>
                    <a:pt x="333" y="922"/>
                    <a:pt x="999" y="1124"/>
                  </a:cubicBezTo>
                  <a:cubicBezTo>
                    <a:pt x="1409" y="1248"/>
                    <a:pt x="1740" y="1319"/>
                    <a:pt x="1993" y="1319"/>
                  </a:cubicBezTo>
                  <a:cubicBezTo>
                    <a:pt x="2232" y="1319"/>
                    <a:pt x="2401" y="1256"/>
                    <a:pt x="2499" y="1114"/>
                  </a:cubicBezTo>
                  <a:cubicBezTo>
                    <a:pt x="2499" y="1114"/>
                    <a:pt x="2878" y="600"/>
                    <a:pt x="1700" y="219"/>
                  </a:cubicBezTo>
                  <a:cubicBezTo>
                    <a:pt x="1221" y="63"/>
                    <a:pt x="882" y="0"/>
                    <a:pt x="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flipH="1">
              <a:off x="7126657" y="3398963"/>
              <a:ext cx="59795" cy="72822"/>
            </a:xfrm>
            <a:custGeom>
              <a:avLst/>
              <a:gdLst/>
              <a:ahLst/>
              <a:cxnLst/>
              <a:rect l="l" t="t" r="r" b="b"/>
              <a:pathLst>
                <a:path w="1019" h="1241" extrusionOk="0">
                  <a:moveTo>
                    <a:pt x="509" y="1"/>
                  </a:moveTo>
                  <a:cubicBezTo>
                    <a:pt x="509" y="1"/>
                    <a:pt x="508" y="1"/>
                    <a:pt x="507" y="1"/>
                  </a:cubicBezTo>
                  <a:cubicBezTo>
                    <a:pt x="227" y="1"/>
                    <a:pt x="0" y="280"/>
                    <a:pt x="1" y="622"/>
                  </a:cubicBezTo>
                  <a:cubicBezTo>
                    <a:pt x="1" y="964"/>
                    <a:pt x="230" y="1241"/>
                    <a:pt x="510" y="1241"/>
                  </a:cubicBezTo>
                  <a:cubicBezTo>
                    <a:pt x="511" y="1241"/>
                    <a:pt x="511" y="1241"/>
                    <a:pt x="512" y="1241"/>
                  </a:cubicBezTo>
                  <a:cubicBezTo>
                    <a:pt x="792" y="1241"/>
                    <a:pt x="1019" y="961"/>
                    <a:pt x="1018" y="620"/>
                  </a:cubicBezTo>
                  <a:cubicBezTo>
                    <a:pt x="1017" y="278"/>
                    <a:pt x="78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flipH="1">
              <a:off x="7455794" y="3398963"/>
              <a:ext cx="59854" cy="72822"/>
            </a:xfrm>
            <a:custGeom>
              <a:avLst/>
              <a:gdLst/>
              <a:ahLst/>
              <a:cxnLst/>
              <a:rect l="l" t="t" r="r" b="b"/>
              <a:pathLst>
                <a:path w="1020" h="1241" extrusionOk="0">
                  <a:moveTo>
                    <a:pt x="509" y="1"/>
                  </a:moveTo>
                  <a:cubicBezTo>
                    <a:pt x="509" y="1"/>
                    <a:pt x="508" y="1"/>
                    <a:pt x="508" y="1"/>
                  </a:cubicBezTo>
                  <a:cubicBezTo>
                    <a:pt x="228" y="1"/>
                    <a:pt x="0" y="280"/>
                    <a:pt x="1" y="622"/>
                  </a:cubicBezTo>
                  <a:cubicBezTo>
                    <a:pt x="1" y="964"/>
                    <a:pt x="230" y="1241"/>
                    <a:pt x="510" y="1241"/>
                  </a:cubicBezTo>
                  <a:cubicBezTo>
                    <a:pt x="511" y="1241"/>
                    <a:pt x="511" y="1241"/>
                    <a:pt x="512" y="1241"/>
                  </a:cubicBezTo>
                  <a:cubicBezTo>
                    <a:pt x="793" y="1241"/>
                    <a:pt x="1019" y="961"/>
                    <a:pt x="1018" y="620"/>
                  </a:cubicBezTo>
                  <a:cubicBezTo>
                    <a:pt x="1017" y="278"/>
                    <a:pt x="78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flipH="1">
              <a:off x="7657535" y="3502826"/>
              <a:ext cx="161018" cy="122583"/>
            </a:xfrm>
            <a:custGeom>
              <a:avLst/>
              <a:gdLst/>
              <a:ahLst/>
              <a:cxnLst/>
              <a:rect l="l" t="t" r="r" b="b"/>
              <a:pathLst>
                <a:path w="2744" h="2089" extrusionOk="0">
                  <a:moveTo>
                    <a:pt x="1120" y="0"/>
                  </a:moveTo>
                  <a:cubicBezTo>
                    <a:pt x="1008" y="0"/>
                    <a:pt x="898" y="18"/>
                    <a:pt x="791" y="53"/>
                  </a:cubicBezTo>
                  <a:cubicBezTo>
                    <a:pt x="276" y="223"/>
                    <a:pt x="22" y="737"/>
                    <a:pt x="12" y="760"/>
                  </a:cubicBezTo>
                  <a:cubicBezTo>
                    <a:pt x="0" y="785"/>
                    <a:pt x="11" y="816"/>
                    <a:pt x="36" y="828"/>
                  </a:cubicBezTo>
                  <a:cubicBezTo>
                    <a:pt x="43" y="831"/>
                    <a:pt x="50" y="832"/>
                    <a:pt x="57" y="832"/>
                  </a:cubicBezTo>
                  <a:cubicBezTo>
                    <a:pt x="76" y="832"/>
                    <a:pt x="95" y="822"/>
                    <a:pt x="104" y="804"/>
                  </a:cubicBezTo>
                  <a:cubicBezTo>
                    <a:pt x="106" y="799"/>
                    <a:pt x="350" y="306"/>
                    <a:pt x="824" y="150"/>
                  </a:cubicBezTo>
                  <a:cubicBezTo>
                    <a:pt x="919" y="119"/>
                    <a:pt x="1018" y="103"/>
                    <a:pt x="1120" y="103"/>
                  </a:cubicBezTo>
                  <a:cubicBezTo>
                    <a:pt x="1309" y="103"/>
                    <a:pt x="1509" y="158"/>
                    <a:pt x="1714" y="266"/>
                  </a:cubicBezTo>
                  <a:cubicBezTo>
                    <a:pt x="2618" y="743"/>
                    <a:pt x="2204" y="2008"/>
                    <a:pt x="2201" y="2022"/>
                  </a:cubicBezTo>
                  <a:cubicBezTo>
                    <a:pt x="2191" y="2048"/>
                    <a:pt x="2206" y="2076"/>
                    <a:pt x="2232" y="2086"/>
                  </a:cubicBezTo>
                  <a:cubicBezTo>
                    <a:pt x="2236" y="2087"/>
                    <a:pt x="2241" y="2089"/>
                    <a:pt x="2247" y="2089"/>
                  </a:cubicBezTo>
                  <a:cubicBezTo>
                    <a:pt x="2249" y="2089"/>
                    <a:pt x="2251" y="2088"/>
                    <a:pt x="2253" y="2088"/>
                  </a:cubicBezTo>
                  <a:cubicBezTo>
                    <a:pt x="2272" y="2086"/>
                    <a:pt x="2288" y="2072"/>
                    <a:pt x="2298" y="2052"/>
                  </a:cubicBezTo>
                  <a:cubicBezTo>
                    <a:pt x="2302" y="2040"/>
                    <a:pt x="2744" y="692"/>
                    <a:pt x="1763" y="176"/>
                  </a:cubicBezTo>
                  <a:cubicBezTo>
                    <a:pt x="1541" y="59"/>
                    <a:pt x="1326" y="0"/>
                    <a:pt x="1120"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flipH="1">
              <a:off x="7679130" y="3548303"/>
              <a:ext cx="89898" cy="26699"/>
            </a:xfrm>
            <a:custGeom>
              <a:avLst/>
              <a:gdLst/>
              <a:ahLst/>
              <a:cxnLst/>
              <a:rect l="l" t="t" r="r" b="b"/>
              <a:pathLst>
                <a:path w="1532" h="455" extrusionOk="0">
                  <a:moveTo>
                    <a:pt x="912" y="1"/>
                  </a:moveTo>
                  <a:cubicBezTo>
                    <a:pt x="431" y="1"/>
                    <a:pt x="29" y="362"/>
                    <a:pt x="23" y="367"/>
                  </a:cubicBezTo>
                  <a:cubicBezTo>
                    <a:pt x="3" y="387"/>
                    <a:pt x="1" y="418"/>
                    <a:pt x="21" y="439"/>
                  </a:cubicBezTo>
                  <a:cubicBezTo>
                    <a:pt x="31" y="450"/>
                    <a:pt x="45" y="455"/>
                    <a:pt x="59" y="455"/>
                  </a:cubicBezTo>
                  <a:cubicBezTo>
                    <a:pt x="61" y="455"/>
                    <a:pt x="62" y="455"/>
                    <a:pt x="63" y="455"/>
                  </a:cubicBezTo>
                  <a:cubicBezTo>
                    <a:pt x="74" y="454"/>
                    <a:pt x="84" y="449"/>
                    <a:pt x="92" y="443"/>
                  </a:cubicBezTo>
                  <a:cubicBezTo>
                    <a:pt x="97" y="438"/>
                    <a:pt x="468" y="103"/>
                    <a:pt x="909" y="103"/>
                  </a:cubicBezTo>
                  <a:cubicBezTo>
                    <a:pt x="1082" y="103"/>
                    <a:pt x="1266" y="154"/>
                    <a:pt x="1442" y="298"/>
                  </a:cubicBezTo>
                  <a:cubicBezTo>
                    <a:pt x="1452" y="305"/>
                    <a:pt x="1463" y="309"/>
                    <a:pt x="1474" y="309"/>
                  </a:cubicBezTo>
                  <a:cubicBezTo>
                    <a:pt x="1489" y="309"/>
                    <a:pt x="1504" y="303"/>
                    <a:pt x="1514" y="290"/>
                  </a:cubicBezTo>
                  <a:cubicBezTo>
                    <a:pt x="1531" y="268"/>
                    <a:pt x="1529" y="236"/>
                    <a:pt x="1506" y="219"/>
                  </a:cubicBezTo>
                  <a:cubicBezTo>
                    <a:pt x="1309" y="58"/>
                    <a:pt x="1104" y="1"/>
                    <a:pt x="912" y="1"/>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flipH="1">
              <a:off x="7231049" y="3215118"/>
              <a:ext cx="121350" cy="303376"/>
            </a:xfrm>
            <a:custGeom>
              <a:avLst/>
              <a:gdLst/>
              <a:ahLst/>
              <a:cxnLst/>
              <a:rect l="l" t="t" r="r" b="b"/>
              <a:pathLst>
                <a:path w="2068" h="5170" extrusionOk="0">
                  <a:moveTo>
                    <a:pt x="263" y="1"/>
                  </a:moveTo>
                  <a:cubicBezTo>
                    <a:pt x="237" y="1"/>
                    <a:pt x="213" y="21"/>
                    <a:pt x="212" y="48"/>
                  </a:cubicBezTo>
                  <a:cubicBezTo>
                    <a:pt x="189" y="377"/>
                    <a:pt x="0" y="3262"/>
                    <a:pt x="231" y="3626"/>
                  </a:cubicBezTo>
                  <a:cubicBezTo>
                    <a:pt x="303" y="3739"/>
                    <a:pt x="424" y="3838"/>
                    <a:pt x="627" y="3838"/>
                  </a:cubicBezTo>
                  <a:cubicBezTo>
                    <a:pt x="783" y="3838"/>
                    <a:pt x="988" y="3780"/>
                    <a:pt x="1256" y="3623"/>
                  </a:cubicBezTo>
                  <a:cubicBezTo>
                    <a:pt x="1268" y="3616"/>
                    <a:pt x="1277" y="3611"/>
                    <a:pt x="1282" y="3607"/>
                  </a:cubicBezTo>
                  <a:cubicBezTo>
                    <a:pt x="1363" y="3564"/>
                    <a:pt x="1439" y="3543"/>
                    <a:pt x="1509" y="3543"/>
                  </a:cubicBezTo>
                  <a:cubicBezTo>
                    <a:pt x="1591" y="3543"/>
                    <a:pt x="1664" y="3573"/>
                    <a:pt x="1726" y="3633"/>
                  </a:cubicBezTo>
                  <a:cubicBezTo>
                    <a:pt x="1914" y="3815"/>
                    <a:pt x="1959" y="4240"/>
                    <a:pt x="1820" y="4523"/>
                  </a:cubicBezTo>
                  <a:cubicBezTo>
                    <a:pt x="1642" y="4885"/>
                    <a:pt x="1240" y="5073"/>
                    <a:pt x="1236" y="5074"/>
                  </a:cubicBezTo>
                  <a:cubicBezTo>
                    <a:pt x="1211" y="5086"/>
                    <a:pt x="1200" y="5116"/>
                    <a:pt x="1211" y="5141"/>
                  </a:cubicBezTo>
                  <a:cubicBezTo>
                    <a:pt x="1220" y="5159"/>
                    <a:pt x="1237" y="5169"/>
                    <a:pt x="1257" y="5169"/>
                  </a:cubicBezTo>
                  <a:cubicBezTo>
                    <a:pt x="1264" y="5169"/>
                    <a:pt x="1272" y="5168"/>
                    <a:pt x="1278" y="5167"/>
                  </a:cubicBezTo>
                  <a:cubicBezTo>
                    <a:pt x="1295" y="5159"/>
                    <a:pt x="1716" y="4963"/>
                    <a:pt x="1910" y="4569"/>
                  </a:cubicBezTo>
                  <a:cubicBezTo>
                    <a:pt x="2067" y="4245"/>
                    <a:pt x="2014" y="3774"/>
                    <a:pt x="1795" y="3560"/>
                  </a:cubicBezTo>
                  <a:cubicBezTo>
                    <a:pt x="1714" y="3482"/>
                    <a:pt x="1617" y="3443"/>
                    <a:pt x="1509" y="3443"/>
                  </a:cubicBezTo>
                  <a:cubicBezTo>
                    <a:pt x="1423" y="3443"/>
                    <a:pt x="1331" y="3468"/>
                    <a:pt x="1235" y="3519"/>
                  </a:cubicBezTo>
                  <a:cubicBezTo>
                    <a:pt x="1228" y="3521"/>
                    <a:pt x="1217" y="3528"/>
                    <a:pt x="1205" y="3535"/>
                  </a:cubicBezTo>
                  <a:cubicBezTo>
                    <a:pt x="974" y="3671"/>
                    <a:pt x="782" y="3739"/>
                    <a:pt x="630" y="3739"/>
                  </a:cubicBezTo>
                  <a:cubicBezTo>
                    <a:pt x="492" y="3739"/>
                    <a:pt x="387" y="3683"/>
                    <a:pt x="317" y="3571"/>
                  </a:cubicBezTo>
                  <a:cubicBezTo>
                    <a:pt x="136" y="3287"/>
                    <a:pt x="252" y="936"/>
                    <a:pt x="312" y="54"/>
                  </a:cubicBezTo>
                  <a:cubicBezTo>
                    <a:pt x="313" y="27"/>
                    <a:pt x="293" y="2"/>
                    <a:pt x="265" y="1"/>
                  </a:cubicBezTo>
                  <a:cubicBezTo>
                    <a:pt x="265" y="1"/>
                    <a:pt x="264"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flipH="1">
              <a:off x="7281866" y="3571717"/>
              <a:ext cx="84323" cy="52284"/>
            </a:xfrm>
            <a:custGeom>
              <a:avLst/>
              <a:gdLst/>
              <a:ahLst/>
              <a:cxnLst/>
              <a:rect l="l" t="t" r="r" b="b"/>
              <a:pathLst>
                <a:path w="1437" h="891" extrusionOk="0">
                  <a:moveTo>
                    <a:pt x="0" y="0"/>
                  </a:moveTo>
                  <a:lnTo>
                    <a:pt x="0" y="0"/>
                  </a:lnTo>
                  <a:cubicBezTo>
                    <a:pt x="80" y="311"/>
                    <a:pt x="260" y="724"/>
                    <a:pt x="672" y="858"/>
                  </a:cubicBezTo>
                  <a:cubicBezTo>
                    <a:pt x="740" y="880"/>
                    <a:pt x="805" y="890"/>
                    <a:pt x="866" y="890"/>
                  </a:cubicBezTo>
                  <a:cubicBezTo>
                    <a:pt x="1103" y="890"/>
                    <a:pt x="1294" y="745"/>
                    <a:pt x="1437" y="577"/>
                  </a:cubicBezTo>
                  <a:cubicBezTo>
                    <a:pt x="1006" y="284"/>
                    <a:pt x="478" y="11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flipH="1">
              <a:off x="7264086" y="3549653"/>
              <a:ext cx="105741" cy="55922"/>
            </a:xfrm>
            <a:custGeom>
              <a:avLst/>
              <a:gdLst/>
              <a:ahLst/>
              <a:cxnLst/>
              <a:rect l="l" t="t" r="r" b="b"/>
              <a:pathLst>
                <a:path w="1802" h="953" extrusionOk="0">
                  <a:moveTo>
                    <a:pt x="1" y="1"/>
                  </a:moveTo>
                  <a:cubicBezTo>
                    <a:pt x="1" y="1"/>
                    <a:pt x="1" y="1"/>
                    <a:pt x="1" y="1"/>
                  </a:cubicBezTo>
                  <a:cubicBezTo>
                    <a:pt x="1" y="1"/>
                    <a:pt x="9" y="165"/>
                    <a:pt x="62" y="376"/>
                  </a:cubicBezTo>
                  <a:cubicBezTo>
                    <a:pt x="540" y="489"/>
                    <a:pt x="1068" y="660"/>
                    <a:pt x="1499" y="953"/>
                  </a:cubicBezTo>
                  <a:cubicBezTo>
                    <a:pt x="1697" y="719"/>
                    <a:pt x="1801" y="439"/>
                    <a:pt x="1801" y="439"/>
                  </a:cubicBezTo>
                  <a:cubicBezTo>
                    <a:pt x="1197" y="4"/>
                    <a:pt x="34"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flipH="1">
              <a:off x="6855497" y="2824661"/>
              <a:ext cx="1179292" cy="657216"/>
            </a:xfrm>
            <a:custGeom>
              <a:avLst/>
              <a:gdLst/>
              <a:ahLst/>
              <a:cxnLst/>
              <a:rect l="l" t="t" r="r" b="b"/>
              <a:pathLst>
                <a:path w="20097" h="11200" extrusionOk="0">
                  <a:moveTo>
                    <a:pt x="8586" y="1"/>
                  </a:moveTo>
                  <a:cubicBezTo>
                    <a:pt x="6863" y="1"/>
                    <a:pt x="5279" y="514"/>
                    <a:pt x="3096" y="2454"/>
                  </a:cubicBezTo>
                  <a:cubicBezTo>
                    <a:pt x="1" y="5208"/>
                    <a:pt x="445" y="11200"/>
                    <a:pt x="3123" y="11200"/>
                  </a:cubicBezTo>
                  <a:cubicBezTo>
                    <a:pt x="3422" y="11200"/>
                    <a:pt x="3749" y="11125"/>
                    <a:pt x="4103" y="10962"/>
                  </a:cubicBezTo>
                  <a:cubicBezTo>
                    <a:pt x="4103" y="10962"/>
                    <a:pt x="10532" y="9060"/>
                    <a:pt x="11744" y="3778"/>
                  </a:cubicBezTo>
                  <a:cubicBezTo>
                    <a:pt x="11744" y="3778"/>
                    <a:pt x="16006" y="9294"/>
                    <a:pt x="18437" y="9294"/>
                  </a:cubicBezTo>
                  <a:cubicBezTo>
                    <a:pt x="18792" y="9294"/>
                    <a:pt x="19108" y="9177"/>
                    <a:pt x="19366" y="8908"/>
                  </a:cubicBezTo>
                  <a:cubicBezTo>
                    <a:pt x="19366" y="8908"/>
                    <a:pt x="20096" y="2519"/>
                    <a:pt x="15771" y="758"/>
                  </a:cubicBezTo>
                  <a:cubicBezTo>
                    <a:pt x="14613" y="286"/>
                    <a:pt x="13583" y="166"/>
                    <a:pt x="12832" y="166"/>
                  </a:cubicBezTo>
                  <a:cubicBezTo>
                    <a:pt x="12045" y="166"/>
                    <a:pt x="11565" y="299"/>
                    <a:pt x="11565" y="299"/>
                  </a:cubicBezTo>
                  <a:cubicBezTo>
                    <a:pt x="10458" y="146"/>
                    <a:pt x="9502" y="1"/>
                    <a:pt x="8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flipH="1">
              <a:off x="7934564" y="3128389"/>
              <a:ext cx="386643" cy="1323821"/>
            </a:xfrm>
            <a:custGeom>
              <a:avLst/>
              <a:gdLst/>
              <a:ahLst/>
              <a:cxnLst/>
              <a:rect l="l" t="t" r="r" b="b"/>
              <a:pathLst>
                <a:path w="6589" h="22560" extrusionOk="0">
                  <a:moveTo>
                    <a:pt x="6451" y="1"/>
                  </a:moveTo>
                  <a:lnTo>
                    <a:pt x="6343" y="11"/>
                  </a:lnTo>
                  <a:cubicBezTo>
                    <a:pt x="6477" y="1348"/>
                    <a:pt x="6036" y="2759"/>
                    <a:pt x="5163" y="3782"/>
                  </a:cubicBezTo>
                  <a:cubicBezTo>
                    <a:pt x="4848" y="4154"/>
                    <a:pt x="4468" y="4489"/>
                    <a:pt x="4101" y="4813"/>
                  </a:cubicBezTo>
                  <a:cubicBezTo>
                    <a:pt x="3449" y="5389"/>
                    <a:pt x="2774" y="5987"/>
                    <a:pt x="2438" y="6802"/>
                  </a:cubicBezTo>
                  <a:cubicBezTo>
                    <a:pt x="2027" y="7793"/>
                    <a:pt x="2205" y="8880"/>
                    <a:pt x="2376" y="9930"/>
                  </a:cubicBezTo>
                  <a:cubicBezTo>
                    <a:pt x="2502" y="10707"/>
                    <a:pt x="2634" y="11510"/>
                    <a:pt x="2533" y="12278"/>
                  </a:cubicBezTo>
                  <a:cubicBezTo>
                    <a:pt x="2411" y="13206"/>
                    <a:pt x="1956" y="14054"/>
                    <a:pt x="1516" y="14875"/>
                  </a:cubicBezTo>
                  <a:cubicBezTo>
                    <a:pt x="1250" y="15373"/>
                    <a:pt x="973" y="15889"/>
                    <a:pt x="769" y="16421"/>
                  </a:cubicBezTo>
                  <a:cubicBezTo>
                    <a:pt x="0" y="18436"/>
                    <a:pt x="287" y="20789"/>
                    <a:pt x="1520" y="22559"/>
                  </a:cubicBezTo>
                  <a:lnTo>
                    <a:pt x="1608" y="22497"/>
                  </a:lnTo>
                  <a:cubicBezTo>
                    <a:pt x="396" y="20754"/>
                    <a:pt x="112" y="18441"/>
                    <a:pt x="869" y="16459"/>
                  </a:cubicBezTo>
                  <a:cubicBezTo>
                    <a:pt x="1070" y="15933"/>
                    <a:pt x="1346" y="15420"/>
                    <a:pt x="1610" y="14925"/>
                  </a:cubicBezTo>
                  <a:cubicBezTo>
                    <a:pt x="2055" y="14097"/>
                    <a:pt x="2516" y="13239"/>
                    <a:pt x="2639" y="12293"/>
                  </a:cubicBezTo>
                  <a:cubicBezTo>
                    <a:pt x="2742" y="11509"/>
                    <a:pt x="2611" y="10697"/>
                    <a:pt x="2482" y="9913"/>
                  </a:cubicBezTo>
                  <a:cubicBezTo>
                    <a:pt x="2307" y="8831"/>
                    <a:pt x="2140" y="7806"/>
                    <a:pt x="2538" y="6843"/>
                  </a:cubicBezTo>
                  <a:cubicBezTo>
                    <a:pt x="2866" y="6051"/>
                    <a:pt x="3500" y="5490"/>
                    <a:pt x="4174" y="4895"/>
                  </a:cubicBezTo>
                  <a:cubicBezTo>
                    <a:pt x="4543" y="4569"/>
                    <a:pt x="4926" y="4231"/>
                    <a:pt x="5247" y="3854"/>
                  </a:cubicBezTo>
                  <a:cubicBezTo>
                    <a:pt x="6138" y="2809"/>
                    <a:pt x="6588" y="1368"/>
                    <a:pt x="6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flipH="1">
              <a:off x="7326111" y="2949943"/>
              <a:ext cx="664023" cy="564384"/>
            </a:xfrm>
            <a:custGeom>
              <a:avLst/>
              <a:gdLst/>
              <a:ahLst/>
              <a:cxnLst/>
              <a:rect l="l" t="t" r="r" b="b"/>
              <a:pathLst>
                <a:path w="11316" h="9618" extrusionOk="0">
                  <a:moveTo>
                    <a:pt x="11206" y="1"/>
                  </a:moveTo>
                  <a:cubicBezTo>
                    <a:pt x="10846" y="2654"/>
                    <a:pt x="9469" y="5170"/>
                    <a:pt x="7428" y="6901"/>
                  </a:cubicBezTo>
                  <a:cubicBezTo>
                    <a:pt x="5463" y="8567"/>
                    <a:pt x="2885" y="9509"/>
                    <a:pt x="306" y="9509"/>
                  </a:cubicBezTo>
                  <a:cubicBezTo>
                    <a:pt x="205" y="9509"/>
                    <a:pt x="104" y="9507"/>
                    <a:pt x="2" y="9504"/>
                  </a:cubicBezTo>
                  <a:lnTo>
                    <a:pt x="0" y="9613"/>
                  </a:lnTo>
                  <a:cubicBezTo>
                    <a:pt x="103" y="9615"/>
                    <a:pt x="205" y="9617"/>
                    <a:pt x="308" y="9617"/>
                  </a:cubicBezTo>
                  <a:cubicBezTo>
                    <a:pt x="2910" y="9617"/>
                    <a:pt x="5514" y="8665"/>
                    <a:pt x="7498" y="6984"/>
                  </a:cubicBezTo>
                  <a:cubicBezTo>
                    <a:pt x="9559" y="5235"/>
                    <a:pt x="10951" y="2696"/>
                    <a:pt x="11315" y="15"/>
                  </a:cubicBezTo>
                  <a:lnTo>
                    <a:pt x="112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flipH="1">
              <a:off x="6923801" y="2865385"/>
              <a:ext cx="517675" cy="471435"/>
            </a:xfrm>
            <a:custGeom>
              <a:avLst/>
              <a:gdLst/>
              <a:ahLst/>
              <a:cxnLst/>
              <a:rect l="l" t="t" r="r" b="b"/>
              <a:pathLst>
                <a:path w="8822" h="8034" extrusionOk="0">
                  <a:moveTo>
                    <a:pt x="104" y="0"/>
                  </a:moveTo>
                  <a:lnTo>
                    <a:pt x="0" y="35"/>
                  </a:lnTo>
                  <a:cubicBezTo>
                    <a:pt x="1289" y="3987"/>
                    <a:pt x="4742" y="7128"/>
                    <a:pt x="8798" y="8034"/>
                  </a:cubicBezTo>
                  <a:lnTo>
                    <a:pt x="8821" y="7928"/>
                  </a:lnTo>
                  <a:cubicBezTo>
                    <a:pt x="4801" y="7030"/>
                    <a:pt x="1378" y="3918"/>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flipH="1">
              <a:off x="6416981" y="3853733"/>
              <a:ext cx="773637" cy="698292"/>
            </a:xfrm>
            <a:custGeom>
              <a:avLst/>
              <a:gdLst/>
              <a:ahLst/>
              <a:cxnLst/>
              <a:rect l="l" t="t" r="r" b="b"/>
              <a:pathLst>
                <a:path w="13184" h="11900" extrusionOk="0">
                  <a:moveTo>
                    <a:pt x="11794" y="1"/>
                  </a:moveTo>
                  <a:cubicBezTo>
                    <a:pt x="11385" y="1"/>
                    <a:pt x="10059" y="1355"/>
                    <a:pt x="10059" y="1355"/>
                  </a:cubicBezTo>
                  <a:cubicBezTo>
                    <a:pt x="10059" y="1355"/>
                    <a:pt x="10507" y="469"/>
                    <a:pt x="10076" y="469"/>
                  </a:cubicBezTo>
                  <a:cubicBezTo>
                    <a:pt x="10068" y="469"/>
                    <a:pt x="10061" y="470"/>
                    <a:pt x="10053" y="470"/>
                  </a:cubicBezTo>
                  <a:cubicBezTo>
                    <a:pt x="9583" y="502"/>
                    <a:pt x="8633" y="2452"/>
                    <a:pt x="8633" y="2452"/>
                  </a:cubicBezTo>
                  <a:lnTo>
                    <a:pt x="6882" y="7812"/>
                  </a:lnTo>
                  <a:cubicBezTo>
                    <a:pt x="6882" y="7812"/>
                    <a:pt x="5204" y="5480"/>
                    <a:pt x="3928" y="3435"/>
                  </a:cubicBezTo>
                  <a:cubicBezTo>
                    <a:pt x="3069" y="2329"/>
                    <a:pt x="1549" y="1760"/>
                    <a:pt x="0" y="1479"/>
                  </a:cubicBezTo>
                  <a:lnTo>
                    <a:pt x="0" y="1479"/>
                  </a:lnTo>
                  <a:lnTo>
                    <a:pt x="1882" y="6531"/>
                  </a:lnTo>
                  <a:cubicBezTo>
                    <a:pt x="2438" y="7749"/>
                    <a:pt x="4496" y="11900"/>
                    <a:pt x="6710" y="11900"/>
                  </a:cubicBezTo>
                  <a:cubicBezTo>
                    <a:pt x="6970" y="11900"/>
                    <a:pt x="7232" y="11843"/>
                    <a:pt x="7493" y="11717"/>
                  </a:cubicBezTo>
                  <a:cubicBezTo>
                    <a:pt x="9848" y="10587"/>
                    <a:pt x="10527" y="5620"/>
                    <a:pt x="10695" y="3856"/>
                  </a:cubicBezTo>
                  <a:cubicBezTo>
                    <a:pt x="11617" y="3464"/>
                    <a:pt x="13141" y="2606"/>
                    <a:pt x="13052" y="2329"/>
                  </a:cubicBezTo>
                  <a:cubicBezTo>
                    <a:pt x="13027" y="2253"/>
                    <a:pt x="12931" y="2223"/>
                    <a:pt x="12799" y="2223"/>
                  </a:cubicBezTo>
                  <a:cubicBezTo>
                    <a:pt x="12371" y="2223"/>
                    <a:pt x="11567" y="2531"/>
                    <a:pt x="11567" y="2531"/>
                  </a:cubicBezTo>
                  <a:cubicBezTo>
                    <a:pt x="11567" y="2531"/>
                    <a:pt x="13183" y="1773"/>
                    <a:pt x="13060" y="1463"/>
                  </a:cubicBezTo>
                  <a:cubicBezTo>
                    <a:pt x="13042" y="1416"/>
                    <a:pt x="12988" y="1396"/>
                    <a:pt x="12910" y="1396"/>
                  </a:cubicBezTo>
                  <a:cubicBezTo>
                    <a:pt x="12475" y="1396"/>
                    <a:pt x="11289" y="2016"/>
                    <a:pt x="11289" y="2016"/>
                  </a:cubicBezTo>
                  <a:cubicBezTo>
                    <a:pt x="11289" y="2016"/>
                    <a:pt x="12866" y="1045"/>
                    <a:pt x="12768" y="748"/>
                  </a:cubicBezTo>
                  <a:cubicBezTo>
                    <a:pt x="12739" y="669"/>
                    <a:pt x="12671" y="636"/>
                    <a:pt x="12578" y="636"/>
                  </a:cubicBezTo>
                  <a:cubicBezTo>
                    <a:pt x="12082" y="636"/>
                    <a:pt x="10861" y="1577"/>
                    <a:pt x="10861" y="1577"/>
                  </a:cubicBezTo>
                  <a:cubicBezTo>
                    <a:pt x="10861" y="1577"/>
                    <a:pt x="12115" y="349"/>
                    <a:pt x="11884" y="40"/>
                  </a:cubicBezTo>
                  <a:cubicBezTo>
                    <a:pt x="11864" y="13"/>
                    <a:pt x="11833" y="1"/>
                    <a:pt x="11794"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flipH="1">
              <a:off x="6763370" y="4246361"/>
              <a:ext cx="42250" cy="103688"/>
            </a:xfrm>
            <a:custGeom>
              <a:avLst/>
              <a:gdLst/>
              <a:ahLst/>
              <a:cxnLst/>
              <a:rect l="l" t="t" r="r" b="b"/>
              <a:pathLst>
                <a:path w="720" h="1767" extrusionOk="0">
                  <a:moveTo>
                    <a:pt x="675" y="0"/>
                  </a:moveTo>
                  <a:cubicBezTo>
                    <a:pt x="658" y="0"/>
                    <a:pt x="641" y="11"/>
                    <a:pt x="636" y="28"/>
                  </a:cubicBezTo>
                  <a:cubicBezTo>
                    <a:pt x="442" y="625"/>
                    <a:pt x="14" y="1701"/>
                    <a:pt x="9" y="1712"/>
                  </a:cubicBezTo>
                  <a:cubicBezTo>
                    <a:pt x="0" y="1733"/>
                    <a:pt x="10" y="1756"/>
                    <a:pt x="31" y="1764"/>
                  </a:cubicBezTo>
                  <a:cubicBezTo>
                    <a:pt x="36" y="1765"/>
                    <a:pt x="41" y="1766"/>
                    <a:pt x="46" y="1766"/>
                  </a:cubicBezTo>
                  <a:cubicBezTo>
                    <a:pt x="62" y="1766"/>
                    <a:pt x="77" y="1756"/>
                    <a:pt x="84" y="1741"/>
                  </a:cubicBezTo>
                  <a:cubicBezTo>
                    <a:pt x="89" y="1731"/>
                    <a:pt x="517" y="650"/>
                    <a:pt x="713" y="53"/>
                  </a:cubicBezTo>
                  <a:cubicBezTo>
                    <a:pt x="719" y="32"/>
                    <a:pt x="708" y="8"/>
                    <a:pt x="687" y="2"/>
                  </a:cubicBezTo>
                  <a:cubicBezTo>
                    <a:pt x="683" y="1"/>
                    <a:pt x="679" y="0"/>
                    <a:pt x="675"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flipH="1">
              <a:off x="6936417" y="3890173"/>
              <a:ext cx="169527" cy="329371"/>
            </a:xfrm>
            <a:custGeom>
              <a:avLst/>
              <a:gdLst/>
              <a:ahLst/>
              <a:cxnLst/>
              <a:rect l="l" t="t" r="r" b="b"/>
              <a:pathLst>
                <a:path w="2889" h="5613" extrusionOk="0">
                  <a:moveTo>
                    <a:pt x="1140" y="1"/>
                  </a:moveTo>
                  <a:cubicBezTo>
                    <a:pt x="733" y="1"/>
                    <a:pt x="1" y="773"/>
                    <a:pt x="1" y="773"/>
                  </a:cubicBezTo>
                  <a:lnTo>
                    <a:pt x="2116" y="5613"/>
                  </a:lnTo>
                  <a:cubicBezTo>
                    <a:pt x="2116" y="5613"/>
                    <a:pt x="2319" y="4881"/>
                    <a:pt x="2604" y="4433"/>
                  </a:cubicBezTo>
                  <a:cubicBezTo>
                    <a:pt x="2888" y="3986"/>
                    <a:pt x="2360" y="3782"/>
                    <a:pt x="1872" y="3294"/>
                  </a:cubicBezTo>
                  <a:cubicBezTo>
                    <a:pt x="1384" y="2806"/>
                    <a:pt x="2033" y="2522"/>
                    <a:pt x="1994" y="1993"/>
                  </a:cubicBezTo>
                  <a:cubicBezTo>
                    <a:pt x="1953" y="1464"/>
                    <a:pt x="1384" y="1707"/>
                    <a:pt x="1180" y="1342"/>
                  </a:cubicBezTo>
                  <a:cubicBezTo>
                    <a:pt x="977" y="977"/>
                    <a:pt x="1547" y="1"/>
                    <a:pt x="1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flipH="1">
              <a:off x="7516586" y="3969684"/>
              <a:ext cx="473254" cy="633744"/>
            </a:xfrm>
            <a:custGeom>
              <a:avLst/>
              <a:gdLst/>
              <a:ahLst/>
              <a:cxnLst/>
              <a:rect l="l" t="t" r="r" b="b"/>
              <a:pathLst>
                <a:path w="8065" h="10800" extrusionOk="0">
                  <a:moveTo>
                    <a:pt x="5305" y="0"/>
                  </a:moveTo>
                  <a:cubicBezTo>
                    <a:pt x="5124" y="0"/>
                    <a:pt x="4931" y="32"/>
                    <a:pt x="4734" y="101"/>
                  </a:cubicBezTo>
                  <a:cubicBezTo>
                    <a:pt x="4219" y="277"/>
                    <a:pt x="3676" y="700"/>
                    <a:pt x="3252" y="1442"/>
                  </a:cubicBezTo>
                  <a:cubicBezTo>
                    <a:pt x="1834" y="4063"/>
                    <a:pt x="848" y="7199"/>
                    <a:pt x="175" y="10030"/>
                  </a:cubicBezTo>
                  <a:cubicBezTo>
                    <a:pt x="115" y="10288"/>
                    <a:pt x="57" y="10541"/>
                    <a:pt x="0" y="10791"/>
                  </a:cubicBezTo>
                  <a:cubicBezTo>
                    <a:pt x="932" y="10797"/>
                    <a:pt x="2058" y="10800"/>
                    <a:pt x="3307" y="10800"/>
                  </a:cubicBezTo>
                  <a:cubicBezTo>
                    <a:pt x="3489" y="10800"/>
                    <a:pt x="3673" y="10800"/>
                    <a:pt x="3860" y="10800"/>
                  </a:cubicBezTo>
                  <a:cubicBezTo>
                    <a:pt x="3921" y="10641"/>
                    <a:pt x="3984" y="10486"/>
                    <a:pt x="4046" y="10333"/>
                  </a:cubicBezTo>
                  <a:cubicBezTo>
                    <a:pt x="4403" y="9445"/>
                    <a:pt x="4750" y="8654"/>
                    <a:pt x="5080" y="7951"/>
                  </a:cubicBezTo>
                  <a:cubicBezTo>
                    <a:pt x="5339" y="7402"/>
                    <a:pt x="5586" y="6906"/>
                    <a:pt x="5821" y="6459"/>
                  </a:cubicBezTo>
                  <a:cubicBezTo>
                    <a:pt x="7152" y="3934"/>
                    <a:pt x="8065" y="3019"/>
                    <a:pt x="8065" y="3019"/>
                  </a:cubicBezTo>
                  <a:lnTo>
                    <a:pt x="6635" y="768"/>
                  </a:lnTo>
                  <a:cubicBezTo>
                    <a:pt x="6529" y="599"/>
                    <a:pt x="6394" y="453"/>
                    <a:pt x="6240" y="335"/>
                  </a:cubicBezTo>
                  <a:cubicBezTo>
                    <a:pt x="6170" y="279"/>
                    <a:pt x="6094" y="231"/>
                    <a:pt x="6015" y="188"/>
                  </a:cubicBezTo>
                  <a:cubicBezTo>
                    <a:pt x="5921" y="137"/>
                    <a:pt x="5824" y="96"/>
                    <a:pt x="5721" y="63"/>
                  </a:cubicBezTo>
                  <a:cubicBezTo>
                    <a:pt x="5705" y="58"/>
                    <a:pt x="5690" y="53"/>
                    <a:pt x="5674" y="49"/>
                  </a:cubicBezTo>
                  <a:cubicBezTo>
                    <a:pt x="5665" y="45"/>
                    <a:pt x="5654" y="43"/>
                    <a:pt x="5645" y="40"/>
                  </a:cubicBezTo>
                  <a:cubicBezTo>
                    <a:pt x="5539" y="14"/>
                    <a:pt x="5425" y="0"/>
                    <a:pt x="5305"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flipH="1">
              <a:off x="6971097" y="3914408"/>
              <a:ext cx="757676" cy="688903"/>
            </a:xfrm>
            <a:custGeom>
              <a:avLst/>
              <a:gdLst/>
              <a:ahLst/>
              <a:cxnLst/>
              <a:rect l="l" t="t" r="r" b="b"/>
              <a:pathLst>
                <a:path w="12912" h="11740" extrusionOk="0">
                  <a:moveTo>
                    <a:pt x="2732" y="1"/>
                  </a:moveTo>
                  <a:cubicBezTo>
                    <a:pt x="1556" y="1"/>
                    <a:pt x="716" y="264"/>
                    <a:pt x="716" y="264"/>
                  </a:cubicBezTo>
                  <a:lnTo>
                    <a:pt x="718" y="265"/>
                  </a:lnTo>
                  <a:lnTo>
                    <a:pt x="719" y="266"/>
                  </a:lnTo>
                  <a:cubicBezTo>
                    <a:pt x="742" y="290"/>
                    <a:pt x="977" y="531"/>
                    <a:pt x="1225" y="990"/>
                  </a:cubicBezTo>
                  <a:cubicBezTo>
                    <a:pt x="1339" y="1199"/>
                    <a:pt x="1456" y="1456"/>
                    <a:pt x="1556" y="1758"/>
                  </a:cubicBezTo>
                  <a:cubicBezTo>
                    <a:pt x="1618" y="1941"/>
                    <a:pt x="1673" y="2140"/>
                    <a:pt x="1717" y="2355"/>
                  </a:cubicBezTo>
                  <a:cubicBezTo>
                    <a:pt x="1801" y="2762"/>
                    <a:pt x="1848" y="3230"/>
                    <a:pt x="1831" y="3756"/>
                  </a:cubicBezTo>
                  <a:cubicBezTo>
                    <a:pt x="1809" y="4408"/>
                    <a:pt x="1653" y="4888"/>
                    <a:pt x="1443" y="5240"/>
                  </a:cubicBezTo>
                  <a:cubicBezTo>
                    <a:pt x="904" y="6143"/>
                    <a:pt x="1" y="6216"/>
                    <a:pt x="1" y="6216"/>
                  </a:cubicBezTo>
                  <a:lnTo>
                    <a:pt x="631" y="8893"/>
                  </a:lnTo>
                  <a:lnTo>
                    <a:pt x="1185" y="11243"/>
                  </a:lnTo>
                  <a:lnTo>
                    <a:pt x="1303" y="11740"/>
                  </a:lnTo>
                  <a:lnTo>
                    <a:pt x="1381" y="11740"/>
                  </a:lnTo>
                  <a:cubicBezTo>
                    <a:pt x="4806" y="11733"/>
                    <a:pt x="8709" y="11718"/>
                    <a:pt x="11988" y="11707"/>
                  </a:cubicBezTo>
                  <a:lnTo>
                    <a:pt x="12052" y="11707"/>
                  </a:lnTo>
                  <a:cubicBezTo>
                    <a:pt x="12162" y="11230"/>
                    <a:pt x="12329" y="10473"/>
                    <a:pt x="12486" y="9650"/>
                  </a:cubicBezTo>
                  <a:cubicBezTo>
                    <a:pt x="12562" y="9253"/>
                    <a:pt x="12635" y="8840"/>
                    <a:pt x="12698" y="8435"/>
                  </a:cubicBezTo>
                  <a:cubicBezTo>
                    <a:pt x="12824" y="7637"/>
                    <a:pt x="12911" y="6872"/>
                    <a:pt x="12902" y="6319"/>
                  </a:cubicBezTo>
                  <a:cubicBezTo>
                    <a:pt x="12896" y="5906"/>
                    <a:pt x="12850" y="5476"/>
                    <a:pt x="12776" y="5045"/>
                  </a:cubicBezTo>
                  <a:cubicBezTo>
                    <a:pt x="12616" y="4123"/>
                    <a:pt x="12328" y="3192"/>
                    <a:pt x="12013" y="2397"/>
                  </a:cubicBezTo>
                  <a:cubicBezTo>
                    <a:pt x="11821" y="1913"/>
                    <a:pt x="11618" y="1480"/>
                    <a:pt x="11429" y="1131"/>
                  </a:cubicBezTo>
                  <a:cubicBezTo>
                    <a:pt x="11267" y="833"/>
                    <a:pt x="11115" y="595"/>
                    <a:pt x="10988" y="441"/>
                  </a:cubicBezTo>
                  <a:cubicBezTo>
                    <a:pt x="10885" y="316"/>
                    <a:pt x="10799" y="244"/>
                    <a:pt x="10736" y="239"/>
                  </a:cubicBezTo>
                  <a:cubicBezTo>
                    <a:pt x="10288" y="198"/>
                    <a:pt x="8601" y="126"/>
                    <a:pt x="8601" y="126"/>
                  </a:cubicBezTo>
                  <a:cubicBezTo>
                    <a:pt x="8597" y="128"/>
                    <a:pt x="8595" y="128"/>
                    <a:pt x="8592" y="129"/>
                  </a:cubicBezTo>
                  <a:cubicBezTo>
                    <a:pt x="7714" y="342"/>
                    <a:pt x="6900" y="415"/>
                    <a:pt x="6195" y="415"/>
                  </a:cubicBezTo>
                  <a:cubicBezTo>
                    <a:pt x="4617" y="415"/>
                    <a:pt x="3581" y="48"/>
                    <a:pt x="3581" y="48"/>
                  </a:cubicBezTo>
                  <a:cubicBezTo>
                    <a:pt x="3285" y="14"/>
                    <a:pt x="2999" y="1"/>
                    <a:pt x="2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4"/>
            <p:cNvSpPr/>
            <p:nvPr/>
          </p:nvSpPr>
          <p:spPr>
            <a:xfrm flipH="1">
              <a:off x="7195020" y="4232747"/>
              <a:ext cx="223747" cy="255727"/>
            </a:xfrm>
            <a:custGeom>
              <a:avLst/>
              <a:gdLst/>
              <a:ahLst/>
              <a:cxnLst/>
              <a:rect l="l" t="t" r="r" b="b"/>
              <a:pathLst>
                <a:path w="3813" h="4358" extrusionOk="0">
                  <a:moveTo>
                    <a:pt x="3759" y="0"/>
                  </a:moveTo>
                  <a:cubicBezTo>
                    <a:pt x="3740" y="0"/>
                    <a:pt x="3722" y="12"/>
                    <a:pt x="3714" y="30"/>
                  </a:cubicBezTo>
                  <a:cubicBezTo>
                    <a:pt x="3006" y="1813"/>
                    <a:pt x="1699" y="3319"/>
                    <a:pt x="32" y="4267"/>
                  </a:cubicBezTo>
                  <a:cubicBezTo>
                    <a:pt x="9" y="4281"/>
                    <a:pt x="1" y="4309"/>
                    <a:pt x="14" y="4333"/>
                  </a:cubicBezTo>
                  <a:cubicBezTo>
                    <a:pt x="24" y="4349"/>
                    <a:pt x="39" y="4357"/>
                    <a:pt x="56" y="4357"/>
                  </a:cubicBezTo>
                  <a:cubicBezTo>
                    <a:pt x="64" y="4357"/>
                    <a:pt x="72" y="4356"/>
                    <a:pt x="81" y="4351"/>
                  </a:cubicBezTo>
                  <a:cubicBezTo>
                    <a:pt x="1767" y="3391"/>
                    <a:pt x="3089" y="1870"/>
                    <a:pt x="3804" y="66"/>
                  </a:cubicBezTo>
                  <a:cubicBezTo>
                    <a:pt x="3813" y="41"/>
                    <a:pt x="3800" y="14"/>
                    <a:pt x="3776" y="3"/>
                  </a:cubicBezTo>
                  <a:cubicBezTo>
                    <a:pt x="3771" y="1"/>
                    <a:pt x="3765" y="0"/>
                    <a:pt x="37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4"/>
            <p:cNvSpPr/>
            <p:nvPr/>
          </p:nvSpPr>
          <p:spPr>
            <a:xfrm flipH="1">
              <a:off x="7183694" y="4357500"/>
              <a:ext cx="135375" cy="229908"/>
            </a:xfrm>
            <a:custGeom>
              <a:avLst/>
              <a:gdLst/>
              <a:ahLst/>
              <a:cxnLst/>
              <a:rect l="l" t="t" r="r" b="b"/>
              <a:pathLst>
                <a:path w="2307" h="3918" extrusionOk="0">
                  <a:moveTo>
                    <a:pt x="2252" y="1"/>
                  </a:moveTo>
                  <a:cubicBezTo>
                    <a:pt x="2231" y="1"/>
                    <a:pt x="2212" y="14"/>
                    <a:pt x="2205" y="36"/>
                  </a:cubicBezTo>
                  <a:cubicBezTo>
                    <a:pt x="1792" y="1453"/>
                    <a:pt x="1036" y="2767"/>
                    <a:pt x="18" y="3837"/>
                  </a:cubicBezTo>
                  <a:cubicBezTo>
                    <a:pt x="0" y="3855"/>
                    <a:pt x="0" y="3886"/>
                    <a:pt x="20" y="3905"/>
                  </a:cubicBezTo>
                  <a:cubicBezTo>
                    <a:pt x="28" y="3914"/>
                    <a:pt x="41" y="3917"/>
                    <a:pt x="52" y="3917"/>
                  </a:cubicBezTo>
                  <a:cubicBezTo>
                    <a:pt x="64" y="3917"/>
                    <a:pt x="77" y="3914"/>
                    <a:pt x="88" y="3904"/>
                  </a:cubicBezTo>
                  <a:cubicBezTo>
                    <a:pt x="1116" y="2823"/>
                    <a:pt x="1880" y="1494"/>
                    <a:pt x="2298" y="63"/>
                  </a:cubicBezTo>
                  <a:cubicBezTo>
                    <a:pt x="2306" y="37"/>
                    <a:pt x="2291" y="11"/>
                    <a:pt x="2265" y="3"/>
                  </a:cubicBezTo>
                  <a:cubicBezTo>
                    <a:pt x="2261" y="1"/>
                    <a:pt x="2256" y="1"/>
                    <a:pt x="2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flipH="1">
              <a:off x="7614171" y="3913469"/>
              <a:ext cx="145585" cy="365694"/>
            </a:xfrm>
            <a:custGeom>
              <a:avLst/>
              <a:gdLst/>
              <a:ahLst/>
              <a:cxnLst/>
              <a:rect l="l" t="t" r="r" b="b"/>
              <a:pathLst>
                <a:path w="2481" h="6232" extrusionOk="0">
                  <a:moveTo>
                    <a:pt x="520" y="1"/>
                  </a:moveTo>
                  <a:cubicBezTo>
                    <a:pt x="408" y="1"/>
                    <a:pt x="309" y="36"/>
                    <a:pt x="245" y="132"/>
                  </a:cubicBezTo>
                  <a:cubicBezTo>
                    <a:pt x="0" y="497"/>
                    <a:pt x="976" y="1149"/>
                    <a:pt x="1180" y="1393"/>
                  </a:cubicBezTo>
                  <a:cubicBezTo>
                    <a:pt x="1384" y="1637"/>
                    <a:pt x="448" y="1962"/>
                    <a:pt x="570" y="2410"/>
                  </a:cubicBezTo>
                  <a:cubicBezTo>
                    <a:pt x="694" y="2856"/>
                    <a:pt x="1507" y="3101"/>
                    <a:pt x="1424" y="3670"/>
                  </a:cubicBezTo>
                  <a:cubicBezTo>
                    <a:pt x="1343" y="4238"/>
                    <a:pt x="529" y="4565"/>
                    <a:pt x="529" y="4970"/>
                  </a:cubicBezTo>
                  <a:lnTo>
                    <a:pt x="529" y="6231"/>
                  </a:lnTo>
                  <a:cubicBezTo>
                    <a:pt x="529" y="6231"/>
                    <a:pt x="531" y="6231"/>
                    <a:pt x="535" y="6231"/>
                  </a:cubicBezTo>
                  <a:cubicBezTo>
                    <a:pt x="648" y="6231"/>
                    <a:pt x="2321" y="6193"/>
                    <a:pt x="2400" y="3955"/>
                  </a:cubicBezTo>
                  <a:cubicBezTo>
                    <a:pt x="2481" y="1638"/>
                    <a:pt x="1246" y="280"/>
                    <a:pt x="1246" y="280"/>
                  </a:cubicBezTo>
                  <a:cubicBezTo>
                    <a:pt x="1246" y="280"/>
                    <a:pt x="834" y="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flipH="1">
              <a:off x="6587975" y="3961352"/>
              <a:ext cx="21242" cy="103688"/>
            </a:xfrm>
            <a:custGeom>
              <a:avLst/>
              <a:gdLst/>
              <a:ahLst/>
              <a:cxnLst/>
              <a:rect l="l" t="t" r="r" b="b"/>
              <a:pathLst>
                <a:path w="362" h="1767" extrusionOk="0">
                  <a:moveTo>
                    <a:pt x="48" y="0"/>
                  </a:moveTo>
                  <a:cubicBezTo>
                    <a:pt x="43" y="0"/>
                    <a:pt x="37" y="1"/>
                    <a:pt x="32" y="4"/>
                  </a:cubicBezTo>
                  <a:cubicBezTo>
                    <a:pt x="11" y="12"/>
                    <a:pt x="1" y="35"/>
                    <a:pt x="8" y="56"/>
                  </a:cubicBezTo>
                  <a:cubicBezTo>
                    <a:pt x="216" y="584"/>
                    <a:pt x="280" y="1160"/>
                    <a:pt x="194" y="1721"/>
                  </a:cubicBezTo>
                  <a:cubicBezTo>
                    <a:pt x="190" y="1743"/>
                    <a:pt x="205" y="1763"/>
                    <a:pt x="227" y="1767"/>
                  </a:cubicBezTo>
                  <a:lnTo>
                    <a:pt x="234" y="1767"/>
                  </a:lnTo>
                  <a:cubicBezTo>
                    <a:pt x="253" y="1767"/>
                    <a:pt x="270" y="1753"/>
                    <a:pt x="273" y="1734"/>
                  </a:cubicBezTo>
                  <a:cubicBezTo>
                    <a:pt x="362" y="1158"/>
                    <a:pt x="296" y="567"/>
                    <a:pt x="84" y="26"/>
                  </a:cubicBezTo>
                  <a:cubicBezTo>
                    <a:pt x="78" y="10"/>
                    <a:pt x="64" y="0"/>
                    <a:pt x="48"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flipH="1">
              <a:off x="6139718" y="2910041"/>
              <a:ext cx="633920" cy="462164"/>
            </a:xfrm>
            <a:custGeom>
              <a:avLst/>
              <a:gdLst/>
              <a:ahLst/>
              <a:cxnLst/>
              <a:rect l="l" t="t" r="r" b="b"/>
              <a:pathLst>
                <a:path w="10803" h="7876" extrusionOk="0">
                  <a:moveTo>
                    <a:pt x="9683" y="0"/>
                  </a:moveTo>
                  <a:cubicBezTo>
                    <a:pt x="9656" y="0"/>
                    <a:pt x="9641" y="1"/>
                    <a:pt x="9641" y="1"/>
                  </a:cubicBezTo>
                  <a:lnTo>
                    <a:pt x="1192" y="1"/>
                  </a:lnTo>
                  <a:cubicBezTo>
                    <a:pt x="673" y="1"/>
                    <a:pt x="118" y="26"/>
                    <a:pt x="118" y="783"/>
                  </a:cubicBezTo>
                  <a:cubicBezTo>
                    <a:pt x="118" y="1540"/>
                    <a:pt x="1" y="6249"/>
                    <a:pt x="105" y="6962"/>
                  </a:cubicBezTo>
                  <a:cubicBezTo>
                    <a:pt x="191" y="7554"/>
                    <a:pt x="499" y="7842"/>
                    <a:pt x="1781" y="7867"/>
                  </a:cubicBezTo>
                  <a:cubicBezTo>
                    <a:pt x="2086" y="7873"/>
                    <a:pt x="2647" y="7875"/>
                    <a:pt x="3334" y="7875"/>
                  </a:cubicBezTo>
                  <a:cubicBezTo>
                    <a:pt x="5005" y="7875"/>
                    <a:pt x="7419" y="7863"/>
                    <a:pt x="8696" y="7863"/>
                  </a:cubicBezTo>
                  <a:cubicBezTo>
                    <a:pt x="9095" y="7863"/>
                    <a:pt x="9383" y="7864"/>
                    <a:pt x="9503" y="7867"/>
                  </a:cubicBezTo>
                  <a:cubicBezTo>
                    <a:pt x="9545" y="7868"/>
                    <a:pt x="9591" y="7869"/>
                    <a:pt x="9640" y="7869"/>
                  </a:cubicBezTo>
                  <a:cubicBezTo>
                    <a:pt x="10069" y="7869"/>
                    <a:pt x="10703" y="7787"/>
                    <a:pt x="10749" y="6985"/>
                  </a:cubicBezTo>
                  <a:cubicBezTo>
                    <a:pt x="10802" y="6076"/>
                    <a:pt x="10789" y="1729"/>
                    <a:pt x="10781" y="909"/>
                  </a:cubicBezTo>
                  <a:cubicBezTo>
                    <a:pt x="10788" y="50"/>
                    <a:pt x="9888" y="0"/>
                    <a:pt x="96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flipH="1">
              <a:off x="6348737" y="3332185"/>
              <a:ext cx="132617" cy="152392"/>
            </a:xfrm>
            <a:custGeom>
              <a:avLst/>
              <a:gdLst/>
              <a:ahLst/>
              <a:cxnLst/>
              <a:rect l="l" t="t" r="r" b="b"/>
              <a:pathLst>
                <a:path w="2260" h="2597" extrusionOk="0">
                  <a:moveTo>
                    <a:pt x="2259" y="1"/>
                  </a:moveTo>
                  <a:lnTo>
                    <a:pt x="607" y="238"/>
                  </a:lnTo>
                  <a:cubicBezTo>
                    <a:pt x="607" y="238"/>
                    <a:pt x="539" y="1585"/>
                    <a:pt x="0" y="2597"/>
                  </a:cubicBezTo>
                  <a:cubicBezTo>
                    <a:pt x="0" y="2597"/>
                    <a:pt x="1719" y="2294"/>
                    <a:pt x="2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flipH="1">
              <a:off x="6233254" y="3020007"/>
              <a:ext cx="444208" cy="30279"/>
            </a:xfrm>
            <a:custGeom>
              <a:avLst/>
              <a:gdLst/>
              <a:ahLst/>
              <a:cxnLst/>
              <a:rect l="l" t="t" r="r" b="b"/>
              <a:pathLst>
                <a:path w="7570" h="516" extrusionOk="0">
                  <a:moveTo>
                    <a:pt x="7460" y="1"/>
                  </a:moveTo>
                  <a:cubicBezTo>
                    <a:pt x="7457" y="1"/>
                    <a:pt x="7455" y="1"/>
                    <a:pt x="7455" y="1"/>
                  </a:cubicBezTo>
                  <a:lnTo>
                    <a:pt x="116" y="1"/>
                  </a:lnTo>
                  <a:cubicBezTo>
                    <a:pt x="66" y="1"/>
                    <a:pt x="12" y="2"/>
                    <a:pt x="12" y="52"/>
                  </a:cubicBezTo>
                  <a:cubicBezTo>
                    <a:pt x="12" y="101"/>
                    <a:pt x="1" y="409"/>
                    <a:pt x="11" y="456"/>
                  </a:cubicBezTo>
                  <a:cubicBezTo>
                    <a:pt x="19" y="496"/>
                    <a:pt x="49" y="514"/>
                    <a:pt x="173" y="516"/>
                  </a:cubicBezTo>
                  <a:cubicBezTo>
                    <a:pt x="192" y="516"/>
                    <a:pt x="368" y="516"/>
                    <a:pt x="654" y="516"/>
                  </a:cubicBezTo>
                  <a:cubicBezTo>
                    <a:pt x="1772" y="516"/>
                    <a:pt x="4569" y="515"/>
                    <a:pt x="6203" y="515"/>
                  </a:cubicBezTo>
                  <a:cubicBezTo>
                    <a:pt x="6930" y="515"/>
                    <a:pt x="7427" y="515"/>
                    <a:pt x="7444" y="516"/>
                  </a:cubicBezTo>
                  <a:cubicBezTo>
                    <a:pt x="7449" y="516"/>
                    <a:pt x="7454" y="516"/>
                    <a:pt x="7459" y="516"/>
                  </a:cubicBezTo>
                  <a:cubicBezTo>
                    <a:pt x="7501" y="516"/>
                    <a:pt x="7559" y="510"/>
                    <a:pt x="7564" y="458"/>
                  </a:cubicBezTo>
                  <a:cubicBezTo>
                    <a:pt x="7569" y="398"/>
                    <a:pt x="7568" y="114"/>
                    <a:pt x="7566" y="59"/>
                  </a:cubicBezTo>
                  <a:cubicBezTo>
                    <a:pt x="7566" y="4"/>
                    <a:pt x="7480" y="1"/>
                    <a:pt x="74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flipH="1">
              <a:off x="6233254" y="3134961"/>
              <a:ext cx="444208" cy="30279"/>
            </a:xfrm>
            <a:custGeom>
              <a:avLst/>
              <a:gdLst/>
              <a:ahLst/>
              <a:cxnLst/>
              <a:rect l="l" t="t" r="r" b="b"/>
              <a:pathLst>
                <a:path w="7570" h="516" extrusionOk="0">
                  <a:moveTo>
                    <a:pt x="7458" y="0"/>
                  </a:moveTo>
                  <a:cubicBezTo>
                    <a:pt x="7456" y="0"/>
                    <a:pt x="7455" y="0"/>
                    <a:pt x="7455" y="0"/>
                  </a:cubicBezTo>
                  <a:lnTo>
                    <a:pt x="116" y="0"/>
                  </a:lnTo>
                  <a:cubicBezTo>
                    <a:pt x="66" y="0"/>
                    <a:pt x="12" y="2"/>
                    <a:pt x="12" y="51"/>
                  </a:cubicBezTo>
                  <a:cubicBezTo>
                    <a:pt x="12" y="102"/>
                    <a:pt x="1" y="410"/>
                    <a:pt x="11" y="457"/>
                  </a:cubicBezTo>
                  <a:cubicBezTo>
                    <a:pt x="19" y="495"/>
                    <a:pt x="49" y="514"/>
                    <a:pt x="173" y="515"/>
                  </a:cubicBezTo>
                  <a:cubicBezTo>
                    <a:pt x="199" y="515"/>
                    <a:pt x="536" y="515"/>
                    <a:pt x="1052" y="515"/>
                  </a:cubicBezTo>
                  <a:cubicBezTo>
                    <a:pt x="2462" y="515"/>
                    <a:pt x="5206" y="515"/>
                    <a:pt x="6595" y="515"/>
                  </a:cubicBezTo>
                  <a:cubicBezTo>
                    <a:pt x="7103" y="515"/>
                    <a:pt x="7430" y="515"/>
                    <a:pt x="7444" y="515"/>
                  </a:cubicBezTo>
                  <a:cubicBezTo>
                    <a:pt x="7449" y="515"/>
                    <a:pt x="7454" y="515"/>
                    <a:pt x="7459" y="515"/>
                  </a:cubicBezTo>
                  <a:cubicBezTo>
                    <a:pt x="7501" y="515"/>
                    <a:pt x="7559" y="509"/>
                    <a:pt x="7564" y="458"/>
                  </a:cubicBezTo>
                  <a:cubicBezTo>
                    <a:pt x="7569" y="397"/>
                    <a:pt x="7568" y="113"/>
                    <a:pt x="7566" y="60"/>
                  </a:cubicBezTo>
                  <a:cubicBezTo>
                    <a:pt x="7566" y="3"/>
                    <a:pt x="7475" y="0"/>
                    <a:pt x="7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flipH="1">
              <a:off x="6233254" y="3255138"/>
              <a:ext cx="444208" cy="30220"/>
            </a:xfrm>
            <a:custGeom>
              <a:avLst/>
              <a:gdLst/>
              <a:ahLst/>
              <a:cxnLst/>
              <a:rect l="l" t="t" r="r" b="b"/>
              <a:pathLst>
                <a:path w="7570" h="515" extrusionOk="0">
                  <a:moveTo>
                    <a:pt x="7460" y="0"/>
                  </a:moveTo>
                  <a:cubicBezTo>
                    <a:pt x="7457" y="0"/>
                    <a:pt x="7455" y="0"/>
                    <a:pt x="7455" y="0"/>
                  </a:cubicBezTo>
                  <a:lnTo>
                    <a:pt x="116" y="0"/>
                  </a:lnTo>
                  <a:cubicBezTo>
                    <a:pt x="66" y="0"/>
                    <a:pt x="12" y="2"/>
                    <a:pt x="12" y="51"/>
                  </a:cubicBezTo>
                  <a:cubicBezTo>
                    <a:pt x="12" y="101"/>
                    <a:pt x="1" y="409"/>
                    <a:pt x="11" y="456"/>
                  </a:cubicBezTo>
                  <a:cubicBezTo>
                    <a:pt x="19" y="494"/>
                    <a:pt x="49" y="513"/>
                    <a:pt x="173" y="514"/>
                  </a:cubicBezTo>
                  <a:cubicBezTo>
                    <a:pt x="199" y="514"/>
                    <a:pt x="536" y="514"/>
                    <a:pt x="1052" y="514"/>
                  </a:cubicBezTo>
                  <a:cubicBezTo>
                    <a:pt x="2462" y="514"/>
                    <a:pt x="5206" y="514"/>
                    <a:pt x="6595" y="514"/>
                  </a:cubicBezTo>
                  <a:cubicBezTo>
                    <a:pt x="7103" y="514"/>
                    <a:pt x="7430" y="514"/>
                    <a:pt x="7444" y="514"/>
                  </a:cubicBezTo>
                  <a:cubicBezTo>
                    <a:pt x="7449" y="514"/>
                    <a:pt x="7454" y="514"/>
                    <a:pt x="7459" y="514"/>
                  </a:cubicBezTo>
                  <a:cubicBezTo>
                    <a:pt x="7501" y="514"/>
                    <a:pt x="7559" y="508"/>
                    <a:pt x="7564" y="457"/>
                  </a:cubicBezTo>
                  <a:cubicBezTo>
                    <a:pt x="7569" y="397"/>
                    <a:pt x="7568" y="112"/>
                    <a:pt x="7566" y="59"/>
                  </a:cubicBezTo>
                  <a:cubicBezTo>
                    <a:pt x="7566" y="4"/>
                    <a:pt x="7480" y="0"/>
                    <a:pt x="7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44"/>
          <p:cNvSpPr/>
          <p:nvPr/>
        </p:nvSpPr>
        <p:spPr>
          <a:xfrm flipH="1">
            <a:off x="6511036" y="540006"/>
            <a:ext cx="1913027" cy="1881339"/>
          </a:xfrm>
          <a:custGeom>
            <a:avLst/>
            <a:gdLst/>
            <a:ahLst/>
            <a:cxnLst/>
            <a:rect l="l" t="t" r="r" b="b"/>
            <a:pathLst>
              <a:path w="32601" h="32061" extrusionOk="0">
                <a:moveTo>
                  <a:pt x="13342" y="1"/>
                </a:moveTo>
                <a:cubicBezTo>
                  <a:pt x="9110" y="1"/>
                  <a:pt x="5351" y="12"/>
                  <a:pt x="3984" y="18"/>
                </a:cubicBezTo>
                <a:cubicBezTo>
                  <a:pt x="3975" y="18"/>
                  <a:pt x="3965" y="18"/>
                  <a:pt x="3956" y="18"/>
                </a:cubicBezTo>
                <a:cubicBezTo>
                  <a:pt x="0" y="18"/>
                  <a:pt x="257" y="3431"/>
                  <a:pt x="257" y="3431"/>
                </a:cubicBezTo>
                <a:lnTo>
                  <a:pt x="257" y="28698"/>
                </a:lnTo>
                <a:lnTo>
                  <a:pt x="257" y="28863"/>
                </a:lnTo>
                <a:lnTo>
                  <a:pt x="257" y="28914"/>
                </a:lnTo>
                <a:lnTo>
                  <a:pt x="257" y="28954"/>
                </a:lnTo>
                <a:lnTo>
                  <a:pt x="257" y="28989"/>
                </a:lnTo>
                <a:cubicBezTo>
                  <a:pt x="257" y="29021"/>
                  <a:pt x="257" y="29052"/>
                  <a:pt x="258" y="29084"/>
                </a:cubicBezTo>
                <a:cubicBezTo>
                  <a:pt x="260" y="29093"/>
                  <a:pt x="260" y="29105"/>
                  <a:pt x="260" y="29114"/>
                </a:cubicBezTo>
                <a:cubicBezTo>
                  <a:pt x="260" y="29132"/>
                  <a:pt x="261" y="29147"/>
                  <a:pt x="261" y="29164"/>
                </a:cubicBezTo>
                <a:cubicBezTo>
                  <a:pt x="262" y="29210"/>
                  <a:pt x="263" y="29257"/>
                  <a:pt x="266" y="29302"/>
                </a:cubicBezTo>
                <a:cubicBezTo>
                  <a:pt x="266" y="29311"/>
                  <a:pt x="267" y="29322"/>
                  <a:pt x="267" y="29331"/>
                </a:cubicBezTo>
                <a:cubicBezTo>
                  <a:pt x="267" y="29351"/>
                  <a:pt x="268" y="29369"/>
                  <a:pt x="270" y="29389"/>
                </a:cubicBezTo>
                <a:cubicBezTo>
                  <a:pt x="271" y="29401"/>
                  <a:pt x="271" y="29414"/>
                  <a:pt x="273" y="29425"/>
                </a:cubicBezTo>
                <a:cubicBezTo>
                  <a:pt x="274" y="29448"/>
                  <a:pt x="277" y="29473"/>
                  <a:pt x="278" y="29497"/>
                </a:cubicBezTo>
                <a:cubicBezTo>
                  <a:pt x="278" y="29510"/>
                  <a:pt x="279" y="29521"/>
                  <a:pt x="281" y="29534"/>
                </a:cubicBezTo>
                <a:cubicBezTo>
                  <a:pt x="282" y="29551"/>
                  <a:pt x="284" y="29570"/>
                  <a:pt x="286" y="29588"/>
                </a:cubicBezTo>
                <a:cubicBezTo>
                  <a:pt x="287" y="29603"/>
                  <a:pt x="288" y="29615"/>
                  <a:pt x="289" y="29630"/>
                </a:cubicBezTo>
                <a:cubicBezTo>
                  <a:pt x="291" y="29645"/>
                  <a:pt x="293" y="29660"/>
                  <a:pt x="294" y="29676"/>
                </a:cubicBezTo>
                <a:cubicBezTo>
                  <a:pt x="294" y="29680"/>
                  <a:pt x="297" y="29684"/>
                  <a:pt x="297" y="29687"/>
                </a:cubicBezTo>
                <a:cubicBezTo>
                  <a:pt x="298" y="29701"/>
                  <a:pt x="299" y="29712"/>
                  <a:pt x="300" y="29725"/>
                </a:cubicBezTo>
                <a:cubicBezTo>
                  <a:pt x="302" y="29732"/>
                  <a:pt x="302" y="29739"/>
                  <a:pt x="303" y="29746"/>
                </a:cubicBezTo>
                <a:cubicBezTo>
                  <a:pt x="307" y="29781"/>
                  <a:pt x="312" y="29816"/>
                  <a:pt x="317" y="29852"/>
                </a:cubicBezTo>
                <a:cubicBezTo>
                  <a:pt x="320" y="29867"/>
                  <a:pt x="323" y="29881"/>
                  <a:pt x="325" y="29896"/>
                </a:cubicBezTo>
                <a:cubicBezTo>
                  <a:pt x="326" y="29906"/>
                  <a:pt x="329" y="29916"/>
                  <a:pt x="330" y="29926"/>
                </a:cubicBezTo>
                <a:cubicBezTo>
                  <a:pt x="331" y="29936"/>
                  <a:pt x="334" y="29946"/>
                  <a:pt x="335" y="29956"/>
                </a:cubicBezTo>
                <a:cubicBezTo>
                  <a:pt x="338" y="29967"/>
                  <a:pt x="339" y="29978"/>
                  <a:pt x="341" y="29990"/>
                </a:cubicBezTo>
                <a:cubicBezTo>
                  <a:pt x="345" y="30000"/>
                  <a:pt x="346" y="30011"/>
                  <a:pt x="349" y="30021"/>
                </a:cubicBezTo>
                <a:cubicBezTo>
                  <a:pt x="354" y="30046"/>
                  <a:pt x="359" y="30069"/>
                  <a:pt x="364" y="30093"/>
                </a:cubicBezTo>
                <a:lnTo>
                  <a:pt x="372" y="30124"/>
                </a:lnTo>
                <a:cubicBezTo>
                  <a:pt x="372" y="30125"/>
                  <a:pt x="373" y="30129"/>
                  <a:pt x="373" y="30130"/>
                </a:cubicBezTo>
                <a:lnTo>
                  <a:pt x="381" y="30161"/>
                </a:lnTo>
                <a:cubicBezTo>
                  <a:pt x="383" y="30172"/>
                  <a:pt x="387" y="30184"/>
                  <a:pt x="390" y="30194"/>
                </a:cubicBezTo>
                <a:lnTo>
                  <a:pt x="398" y="30223"/>
                </a:lnTo>
                <a:lnTo>
                  <a:pt x="409" y="30261"/>
                </a:lnTo>
                <a:cubicBezTo>
                  <a:pt x="413" y="30276"/>
                  <a:pt x="419" y="30290"/>
                  <a:pt x="423" y="30303"/>
                </a:cubicBezTo>
                <a:cubicBezTo>
                  <a:pt x="424" y="30306"/>
                  <a:pt x="424" y="30308"/>
                  <a:pt x="425" y="30311"/>
                </a:cubicBezTo>
                <a:cubicBezTo>
                  <a:pt x="429" y="30324"/>
                  <a:pt x="433" y="30338"/>
                  <a:pt x="439" y="30353"/>
                </a:cubicBezTo>
                <a:cubicBezTo>
                  <a:pt x="443" y="30367"/>
                  <a:pt x="448" y="30381"/>
                  <a:pt x="453" y="30396"/>
                </a:cubicBezTo>
                <a:cubicBezTo>
                  <a:pt x="456" y="30405"/>
                  <a:pt x="459" y="30416"/>
                  <a:pt x="464" y="30424"/>
                </a:cubicBezTo>
                <a:cubicBezTo>
                  <a:pt x="467" y="30437"/>
                  <a:pt x="470" y="30447"/>
                  <a:pt x="475" y="30457"/>
                </a:cubicBezTo>
                <a:cubicBezTo>
                  <a:pt x="480" y="30468"/>
                  <a:pt x="484" y="30478"/>
                  <a:pt x="488" y="30489"/>
                </a:cubicBezTo>
                <a:cubicBezTo>
                  <a:pt x="492" y="30499"/>
                  <a:pt x="497" y="30510"/>
                  <a:pt x="501" y="30520"/>
                </a:cubicBezTo>
                <a:cubicBezTo>
                  <a:pt x="506" y="30531"/>
                  <a:pt x="511" y="30542"/>
                  <a:pt x="516" y="30552"/>
                </a:cubicBezTo>
                <a:cubicBezTo>
                  <a:pt x="519" y="30563"/>
                  <a:pt x="524" y="30572"/>
                  <a:pt x="528" y="30583"/>
                </a:cubicBezTo>
                <a:cubicBezTo>
                  <a:pt x="531" y="30590"/>
                  <a:pt x="535" y="30598"/>
                  <a:pt x="539" y="30606"/>
                </a:cubicBezTo>
                <a:cubicBezTo>
                  <a:pt x="542" y="30611"/>
                  <a:pt x="543" y="30615"/>
                  <a:pt x="545" y="30620"/>
                </a:cubicBezTo>
                <a:cubicBezTo>
                  <a:pt x="552" y="30635"/>
                  <a:pt x="560" y="30651"/>
                  <a:pt x="568" y="30666"/>
                </a:cubicBezTo>
                <a:cubicBezTo>
                  <a:pt x="587" y="30704"/>
                  <a:pt x="608" y="30741"/>
                  <a:pt x="631" y="30779"/>
                </a:cubicBezTo>
                <a:cubicBezTo>
                  <a:pt x="634" y="30787"/>
                  <a:pt x="639" y="30794"/>
                  <a:pt x="643" y="30802"/>
                </a:cubicBezTo>
                <a:cubicBezTo>
                  <a:pt x="670" y="30846"/>
                  <a:pt x="699" y="30891"/>
                  <a:pt x="731" y="30932"/>
                </a:cubicBezTo>
                <a:cubicBezTo>
                  <a:pt x="733" y="30937"/>
                  <a:pt x="737" y="30941"/>
                  <a:pt x="741" y="30946"/>
                </a:cubicBezTo>
                <a:lnTo>
                  <a:pt x="757" y="30966"/>
                </a:lnTo>
                <a:cubicBezTo>
                  <a:pt x="763" y="30975"/>
                  <a:pt x="772" y="30983"/>
                  <a:pt x="778" y="30992"/>
                </a:cubicBezTo>
                <a:cubicBezTo>
                  <a:pt x="810" y="31034"/>
                  <a:pt x="846" y="31074"/>
                  <a:pt x="883" y="31113"/>
                </a:cubicBezTo>
                <a:cubicBezTo>
                  <a:pt x="888" y="31120"/>
                  <a:pt x="894" y="31126"/>
                  <a:pt x="900" y="31132"/>
                </a:cubicBezTo>
                <a:cubicBezTo>
                  <a:pt x="915" y="31147"/>
                  <a:pt x="930" y="31163"/>
                  <a:pt x="946" y="31178"/>
                </a:cubicBezTo>
                <a:cubicBezTo>
                  <a:pt x="954" y="31184"/>
                  <a:pt x="960" y="31190"/>
                  <a:pt x="967" y="31197"/>
                </a:cubicBezTo>
                <a:cubicBezTo>
                  <a:pt x="993" y="31221"/>
                  <a:pt x="1020" y="31244"/>
                  <a:pt x="1048" y="31268"/>
                </a:cubicBezTo>
                <a:cubicBezTo>
                  <a:pt x="1053" y="31272"/>
                  <a:pt x="1060" y="31277"/>
                  <a:pt x="1066" y="31282"/>
                </a:cubicBezTo>
                <a:cubicBezTo>
                  <a:pt x="1074" y="31288"/>
                  <a:pt x="1081" y="31294"/>
                  <a:pt x="1088" y="31300"/>
                </a:cubicBezTo>
                <a:cubicBezTo>
                  <a:pt x="1102" y="31311"/>
                  <a:pt x="1118" y="31324"/>
                  <a:pt x="1134" y="31335"/>
                </a:cubicBezTo>
                <a:cubicBezTo>
                  <a:pt x="1140" y="31341"/>
                  <a:pt x="1147" y="31345"/>
                  <a:pt x="1154" y="31350"/>
                </a:cubicBezTo>
                <a:cubicBezTo>
                  <a:pt x="1187" y="31374"/>
                  <a:pt x="1222" y="31398"/>
                  <a:pt x="1259" y="31421"/>
                </a:cubicBezTo>
                <a:cubicBezTo>
                  <a:pt x="1267" y="31425"/>
                  <a:pt x="1274" y="31430"/>
                  <a:pt x="1281" y="31435"/>
                </a:cubicBezTo>
                <a:cubicBezTo>
                  <a:pt x="1290" y="31441"/>
                  <a:pt x="1300" y="31446"/>
                  <a:pt x="1309" y="31451"/>
                </a:cubicBezTo>
                <a:cubicBezTo>
                  <a:pt x="1320" y="31458"/>
                  <a:pt x="1331" y="31465"/>
                  <a:pt x="1341" y="31471"/>
                </a:cubicBezTo>
                <a:cubicBezTo>
                  <a:pt x="1350" y="31476"/>
                  <a:pt x="1358" y="31482"/>
                  <a:pt x="1367" y="31486"/>
                </a:cubicBezTo>
                <a:cubicBezTo>
                  <a:pt x="1373" y="31489"/>
                  <a:pt x="1379" y="31493"/>
                  <a:pt x="1387" y="31497"/>
                </a:cubicBezTo>
                <a:cubicBezTo>
                  <a:pt x="1415" y="31512"/>
                  <a:pt x="1443" y="31525"/>
                  <a:pt x="1472" y="31540"/>
                </a:cubicBezTo>
                <a:cubicBezTo>
                  <a:pt x="1481" y="31545"/>
                  <a:pt x="1491" y="31550"/>
                  <a:pt x="1501" y="31555"/>
                </a:cubicBezTo>
                <a:cubicBezTo>
                  <a:pt x="1519" y="31564"/>
                  <a:pt x="1538" y="31572"/>
                  <a:pt x="1555" y="31581"/>
                </a:cubicBezTo>
                <a:cubicBezTo>
                  <a:pt x="1569" y="31586"/>
                  <a:pt x="1582" y="31592"/>
                  <a:pt x="1595" y="31597"/>
                </a:cubicBezTo>
                <a:cubicBezTo>
                  <a:pt x="1602" y="31602"/>
                  <a:pt x="1612" y="31604"/>
                  <a:pt x="1619" y="31608"/>
                </a:cubicBezTo>
                <a:cubicBezTo>
                  <a:pt x="1622" y="31609"/>
                  <a:pt x="1623" y="31609"/>
                  <a:pt x="1626" y="31611"/>
                </a:cubicBezTo>
                <a:lnTo>
                  <a:pt x="1685" y="31634"/>
                </a:lnTo>
                <a:cubicBezTo>
                  <a:pt x="1695" y="31638"/>
                  <a:pt x="1707" y="31642"/>
                  <a:pt x="1717" y="31645"/>
                </a:cubicBezTo>
                <a:cubicBezTo>
                  <a:pt x="1736" y="31653"/>
                  <a:pt x="1753" y="31659"/>
                  <a:pt x="1771" y="31665"/>
                </a:cubicBezTo>
                <a:cubicBezTo>
                  <a:pt x="1781" y="31668"/>
                  <a:pt x="1791" y="31672"/>
                  <a:pt x="1802" y="31676"/>
                </a:cubicBezTo>
                <a:cubicBezTo>
                  <a:pt x="1821" y="31682"/>
                  <a:pt x="1840" y="31689"/>
                  <a:pt x="1859" y="31696"/>
                </a:cubicBezTo>
                <a:cubicBezTo>
                  <a:pt x="1867" y="31698"/>
                  <a:pt x="1873" y="31700"/>
                  <a:pt x="1879" y="31702"/>
                </a:cubicBezTo>
                <a:cubicBezTo>
                  <a:pt x="1890" y="31706"/>
                  <a:pt x="1901" y="31708"/>
                  <a:pt x="1914" y="31712"/>
                </a:cubicBezTo>
                <a:cubicBezTo>
                  <a:pt x="1916" y="31712"/>
                  <a:pt x="1917" y="31713"/>
                  <a:pt x="1920" y="31713"/>
                </a:cubicBezTo>
                <a:cubicBezTo>
                  <a:pt x="1934" y="31717"/>
                  <a:pt x="1947" y="31722"/>
                  <a:pt x="1962" y="31726"/>
                </a:cubicBezTo>
                <a:cubicBezTo>
                  <a:pt x="1968" y="31728"/>
                  <a:pt x="1976" y="31731"/>
                  <a:pt x="1982" y="31732"/>
                </a:cubicBezTo>
                <a:cubicBezTo>
                  <a:pt x="1987" y="31733"/>
                  <a:pt x="1989" y="31733"/>
                  <a:pt x="1993" y="31734"/>
                </a:cubicBezTo>
                <a:lnTo>
                  <a:pt x="1995" y="31734"/>
                </a:lnTo>
                <a:cubicBezTo>
                  <a:pt x="2007" y="31737"/>
                  <a:pt x="2019" y="31741"/>
                  <a:pt x="2030" y="31744"/>
                </a:cubicBezTo>
                <a:cubicBezTo>
                  <a:pt x="2056" y="31750"/>
                  <a:pt x="2081" y="31757"/>
                  <a:pt x="2107" y="31763"/>
                </a:cubicBezTo>
                <a:cubicBezTo>
                  <a:pt x="2119" y="31765"/>
                  <a:pt x="2133" y="31770"/>
                  <a:pt x="2145" y="31773"/>
                </a:cubicBezTo>
                <a:cubicBezTo>
                  <a:pt x="2157" y="31775"/>
                  <a:pt x="2170" y="31778"/>
                  <a:pt x="2182" y="31780"/>
                </a:cubicBezTo>
                <a:cubicBezTo>
                  <a:pt x="2186" y="31781"/>
                  <a:pt x="2188" y="31781"/>
                  <a:pt x="2192" y="31783"/>
                </a:cubicBezTo>
                <a:cubicBezTo>
                  <a:pt x="2203" y="31784"/>
                  <a:pt x="2213" y="31786"/>
                  <a:pt x="2225" y="31789"/>
                </a:cubicBezTo>
                <a:cubicBezTo>
                  <a:pt x="2251" y="31795"/>
                  <a:pt x="2279" y="31800"/>
                  <a:pt x="2306" y="31805"/>
                </a:cubicBezTo>
                <a:cubicBezTo>
                  <a:pt x="2321" y="31807"/>
                  <a:pt x="2333" y="31810"/>
                  <a:pt x="2348" y="31812"/>
                </a:cubicBezTo>
                <a:cubicBezTo>
                  <a:pt x="2375" y="31818"/>
                  <a:pt x="2404" y="31822"/>
                  <a:pt x="2432" y="31827"/>
                </a:cubicBezTo>
                <a:cubicBezTo>
                  <a:pt x="2447" y="31830"/>
                  <a:pt x="2463" y="31832"/>
                  <a:pt x="2478" y="31835"/>
                </a:cubicBezTo>
                <a:cubicBezTo>
                  <a:pt x="2488" y="31836"/>
                  <a:pt x="2498" y="31837"/>
                  <a:pt x="2509" y="31839"/>
                </a:cubicBezTo>
                <a:cubicBezTo>
                  <a:pt x="2528" y="31843"/>
                  <a:pt x="2550" y="31846"/>
                  <a:pt x="2571" y="31848"/>
                </a:cubicBezTo>
                <a:cubicBezTo>
                  <a:pt x="2598" y="31852"/>
                  <a:pt x="2625" y="31856"/>
                  <a:pt x="2653" y="31858"/>
                </a:cubicBezTo>
                <a:cubicBezTo>
                  <a:pt x="2682" y="31863"/>
                  <a:pt x="2711" y="31867"/>
                  <a:pt x="2741" y="31869"/>
                </a:cubicBezTo>
                <a:cubicBezTo>
                  <a:pt x="2781" y="31873"/>
                  <a:pt x="2821" y="31877"/>
                  <a:pt x="2862" y="31879"/>
                </a:cubicBezTo>
                <a:cubicBezTo>
                  <a:pt x="2876" y="31880"/>
                  <a:pt x="2889" y="31880"/>
                  <a:pt x="2902" y="31882"/>
                </a:cubicBezTo>
                <a:cubicBezTo>
                  <a:pt x="2915" y="31883"/>
                  <a:pt x="2928" y="31883"/>
                  <a:pt x="2941" y="31884"/>
                </a:cubicBezTo>
                <a:cubicBezTo>
                  <a:pt x="2956" y="31886"/>
                  <a:pt x="2971" y="31886"/>
                  <a:pt x="2987" y="31888"/>
                </a:cubicBezTo>
                <a:cubicBezTo>
                  <a:pt x="3012" y="31889"/>
                  <a:pt x="3038" y="31890"/>
                  <a:pt x="3064" y="31891"/>
                </a:cubicBezTo>
                <a:cubicBezTo>
                  <a:pt x="3076" y="31891"/>
                  <a:pt x="3090" y="31893"/>
                  <a:pt x="3103" y="31893"/>
                </a:cubicBezTo>
                <a:cubicBezTo>
                  <a:pt x="3165" y="31895"/>
                  <a:pt x="3230" y="31898"/>
                  <a:pt x="3296" y="31899"/>
                </a:cubicBezTo>
                <a:cubicBezTo>
                  <a:pt x="3311" y="31900"/>
                  <a:pt x="3327" y="31900"/>
                  <a:pt x="3343" y="31900"/>
                </a:cubicBezTo>
                <a:lnTo>
                  <a:pt x="3460" y="31900"/>
                </a:lnTo>
                <a:cubicBezTo>
                  <a:pt x="3557" y="31900"/>
                  <a:pt x="3669" y="31900"/>
                  <a:pt x="3797" y="31902"/>
                </a:cubicBezTo>
                <a:lnTo>
                  <a:pt x="3827" y="31902"/>
                </a:lnTo>
                <a:cubicBezTo>
                  <a:pt x="3868" y="31903"/>
                  <a:pt x="3909" y="31903"/>
                  <a:pt x="3952" y="31903"/>
                </a:cubicBezTo>
                <a:lnTo>
                  <a:pt x="4010" y="31903"/>
                </a:lnTo>
                <a:cubicBezTo>
                  <a:pt x="4051" y="31904"/>
                  <a:pt x="4096" y="31904"/>
                  <a:pt x="4140" y="31904"/>
                </a:cubicBezTo>
                <a:lnTo>
                  <a:pt x="4263" y="31904"/>
                </a:lnTo>
                <a:cubicBezTo>
                  <a:pt x="4290" y="31905"/>
                  <a:pt x="4318" y="31905"/>
                  <a:pt x="4345" y="31905"/>
                </a:cubicBezTo>
                <a:lnTo>
                  <a:pt x="4449" y="31905"/>
                </a:lnTo>
                <a:cubicBezTo>
                  <a:pt x="4474" y="31907"/>
                  <a:pt x="4501" y="31907"/>
                  <a:pt x="4527" y="31907"/>
                </a:cubicBezTo>
                <a:cubicBezTo>
                  <a:pt x="4585" y="31907"/>
                  <a:pt x="4642" y="31908"/>
                  <a:pt x="4703" y="31908"/>
                </a:cubicBezTo>
                <a:cubicBezTo>
                  <a:pt x="4734" y="31908"/>
                  <a:pt x="4765" y="31910"/>
                  <a:pt x="4798" y="31910"/>
                </a:cubicBezTo>
                <a:cubicBezTo>
                  <a:pt x="4876" y="31911"/>
                  <a:pt x="4958" y="31911"/>
                  <a:pt x="5039" y="31913"/>
                </a:cubicBezTo>
                <a:cubicBezTo>
                  <a:pt x="5075" y="31913"/>
                  <a:pt x="5114" y="31914"/>
                  <a:pt x="5151" y="31914"/>
                </a:cubicBezTo>
                <a:lnTo>
                  <a:pt x="5272" y="31914"/>
                </a:lnTo>
                <a:cubicBezTo>
                  <a:pt x="5302" y="31914"/>
                  <a:pt x="5331" y="31915"/>
                  <a:pt x="5363" y="31915"/>
                </a:cubicBezTo>
                <a:lnTo>
                  <a:pt x="5367" y="31915"/>
                </a:lnTo>
                <a:cubicBezTo>
                  <a:pt x="5399" y="31916"/>
                  <a:pt x="5433" y="31916"/>
                  <a:pt x="5465" y="31916"/>
                </a:cubicBezTo>
                <a:cubicBezTo>
                  <a:pt x="5486" y="31918"/>
                  <a:pt x="5508" y="31918"/>
                  <a:pt x="5529" y="31918"/>
                </a:cubicBezTo>
                <a:lnTo>
                  <a:pt x="5585" y="31918"/>
                </a:lnTo>
                <a:cubicBezTo>
                  <a:pt x="5622" y="31918"/>
                  <a:pt x="5660" y="31919"/>
                  <a:pt x="5699" y="31919"/>
                </a:cubicBezTo>
                <a:lnTo>
                  <a:pt x="5715" y="31919"/>
                </a:lnTo>
                <a:cubicBezTo>
                  <a:pt x="5748" y="31919"/>
                  <a:pt x="5782" y="31920"/>
                  <a:pt x="5815" y="31920"/>
                </a:cubicBezTo>
                <a:lnTo>
                  <a:pt x="5819" y="31920"/>
                </a:lnTo>
                <a:cubicBezTo>
                  <a:pt x="5852" y="31920"/>
                  <a:pt x="5888" y="31921"/>
                  <a:pt x="5923" y="31921"/>
                </a:cubicBezTo>
                <a:lnTo>
                  <a:pt x="5931" y="31921"/>
                </a:lnTo>
                <a:cubicBezTo>
                  <a:pt x="5988" y="31921"/>
                  <a:pt x="6045" y="31923"/>
                  <a:pt x="6103" y="31923"/>
                </a:cubicBezTo>
                <a:cubicBezTo>
                  <a:pt x="6163" y="31924"/>
                  <a:pt x="6224" y="31924"/>
                  <a:pt x="6286" y="31925"/>
                </a:cubicBezTo>
                <a:lnTo>
                  <a:pt x="6358" y="31925"/>
                </a:lnTo>
                <a:cubicBezTo>
                  <a:pt x="6379" y="31926"/>
                  <a:pt x="6400" y="31926"/>
                  <a:pt x="6421" y="31926"/>
                </a:cubicBezTo>
                <a:cubicBezTo>
                  <a:pt x="6464" y="31926"/>
                  <a:pt x="6506" y="31928"/>
                  <a:pt x="6549" y="31928"/>
                </a:cubicBezTo>
                <a:cubicBezTo>
                  <a:pt x="6591" y="31928"/>
                  <a:pt x="6633" y="31929"/>
                  <a:pt x="6676" y="31929"/>
                </a:cubicBezTo>
                <a:cubicBezTo>
                  <a:pt x="6701" y="31930"/>
                  <a:pt x="6727" y="31930"/>
                  <a:pt x="6751" y="31930"/>
                </a:cubicBezTo>
                <a:cubicBezTo>
                  <a:pt x="6776" y="31931"/>
                  <a:pt x="6801" y="31931"/>
                  <a:pt x="6826" y="31931"/>
                </a:cubicBezTo>
                <a:cubicBezTo>
                  <a:pt x="7129" y="31936"/>
                  <a:pt x="7444" y="31940"/>
                  <a:pt x="7773" y="31944"/>
                </a:cubicBezTo>
                <a:cubicBezTo>
                  <a:pt x="7845" y="31945"/>
                  <a:pt x="7917" y="31945"/>
                  <a:pt x="7990" y="31946"/>
                </a:cubicBezTo>
                <a:cubicBezTo>
                  <a:pt x="8087" y="31947"/>
                  <a:pt x="8185" y="31949"/>
                  <a:pt x="8284" y="31950"/>
                </a:cubicBezTo>
                <a:cubicBezTo>
                  <a:pt x="8357" y="31951"/>
                  <a:pt x="8432" y="31951"/>
                  <a:pt x="8508" y="31952"/>
                </a:cubicBezTo>
                <a:cubicBezTo>
                  <a:pt x="8634" y="31954"/>
                  <a:pt x="8760" y="31955"/>
                  <a:pt x="8890" y="31956"/>
                </a:cubicBezTo>
                <a:cubicBezTo>
                  <a:pt x="8930" y="31956"/>
                  <a:pt x="8968" y="31958"/>
                  <a:pt x="9008" y="31958"/>
                </a:cubicBezTo>
                <a:cubicBezTo>
                  <a:pt x="9081" y="31960"/>
                  <a:pt x="9152" y="31960"/>
                  <a:pt x="9225" y="31961"/>
                </a:cubicBezTo>
                <a:cubicBezTo>
                  <a:pt x="9270" y="31961"/>
                  <a:pt x="9314" y="31962"/>
                  <a:pt x="9359" y="31962"/>
                </a:cubicBezTo>
                <a:lnTo>
                  <a:pt x="9384" y="31962"/>
                </a:lnTo>
                <a:cubicBezTo>
                  <a:pt x="9427" y="31962"/>
                  <a:pt x="9473" y="31963"/>
                  <a:pt x="9517" y="31963"/>
                </a:cubicBezTo>
                <a:cubicBezTo>
                  <a:pt x="9631" y="31965"/>
                  <a:pt x="9746" y="31966"/>
                  <a:pt x="9862" y="31967"/>
                </a:cubicBezTo>
                <a:cubicBezTo>
                  <a:pt x="9914" y="31967"/>
                  <a:pt x="9965" y="31968"/>
                  <a:pt x="10017" y="31968"/>
                </a:cubicBezTo>
                <a:cubicBezTo>
                  <a:pt x="10078" y="31970"/>
                  <a:pt x="10140" y="31970"/>
                  <a:pt x="10201" y="31971"/>
                </a:cubicBezTo>
                <a:cubicBezTo>
                  <a:pt x="10243" y="31971"/>
                  <a:pt x="10285" y="31972"/>
                  <a:pt x="10326" y="31972"/>
                </a:cubicBezTo>
                <a:cubicBezTo>
                  <a:pt x="10360" y="31972"/>
                  <a:pt x="10391" y="31973"/>
                  <a:pt x="10423" y="31973"/>
                </a:cubicBezTo>
                <a:cubicBezTo>
                  <a:pt x="10472" y="31973"/>
                  <a:pt x="10523" y="31975"/>
                  <a:pt x="10572" y="31975"/>
                </a:cubicBezTo>
                <a:cubicBezTo>
                  <a:pt x="10606" y="31975"/>
                  <a:pt x="10642" y="31976"/>
                  <a:pt x="10675" y="31976"/>
                </a:cubicBezTo>
                <a:cubicBezTo>
                  <a:pt x="10721" y="31976"/>
                  <a:pt x="10765" y="31977"/>
                  <a:pt x="10810" y="31977"/>
                </a:cubicBezTo>
                <a:cubicBezTo>
                  <a:pt x="10952" y="31978"/>
                  <a:pt x="11096" y="31982"/>
                  <a:pt x="11240" y="31983"/>
                </a:cubicBezTo>
                <a:cubicBezTo>
                  <a:pt x="11327" y="31983"/>
                  <a:pt x="11415" y="31984"/>
                  <a:pt x="11503" y="31986"/>
                </a:cubicBezTo>
                <a:lnTo>
                  <a:pt x="11529" y="31986"/>
                </a:lnTo>
                <a:cubicBezTo>
                  <a:pt x="11577" y="31986"/>
                  <a:pt x="11625" y="31987"/>
                  <a:pt x="11673" y="31987"/>
                </a:cubicBezTo>
                <a:cubicBezTo>
                  <a:pt x="11787" y="31988"/>
                  <a:pt x="11903" y="31989"/>
                  <a:pt x="12017" y="31991"/>
                </a:cubicBezTo>
                <a:cubicBezTo>
                  <a:pt x="12192" y="31993"/>
                  <a:pt x="12366" y="31994"/>
                  <a:pt x="12541" y="31997"/>
                </a:cubicBezTo>
                <a:cubicBezTo>
                  <a:pt x="12774" y="31999"/>
                  <a:pt x="13011" y="32002"/>
                  <a:pt x="13247" y="32005"/>
                </a:cubicBezTo>
                <a:lnTo>
                  <a:pt x="13603" y="32009"/>
                </a:lnTo>
                <a:cubicBezTo>
                  <a:pt x="13672" y="32010"/>
                  <a:pt x="13740" y="32010"/>
                  <a:pt x="13810" y="32012"/>
                </a:cubicBezTo>
                <a:cubicBezTo>
                  <a:pt x="14039" y="32014"/>
                  <a:pt x="14269" y="32015"/>
                  <a:pt x="14500" y="32018"/>
                </a:cubicBezTo>
                <a:cubicBezTo>
                  <a:pt x="14860" y="32022"/>
                  <a:pt x="15221" y="32024"/>
                  <a:pt x="15584" y="32029"/>
                </a:cubicBezTo>
                <a:cubicBezTo>
                  <a:pt x="15644" y="32029"/>
                  <a:pt x="15705" y="32030"/>
                  <a:pt x="15765" y="32030"/>
                </a:cubicBezTo>
                <a:cubicBezTo>
                  <a:pt x="15826" y="32030"/>
                  <a:pt x="15887" y="32031"/>
                  <a:pt x="15947" y="32031"/>
                </a:cubicBezTo>
                <a:cubicBezTo>
                  <a:pt x="16007" y="32031"/>
                  <a:pt x="16068" y="32033"/>
                  <a:pt x="16128" y="32033"/>
                </a:cubicBezTo>
                <a:cubicBezTo>
                  <a:pt x="16239" y="32034"/>
                  <a:pt x="16352" y="32034"/>
                  <a:pt x="16463" y="32035"/>
                </a:cubicBezTo>
                <a:cubicBezTo>
                  <a:pt x="16593" y="32035"/>
                  <a:pt x="16723" y="32036"/>
                  <a:pt x="16853" y="32038"/>
                </a:cubicBezTo>
                <a:cubicBezTo>
                  <a:pt x="16927" y="32038"/>
                  <a:pt x="17002" y="32039"/>
                  <a:pt x="17077" y="32039"/>
                </a:cubicBezTo>
                <a:cubicBezTo>
                  <a:pt x="17146" y="32039"/>
                  <a:pt x="17214" y="32040"/>
                  <a:pt x="17282" y="32040"/>
                </a:cubicBezTo>
                <a:cubicBezTo>
                  <a:pt x="17622" y="32043"/>
                  <a:pt x="17961" y="32045"/>
                  <a:pt x="18300" y="32048"/>
                </a:cubicBezTo>
                <a:cubicBezTo>
                  <a:pt x="18358" y="32048"/>
                  <a:pt x="18416" y="32049"/>
                  <a:pt x="18474" y="32049"/>
                </a:cubicBezTo>
                <a:cubicBezTo>
                  <a:pt x="18525" y="32049"/>
                  <a:pt x="18575" y="32050"/>
                  <a:pt x="18624" y="32050"/>
                </a:cubicBezTo>
                <a:lnTo>
                  <a:pt x="18671" y="32050"/>
                </a:lnTo>
                <a:cubicBezTo>
                  <a:pt x="18775" y="32050"/>
                  <a:pt x="18878" y="32050"/>
                  <a:pt x="18979" y="32051"/>
                </a:cubicBezTo>
                <a:cubicBezTo>
                  <a:pt x="19245" y="32054"/>
                  <a:pt x="19510" y="32055"/>
                  <a:pt x="19772" y="32056"/>
                </a:cubicBezTo>
                <a:cubicBezTo>
                  <a:pt x="19885" y="32056"/>
                  <a:pt x="19997" y="32057"/>
                  <a:pt x="20110" y="32057"/>
                </a:cubicBezTo>
                <a:cubicBezTo>
                  <a:pt x="20258" y="32057"/>
                  <a:pt x="20407" y="32059"/>
                  <a:pt x="20554" y="32059"/>
                </a:cubicBezTo>
                <a:lnTo>
                  <a:pt x="20665" y="32059"/>
                </a:lnTo>
                <a:cubicBezTo>
                  <a:pt x="21136" y="32060"/>
                  <a:pt x="21598" y="32061"/>
                  <a:pt x="22048" y="32061"/>
                </a:cubicBezTo>
                <a:lnTo>
                  <a:pt x="22914" y="32061"/>
                </a:lnTo>
                <a:cubicBezTo>
                  <a:pt x="23043" y="32060"/>
                  <a:pt x="23170" y="32060"/>
                  <a:pt x="23297" y="32060"/>
                </a:cubicBezTo>
                <a:lnTo>
                  <a:pt x="23936" y="32060"/>
                </a:lnTo>
                <a:cubicBezTo>
                  <a:pt x="24029" y="32060"/>
                  <a:pt x="24121" y="32059"/>
                  <a:pt x="24214" y="32059"/>
                </a:cubicBezTo>
                <a:cubicBezTo>
                  <a:pt x="24283" y="32059"/>
                  <a:pt x="24351" y="32057"/>
                  <a:pt x="24419" y="32057"/>
                </a:cubicBezTo>
                <a:lnTo>
                  <a:pt x="24518" y="32057"/>
                </a:lnTo>
                <a:cubicBezTo>
                  <a:pt x="24631" y="32056"/>
                  <a:pt x="24741" y="32056"/>
                  <a:pt x="24851" y="32055"/>
                </a:cubicBezTo>
                <a:lnTo>
                  <a:pt x="24918" y="32055"/>
                </a:lnTo>
                <a:cubicBezTo>
                  <a:pt x="24991" y="32055"/>
                  <a:pt x="25064" y="32055"/>
                  <a:pt x="25137" y="32054"/>
                </a:cubicBezTo>
                <a:cubicBezTo>
                  <a:pt x="25178" y="32054"/>
                  <a:pt x="25217" y="32051"/>
                  <a:pt x="25257" y="32051"/>
                </a:cubicBezTo>
                <a:lnTo>
                  <a:pt x="25317" y="32051"/>
                </a:lnTo>
                <a:cubicBezTo>
                  <a:pt x="25374" y="32051"/>
                  <a:pt x="25431" y="32051"/>
                  <a:pt x="25489" y="32050"/>
                </a:cubicBezTo>
                <a:lnTo>
                  <a:pt x="25493" y="32050"/>
                </a:lnTo>
                <a:cubicBezTo>
                  <a:pt x="25522" y="32050"/>
                  <a:pt x="25551" y="32049"/>
                  <a:pt x="25581" y="32049"/>
                </a:cubicBezTo>
                <a:cubicBezTo>
                  <a:pt x="25629" y="32049"/>
                  <a:pt x="25676" y="32048"/>
                  <a:pt x="25723" y="32048"/>
                </a:cubicBezTo>
                <a:cubicBezTo>
                  <a:pt x="25791" y="32046"/>
                  <a:pt x="25858" y="32046"/>
                  <a:pt x="25925" y="32045"/>
                </a:cubicBezTo>
                <a:cubicBezTo>
                  <a:pt x="25969" y="32045"/>
                  <a:pt x="26014" y="32044"/>
                  <a:pt x="26057" y="32044"/>
                </a:cubicBezTo>
                <a:cubicBezTo>
                  <a:pt x="26093" y="32044"/>
                  <a:pt x="26130" y="32043"/>
                  <a:pt x="26165" y="32043"/>
                </a:cubicBezTo>
                <a:cubicBezTo>
                  <a:pt x="26183" y="32041"/>
                  <a:pt x="26201" y="32041"/>
                  <a:pt x="26219" y="32041"/>
                </a:cubicBezTo>
                <a:cubicBezTo>
                  <a:pt x="26270" y="32040"/>
                  <a:pt x="26319" y="32040"/>
                  <a:pt x="26369" y="32039"/>
                </a:cubicBezTo>
                <a:cubicBezTo>
                  <a:pt x="26406" y="32038"/>
                  <a:pt x="26444" y="32038"/>
                  <a:pt x="26483" y="32036"/>
                </a:cubicBezTo>
                <a:cubicBezTo>
                  <a:pt x="26603" y="32034"/>
                  <a:pt x="26720" y="32031"/>
                  <a:pt x="26833" y="32029"/>
                </a:cubicBezTo>
                <a:lnTo>
                  <a:pt x="26851" y="32029"/>
                </a:lnTo>
                <a:cubicBezTo>
                  <a:pt x="26877" y="32029"/>
                  <a:pt x="26903" y="32027"/>
                  <a:pt x="26928" y="32027"/>
                </a:cubicBezTo>
                <a:cubicBezTo>
                  <a:pt x="26954" y="32027"/>
                  <a:pt x="26980" y="32025"/>
                  <a:pt x="27005" y="32025"/>
                </a:cubicBezTo>
                <a:cubicBezTo>
                  <a:pt x="27038" y="32024"/>
                  <a:pt x="27072" y="32024"/>
                  <a:pt x="27105" y="32023"/>
                </a:cubicBezTo>
                <a:cubicBezTo>
                  <a:pt x="27125" y="32023"/>
                  <a:pt x="27143" y="32022"/>
                  <a:pt x="27164" y="32022"/>
                </a:cubicBezTo>
                <a:cubicBezTo>
                  <a:pt x="27185" y="32022"/>
                  <a:pt x="27205" y="32020"/>
                  <a:pt x="27225" y="32020"/>
                </a:cubicBezTo>
                <a:cubicBezTo>
                  <a:pt x="27236" y="32019"/>
                  <a:pt x="27249" y="32019"/>
                  <a:pt x="27260" y="32019"/>
                </a:cubicBezTo>
                <a:cubicBezTo>
                  <a:pt x="27303" y="32018"/>
                  <a:pt x="27346" y="32017"/>
                  <a:pt x="27388" y="32015"/>
                </a:cubicBezTo>
                <a:cubicBezTo>
                  <a:pt x="27403" y="32015"/>
                  <a:pt x="27419" y="32014"/>
                  <a:pt x="27435" y="32014"/>
                </a:cubicBezTo>
                <a:cubicBezTo>
                  <a:pt x="27459" y="32013"/>
                  <a:pt x="27481" y="32013"/>
                  <a:pt x="27502" y="32012"/>
                </a:cubicBezTo>
                <a:cubicBezTo>
                  <a:pt x="27537" y="32012"/>
                  <a:pt x="27568" y="32010"/>
                  <a:pt x="27601" y="32009"/>
                </a:cubicBezTo>
                <a:cubicBezTo>
                  <a:pt x="27612" y="32009"/>
                  <a:pt x="27625" y="32008"/>
                  <a:pt x="27636" y="32008"/>
                </a:cubicBezTo>
                <a:cubicBezTo>
                  <a:pt x="27689" y="32007"/>
                  <a:pt x="27742" y="32003"/>
                  <a:pt x="27793" y="32002"/>
                </a:cubicBezTo>
                <a:cubicBezTo>
                  <a:pt x="27927" y="31997"/>
                  <a:pt x="28054" y="31992"/>
                  <a:pt x="28171" y="31986"/>
                </a:cubicBezTo>
                <a:cubicBezTo>
                  <a:pt x="28199" y="31984"/>
                  <a:pt x="28225" y="31983"/>
                  <a:pt x="28251" y="31982"/>
                </a:cubicBezTo>
                <a:cubicBezTo>
                  <a:pt x="28263" y="31981"/>
                  <a:pt x="28277" y="31981"/>
                  <a:pt x="28289" y="31978"/>
                </a:cubicBezTo>
                <a:lnTo>
                  <a:pt x="28298" y="31978"/>
                </a:lnTo>
                <a:cubicBezTo>
                  <a:pt x="28308" y="31978"/>
                  <a:pt x="28319" y="31977"/>
                  <a:pt x="28327" y="31977"/>
                </a:cubicBezTo>
                <a:cubicBezTo>
                  <a:pt x="28381" y="31975"/>
                  <a:pt x="28432" y="31971"/>
                  <a:pt x="28481" y="31968"/>
                </a:cubicBezTo>
                <a:cubicBezTo>
                  <a:pt x="28489" y="31968"/>
                  <a:pt x="28499" y="31967"/>
                  <a:pt x="28509" y="31967"/>
                </a:cubicBezTo>
                <a:cubicBezTo>
                  <a:pt x="28519" y="31966"/>
                  <a:pt x="28530" y="31966"/>
                  <a:pt x="28540" y="31965"/>
                </a:cubicBezTo>
                <a:cubicBezTo>
                  <a:pt x="28552" y="31963"/>
                  <a:pt x="28562" y="31963"/>
                  <a:pt x="28575" y="31962"/>
                </a:cubicBezTo>
                <a:cubicBezTo>
                  <a:pt x="28583" y="31961"/>
                  <a:pt x="28593" y="31961"/>
                  <a:pt x="28603" y="31960"/>
                </a:cubicBezTo>
                <a:cubicBezTo>
                  <a:pt x="28623" y="31956"/>
                  <a:pt x="28642" y="31955"/>
                  <a:pt x="28661" y="31954"/>
                </a:cubicBezTo>
                <a:cubicBezTo>
                  <a:pt x="28672" y="31952"/>
                  <a:pt x="28682" y="31952"/>
                  <a:pt x="28693" y="31951"/>
                </a:cubicBezTo>
                <a:cubicBezTo>
                  <a:pt x="28702" y="31950"/>
                  <a:pt x="28710" y="31950"/>
                  <a:pt x="28718" y="31949"/>
                </a:cubicBezTo>
                <a:cubicBezTo>
                  <a:pt x="28722" y="31947"/>
                  <a:pt x="28724" y="31947"/>
                  <a:pt x="28728" y="31947"/>
                </a:cubicBezTo>
                <a:cubicBezTo>
                  <a:pt x="28737" y="31946"/>
                  <a:pt x="28745" y="31946"/>
                  <a:pt x="28754" y="31945"/>
                </a:cubicBezTo>
                <a:cubicBezTo>
                  <a:pt x="28780" y="31942"/>
                  <a:pt x="28805" y="31940"/>
                  <a:pt x="28830" y="31937"/>
                </a:cubicBezTo>
                <a:cubicBezTo>
                  <a:pt x="31264" y="31679"/>
                  <a:pt x="32445" y="30759"/>
                  <a:pt x="32549" y="26929"/>
                </a:cubicBezTo>
                <a:cubicBezTo>
                  <a:pt x="32600" y="25051"/>
                  <a:pt x="32584" y="19937"/>
                  <a:pt x="32569" y="14981"/>
                </a:cubicBezTo>
                <a:cubicBezTo>
                  <a:pt x="32556" y="12079"/>
                  <a:pt x="32542" y="9230"/>
                  <a:pt x="32538" y="7117"/>
                </a:cubicBezTo>
                <a:cubicBezTo>
                  <a:pt x="32535" y="5478"/>
                  <a:pt x="32539" y="4282"/>
                  <a:pt x="32555" y="3844"/>
                </a:cubicBezTo>
                <a:cubicBezTo>
                  <a:pt x="32601" y="2602"/>
                  <a:pt x="32601" y="273"/>
                  <a:pt x="28932" y="118"/>
                </a:cubicBezTo>
                <a:cubicBezTo>
                  <a:pt x="26714" y="24"/>
                  <a:pt x="19523" y="1"/>
                  <a:pt x="13342" y="1"/>
                </a:cubicBezTo>
                <a:close/>
              </a:path>
            </a:pathLst>
          </a:custGeom>
          <a:solidFill>
            <a:schemeClr val="lt2"/>
          </a:solidFill>
          <a:ln>
            <a:noFill/>
          </a:ln>
          <a:effectLst>
            <a:outerShdw dist="114300" dir="27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flipH="1">
            <a:off x="7327568" y="1836306"/>
            <a:ext cx="529059" cy="230319"/>
          </a:xfrm>
          <a:custGeom>
            <a:avLst/>
            <a:gdLst/>
            <a:ahLst/>
            <a:cxnLst/>
            <a:rect l="l" t="t" r="r" b="b"/>
            <a:pathLst>
              <a:path w="9016" h="3925" extrusionOk="0">
                <a:moveTo>
                  <a:pt x="5344" y="0"/>
                </a:moveTo>
                <a:cubicBezTo>
                  <a:pt x="4907" y="0"/>
                  <a:pt x="4470" y="11"/>
                  <a:pt x="4058" y="37"/>
                </a:cubicBezTo>
                <a:cubicBezTo>
                  <a:pt x="1920" y="174"/>
                  <a:pt x="1" y="494"/>
                  <a:pt x="1" y="494"/>
                </a:cubicBezTo>
                <a:cubicBezTo>
                  <a:pt x="1" y="494"/>
                  <a:pt x="482" y="2914"/>
                  <a:pt x="3769" y="3807"/>
                </a:cubicBezTo>
                <a:cubicBezTo>
                  <a:pt x="4066" y="3887"/>
                  <a:pt x="4351" y="3924"/>
                  <a:pt x="4625" y="3924"/>
                </a:cubicBezTo>
                <a:cubicBezTo>
                  <a:pt x="7394" y="3924"/>
                  <a:pt x="9016" y="188"/>
                  <a:pt x="9016" y="188"/>
                </a:cubicBezTo>
                <a:cubicBezTo>
                  <a:pt x="9016" y="188"/>
                  <a:pt x="7178"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flipH="1">
            <a:off x="7210502" y="1712491"/>
            <a:ext cx="1097257" cy="708913"/>
          </a:xfrm>
          <a:custGeom>
            <a:avLst/>
            <a:gdLst/>
            <a:ahLst/>
            <a:cxnLst/>
            <a:rect l="l" t="t" r="r" b="b"/>
            <a:pathLst>
              <a:path w="18699" h="12081" extrusionOk="0">
                <a:moveTo>
                  <a:pt x="9006" y="1"/>
                </a:moveTo>
                <a:lnTo>
                  <a:pt x="9052" y="763"/>
                </a:lnTo>
                <a:lnTo>
                  <a:pt x="9107" y="1685"/>
                </a:lnTo>
                <a:lnTo>
                  <a:pt x="9149" y="2395"/>
                </a:lnTo>
                <a:lnTo>
                  <a:pt x="9172" y="2781"/>
                </a:lnTo>
                <a:lnTo>
                  <a:pt x="8432" y="2878"/>
                </a:lnTo>
                <a:lnTo>
                  <a:pt x="7802" y="2960"/>
                </a:lnTo>
                <a:lnTo>
                  <a:pt x="7406" y="3010"/>
                </a:lnTo>
                <a:lnTo>
                  <a:pt x="7249" y="3031"/>
                </a:lnTo>
                <a:lnTo>
                  <a:pt x="7078" y="3054"/>
                </a:lnTo>
                <a:cubicBezTo>
                  <a:pt x="7078" y="3054"/>
                  <a:pt x="6629" y="3167"/>
                  <a:pt x="6013" y="3394"/>
                </a:cubicBezTo>
                <a:cubicBezTo>
                  <a:pt x="5121" y="3720"/>
                  <a:pt x="3878" y="4284"/>
                  <a:pt x="3154" y="5081"/>
                </a:cubicBezTo>
                <a:cubicBezTo>
                  <a:pt x="2445" y="5859"/>
                  <a:pt x="1186" y="7429"/>
                  <a:pt x="3" y="11735"/>
                </a:cubicBezTo>
                <a:cubicBezTo>
                  <a:pt x="1" y="11737"/>
                  <a:pt x="1" y="11742"/>
                  <a:pt x="0" y="11745"/>
                </a:cubicBezTo>
                <a:cubicBezTo>
                  <a:pt x="5" y="11746"/>
                  <a:pt x="7" y="11746"/>
                  <a:pt x="11" y="11747"/>
                </a:cubicBezTo>
                <a:cubicBezTo>
                  <a:pt x="404" y="11855"/>
                  <a:pt x="889" y="11915"/>
                  <a:pt x="1482" y="11915"/>
                </a:cubicBezTo>
                <a:cubicBezTo>
                  <a:pt x="1959" y="11915"/>
                  <a:pt x="2820" y="11923"/>
                  <a:pt x="3946" y="11936"/>
                </a:cubicBezTo>
                <a:cubicBezTo>
                  <a:pt x="4029" y="11606"/>
                  <a:pt x="4102" y="11314"/>
                  <a:pt x="4160" y="11080"/>
                </a:cubicBezTo>
                <a:cubicBezTo>
                  <a:pt x="4192" y="10954"/>
                  <a:pt x="4220" y="10844"/>
                  <a:pt x="4243" y="10754"/>
                </a:cubicBezTo>
                <a:cubicBezTo>
                  <a:pt x="4288" y="10571"/>
                  <a:pt x="4314" y="10468"/>
                  <a:pt x="4314" y="10468"/>
                </a:cubicBezTo>
                <a:lnTo>
                  <a:pt x="4339" y="11795"/>
                </a:lnTo>
                <a:lnTo>
                  <a:pt x="4342" y="11942"/>
                </a:lnTo>
                <a:cubicBezTo>
                  <a:pt x="7360" y="11977"/>
                  <a:pt x="12006" y="12039"/>
                  <a:pt x="16326" y="12068"/>
                </a:cubicBezTo>
                <a:cubicBezTo>
                  <a:pt x="16822" y="12073"/>
                  <a:pt x="17313" y="12075"/>
                  <a:pt x="17798" y="12078"/>
                </a:cubicBezTo>
                <a:cubicBezTo>
                  <a:pt x="18097" y="12079"/>
                  <a:pt x="18395" y="12080"/>
                  <a:pt x="18688" y="12081"/>
                </a:cubicBezTo>
                <a:lnTo>
                  <a:pt x="18644" y="9391"/>
                </a:lnTo>
                <a:lnTo>
                  <a:pt x="18641" y="9267"/>
                </a:lnTo>
                <a:lnTo>
                  <a:pt x="18635" y="8928"/>
                </a:lnTo>
                <a:cubicBezTo>
                  <a:pt x="18657" y="8919"/>
                  <a:pt x="18677" y="8911"/>
                  <a:pt x="18699" y="8901"/>
                </a:cubicBezTo>
                <a:cubicBezTo>
                  <a:pt x="18652" y="8536"/>
                  <a:pt x="18578" y="8224"/>
                  <a:pt x="18483" y="7950"/>
                </a:cubicBezTo>
                <a:cubicBezTo>
                  <a:pt x="17920" y="6325"/>
                  <a:pt x="16671" y="6033"/>
                  <a:pt x="16574" y="3811"/>
                </a:cubicBezTo>
                <a:cubicBezTo>
                  <a:pt x="16538" y="3791"/>
                  <a:pt x="16500" y="3771"/>
                  <a:pt x="16460" y="3751"/>
                </a:cubicBezTo>
                <a:cubicBezTo>
                  <a:pt x="16329" y="3683"/>
                  <a:pt x="16178" y="3606"/>
                  <a:pt x="16016" y="3524"/>
                </a:cubicBezTo>
                <a:cubicBezTo>
                  <a:pt x="15779" y="3402"/>
                  <a:pt x="15520" y="3271"/>
                  <a:pt x="15272" y="3148"/>
                </a:cubicBezTo>
                <a:lnTo>
                  <a:pt x="15178" y="3101"/>
                </a:lnTo>
                <a:cubicBezTo>
                  <a:pt x="14906" y="2967"/>
                  <a:pt x="14653" y="2840"/>
                  <a:pt x="14460" y="2744"/>
                </a:cubicBezTo>
                <a:cubicBezTo>
                  <a:pt x="14243" y="2637"/>
                  <a:pt x="14103" y="2567"/>
                  <a:pt x="14103" y="2567"/>
                </a:cubicBezTo>
                <a:lnTo>
                  <a:pt x="14061" y="2125"/>
                </a:lnTo>
                <a:lnTo>
                  <a:pt x="14053" y="2058"/>
                </a:lnTo>
                <a:lnTo>
                  <a:pt x="13957" y="1062"/>
                </a:lnTo>
                <a:lnTo>
                  <a:pt x="13890" y="372"/>
                </a:lnTo>
                <a:lnTo>
                  <a:pt x="13885" y="321"/>
                </a:lnTo>
                <a:lnTo>
                  <a:pt x="13880" y="270"/>
                </a:lnTo>
                <a:lnTo>
                  <a:pt x="13858" y="41"/>
                </a:lnTo>
                <a:lnTo>
                  <a:pt x="9006" y="1"/>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flipH="1">
            <a:off x="7483070" y="1712667"/>
            <a:ext cx="296217" cy="123580"/>
          </a:xfrm>
          <a:custGeom>
            <a:avLst/>
            <a:gdLst/>
            <a:ahLst/>
            <a:cxnLst/>
            <a:rect l="l" t="t" r="r" b="b"/>
            <a:pathLst>
              <a:path w="5048" h="2106" extrusionOk="0">
                <a:moveTo>
                  <a:pt x="0" y="0"/>
                </a:moveTo>
                <a:lnTo>
                  <a:pt x="101" y="1685"/>
                </a:lnTo>
                <a:cubicBezTo>
                  <a:pt x="1336" y="2009"/>
                  <a:pt x="2621" y="2106"/>
                  <a:pt x="3712" y="2106"/>
                </a:cubicBezTo>
                <a:cubicBezTo>
                  <a:pt x="4204" y="2106"/>
                  <a:pt x="4656" y="2086"/>
                  <a:pt x="5047" y="2059"/>
                </a:cubicBezTo>
                <a:lnTo>
                  <a:pt x="4852" y="41"/>
                </a:lnTo>
                <a:lnTo>
                  <a:pt x="0" y="0"/>
                </a:ln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flipH="1">
            <a:off x="7107577" y="1848863"/>
            <a:ext cx="947389" cy="572834"/>
          </a:xfrm>
          <a:custGeom>
            <a:avLst/>
            <a:gdLst/>
            <a:ahLst/>
            <a:cxnLst/>
            <a:rect l="l" t="t" r="r" b="b"/>
            <a:pathLst>
              <a:path w="16145" h="9762" extrusionOk="0">
                <a:moveTo>
                  <a:pt x="11092" y="1"/>
                </a:moveTo>
                <a:cubicBezTo>
                  <a:pt x="10777" y="165"/>
                  <a:pt x="10462" y="304"/>
                  <a:pt x="10150" y="423"/>
                </a:cubicBezTo>
                <a:cubicBezTo>
                  <a:pt x="9648" y="613"/>
                  <a:pt x="9153" y="748"/>
                  <a:pt x="8674" y="838"/>
                </a:cubicBezTo>
                <a:cubicBezTo>
                  <a:pt x="8658" y="841"/>
                  <a:pt x="8642" y="845"/>
                  <a:pt x="8625" y="847"/>
                </a:cubicBezTo>
                <a:cubicBezTo>
                  <a:pt x="8610" y="851"/>
                  <a:pt x="8592" y="854"/>
                  <a:pt x="8576" y="857"/>
                </a:cubicBezTo>
                <a:cubicBezTo>
                  <a:pt x="8136" y="935"/>
                  <a:pt x="7710" y="976"/>
                  <a:pt x="7303" y="988"/>
                </a:cubicBezTo>
                <a:cubicBezTo>
                  <a:pt x="7203" y="991"/>
                  <a:pt x="7104" y="993"/>
                  <a:pt x="7007" y="993"/>
                </a:cubicBezTo>
                <a:cubicBezTo>
                  <a:pt x="5788" y="993"/>
                  <a:pt x="4769" y="756"/>
                  <a:pt x="4123" y="555"/>
                </a:cubicBezTo>
                <a:cubicBezTo>
                  <a:pt x="3651" y="408"/>
                  <a:pt x="3380" y="279"/>
                  <a:pt x="3380" y="279"/>
                </a:cubicBezTo>
                <a:cubicBezTo>
                  <a:pt x="2771" y="398"/>
                  <a:pt x="2244" y="535"/>
                  <a:pt x="1778" y="691"/>
                </a:cubicBezTo>
                <a:lnTo>
                  <a:pt x="1702" y="1071"/>
                </a:lnTo>
                <a:lnTo>
                  <a:pt x="30" y="9474"/>
                </a:lnTo>
                <a:lnTo>
                  <a:pt x="1" y="9619"/>
                </a:lnTo>
                <a:lnTo>
                  <a:pt x="32" y="9619"/>
                </a:lnTo>
                <a:cubicBezTo>
                  <a:pt x="3051" y="9654"/>
                  <a:pt x="7697" y="9716"/>
                  <a:pt x="12016" y="9745"/>
                </a:cubicBezTo>
                <a:cubicBezTo>
                  <a:pt x="12512" y="9750"/>
                  <a:pt x="13004" y="9752"/>
                  <a:pt x="13488" y="9755"/>
                </a:cubicBezTo>
                <a:cubicBezTo>
                  <a:pt x="13788" y="9756"/>
                  <a:pt x="14086" y="9757"/>
                  <a:pt x="14379" y="9758"/>
                </a:cubicBezTo>
                <a:cubicBezTo>
                  <a:pt x="14850" y="9760"/>
                  <a:pt x="15312" y="9761"/>
                  <a:pt x="15762" y="9761"/>
                </a:cubicBezTo>
                <a:lnTo>
                  <a:pt x="15950" y="9761"/>
                </a:lnTo>
                <a:cubicBezTo>
                  <a:pt x="15949" y="9738"/>
                  <a:pt x="15949" y="9714"/>
                  <a:pt x="15948" y="9692"/>
                </a:cubicBezTo>
                <a:cubicBezTo>
                  <a:pt x="15912" y="8820"/>
                  <a:pt x="15991" y="8386"/>
                  <a:pt x="15991" y="8386"/>
                </a:cubicBezTo>
                <a:cubicBezTo>
                  <a:pt x="16043" y="8363"/>
                  <a:pt x="16094" y="8334"/>
                  <a:pt x="16144" y="8305"/>
                </a:cubicBezTo>
                <a:cubicBezTo>
                  <a:pt x="15804" y="7166"/>
                  <a:pt x="15366" y="6280"/>
                  <a:pt x="14901" y="5463"/>
                </a:cubicBezTo>
                <a:cubicBezTo>
                  <a:pt x="14107" y="4065"/>
                  <a:pt x="13235" y="2864"/>
                  <a:pt x="12653" y="929"/>
                </a:cubicBezTo>
                <a:cubicBezTo>
                  <a:pt x="12446" y="1021"/>
                  <a:pt x="12265" y="1058"/>
                  <a:pt x="12108" y="1058"/>
                </a:cubicBezTo>
                <a:cubicBezTo>
                  <a:pt x="12102" y="1058"/>
                  <a:pt x="12095" y="1058"/>
                  <a:pt x="12089" y="1058"/>
                </a:cubicBezTo>
                <a:cubicBezTo>
                  <a:pt x="11994" y="1055"/>
                  <a:pt x="11908" y="1038"/>
                  <a:pt x="11830" y="1011"/>
                </a:cubicBezTo>
                <a:cubicBezTo>
                  <a:pt x="11597" y="930"/>
                  <a:pt x="11433" y="753"/>
                  <a:pt x="11320" y="571"/>
                </a:cubicBezTo>
                <a:cubicBezTo>
                  <a:pt x="11303" y="545"/>
                  <a:pt x="11288" y="518"/>
                  <a:pt x="11274" y="492"/>
                </a:cubicBezTo>
                <a:cubicBezTo>
                  <a:pt x="11138" y="241"/>
                  <a:pt x="11092" y="1"/>
                  <a:pt x="11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flipH="1">
            <a:off x="7950574" y="1889352"/>
            <a:ext cx="374378" cy="524012"/>
          </a:xfrm>
          <a:custGeom>
            <a:avLst/>
            <a:gdLst/>
            <a:ahLst/>
            <a:cxnLst/>
            <a:rect l="l" t="t" r="r" b="b"/>
            <a:pathLst>
              <a:path w="6380" h="8930" extrusionOk="0">
                <a:moveTo>
                  <a:pt x="6379" y="1"/>
                </a:moveTo>
                <a:lnTo>
                  <a:pt x="6379" y="1"/>
                </a:lnTo>
                <a:cubicBezTo>
                  <a:pt x="4505" y="626"/>
                  <a:pt x="3631" y="1553"/>
                  <a:pt x="2529" y="2798"/>
                </a:cubicBezTo>
                <a:cubicBezTo>
                  <a:pt x="1301" y="4177"/>
                  <a:pt x="543" y="6246"/>
                  <a:pt x="61" y="8362"/>
                </a:cubicBezTo>
                <a:cubicBezTo>
                  <a:pt x="52" y="8399"/>
                  <a:pt x="44" y="8435"/>
                  <a:pt x="37" y="8472"/>
                </a:cubicBezTo>
                <a:cubicBezTo>
                  <a:pt x="23" y="8527"/>
                  <a:pt x="12" y="8583"/>
                  <a:pt x="0" y="8638"/>
                </a:cubicBezTo>
                <a:cubicBezTo>
                  <a:pt x="11" y="8642"/>
                  <a:pt x="22" y="8645"/>
                  <a:pt x="32" y="8649"/>
                </a:cubicBezTo>
                <a:cubicBezTo>
                  <a:pt x="50" y="8656"/>
                  <a:pt x="68" y="8663"/>
                  <a:pt x="86" y="8669"/>
                </a:cubicBezTo>
                <a:cubicBezTo>
                  <a:pt x="96" y="8671"/>
                  <a:pt x="107" y="8675"/>
                  <a:pt x="117" y="8680"/>
                </a:cubicBezTo>
                <a:cubicBezTo>
                  <a:pt x="136" y="8686"/>
                  <a:pt x="155" y="8692"/>
                  <a:pt x="174" y="8699"/>
                </a:cubicBezTo>
                <a:cubicBezTo>
                  <a:pt x="181" y="8702"/>
                  <a:pt x="188" y="8703"/>
                  <a:pt x="194" y="8706"/>
                </a:cubicBezTo>
                <a:cubicBezTo>
                  <a:pt x="205" y="8710"/>
                  <a:pt x="216" y="8712"/>
                  <a:pt x="228" y="8716"/>
                </a:cubicBezTo>
                <a:cubicBezTo>
                  <a:pt x="231" y="8716"/>
                  <a:pt x="232" y="8717"/>
                  <a:pt x="235" y="8717"/>
                </a:cubicBezTo>
                <a:cubicBezTo>
                  <a:pt x="249" y="8721"/>
                  <a:pt x="262" y="8726"/>
                  <a:pt x="277" y="8729"/>
                </a:cubicBezTo>
                <a:cubicBezTo>
                  <a:pt x="283" y="8732"/>
                  <a:pt x="290" y="8734"/>
                  <a:pt x="298" y="8736"/>
                </a:cubicBezTo>
                <a:cubicBezTo>
                  <a:pt x="301" y="8737"/>
                  <a:pt x="304" y="8737"/>
                  <a:pt x="308" y="8738"/>
                </a:cubicBezTo>
                <a:lnTo>
                  <a:pt x="310" y="8738"/>
                </a:lnTo>
                <a:cubicBezTo>
                  <a:pt x="322" y="8741"/>
                  <a:pt x="334" y="8744"/>
                  <a:pt x="346" y="8747"/>
                </a:cubicBezTo>
                <a:cubicBezTo>
                  <a:pt x="371" y="8754"/>
                  <a:pt x="395" y="8760"/>
                  <a:pt x="421" y="8767"/>
                </a:cubicBezTo>
                <a:cubicBezTo>
                  <a:pt x="434" y="8769"/>
                  <a:pt x="447" y="8774"/>
                  <a:pt x="460" y="8776"/>
                </a:cubicBezTo>
                <a:cubicBezTo>
                  <a:pt x="472" y="8779"/>
                  <a:pt x="486" y="8781"/>
                  <a:pt x="497" y="8784"/>
                </a:cubicBezTo>
                <a:cubicBezTo>
                  <a:pt x="501" y="8785"/>
                  <a:pt x="503" y="8785"/>
                  <a:pt x="507" y="8786"/>
                </a:cubicBezTo>
                <a:cubicBezTo>
                  <a:pt x="518" y="8788"/>
                  <a:pt x="528" y="8790"/>
                  <a:pt x="540" y="8793"/>
                </a:cubicBezTo>
                <a:cubicBezTo>
                  <a:pt x="566" y="8799"/>
                  <a:pt x="593" y="8804"/>
                  <a:pt x="621" y="8809"/>
                </a:cubicBezTo>
                <a:cubicBezTo>
                  <a:pt x="635" y="8811"/>
                  <a:pt x="648" y="8814"/>
                  <a:pt x="663" y="8816"/>
                </a:cubicBezTo>
                <a:cubicBezTo>
                  <a:pt x="690" y="8822"/>
                  <a:pt x="718" y="8826"/>
                  <a:pt x="748" y="8831"/>
                </a:cubicBezTo>
                <a:cubicBezTo>
                  <a:pt x="762" y="8833"/>
                  <a:pt x="778" y="8836"/>
                  <a:pt x="793" y="8838"/>
                </a:cubicBezTo>
                <a:cubicBezTo>
                  <a:pt x="802" y="8840"/>
                  <a:pt x="812" y="8841"/>
                  <a:pt x="823" y="8842"/>
                </a:cubicBezTo>
                <a:cubicBezTo>
                  <a:pt x="844" y="8847"/>
                  <a:pt x="864" y="8849"/>
                  <a:pt x="885" y="8852"/>
                </a:cubicBezTo>
                <a:cubicBezTo>
                  <a:pt x="914" y="8856"/>
                  <a:pt x="941" y="8859"/>
                  <a:pt x="968" y="8862"/>
                </a:cubicBezTo>
                <a:cubicBezTo>
                  <a:pt x="997" y="8866"/>
                  <a:pt x="1026" y="8870"/>
                  <a:pt x="1057" y="8873"/>
                </a:cubicBezTo>
                <a:cubicBezTo>
                  <a:pt x="1096" y="8877"/>
                  <a:pt x="1136" y="8880"/>
                  <a:pt x="1178" y="8883"/>
                </a:cubicBezTo>
                <a:cubicBezTo>
                  <a:pt x="1191" y="8884"/>
                  <a:pt x="1204" y="8884"/>
                  <a:pt x="1217" y="8885"/>
                </a:cubicBezTo>
                <a:cubicBezTo>
                  <a:pt x="1230" y="8887"/>
                  <a:pt x="1243" y="8887"/>
                  <a:pt x="1256" y="8888"/>
                </a:cubicBezTo>
                <a:cubicBezTo>
                  <a:pt x="1272" y="8889"/>
                  <a:pt x="1286" y="8889"/>
                  <a:pt x="1302" y="8891"/>
                </a:cubicBezTo>
                <a:cubicBezTo>
                  <a:pt x="1327" y="8893"/>
                  <a:pt x="1353" y="8894"/>
                  <a:pt x="1379" y="8895"/>
                </a:cubicBezTo>
                <a:cubicBezTo>
                  <a:pt x="1392" y="8895"/>
                  <a:pt x="1405" y="8896"/>
                  <a:pt x="1418" y="8896"/>
                </a:cubicBezTo>
                <a:cubicBezTo>
                  <a:pt x="1480" y="8899"/>
                  <a:pt x="1545" y="8901"/>
                  <a:pt x="1611" y="8903"/>
                </a:cubicBezTo>
                <a:cubicBezTo>
                  <a:pt x="1626" y="8904"/>
                  <a:pt x="1642" y="8904"/>
                  <a:pt x="1658" y="8904"/>
                </a:cubicBezTo>
                <a:lnTo>
                  <a:pt x="1775" y="8904"/>
                </a:lnTo>
                <a:cubicBezTo>
                  <a:pt x="1872" y="8904"/>
                  <a:pt x="1985" y="8904"/>
                  <a:pt x="2112" y="8905"/>
                </a:cubicBezTo>
                <a:lnTo>
                  <a:pt x="2142" y="8905"/>
                </a:lnTo>
                <a:cubicBezTo>
                  <a:pt x="2183" y="8906"/>
                  <a:pt x="2225" y="8906"/>
                  <a:pt x="2267" y="8906"/>
                </a:cubicBezTo>
                <a:lnTo>
                  <a:pt x="2325" y="8906"/>
                </a:lnTo>
                <a:cubicBezTo>
                  <a:pt x="2367" y="8908"/>
                  <a:pt x="2411" y="8908"/>
                  <a:pt x="2455" y="8908"/>
                </a:cubicBezTo>
                <a:lnTo>
                  <a:pt x="2579" y="8908"/>
                </a:lnTo>
                <a:cubicBezTo>
                  <a:pt x="2606" y="8909"/>
                  <a:pt x="2633" y="8909"/>
                  <a:pt x="2660" y="8909"/>
                </a:cubicBezTo>
                <a:lnTo>
                  <a:pt x="2764" y="8909"/>
                </a:lnTo>
                <a:cubicBezTo>
                  <a:pt x="2789" y="8910"/>
                  <a:pt x="2817" y="8910"/>
                  <a:pt x="2843" y="8910"/>
                </a:cubicBezTo>
                <a:cubicBezTo>
                  <a:pt x="2900" y="8910"/>
                  <a:pt x="2957" y="8911"/>
                  <a:pt x="3018" y="8911"/>
                </a:cubicBezTo>
                <a:cubicBezTo>
                  <a:pt x="3049" y="8911"/>
                  <a:pt x="3081" y="8913"/>
                  <a:pt x="3113" y="8913"/>
                </a:cubicBezTo>
                <a:cubicBezTo>
                  <a:pt x="3191" y="8915"/>
                  <a:pt x="3272" y="8915"/>
                  <a:pt x="3354" y="8916"/>
                </a:cubicBezTo>
                <a:cubicBezTo>
                  <a:pt x="3391" y="8916"/>
                  <a:pt x="3427" y="8917"/>
                  <a:pt x="3465" y="8917"/>
                </a:cubicBezTo>
                <a:lnTo>
                  <a:pt x="3587" y="8917"/>
                </a:lnTo>
                <a:cubicBezTo>
                  <a:pt x="3616" y="8917"/>
                  <a:pt x="3646" y="8919"/>
                  <a:pt x="3678" y="8919"/>
                </a:cubicBezTo>
                <a:lnTo>
                  <a:pt x="3682" y="8919"/>
                </a:lnTo>
                <a:cubicBezTo>
                  <a:pt x="3714" y="8919"/>
                  <a:pt x="3747" y="8920"/>
                  <a:pt x="3780" y="8920"/>
                </a:cubicBezTo>
                <a:cubicBezTo>
                  <a:pt x="3801" y="8921"/>
                  <a:pt x="3823" y="8921"/>
                  <a:pt x="3844" y="8921"/>
                </a:cubicBezTo>
                <a:lnTo>
                  <a:pt x="3900" y="8921"/>
                </a:lnTo>
                <a:cubicBezTo>
                  <a:pt x="3938" y="8921"/>
                  <a:pt x="3975" y="8923"/>
                  <a:pt x="4013" y="8923"/>
                </a:cubicBezTo>
                <a:lnTo>
                  <a:pt x="4031" y="8923"/>
                </a:lnTo>
                <a:cubicBezTo>
                  <a:pt x="4063" y="8923"/>
                  <a:pt x="4096" y="8924"/>
                  <a:pt x="4130" y="8924"/>
                </a:cubicBezTo>
                <a:lnTo>
                  <a:pt x="4133" y="8924"/>
                </a:lnTo>
                <a:cubicBezTo>
                  <a:pt x="4167" y="8924"/>
                  <a:pt x="4203" y="8925"/>
                  <a:pt x="4237" y="8925"/>
                </a:cubicBezTo>
                <a:lnTo>
                  <a:pt x="4247" y="8925"/>
                </a:lnTo>
                <a:cubicBezTo>
                  <a:pt x="4303" y="8925"/>
                  <a:pt x="4360" y="8926"/>
                  <a:pt x="4418" y="8926"/>
                </a:cubicBezTo>
                <a:cubicBezTo>
                  <a:pt x="4477" y="8928"/>
                  <a:pt x="4539" y="8928"/>
                  <a:pt x="4602" y="8929"/>
                </a:cubicBezTo>
                <a:lnTo>
                  <a:pt x="4631" y="8784"/>
                </a:lnTo>
                <a:lnTo>
                  <a:pt x="6303" y="381"/>
                </a:lnTo>
                <a:lnTo>
                  <a:pt x="63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flipH="1">
            <a:off x="7002892" y="2376866"/>
            <a:ext cx="126984" cy="44832"/>
          </a:xfrm>
          <a:custGeom>
            <a:avLst/>
            <a:gdLst/>
            <a:ahLst/>
            <a:cxnLst/>
            <a:rect l="l" t="t" r="r" b="b"/>
            <a:pathLst>
              <a:path w="2164" h="764" extrusionOk="0">
                <a:moveTo>
                  <a:pt x="2040" y="0"/>
                </a:moveTo>
                <a:lnTo>
                  <a:pt x="1590" y="168"/>
                </a:lnTo>
                <a:lnTo>
                  <a:pt x="184" y="694"/>
                </a:lnTo>
                <a:lnTo>
                  <a:pt x="0" y="763"/>
                </a:lnTo>
                <a:lnTo>
                  <a:pt x="187" y="763"/>
                </a:lnTo>
                <a:cubicBezTo>
                  <a:pt x="722" y="763"/>
                  <a:pt x="1237" y="762"/>
                  <a:pt x="1730" y="761"/>
                </a:cubicBezTo>
                <a:lnTo>
                  <a:pt x="1730" y="763"/>
                </a:lnTo>
                <a:lnTo>
                  <a:pt x="1733" y="761"/>
                </a:lnTo>
                <a:cubicBezTo>
                  <a:pt x="1877" y="759"/>
                  <a:pt x="2022" y="759"/>
                  <a:pt x="2163" y="758"/>
                </a:cubicBezTo>
                <a:cubicBezTo>
                  <a:pt x="2151" y="638"/>
                  <a:pt x="2133" y="513"/>
                  <a:pt x="2112" y="382"/>
                </a:cubicBezTo>
                <a:cubicBezTo>
                  <a:pt x="2092" y="258"/>
                  <a:pt x="2069" y="132"/>
                  <a:pt x="2040" y="0"/>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flipH="1">
            <a:off x="6996261" y="1849098"/>
            <a:ext cx="359298" cy="572599"/>
          </a:xfrm>
          <a:custGeom>
            <a:avLst/>
            <a:gdLst/>
            <a:ahLst/>
            <a:cxnLst/>
            <a:rect l="l" t="t" r="r" b="b"/>
            <a:pathLst>
              <a:path w="6123" h="9758" extrusionOk="0">
                <a:moveTo>
                  <a:pt x="1" y="1"/>
                </a:moveTo>
                <a:lnTo>
                  <a:pt x="6" y="32"/>
                </a:lnTo>
                <a:lnTo>
                  <a:pt x="110" y="678"/>
                </a:lnTo>
                <a:lnTo>
                  <a:pt x="171" y="1055"/>
                </a:lnTo>
                <a:lnTo>
                  <a:pt x="231" y="1427"/>
                </a:lnTo>
                <a:lnTo>
                  <a:pt x="954" y="5920"/>
                </a:lnTo>
                <a:lnTo>
                  <a:pt x="1571" y="9751"/>
                </a:lnTo>
                <a:cubicBezTo>
                  <a:pt x="1870" y="9752"/>
                  <a:pt x="2168" y="9753"/>
                  <a:pt x="2461" y="9755"/>
                </a:cubicBezTo>
                <a:cubicBezTo>
                  <a:pt x="2933" y="9756"/>
                  <a:pt x="3394" y="9757"/>
                  <a:pt x="3844" y="9757"/>
                </a:cubicBezTo>
                <a:lnTo>
                  <a:pt x="4032" y="9757"/>
                </a:lnTo>
                <a:cubicBezTo>
                  <a:pt x="4567" y="9757"/>
                  <a:pt x="5081" y="9756"/>
                  <a:pt x="5575" y="9755"/>
                </a:cubicBezTo>
                <a:lnTo>
                  <a:pt x="5575" y="9757"/>
                </a:lnTo>
                <a:lnTo>
                  <a:pt x="5577" y="9755"/>
                </a:lnTo>
                <a:cubicBezTo>
                  <a:pt x="5710" y="9627"/>
                  <a:pt x="5836" y="9500"/>
                  <a:pt x="5957" y="9376"/>
                </a:cubicBezTo>
                <a:cubicBezTo>
                  <a:pt x="6014" y="9319"/>
                  <a:pt x="6068" y="9262"/>
                  <a:pt x="6122" y="9207"/>
                </a:cubicBezTo>
                <a:cubicBezTo>
                  <a:pt x="5737" y="6864"/>
                  <a:pt x="5044" y="4495"/>
                  <a:pt x="3750" y="2936"/>
                </a:cubicBezTo>
                <a:cubicBezTo>
                  <a:pt x="3020" y="2053"/>
                  <a:pt x="2394" y="1323"/>
                  <a:pt x="1470" y="727"/>
                </a:cubicBezTo>
                <a:cubicBezTo>
                  <a:pt x="1443" y="711"/>
                  <a:pt x="1416" y="694"/>
                  <a:pt x="1390" y="676"/>
                </a:cubicBezTo>
                <a:cubicBezTo>
                  <a:pt x="1364" y="660"/>
                  <a:pt x="1338" y="644"/>
                  <a:pt x="1312" y="628"/>
                </a:cubicBezTo>
                <a:cubicBezTo>
                  <a:pt x="1035" y="460"/>
                  <a:pt x="729" y="304"/>
                  <a:pt x="389" y="157"/>
                </a:cubicBezTo>
                <a:cubicBezTo>
                  <a:pt x="273" y="107"/>
                  <a:pt x="152" y="58"/>
                  <a:pt x="27" y="11"/>
                </a:cubicBezTo>
                <a:cubicBezTo>
                  <a:pt x="17" y="7"/>
                  <a:pt x="10" y="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flipH="1">
            <a:off x="7334669" y="1824159"/>
            <a:ext cx="557401" cy="133145"/>
          </a:xfrm>
          <a:custGeom>
            <a:avLst/>
            <a:gdLst/>
            <a:ahLst/>
            <a:cxnLst/>
            <a:rect l="l" t="t" r="r" b="b"/>
            <a:pathLst>
              <a:path w="9499" h="2269" extrusionOk="0">
                <a:moveTo>
                  <a:pt x="9448" y="1"/>
                </a:moveTo>
                <a:cubicBezTo>
                  <a:pt x="9434" y="1"/>
                  <a:pt x="9420" y="8"/>
                  <a:pt x="9411" y="20"/>
                </a:cubicBezTo>
                <a:cubicBezTo>
                  <a:pt x="9395" y="43"/>
                  <a:pt x="7853" y="2178"/>
                  <a:pt x="4715" y="2178"/>
                </a:cubicBezTo>
                <a:cubicBezTo>
                  <a:pt x="4526" y="2178"/>
                  <a:pt x="4331" y="2170"/>
                  <a:pt x="4130" y="2153"/>
                </a:cubicBezTo>
                <a:cubicBezTo>
                  <a:pt x="1721" y="1954"/>
                  <a:pt x="92" y="988"/>
                  <a:pt x="74" y="979"/>
                </a:cubicBezTo>
                <a:cubicBezTo>
                  <a:pt x="67" y="974"/>
                  <a:pt x="59" y="972"/>
                  <a:pt x="51" y="972"/>
                </a:cubicBezTo>
                <a:cubicBezTo>
                  <a:pt x="36" y="972"/>
                  <a:pt x="21" y="980"/>
                  <a:pt x="14" y="995"/>
                </a:cubicBezTo>
                <a:cubicBezTo>
                  <a:pt x="0" y="1016"/>
                  <a:pt x="7" y="1044"/>
                  <a:pt x="30" y="1056"/>
                </a:cubicBezTo>
                <a:cubicBezTo>
                  <a:pt x="46" y="1067"/>
                  <a:pt x="1692" y="2043"/>
                  <a:pt x="4124" y="2243"/>
                </a:cubicBezTo>
                <a:cubicBezTo>
                  <a:pt x="4281" y="2255"/>
                  <a:pt x="4437" y="2263"/>
                  <a:pt x="4588" y="2267"/>
                </a:cubicBezTo>
                <a:cubicBezTo>
                  <a:pt x="4631" y="2268"/>
                  <a:pt x="4674" y="2268"/>
                  <a:pt x="4716" y="2268"/>
                </a:cubicBezTo>
                <a:cubicBezTo>
                  <a:pt x="7901" y="2268"/>
                  <a:pt x="9468" y="96"/>
                  <a:pt x="9484" y="72"/>
                </a:cubicBezTo>
                <a:cubicBezTo>
                  <a:pt x="9499" y="51"/>
                  <a:pt x="9493" y="24"/>
                  <a:pt x="9474" y="9"/>
                </a:cubicBezTo>
                <a:cubicBezTo>
                  <a:pt x="9466" y="4"/>
                  <a:pt x="9457" y="1"/>
                  <a:pt x="9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flipH="1">
            <a:off x="8307172" y="2379682"/>
            <a:ext cx="18132" cy="22122"/>
          </a:xfrm>
          <a:custGeom>
            <a:avLst/>
            <a:gdLst/>
            <a:ahLst/>
            <a:cxnLst/>
            <a:rect l="l" t="t" r="r" b="b"/>
            <a:pathLst>
              <a:path w="309" h="377" extrusionOk="0">
                <a:moveTo>
                  <a:pt x="51" y="0"/>
                </a:moveTo>
                <a:cubicBezTo>
                  <a:pt x="44" y="0"/>
                  <a:pt x="37" y="2"/>
                  <a:pt x="30" y="5"/>
                </a:cubicBezTo>
                <a:cubicBezTo>
                  <a:pt x="9" y="17"/>
                  <a:pt x="1" y="45"/>
                  <a:pt x="12" y="67"/>
                </a:cubicBezTo>
                <a:cubicBezTo>
                  <a:pt x="13" y="69"/>
                  <a:pt x="21" y="84"/>
                  <a:pt x="36" y="111"/>
                </a:cubicBezTo>
                <a:cubicBezTo>
                  <a:pt x="62" y="157"/>
                  <a:pt x="108" y="235"/>
                  <a:pt x="175" y="338"/>
                </a:cubicBezTo>
                <a:cubicBezTo>
                  <a:pt x="181" y="340"/>
                  <a:pt x="189" y="342"/>
                  <a:pt x="195" y="345"/>
                </a:cubicBezTo>
                <a:cubicBezTo>
                  <a:pt x="205" y="349"/>
                  <a:pt x="217" y="351"/>
                  <a:pt x="228" y="355"/>
                </a:cubicBezTo>
                <a:cubicBezTo>
                  <a:pt x="232" y="355"/>
                  <a:pt x="233" y="356"/>
                  <a:pt x="236" y="356"/>
                </a:cubicBezTo>
                <a:cubicBezTo>
                  <a:pt x="249" y="360"/>
                  <a:pt x="263" y="364"/>
                  <a:pt x="278" y="369"/>
                </a:cubicBezTo>
                <a:cubicBezTo>
                  <a:pt x="284" y="371"/>
                  <a:pt x="291" y="373"/>
                  <a:pt x="298" y="375"/>
                </a:cubicBezTo>
                <a:cubicBezTo>
                  <a:pt x="302" y="376"/>
                  <a:pt x="305" y="376"/>
                  <a:pt x="309" y="377"/>
                </a:cubicBezTo>
                <a:cubicBezTo>
                  <a:pt x="306" y="374"/>
                  <a:pt x="304" y="370"/>
                  <a:pt x="299" y="366"/>
                </a:cubicBezTo>
                <a:cubicBezTo>
                  <a:pt x="164" y="161"/>
                  <a:pt x="93" y="30"/>
                  <a:pt x="91" y="25"/>
                </a:cubicBezTo>
                <a:cubicBezTo>
                  <a:pt x="83" y="12"/>
                  <a:pt x="73" y="4"/>
                  <a:pt x="60" y="1"/>
                </a:cubicBezTo>
                <a:cubicBezTo>
                  <a:pt x="57" y="0"/>
                  <a:pt x="54" y="0"/>
                  <a:pt x="51" y="0"/>
                </a:cubicBezTo>
                <a:close/>
              </a:path>
            </a:pathLst>
          </a:custGeom>
          <a:solidFill>
            <a:srgbClr val="282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flipH="1">
            <a:off x="8014300" y="1941577"/>
            <a:ext cx="52753" cy="421264"/>
          </a:xfrm>
          <a:custGeom>
            <a:avLst/>
            <a:gdLst/>
            <a:ahLst/>
            <a:cxnLst/>
            <a:rect l="l" t="t" r="r" b="b"/>
            <a:pathLst>
              <a:path w="899" h="7179" extrusionOk="0">
                <a:moveTo>
                  <a:pt x="849" y="1"/>
                </a:moveTo>
                <a:cubicBezTo>
                  <a:pt x="829" y="1"/>
                  <a:pt x="809" y="21"/>
                  <a:pt x="807" y="44"/>
                </a:cubicBezTo>
                <a:cubicBezTo>
                  <a:pt x="806" y="71"/>
                  <a:pt x="706" y="2794"/>
                  <a:pt x="5" y="7126"/>
                </a:cubicBezTo>
                <a:cubicBezTo>
                  <a:pt x="1" y="7151"/>
                  <a:pt x="18" y="7174"/>
                  <a:pt x="43" y="7178"/>
                </a:cubicBezTo>
                <a:cubicBezTo>
                  <a:pt x="44" y="7179"/>
                  <a:pt x="45" y="7179"/>
                  <a:pt x="48" y="7179"/>
                </a:cubicBezTo>
                <a:cubicBezTo>
                  <a:pt x="70" y="7179"/>
                  <a:pt x="90" y="7163"/>
                  <a:pt x="94" y="7141"/>
                </a:cubicBezTo>
                <a:cubicBezTo>
                  <a:pt x="795" y="2803"/>
                  <a:pt x="898" y="75"/>
                  <a:pt x="898" y="48"/>
                </a:cubicBezTo>
                <a:cubicBezTo>
                  <a:pt x="899" y="23"/>
                  <a:pt x="879" y="2"/>
                  <a:pt x="854" y="1"/>
                </a:cubicBezTo>
                <a:cubicBezTo>
                  <a:pt x="852" y="1"/>
                  <a:pt x="850"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4"/>
          <p:cNvSpPr/>
          <p:nvPr/>
        </p:nvSpPr>
        <p:spPr>
          <a:xfrm flipH="1">
            <a:off x="7127000" y="2196249"/>
            <a:ext cx="155678" cy="141125"/>
          </a:xfrm>
          <a:custGeom>
            <a:avLst/>
            <a:gdLst/>
            <a:ahLst/>
            <a:cxnLst/>
            <a:rect l="l" t="t" r="r" b="b"/>
            <a:pathLst>
              <a:path w="2653" h="2405" extrusionOk="0">
                <a:moveTo>
                  <a:pt x="51" y="0"/>
                </a:moveTo>
                <a:cubicBezTo>
                  <a:pt x="40" y="0"/>
                  <a:pt x="28" y="5"/>
                  <a:pt x="19" y="14"/>
                </a:cubicBezTo>
                <a:cubicBezTo>
                  <a:pt x="1" y="31"/>
                  <a:pt x="1" y="60"/>
                  <a:pt x="19" y="78"/>
                </a:cubicBezTo>
                <a:cubicBezTo>
                  <a:pt x="527" y="595"/>
                  <a:pt x="2552" y="2375"/>
                  <a:pt x="2571" y="2394"/>
                </a:cubicBezTo>
                <a:cubicBezTo>
                  <a:pt x="2579" y="2401"/>
                  <a:pt x="2590" y="2405"/>
                  <a:pt x="2600" y="2405"/>
                </a:cubicBezTo>
                <a:cubicBezTo>
                  <a:pt x="2613" y="2405"/>
                  <a:pt x="2626" y="2399"/>
                  <a:pt x="2636" y="2389"/>
                </a:cubicBezTo>
                <a:cubicBezTo>
                  <a:pt x="2652" y="2370"/>
                  <a:pt x="2649" y="2342"/>
                  <a:pt x="2632" y="2325"/>
                </a:cubicBezTo>
                <a:cubicBezTo>
                  <a:pt x="2611" y="2307"/>
                  <a:pt x="588" y="528"/>
                  <a:pt x="83" y="14"/>
                </a:cubicBezTo>
                <a:cubicBezTo>
                  <a:pt x="75" y="5"/>
                  <a:pt x="63" y="0"/>
                  <a:pt x="51" y="0"/>
                </a:cubicBezTo>
                <a:close/>
              </a:path>
            </a:pathLst>
          </a:custGeom>
          <a:solidFill>
            <a:srgbClr val="282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flipH="1">
            <a:off x="8088707" y="958981"/>
            <a:ext cx="118475" cy="435816"/>
          </a:xfrm>
          <a:custGeom>
            <a:avLst/>
            <a:gdLst/>
            <a:ahLst/>
            <a:cxnLst/>
            <a:rect l="l" t="t" r="r" b="b"/>
            <a:pathLst>
              <a:path w="2019" h="7427" extrusionOk="0">
                <a:moveTo>
                  <a:pt x="1976" y="1"/>
                </a:moveTo>
                <a:cubicBezTo>
                  <a:pt x="1188" y="192"/>
                  <a:pt x="515" y="811"/>
                  <a:pt x="258" y="1578"/>
                </a:cubicBezTo>
                <a:cubicBezTo>
                  <a:pt x="1" y="2346"/>
                  <a:pt x="165" y="3245"/>
                  <a:pt x="677" y="3872"/>
                </a:cubicBezTo>
                <a:lnTo>
                  <a:pt x="705" y="3907"/>
                </a:lnTo>
                <a:cubicBezTo>
                  <a:pt x="766" y="3980"/>
                  <a:pt x="824" y="4051"/>
                  <a:pt x="846" y="4130"/>
                </a:cubicBezTo>
                <a:cubicBezTo>
                  <a:pt x="885" y="4261"/>
                  <a:pt x="823" y="4407"/>
                  <a:pt x="746" y="4571"/>
                </a:cubicBezTo>
                <a:cubicBezTo>
                  <a:pt x="515" y="5062"/>
                  <a:pt x="275" y="5638"/>
                  <a:pt x="340" y="6234"/>
                </a:cubicBezTo>
                <a:cubicBezTo>
                  <a:pt x="402" y="6808"/>
                  <a:pt x="860" y="7426"/>
                  <a:pt x="1488" y="7426"/>
                </a:cubicBezTo>
                <a:cubicBezTo>
                  <a:pt x="1490" y="7426"/>
                  <a:pt x="1491" y="7426"/>
                  <a:pt x="1495" y="7425"/>
                </a:cubicBezTo>
                <a:lnTo>
                  <a:pt x="1495" y="7246"/>
                </a:lnTo>
                <a:lnTo>
                  <a:pt x="1492" y="7246"/>
                </a:lnTo>
                <a:cubicBezTo>
                  <a:pt x="964" y="7246"/>
                  <a:pt x="578" y="6710"/>
                  <a:pt x="522" y="6214"/>
                </a:cubicBezTo>
                <a:cubicBezTo>
                  <a:pt x="462" y="5664"/>
                  <a:pt x="692" y="5118"/>
                  <a:pt x="912" y="4648"/>
                </a:cubicBezTo>
                <a:cubicBezTo>
                  <a:pt x="984" y="4496"/>
                  <a:pt x="1081" y="4287"/>
                  <a:pt x="1022" y="4079"/>
                </a:cubicBezTo>
                <a:cubicBezTo>
                  <a:pt x="990" y="3964"/>
                  <a:pt x="913" y="3872"/>
                  <a:pt x="846" y="3791"/>
                </a:cubicBezTo>
                <a:lnTo>
                  <a:pt x="818" y="3757"/>
                </a:lnTo>
                <a:cubicBezTo>
                  <a:pt x="344" y="3178"/>
                  <a:pt x="193" y="2346"/>
                  <a:pt x="430" y="1636"/>
                </a:cubicBezTo>
                <a:cubicBezTo>
                  <a:pt x="668" y="926"/>
                  <a:pt x="1291" y="353"/>
                  <a:pt x="2018" y="175"/>
                </a:cubicBez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flipH="1">
            <a:off x="7154286" y="1012732"/>
            <a:ext cx="146524" cy="326378"/>
          </a:xfrm>
          <a:custGeom>
            <a:avLst/>
            <a:gdLst/>
            <a:ahLst/>
            <a:cxnLst/>
            <a:rect l="l" t="t" r="r" b="b"/>
            <a:pathLst>
              <a:path w="2497" h="5562" extrusionOk="0">
                <a:moveTo>
                  <a:pt x="1" y="0"/>
                </a:moveTo>
                <a:cubicBezTo>
                  <a:pt x="294" y="587"/>
                  <a:pt x="659" y="1273"/>
                  <a:pt x="813" y="1394"/>
                </a:cubicBezTo>
                <a:cubicBezTo>
                  <a:pt x="813" y="1394"/>
                  <a:pt x="1422" y="4833"/>
                  <a:pt x="1829" y="5456"/>
                </a:cubicBezTo>
                <a:cubicBezTo>
                  <a:pt x="1876" y="5528"/>
                  <a:pt x="1922" y="5561"/>
                  <a:pt x="1965" y="5561"/>
                </a:cubicBezTo>
                <a:cubicBezTo>
                  <a:pt x="2298" y="5561"/>
                  <a:pt x="2496" y="3624"/>
                  <a:pt x="2131" y="2430"/>
                </a:cubicBezTo>
                <a:cubicBezTo>
                  <a:pt x="1886" y="1633"/>
                  <a:pt x="1664" y="1237"/>
                  <a:pt x="1523" y="1045"/>
                </a:cubicBezTo>
                <a:cubicBezTo>
                  <a:pt x="1212" y="936"/>
                  <a:pt x="721" y="729"/>
                  <a:pt x="439" y="445"/>
                </a:cubicBezTo>
                <a:cubicBezTo>
                  <a:pt x="260" y="266"/>
                  <a:pt x="113" y="1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4"/>
          <p:cNvSpPr/>
          <p:nvPr/>
        </p:nvSpPr>
        <p:spPr>
          <a:xfrm flipH="1">
            <a:off x="7169836" y="824252"/>
            <a:ext cx="946860" cy="963291"/>
          </a:xfrm>
          <a:custGeom>
            <a:avLst/>
            <a:gdLst/>
            <a:ahLst/>
            <a:cxnLst/>
            <a:rect l="l" t="t" r="r" b="b"/>
            <a:pathLst>
              <a:path w="16136" h="16416" extrusionOk="0">
                <a:moveTo>
                  <a:pt x="9285" y="1"/>
                </a:moveTo>
                <a:cubicBezTo>
                  <a:pt x="8141" y="1"/>
                  <a:pt x="6846" y="249"/>
                  <a:pt x="5430" y="756"/>
                </a:cubicBezTo>
                <a:cubicBezTo>
                  <a:pt x="1129" y="2296"/>
                  <a:pt x="0" y="6328"/>
                  <a:pt x="1587" y="11079"/>
                </a:cubicBezTo>
                <a:cubicBezTo>
                  <a:pt x="2912" y="15050"/>
                  <a:pt x="5747" y="16416"/>
                  <a:pt x="8654" y="16416"/>
                </a:cubicBezTo>
                <a:cubicBezTo>
                  <a:pt x="9225" y="16416"/>
                  <a:pt x="9800" y="16363"/>
                  <a:pt x="10366" y="16266"/>
                </a:cubicBezTo>
                <a:cubicBezTo>
                  <a:pt x="14030" y="15643"/>
                  <a:pt x="16136" y="12434"/>
                  <a:pt x="15822" y="9412"/>
                </a:cubicBezTo>
                <a:cubicBezTo>
                  <a:pt x="15420" y="5539"/>
                  <a:pt x="14130" y="2992"/>
                  <a:pt x="14130" y="2992"/>
                </a:cubicBezTo>
                <a:cubicBezTo>
                  <a:pt x="13315" y="1030"/>
                  <a:pt x="11615" y="1"/>
                  <a:pt x="9285"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4"/>
          <p:cNvSpPr/>
          <p:nvPr/>
        </p:nvSpPr>
        <p:spPr>
          <a:xfrm flipH="1">
            <a:off x="7646729" y="1459756"/>
            <a:ext cx="212070" cy="111903"/>
          </a:xfrm>
          <a:custGeom>
            <a:avLst/>
            <a:gdLst/>
            <a:ahLst/>
            <a:cxnLst/>
            <a:rect l="l" t="t" r="r" b="b"/>
            <a:pathLst>
              <a:path w="3614" h="1907" extrusionOk="0">
                <a:moveTo>
                  <a:pt x="1590" y="0"/>
                </a:moveTo>
                <a:cubicBezTo>
                  <a:pt x="756" y="0"/>
                  <a:pt x="91" y="328"/>
                  <a:pt x="48" y="791"/>
                </a:cubicBezTo>
                <a:cubicBezTo>
                  <a:pt x="0" y="1309"/>
                  <a:pt x="749" y="1803"/>
                  <a:pt x="1719" y="1892"/>
                </a:cubicBezTo>
                <a:cubicBezTo>
                  <a:pt x="1822" y="1902"/>
                  <a:pt x="1924" y="1906"/>
                  <a:pt x="2023" y="1906"/>
                </a:cubicBezTo>
                <a:cubicBezTo>
                  <a:pt x="2857" y="1906"/>
                  <a:pt x="3521" y="1579"/>
                  <a:pt x="3565" y="1116"/>
                </a:cubicBezTo>
                <a:cubicBezTo>
                  <a:pt x="3613" y="598"/>
                  <a:pt x="2864" y="105"/>
                  <a:pt x="1893" y="14"/>
                </a:cubicBezTo>
                <a:cubicBezTo>
                  <a:pt x="1790" y="5"/>
                  <a:pt x="1689" y="0"/>
                  <a:pt x="1590" y="0"/>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flipH="1">
            <a:off x="7205690" y="1405125"/>
            <a:ext cx="216060" cy="123580"/>
          </a:xfrm>
          <a:custGeom>
            <a:avLst/>
            <a:gdLst/>
            <a:ahLst/>
            <a:cxnLst/>
            <a:rect l="l" t="t" r="r" b="b"/>
            <a:pathLst>
              <a:path w="3682" h="2106" extrusionOk="0">
                <a:moveTo>
                  <a:pt x="2469" y="0"/>
                </a:moveTo>
                <a:cubicBezTo>
                  <a:pt x="2186" y="0"/>
                  <a:pt x="1868" y="51"/>
                  <a:pt x="1545" y="157"/>
                </a:cubicBezTo>
                <a:cubicBezTo>
                  <a:pt x="618" y="463"/>
                  <a:pt x="0" y="1111"/>
                  <a:pt x="163" y="1606"/>
                </a:cubicBezTo>
                <a:cubicBezTo>
                  <a:pt x="270" y="1928"/>
                  <a:pt x="681" y="2105"/>
                  <a:pt x="1210" y="2105"/>
                </a:cubicBezTo>
                <a:cubicBezTo>
                  <a:pt x="1494" y="2105"/>
                  <a:pt x="1812" y="2054"/>
                  <a:pt x="2136" y="1948"/>
                </a:cubicBezTo>
                <a:cubicBezTo>
                  <a:pt x="3062" y="1643"/>
                  <a:pt x="3681" y="994"/>
                  <a:pt x="3518" y="500"/>
                </a:cubicBezTo>
                <a:cubicBezTo>
                  <a:pt x="3411" y="177"/>
                  <a:pt x="3000" y="0"/>
                  <a:pt x="2469" y="0"/>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flipH="1">
            <a:off x="7545388" y="941964"/>
            <a:ext cx="2112" cy="2289"/>
          </a:xfrm>
          <a:custGeom>
            <a:avLst/>
            <a:gdLst/>
            <a:ahLst/>
            <a:cxnLst/>
            <a:rect l="l" t="t" r="r" b="b"/>
            <a:pathLst>
              <a:path w="36" h="39" extrusionOk="0">
                <a:moveTo>
                  <a:pt x="0" y="1"/>
                </a:moveTo>
                <a:lnTo>
                  <a:pt x="0" y="1"/>
                </a:lnTo>
                <a:cubicBezTo>
                  <a:pt x="0" y="1"/>
                  <a:pt x="12" y="15"/>
                  <a:pt x="36" y="38"/>
                </a:cubicBezTo>
                <a:cubicBezTo>
                  <a:pt x="14" y="14"/>
                  <a:pt x="0" y="1"/>
                  <a:pt x="0" y="1"/>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flipH="1">
            <a:off x="7128526" y="599625"/>
            <a:ext cx="1120025" cy="1136808"/>
          </a:xfrm>
          <a:custGeom>
            <a:avLst/>
            <a:gdLst/>
            <a:ahLst/>
            <a:cxnLst/>
            <a:rect l="l" t="t" r="r" b="b"/>
            <a:pathLst>
              <a:path w="19087" h="19373" extrusionOk="0">
                <a:moveTo>
                  <a:pt x="11944" y="5835"/>
                </a:moveTo>
                <a:cubicBezTo>
                  <a:pt x="11944" y="5835"/>
                  <a:pt x="11959" y="5848"/>
                  <a:pt x="11980" y="5872"/>
                </a:cubicBezTo>
                <a:cubicBezTo>
                  <a:pt x="11958" y="5849"/>
                  <a:pt x="11944" y="5835"/>
                  <a:pt x="11944" y="5835"/>
                </a:cubicBezTo>
                <a:close/>
                <a:moveTo>
                  <a:pt x="14320" y="0"/>
                </a:moveTo>
                <a:cubicBezTo>
                  <a:pt x="13277" y="0"/>
                  <a:pt x="11528" y="1217"/>
                  <a:pt x="10855" y="1475"/>
                </a:cubicBezTo>
                <a:cubicBezTo>
                  <a:pt x="10295" y="1691"/>
                  <a:pt x="9890" y="1734"/>
                  <a:pt x="9497" y="1734"/>
                </a:cubicBezTo>
                <a:cubicBezTo>
                  <a:pt x="9231" y="1734"/>
                  <a:pt x="8970" y="1714"/>
                  <a:pt x="8671" y="1714"/>
                </a:cubicBezTo>
                <a:cubicBezTo>
                  <a:pt x="8067" y="1714"/>
                  <a:pt x="7307" y="1795"/>
                  <a:pt x="6027" y="2284"/>
                </a:cubicBezTo>
                <a:cubicBezTo>
                  <a:pt x="4801" y="2752"/>
                  <a:pt x="4280" y="3866"/>
                  <a:pt x="4280" y="3866"/>
                </a:cubicBezTo>
                <a:cubicBezTo>
                  <a:pt x="4280" y="3866"/>
                  <a:pt x="4445" y="1695"/>
                  <a:pt x="3825" y="1695"/>
                </a:cubicBezTo>
                <a:cubicBezTo>
                  <a:pt x="3811" y="1695"/>
                  <a:pt x="3796" y="1696"/>
                  <a:pt x="3781" y="1699"/>
                </a:cubicBezTo>
                <a:cubicBezTo>
                  <a:pt x="3110" y="1803"/>
                  <a:pt x="3301" y="4638"/>
                  <a:pt x="3301" y="4638"/>
                </a:cubicBezTo>
                <a:cubicBezTo>
                  <a:pt x="3301" y="4638"/>
                  <a:pt x="2673" y="4427"/>
                  <a:pt x="2153" y="4427"/>
                </a:cubicBezTo>
                <a:cubicBezTo>
                  <a:pt x="1809" y="4427"/>
                  <a:pt x="1513" y="4520"/>
                  <a:pt x="1477" y="4827"/>
                </a:cubicBezTo>
                <a:cubicBezTo>
                  <a:pt x="1387" y="5600"/>
                  <a:pt x="2594" y="6226"/>
                  <a:pt x="2594" y="6226"/>
                </a:cubicBezTo>
                <a:cubicBezTo>
                  <a:pt x="2594" y="6226"/>
                  <a:pt x="1" y="8043"/>
                  <a:pt x="1785" y="9764"/>
                </a:cubicBezTo>
                <a:cubicBezTo>
                  <a:pt x="1785" y="9764"/>
                  <a:pt x="621" y="11052"/>
                  <a:pt x="1073" y="12433"/>
                </a:cubicBezTo>
                <a:cubicBezTo>
                  <a:pt x="1073" y="12433"/>
                  <a:pt x="1226" y="12924"/>
                  <a:pt x="1782" y="13020"/>
                </a:cubicBezTo>
                <a:cubicBezTo>
                  <a:pt x="1782" y="13020"/>
                  <a:pt x="647" y="14576"/>
                  <a:pt x="2160" y="15996"/>
                </a:cubicBezTo>
                <a:cubicBezTo>
                  <a:pt x="3551" y="17301"/>
                  <a:pt x="4444" y="19372"/>
                  <a:pt x="5685" y="19372"/>
                </a:cubicBezTo>
                <a:cubicBezTo>
                  <a:pt x="5794" y="19372"/>
                  <a:pt x="5907" y="19356"/>
                  <a:pt x="6022" y="19322"/>
                </a:cubicBezTo>
                <a:cubicBezTo>
                  <a:pt x="7447" y="18900"/>
                  <a:pt x="5190" y="16916"/>
                  <a:pt x="4603" y="16191"/>
                </a:cubicBezTo>
                <a:cubicBezTo>
                  <a:pt x="4016" y="15468"/>
                  <a:pt x="4255" y="14502"/>
                  <a:pt x="4436" y="12461"/>
                </a:cubicBezTo>
                <a:cubicBezTo>
                  <a:pt x="4618" y="10421"/>
                  <a:pt x="4926" y="7793"/>
                  <a:pt x="4926" y="7793"/>
                </a:cubicBezTo>
                <a:cubicBezTo>
                  <a:pt x="4926" y="7793"/>
                  <a:pt x="7318" y="8641"/>
                  <a:pt x="9314" y="8641"/>
                </a:cubicBezTo>
                <a:cubicBezTo>
                  <a:pt x="10091" y="8641"/>
                  <a:pt x="10808" y="8513"/>
                  <a:pt x="11301" y="8155"/>
                </a:cubicBezTo>
                <a:cubicBezTo>
                  <a:pt x="12865" y="7020"/>
                  <a:pt x="12156" y="6069"/>
                  <a:pt x="11980" y="5872"/>
                </a:cubicBezTo>
                <a:lnTo>
                  <a:pt x="11980" y="5872"/>
                </a:lnTo>
                <a:cubicBezTo>
                  <a:pt x="12210" y="6113"/>
                  <a:pt x="13547" y="7437"/>
                  <a:pt x="14857" y="7437"/>
                </a:cubicBezTo>
                <a:cubicBezTo>
                  <a:pt x="14959" y="7437"/>
                  <a:pt x="15061" y="7429"/>
                  <a:pt x="15162" y="7412"/>
                </a:cubicBezTo>
                <a:cubicBezTo>
                  <a:pt x="16187" y="7238"/>
                  <a:pt x="15771" y="6267"/>
                  <a:pt x="15726" y="6168"/>
                </a:cubicBezTo>
                <a:lnTo>
                  <a:pt x="15726" y="6168"/>
                </a:lnTo>
                <a:cubicBezTo>
                  <a:pt x="15754" y="6228"/>
                  <a:pt x="15933" y="6608"/>
                  <a:pt x="16149" y="7041"/>
                </a:cubicBezTo>
                <a:cubicBezTo>
                  <a:pt x="16263" y="7158"/>
                  <a:pt x="16409" y="7307"/>
                  <a:pt x="16587" y="7487"/>
                </a:cubicBezTo>
                <a:cubicBezTo>
                  <a:pt x="16869" y="7770"/>
                  <a:pt x="17360" y="7978"/>
                  <a:pt x="17672" y="8089"/>
                </a:cubicBezTo>
                <a:cubicBezTo>
                  <a:pt x="17574" y="7955"/>
                  <a:pt x="17514" y="7920"/>
                  <a:pt x="17514" y="7920"/>
                </a:cubicBezTo>
                <a:lnTo>
                  <a:pt x="17514" y="7920"/>
                </a:lnTo>
                <a:cubicBezTo>
                  <a:pt x="17514" y="7920"/>
                  <a:pt x="17689" y="7968"/>
                  <a:pt x="17913" y="7968"/>
                </a:cubicBezTo>
                <a:cubicBezTo>
                  <a:pt x="18352" y="7968"/>
                  <a:pt x="18979" y="7784"/>
                  <a:pt x="18842" y="6690"/>
                </a:cubicBezTo>
                <a:cubicBezTo>
                  <a:pt x="18744" y="5744"/>
                  <a:pt x="17866" y="5186"/>
                  <a:pt x="17866" y="5186"/>
                </a:cubicBezTo>
                <a:cubicBezTo>
                  <a:pt x="17866" y="5186"/>
                  <a:pt x="18753" y="4820"/>
                  <a:pt x="18976" y="3670"/>
                </a:cubicBezTo>
                <a:cubicBezTo>
                  <a:pt x="19087" y="3094"/>
                  <a:pt x="18883" y="2951"/>
                  <a:pt x="18652" y="2951"/>
                </a:cubicBezTo>
                <a:cubicBezTo>
                  <a:pt x="18421" y="2951"/>
                  <a:pt x="18164" y="3093"/>
                  <a:pt x="18164" y="3093"/>
                </a:cubicBezTo>
                <a:cubicBezTo>
                  <a:pt x="18164" y="3093"/>
                  <a:pt x="18404" y="2125"/>
                  <a:pt x="17635" y="1624"/>
                </a:cubicBezTo>
                <a:cubicBezTo>
                  <a:pt x="17443" y="1499"/>
                  <a:pt x="17204" y="1451"/>
                  <a:pt x="16944" y="1451"/>
                </a:cubicBezTo>
                <a:cubicBezTo>
                  <a:pt x="16165" y="1451"/>
                  <a:pt x="15197" y="1878"/>
                  <a:pt x="14736" y="1925"/>
                </a:cubicBezTo>
                <a:cubicBezTo>
                  <a:pt x="14736" y="1925"/>
                  <a:pt x="15669" y="771"/>
                  <a:pt x="14818" y="141"/>
                </a:cubicBezTo>
                <a:cubicBezTo>
                  <a:pt x="14684" y="43"/>
                  <a:pt x="14514" y="0"/>
                  <a:pt x="14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flipH="1">
            <a:off x="7918828" y="1415629"/>
            <a:ext cx="220519" cy="242818"/>
          </a:xfrm>
          <a:custGeom>
            <a:avLst/>
            <a:gdLst/>
            <a:ahLst/>
            <a:cxnLst/>
            <a:rect l="l" t="t" r="r" b="b"/>
            <a:pathLst>
              <a:path w="3758" h="4138" extrusionOk="0">
                <a:moveTo>
                  <a:pt x="1952" y="1"/>
                </a:moveTo>
                <a:cubicBezTo>
                  <a:pt x="1163" y="1"/>
                  <a:pt x="0" y="299"/>
                  <a:pt x="96" y="2083"/>
                </a:cubicBezTo>
                <a:cubicBezTo>
                  <a:pt x="171" y="3514"/>
                  <a:pt x="1008" y="4138"/>
                  <a:pt x="1879" y="4138"/>
                </a:cubicBezTo>
                <a:cubicBezTo>
                  <a:pt x="2641" y="4138"/>
                  <a:pt x="3429" y="3660"/>
                  <a:pt x="3757" y="2829"/>
                </a:cubicBezTo>
                <a:lnTo>
                  <a:pt x="2653" y="76"/>
                </a:lnTo>
                <a:cubicBezTo>
                  <a:pt x="2653" y="76"/>
                  <a:pt x="2350" y="1"/>
                  <a:pt x="1952"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flipH="1">
            <a:off x="7682348" y="1181319"/>
            <a:ext cx="191062" cy="146289"/>
          </a:xfrm>
          <a:custGeom>
            <a:avLst/>
            <a:gdLst/>
            <a:ahLst/>
            <a:cxnLst/>
            <a:rect l="l" t="t" r="r" b="b"/>
            <a:pathLst>
              <a:path w="3256" h="2493" extrusionOk="0">
                <a:moveTo>
                  <a:pt x="2532" y="1"/>
                </a:moveTo>
                <a:cubicBezTo>
                  <a:pt x="2236" y="1"/>
                  <a:pt x="1808" y="198"/>
                  <a:pt x="1164" y="739"/>
                </a:cubicBezTo>
                <a:cubicBezTo>
                  <a:pt x="1" y="1712"/>
                  <a:pt x="663" y="2327"/>
                  <a:pt x="663" y="2327"/>
                </a:cubicBezTo>
                <a:cubicBezTo>
                  <a:pt x="777" y="2439"/>
                  <a:pt x="910" y="2492"/>
                  <a:pt x="1063" y="2492"/>
                </a:cubicBezTo>
                <a:cubicBezTo>
                  <a:pt x="1395" y="2492"/>
                  <a:pt x="1824" y="2244"/>
                  <a:pt x="2368" y="1809"/>
                </a:cubicBezTo>
                <a:cubicBezTo>
                  <a:pt x="3029" y="1279"/>
                  <a:pt x="3256" y="671"/>
                  <a:pt x="3031" y="306"/>
                </a:cubicBezTo>
                <a:cubicBezTo>
                  <a:pt x="2921" y="128"/>
                  <a:pt x="2769" y="1"/>
                  <a:pt x="2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4"/>
          <p:cNvSpPr/>
          <p:nvPr/>
        </p:nvSpPr>
        <p:spPr>
          <a:xfrm flipH="1">
            <a:off x="7240722" y="1151979"/>
            <a:ext cx="199688" cy="108969"/>
          </a:xfrm>
          <a:custGeom>
            <a:avLst/>
            <a:gdLst/>
            <a:ahLst/>
            <a:cxnLst/>
            <a:rect l="l" t="t" r="r" b="b"/>
            <a:pathLst>
              <a:path w="3403" h="1857" extrusionOk="0">
                <a:moveTo>
                  <a:pt x="816" y="0"/>
                </a:moveTo>
                <a:cubicBezTo>
                  <a:pt x="285" y="0"/>
                  <a:pt x="110" y="239"/>
                  <a:pt x="65" y="546"/>
                </a:cubicBezTo>
                <a:cubicBezTo>
                  <a:pt x="1" y="972"/>
                  <a:pt x="447" y="1442"/>
                  <a:pt x="1264" y="1668"/>
                </a:cubicBezTo>
                <a:cubicBezTo>
                  <a:pt x="1692" y="1788"/>
                  <a:pt x="2046" y="1856"/>
                  <a:pt x="2326" y="1856"/>
                </a:cubicBezTo>
                <a:cubicBezTo>
                  <a:pt x="2688" y="1856"/>
                  <a:pt x="2926" y="1742"/>
                  <a:pt x="3035" y="1479"/>
                </a:cubicBezTo>
                <a:cubicBezTo>
                  <a:pt x="3035" y="1479"/>
                  <a:pt x="3403" y="655"/>
                  <a:pt x="1952" y="214"/>
                </a:cubicBezTo>
                <a:cubicBezTo>
                  <a:pt x="1458" y="64"/>
                  <a:pt x="1090" y="0"/>
                  <a:pt x="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4"/>
          <p:cNvSpPr/>
          <p:nvPr/>
        </p:nvSpPr>
        <p:spPr>
          <a:xfrm flipH="1">
            <a:off x="7688626" y="1349144"/>
            <a:ext cx="68010" cy="77634"/>
          </a:xfrm>
          <a:custGeom>
            <a:avLst/>
            <a:gdLst/>
            <a:ahLst/>
            <a:cxnLst/>
            <a:rect l="l" t="t" r="r" b="b"/>
            <a:pathLst>
              <a:path w="1159" h="1323" extrusionOk="0">
                <a:moveTo>
                  <a:pt x="558" y="0"/>
                </a:moveTo>
                <a:cubicBezTo>
                  <a:pt x="542" y="0"/>
                  <a:pt x="527" y="1"/>
                  <a:pt x="511" y="3"/>
                </a:cubicBezTo>
                <a:cubicBezTo>
                  <a:pt x="212" y="34"/>
                  <a:pt x="0" y="353"/>
                  <a:pt x="38" y="718"/>
                </a:cubicBezTo>
                <a:cubicBezTo>
                  <a:pt x="74" y="1063"/>
                  <a:pt x="321" y="1322"/>
                  <a:pt x="600" y="1322"/>
                </a:cubicBezTo>
                <a:cubicBezTo>
                  <a:pt x="616" y="1322"/>
                  <a:pt x="632" y="1322"/>
                  <a:pt x="648" y="1320"/>
                </a:cubicBezTo>
                <a:cubicBezTo>
                  <a:pt x="947" y="1289"/>
                  <a:pt x="1158" y="969"/>
                  <a:pt x="1120" y="605"/>
                </a:cubicBezTo>
                <a:cubicBezTo>
                  <a:pt x="1085" y="261"/>
                  <a:pt x="838"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flipH="1">
            <a:off x="7335490" y="1301965"/>
            <a:ext cx="68010" cy="77634"/>
          </a:xfrm>
          <a:custGeom>
            <a:avLst/>
            <a:gdLst/>
            <a:ahLst/>
            <a:cxnLst/>
            <a:rect l="l" t="t" r="r" b="b"/>
            <a:pathLst>
              <a:path w="1159" h="1323" extrusionOk="0">
                <a:moveTo>
                  <a:pt x="557" y="0"/>
                </a:moveTo>
                <a:cubicBezTo>
                  <a:pt x="541" y="0"/>
                  <a:pt x="526" y="1"/>
                  <a:pt x="511" y="3"/>
                </a:cubicBezTo>
                <a:cubicBezTo>
                  <a:pt x="212" y="34"/>
                  <a:pt x="0" y="354"/>
                  <a:pt x="39" y="718"/>
                </a:cubicBezTo>
                <a:cubicBezTo>
                  <a:pt x="75" y="1063"/>
                  <a:pt x="321" y="1323"/>
                  <a:pt x="600" y="1323"/>
                </a:cubicBezTo>
                <a:cubicBezTo>
                  <a:pt x="616" y="1323"/>
                  <a:pt x="632" y="1322"/>
                  <a:pt x="648" y="1320"/>
                </a:cubicBezTo>
                <a:cubicBezTo>
                  <a:pt x="947" y="1289"/>
                  <a:pt x="1158" y="969"/>
                  <a:pt x="1120" y="605"/>
                </a:cubicBezTo>
                <a:cubicBezTo>
                  <a:pt x="1085" y="261"/>
                  <a:pt x="837"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flipH="1">
            <a:off x="7941009" y="1466504"/>
            <a:ext cx="170700" cy="129859"/>
          </a:xfrm>
          <a:custGeom>
            <a:avLst/>
            <a:gdLst/>
            <a:ahLst/>
            <a:cxnLst/>
            <a:rect l="l" t="t" r="r" b="b"/>
            <a:pathLst>
              <a:path w="2909" h="2213" extrusionOk="0">
                <a:moveTo>
                  <a:pt x="1189" y="0"/>
                </a:moveTo>
                <a:cubicBezTo>
                  <a:pt x="1070" y="0"/>
                  <a:pt x="953" y="19"/>
                  <a:pt x="840" y="56"/>
                </a:cubicBezTo>
                <a:cubicBezTo>
                  <a:pt x="293" y="237"/>
                  <a:pt x="26" y="781"/>
                  <a:pt x="15" y="805"/>
                </a:cubicBezTo>
                <a:cubicBezTo>
                  <a:pt x="1" y="832"/>
                  <a:pt x="11" y="864"/>
                  <a:pt x="39" y="876"/>
                </a:cubicBezTo>
                <a:cubicBezTo>
                  <a:pt x="46" y="880"/>
                  <a:pt x="54" y="882"/>
                  <a:pt x="62" y="882"/>
                </a:cubicBezTo>
                <a:cubicBezTo>
                  <a:pt x="82" y="882"/>
                  <a:pt x="102" y="871"/>
                  <a:pt x="111" y="852"/>
                </a:cubicBezTo>
                <a:cubicBezTo>
                  <a:pt x="114" y="847"/>
                  <a:pt x="372" y="325"/>
                  <a:pt x="874" y="159"/>
                </a:cubicBezTo>
                <a:cubicBezTo>
                  <a:pt x="976" y="126"/>
                  <a:pt x="1081" y="109"/>
                  <a:pt x="1190" y="109"/>
                </a:cubicBezTo>
                <a:cubicBezTo>
                  <a:pt x="1390" y="109"/>
                  <a:pt x="1600" y="166"/>
                  <a:pt x="1818" y="281"/>
                </a:cubicBezTo>
                <a:cubicBezTo>
                  <a:pt x="2775" y="786"/>
                  <a:pt x="2338" y="2128"/>
                  <a:pt x="2334" y="2142"/>
                </a:cubicBezTo>
                <a:cubicBezTo>
                  <a:pt x="2325" y="2169"/>
                  <a:pt x="2339" y="2200"/>
                  <a:pt x="2368" y="2210"/>
                </a:cubicBezTo>
                <a:cubicBezTo>
                  <a:pt x="2373" y="2211"/>
                  <a:pt x="2378" y="2212"/>
                  <a:pt x="2383" y="2212"/>
                </a:cubicBezTo>
                <a:cubicBezTo>
                  <a:pt x="2386" y="2212"/>
                  <a:pt x="2388" y="2212"/>
                  <a:pt x="2390" y="2212"/>
                </a:cubicBezTo>
                <a:cubicBezTo>
                  <a:pt x="2411" y="2210"/>
                  <a:pt x="2429" y="2196"/>
                  <a:pt x="2437" y="2174"/>
                </a:cubicBezTo>
                <a:cubicBezTo>
                  <a:pt x="2441" y="2159"/>
                  <a:pt x="2908" y="732"/>
                  <a:pt x="1870" y="185"/>
                </a:cubicBezTo>
                <a:cubicBezTo>
                  <a:pt x="1636" y="62"/>
                  <a:pt x="1408" y="0"/>
                  <a:pt x="1189"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flipH="1">
            <a:off x="7963836" y="1514622"/>
            <a:ext cx="95179" cy="28342"/>
          </a:xfrm>
          <a:custGeom>
            <a:avLst/>
            <a:gdLst/>
            <a:ahLst/>
            <a:cxnLst/>
            <a:rect l="l" t="t" r="r" b="b"/>
            <a:pathLst>
              <a:path w="1622" h="483" extrusionOk="0">
                <a:moveTo>
                  <a:pt x="965" y="1"/>
                </a:moveTo>
                <a:cubicBezTo>
                  <a:pt x="455" y="1"/>
                  <a:pt x="29" y="384"/>
                  <a:pt x="23" y="389"/>
                </a:cubicBezTo>
                <a:cubicBezTo>
                  <a:pt x="2" y="409"/>
                  <a:pt x="1" y="444"/>
                  <a:pt x="21" y="466"/>
                </a:cubicBezTo>
                <a:cubicBezTo>
                  <a:pt x="32" y="477"/>
                  <a:pt x="47" y="483"/>
                  <a:pt x="62" y="483"/>
                </a:cubicBezTo>
                <a:cubicBezTo>
                  <a:pt x="63" y="483"/>
                  <a:pt x="64" y="482"/>
                  <a:pt x="65" y="482"/>
                </a:cubicBezTo>
                <a:cubicBezTo>
                  <a:pt x="78" y="481"/>
                  <a:pt x="88" y="477"/>
                  <a:pt x="96" y="470"/>
                </a:cubicBezTo>
                <a:cubicBezTo>
                  <a:pt x="102" y="465"/>
                  <a:pt x="496" y="109"/>
                  <a:pt x="964" y="109"/>
                </a:cubicBezTo>
                <a:cubicBezTo>
                  <a:pt x="1147" y="109"/>
                  <a:pt x="1341" y="164"/>
                  <a:pt x="1528" y="315"/>
                </a:cubicBezTo>
                <a:cubicBezTo>
                  <a:pt x="1538" y="324"/>
                  <a:pt x="1550" y="328"/>
                  <a:pt x="1562" y="328"/>
                </a:cubicBezTo>
                <a:cubicBezTo>
                  <a:pt x="1578" y="328"/>
                  <a:pt x="1593" y="321"/>
                  <a:pt x="1603" y="308"/>
                </a:cubicBezTo>
                <a:cubicBezTo>
                  <a:pt x="1622" y="284"/>
                  <a:pt x="1619" y="251"/>
                  <a:pt x="1596" y="232"/>
                </a:cubicBezTo>
                <a:cubicBezTo>
                  <a:pt x="1386" y="62"/>
                  <a:pt x="1169" y="1"/>
                  <a:pt x="965"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flipH="1">
            <a:off x="7445456" y="1125925"/>
            <a:ext cx="142240" cy="316227"/>
          </a:xfrm>
          <a:custGeom>
            <a:avLst/>
            <a:gdLst/>
            <a:ahLst/>
            <a:cxnLst/>
            <a:rect l="l" t="t" r="r" b="b"/>
            <a:pathLst>
              <a:path w="2424" h="5389" extrusionOk="0">
                <a:moveTo>
                  <a:pt x="57" y="0"/>
                </a:moveTo>
                <a:cubicBezTo>
                  <a:pt x="56" y="0"/>
                  <a:pt x="55" y="0"/>
                  <a:pt x="54" y="1"/>
                </a:cubicBezTo>
                <a:cubicBezTo>
                  <a:pt x="25" y="3"/>
                  <a:pt x="0" y="27"/>
                  <a:pt x="1" y="56"/>
                </a:cubicBezTo>
                <a:cubicBezTo>
                  <a:pt x="13" y="408"/>
                  <a:pt x="120" y="3493"/>
                  <a:pt x="404" y="3856"/>
                </a:cubicBezTo>
                <a:cubicBezTo>
                  <a:pt x="484" y="3957"/>
                  <a:pt x="605" y="4043"/>
                  <a:pt x="787" y="4043"/>
                </a:cubicBezTo>
                <a:cubicBezTo>
                  <a:pt x="961" y="4043"/>
                  <a:pt x="1191" y="3964"/>
                  <a:pt x="1493" y="3744"/>
                </a:cubicBezTo>
                <a:cubicBezTo>
                  <a:pt x="1505" y="3736"/>
                  <a:pt x="1514" y="3729"/>
                  <a:pt x="1519" y="3725"/>
                </a:cubicBezTo>
                <a:cubicBezTo>
                  <a:pt x="1614" y="3662"/>
                  <a:pt x="1704" y="3631"/>
                  <a:pt x="1788" y="3631"/>
                </a:cubicBezTo>
                <a:cubicBezTo>
                  <a:pt x="1862" y="3631"/>
                  <a:pt x="1931" y="3655"/>
                  <a:pt x="1993" y="3704"/>
                </a:cubicBezTo>
                <a:cubicBezTo>
                  <a:pt x="2213" y="3878"/>
                  <a:pt x="2306" y="4325"/>
                  <a:pt x="2188" y="4642"/>
                </a:cubicBezTo>
                <a:cubicBezTo>
                  <a:pt x="2038" y="5044"/>
                  <a:pt x="1631" y="5286"/>
                  <a:pt x="1628" y="5289"/>
                </a:cubicBezTo>
                <a:cubicBezTo>
                  <a:pt x="1602" y="5304"/>
                  <a:pt x="1592" y="5336"/>
                  <a:pt x="1608" y="5362"/>
                </a:cubicBezTo>
                <a:cubicBezTo>
                  <a:pt x="1619" y="5378"/>
                  <a:pt x="1636" y="5388"/>
                  <a:pt x="1655" y="5388"/>
                </a:cubicBezTo>
                <a:cubicBezTo>
                  <a:pt x="1657" y="5388"/>
                  <a:pt x="1658" y="5388"/>
                  <a:pt x="1660" y="5388"/>
                </a:cubicBezTo>
                <a:cubicBezTo>
                  <a:pt x="1667" y="5387"/>
                  <a:pt x="1675" y="5385"/>
                  <a:pt x="1681" y="5381"/>
                </a:cubicBezTo>
                <a:cubicBezTo>
                  <a:pt x="1699" y="5370"/>
                  <a:pt x="2126" y="5118"/>
                  <a:pt x="2289" y="4678"/>
                </a:cubicBezTo>
                <a:cubicBezTo>
                  <a:pt x="2423" y="4316"/>
                  <a:pt x="2317" y="3822"/>
                  <a:pt x="2059" y="3619"/>
                </a:cubicBezTo>
                <a:cubicBezTo>
                  <a:pt x="1978" y="3554"/>
                  <a:pt x="1886" y="3522"/>
                  <a:pt x="1789" y="3522"/>
                </a:cubicBezTo>
                <a:cubicBezTo>
                  <a:pt x="1684" y="3522"/>
                  <a:pt x="1572" y="3560"/>
                  <a:pt x="1459" y="3634"/>
                </a:cubicBezTo>
                <a:cubicBezTo>
                  <a:pt x="1452" y="3640"/>
                  <a:pt x="1442" y="3646"/>
                  <a:pt x="1429" y="3656"/>
                </a:cubicBezTo>
                <a:cubicBezTo>
                  <a:pt x="1173" y="3843"/>
                  <a:pt x="959" y="3937"/>
                  <a:pt x="789" y="3937"/>
                </a:cubicBezTo>
                <a:cubicBezTo>
                  <a:pt x="665" y="3937"/>
                  <a:pt x="565" y="3888"/>
                  <a:pt x="488" y="3790"/>
                </a:cubicBezTo>
                <a:cubicBezTo>
                  <a:pt x="267" y="3506"/>
                  <a:pt x="138" y="995"/>
                  <a:pt x="109" y="53"/>
                </a:cubicBezTo>
                <a:cubicBezTo>
                  <a:pt x="109" y="24"/>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flipH="1">
            <a:off x="7215489" y="836457"/>
            <a:ext cx="807730" cy="276852"/>
          </a:xfrm>
          <a:custGeom>
            <a:avLst/>
            <a:gdLst/>
            <a:ahLst/>
            <a:cxnLst/>
            <a:rect l="l" t="t" r="r" b="b"/>
            <a:pathLst>
              <a:path w="13765" h="4718" extrusionOk="0">
                <a:moveTo>
                  <a:pt x="7035" y="152"/>
                </a:moveTo>
                <a:lnTo>
                  <a:pt x="7035" y="152"/>
                </a:lnTo>
                <a:cubicBezTo>
                  <a:pt x="7035" y="152"/>
                  <a:pt x="7035" y="152"/>
                  <a:pt x="7035" y="153"/>
                </a:cubicBezTo>
                <a:cubicBezTo>
                  <a:pt x="7035" y="153"/>
                  <a:pt x="7035" y="153"/>
                  <a:pt x="7035" y="153"/>
                </a:cubicBezTo>
                <a:lnTo>
                  <a:pt x="7035" y="153"/>
                </a:lnTo>
                <a:cubicBezTo>
                  <a:pt x="7036" y="152"/>
                  <a:pt x="7037" y="152"/>
                  <a:pt x="7038" y="152"/>
                </a:cubicBezTo>
                <a:cubicBezTo>
                  <a:pt x="7042" y="152"/>
                  <a:pt x="7049" y="153"/>
                  <a:pt x="7059" y="156"/>
                </a:cubicBezTo>
                <a:cubicBezTo>
                  <a:pt x="7157" y="186"/>
                  <a:pt x="7269" y="284"/>
                  <a:pt x="7364" y="375"/>
                </a:cubicBezTo>
                <a:cubicBezTo>
                  <a:pt x="7459" y="469"/>
                  <a:pt x="7548" y="575"/>
                  <a:pt x="7631" y="683"/>
                </a:cubicBezTo>
                <a:cubicBezTo>
                  <a:pt x="7884" y="1020"/>
                  <a:pt x="8092" y="1397"/>
                  <a:pt x="8219" y="1797"/>
                </a:cubicBezTo>
                <a:lnTo>
                  <a:pt x="8219" y="1797"/>
                </a:lnTo>
                <a:cubicBezTo>
                  <a:pt x="7876" y="1464"/>
                  <a:pt x="7556" y="1104"/>
                  <a:pt x="7287" y="714"/>
                </a:cubicBezTo>
                <a:cubicBezTo>
                  <a:pt x="7209" y="601"/>
                  <a:pt x="7136" y="483"/>
                  <a:pt x="7083" y="363"/>
                </a:cubicBezTo>
                <a:cubicBezTo>
                  <a:pt x="7057" y="305"/>
                  <a:pt x="7033" y="241"/>
                  <a:pt x="7031" y="190"/>
                </a:cubicBezTo>
                <a:cubicBezTo>
                  <a:pt x="7028" y="170"/>
                  <a:pt x="7034" y="155"/>
                  <a:pt x="7035" y="153"/>
                </a:cubicBezTo>
                <a:lnTo>
                  <a:pt x="7035" y="153"/>
                </a:lnTo>
                <a:cubicBezTo>
                  <a:pt x="7034" y="153"/>
                  <a:pt x="7033" y="153"/>
                  <a:pt x="7033" y="153"/>
                </a:cubicBezTo>
                <a:cubicBezTo>
                  <a:pt x="7032" y="153"/>
                  <a:pt x="7033" y="153"/>
                  <a:pt x="7035" y="153"/>
                </a:cubicBezTo>
                <a:lnTo>
                  <a:pt x="7035" y="153"/>
                </a:lnTo>
                <a:cubicBezTo>
                  <a:pt x="7035" y="153"/>
                  <a:pt x="7035" y="153"/>
                  <a:pt x="7035" y="153"/>
                </a:cubicBezTo>
                <a:lnTo>
                  <a:pt x="7035" y="153"/>
                </a:lnTo>
                <a:cubicBezTo>
                  <a:pt x="7035" y="153"/>
                  <a:pt x="7035" y="153"/>
                  <a:pt x="7035" y="153"/>
                </a:cubicBezTo>
                <a:lnTo>
                  <a:pt x="7035" y="153"/>
                </a:lnTo>
                <a:cubicBezTo>
                  <a:pt x="7035" y="153"/>
                  <a:pt x="7035" y="153"/>
                  <a:pt x="7035" y="153"/>
                </a:cubicBezTo>
                <a:lnTo>
                  <a:pt x="7035" y="153"/>
                </a:lnTo>
                <a:cubicBezTo>
                  <a:pt x="7035" y="152"/>
                  <a:pt x="7035" y="152"/>
                  <a:pt x="7035" y="152"/>
                </a:cubicBezTo>
                <a:close/>
                <a:moveTo>
                  <a:pt x="11407" y="289"/>
                </a:moveTo>
                <a:cubicBezTo>
                  <a:pt x="11408" y="289"/>
                  <a:pt x="11412" y="289"/>
                  <a:pt x="11423" y="290"/>
                </a:cubicBezTo>
                <a:cubicBezTo>
                  <a:pt x="11441" y="294"/>
                  <a:pt x="11464" y="307"/>
                  <a:pt x="11487" y="326"/>
                </a:cubicBezTo>
                <a:cubicBezTo>
                  <a:pt x="11531" y="361"/>
                  <a:pt x="11572" y="415"/>
                  <a:pt x="11608" y="468"/>
                </a:cubicBezTo>
                <a:cubicBezTo>
                  <a:pt x="11749" y="692"/>
                  <a:pt x="11838" y="958"/>
                  <a:pt x="11903" y="1224"/>
                </a:cubicBezTo>
                <a:cubicBezTo>
                  <a:pt x="11965" y="1490"/>
                  <a:pt x="12002" y="1765"/>
                  <a:pt x="12000" y="2038"/>
                </a:cubicBezTo>
                <a:cubicBezTo>
                  <a:pt x="11999" y="2082"/>
                  <a:pt x="11998" y="2127"/>
                  <a:pt x="11995" y="2172"/>
                </a:cubicBezTo>
                <a:lnTo>
                  <a:pt x="11995" y="2172"/>
                </a:lnTo>
                <a:cubicBezTo>
                  <a:pt x="11870" y="1933"/>
                  <a:pt x="11759" y="1686"/>
                  <a:pt x="11660" y="1437"/>
                </a:cubicBezTo>
                <a:cubicBezTo>
                  <a:pt x="11558" y="1179"/>
                  <a:pt x="11467" y="916"/>
                  <a:pt x="11414" y="648"/>
                </a:cubicBezTo>
                <a:cubicBezTo>
                  <a:pt x="11401" y="582"/>
                  <a:pt x="11390" y="515"/>
                  <a:pt x="11386" y="450"/>
                </a:cubicBezTo>
                <a:cubicBezTo>
                  <a:pt x="11381" y="388"/>
                  <a:pt x="11388" y="312"/>
                  <a:pt x="11405" y="291"/>
                </a:cubicBezTo>
                <a:cubicBezTo>
                  <a:pt x="11408" y="290"/>
                  <a:pt x="11406" y="289"/>
                  <a:pt x="11407" y="289"/>
                </a:cubicBezTo>
                <a:close/>
                <a:moveTo>
                  <a:pt x="7040" y="0"/>
                </a:moveTo>
                <a:cubicBezTo>
                  <a:pt x="7004" y="0"/>
                  <a:pt x="6963" y="10"/>
                  <a:pt x="6928" y="44"/>
                </a:cubicBezTo>
                <a:cubicBezTo>
                  <a:pt x="6876" y="97"/>
                  <a:pt x="6875" y="159"/>
                  <a:pt x="6876" y="202"/>
                </a:cubicBezTo>
                <a:cubicBezTo>
                  <a:pt x="6884" y="291"/>
                  <a:pt x="6913" y="359"/>
                  <a:pt x="6942" y="428"/>
                </a:cubicBezTo>
                <a:cubicBezTo>
                  <a:pt x="7002" y="563"/>
                  <a:pt x="7079" y="684"/>
                  <a:pt x="7158" y="803"/>
                </a:cubicBezTo>
                <a:cubicBezTo>
                  <a:pt x="7484" y="1272"/>
                  <a:pt x="7870" y="1685"/>
                  <a:pt x="8284" y="2070"/>
                </a:cubicBezTo>
                <a:cubicBezTo>
                  <a:pt x="8288" y="2074"/>
                  <a:pt x="8291" y="2077"/>
                  <a:pt x="8295" y="2081"/>
                </a:cubicBezTo>
                <a:lnTo>
                  <a:pt x="8295" y="2081"/>
                </a:lnTo>
                <a:cubicBezTo>
                  <a:pt x="8301" y="2108"/>
                  <a:pt x="8307" y="2136"/>
                  <a:pt x="8312" y="2163"/>
                </a:cubicBezTo>
                <a:cubicBezTo>
                  <a:pt x="8361" y="2429"/>
                  <a:pt x="8364" y="2705"/>
                  <a:pt x="8301" y="2964"/>
                </a:cubicBezTo>
                <a:cubicBezTo>
                  <a:pt x="8239" y="3224"/>
                  <a:pt x="8110" y="3464"/>
                  <a:pt x="7928" y="3660"/>
                </a:cubicBezTo>
                <a:cubicBezTo>
                  <a:pt x="7746" y="3856"/>
                  <a:pt x="7517" y="4011"/>
                  <a:pt x="7272" y="4130"/>
                </a:cubicBezTo>
                <a:cubicBezTo>
                  <a:pt x="7027" y="4248"/>
                  <a:pt x="6766" y="4336"/>
                  <a:pt x="6499" y="4393"/>
                </a:cubicBezTo>
                <a:cubicBezTo>
                  <a:pt x="6182" y="4460"/>
                  <a:pt x="5859" y="4486"/>
                  <a:pt x="5536" y="4486"/>
                </a:cubicBezTo>
                <a:cubicBezTo>
                  <a:pt x="5310" y="4486"/>
                  <a:pt x="5084" y="4473"/>
                  <a:pt x="4859" y="4453"/>
                </a:cubicBezTo>
                <a:cubicBezTo>
                  <a:pt x="4311" y="4397"/>
                  <a:pt x="3765" y="4295"/>
                  <a:pt x="3230" y="4151"/>
                </a:cubicBezTo>
                <a:cubicBezTo>
                  <a:pt x="2161" y="3855"/>
                  <a:pt x="1117" y="3444"/>
                  <a:pt x="130" y="2938"/>
                </a:cubicBezTo>
                <a:lnTo>
                  <a:pt x="128" y="2942"/>
                </a:lnTo>
                <a:cubicBezTo>
                  <a:pt x="116" y="2936"/>
                  <a:pt x="103" y="2933"/>
                  <a:pt x="91" y="2933"/>
                </a:cubicBezTo>
                <a:cubicBezTo>
                  <a:pt x="63" y="2933"/>
                  <a:pt x="36" y="2948"/>
                  <a:pt x="21" y="2974"/>
                </a:cubicBezTo>
                <a:cubicBezTo>
                  <a:pt x="0" y="3014"/>
                  <a:pt x="13" y="3062"/>
                  <a:pt x="53" y="3084"/>
                </a:cubicBezTo>
                <a:cubicBezTo>
                  <a:pt x="1038" y="3638"/>
                  <a:pt x="2079" y="4082"/>
                  <a:pt x="3170" y="4387"/>
                </a:cubicBezTo>
                <a:cubicBezTo>
                  <a:pt x="3716" y="4534"/>
                  <a:pt x="4272" y="4654"/>
                  <a:pt x="4840" y="4697"/>
                </a:cubicBezTo>
                <a:cubicBezTo>
                  <a:pt x="5003" y="4710"/>
                  <a:pt x="5168" y="4717"/>
                  <a:pt x="5332" y="4717"/>
                </a:cubicBezTo>
                <a:cubicBezTo>
                  <a:pt x="5738" y="4717"/>
                  <a:pt x="6145" y="4674"/>
                  <a:pt x="6541" y="4577"/>
                </a:cubicBezTo>
                <a:cubicBezTo>
                  <a:pt x="6819" y="4505"/>
                  <a:pt x="7093" y="4413"/>
                  <a:pt x="7348" y="4280"/>
                </a:cubicBezTo>
                <a:cubicBezTo>
                  <a:pt x="7602" y="4152"/>
                  <a:pt x="7849" y="3990"/>
                  <a:pt x="8048" y="3773"/>
                </a:cubicBezTo>
                <a:cubicBezTo>
                  <a:pt x="8248" y="3560"/>
                  <a:pt x="8392" y="3292"/>
                  <a:pt x="8460" y="3005"/>
                </a:cubicBezTo>
                <a:cubicBezTo>
                  <a:pt x="8519" y="2758"/>
                  <a:pt x="8523" y="2501"/>
                  <a:pt x="8490" y="2253"/>
                </a:cubicBezTo>
                <a:lnTo>
                  <a:pt x="8490" y="2253"/>
                </a:lnTo>
                <a:cubicBezTo>
                  <a:pt x="8847" y="2563"/>
                  <a:pt x="9230" y="2846"/>
                  <a:pt x="9646" y="3078"/>
                </a:cubicBezTo>
                <a:cubicBezTo>
                  <a:pt x="9895" y="3213"/>
                  <a:pt x="10157" y="3332"/>
                  <a:pt x="10435" y="3407"/>
                </a:cubicBezTo>
                <a:cubicBezTo>
                  <a:pt x="10609" y="3453"/>
                  <a:pt x="10790" y="3484"/>
                  <a:pt x="10973" y="3484"/>
                </a:cubicBezTo>
                <a:cubicBezTo>
                  <a:pt x="11083" y="3484"/>
                  <a:pt x="11193" y="3473"/>
                  <a:pt x="11303" y="3447"/>
                </a:cubicBezTo>
                <a:cubicBezTo>
                  <a:pt x="11598" y="3380"/>
                  <a:pt x="11853" y="3159"/>
                  <a:pt x="11975" y="2889"/>
                </a:cubicBezTo>
                <a:cubicBezTo>
                  <a:pt x="12016" y="2804"/>
                  <a:pt x="12048" y="2716"/>
                  <a:pt x="12072" y="2627"/>
                </a:cubicBezTo>
                <a:lnTo>
                  <a:pt x="12072" y="2627"/>
                </a:lnTo>
                <a:cubicBezTo>
                  <a:pt x="12146" y="2751"/>
                  <a:pt x="12224" y="2873"/>
                  <a:pt x="12306" y="2992"/>
                </a:cubicBezTo>
                <a:cubicBezTo>
                  <a:pt x="12471" y="3223"/>
                  <a:pt x="12651" y="3447"/>
                  <a:pt x="12870" y="3637"/>
                </a:cubicBezTo>
                <a:cubicBezTo>
                  <a:pt x="13070" y="3808"/>
                  <a:pt x="13322" y="3969"/>
                  <a:pt x="13615" y="3969"/>
                </a:cubicBezTo>
                <a:cubicBezTo>
                  <a:pt x="13639" y="3969"/>
                  <a:pt x="13663" y="3968"/>
                  <a:pt x="13687" y="3966"/>
                </a:cubicBezTo>
                <a:lnTo>
                  <a:pt x="13688" y="3966"/>
                </a:lnTo>
                <a:cubicBezTo>
                  <a:pt x="13733" y="3961"/>
                  <a:pt x="13764" y="3922"/>
                  <a:pt x="13760" y="3877"/>
                </a:cubicBezTo>
                <a:cubicBezTo>
                  <a:pt x="13755" y="3836"/>
                  <a:pt x="13721" y="3806"/>
                  <a:pt x="13679" y="3806"/>
                </a:cubicBezTo>
                <a:cubicBezTo>
                  <a:pt x="13677" y="3806"/>
                  <a:pt x="13674" y="3806"/>
                  <a:pt x="13671" y="3806"/>
                </a:cubicBezTo>
                <a:lnTo>
                  <a:pt x="13670" y="3806"/>
                </a:lnTo>
                <a:cubicBezTo>
                  <a:pt x="13651" y="3808"/>
                  <a:pt x="13632" y="3809"/>
                  <a:pt x="13614" y="3809"/>
                </a:cubicBezTo>
                <a:cubicBezTo>
                  <a:pt x="13384" y="3809"/>
                  <a:pt x="13160" y="3678"/>
                  <a:pt x="12973" y="3517"/>
                </a:cubicBezTo>
                <a:cubicBezTo>
                  <a:pt x="12768" y="3342"/>
                  <a:pt x="12594" y="3126"/>
                  <a:pt x="12434" y="2901"/>
                </a:cubicBezTo>
                <a:cubicBezTo>
                  <a:pt x="12322" y="2740"/>
                  <a:pt x="12217" y="2573"/>
                  <a:pt x="12119" y="2401"/>
                </a:cubicBezTo>
                <a:lnTo>
                  <a:pt x="12119" y="2401"/>
                </a:lnTo>
                <a:cubicBezTo>
                  <a:pt x="12137" y="2281"/>
                  <a:pt x="12145" y="2160"/>
                  <a:pt x="12146" y="2040"/>
                </a:cubicBezTo>
                <a:cubicBezTo>
                  <a:pt x="12147" y="1753"/>
                  <a:pt x="12109" y="1469"/>
                  <a:pt x="12044" y="1190"/>
                </a:cubicBezTo>
                <a:cubicBezTo>
                  <a:pt x="11976" y="915"/>
                  <a:pt x="11886" y="640"/>
                  <a:pt x="11728" y="389"/>
                </a:cubicBezTo>
                <a:cubicBezTo>
                  <a:pt x="11687" y="328"/>
                  <a:pt x="11642" y="267"/>
                  <a:pt x="11577" y="215"/>
                </a:cubicBezTo>
                <a:cubicBezTo>
                  <a:pt x="11545" y="189"/>
                  <a:pt x="11506" y="164"/>
                  <a:pt x="11457" y="153"/>
                </a:cubicBezTo>
                <a:cubicBezTo>
                  <a:pt x="11442" y="149"/>
                  <a:pt x="11425" y="146"/>
                  <a:pt x="11406" y="146"/>
                </a:cubicBezTo>
                <a:cubicBezTo>
                  <a:pt x="11395" y="146"/>
                  <a:pt x="11382" y="147"/>
                  <a:pt x="11369" y="150"/>
                </a:cubicBezTo>
                <a:cubicBezTo>
                  <a:pt x="11336" y="158"/>
                  <a:pt x="11307" y="184"/>
                  <a:pt x="11288" y="207"/>
                </a:cubicBezTo>
                <a:cubicBezTo>
                  <a:pt x="11228" y="306"/>
                  <a:pt x="11243" y="382"/>
                  <a:pt x="11241" y="457"/>
                </a:cubicBezTo>
                <a:cubicBezTo>
                  <a:pt x="11245" y="534"/>
                  <a:pt x="11258" y="605"/>
                  <a:pt x="11270" y="676"/>
                </a:cubicBezTo>
                <a:cubicBezTo>
                  <a:pt x="11327" y="958"/>
                  <a:pt x="11417" y="1228"/>
                  <a:pt x="11520" y="1491"/>
                </a:cubicBezTo>
                <a:cubicBezTo>
                  <a:pt x="11648" y="1815"/>
                  <a:pt x="11794" y="2133"/>
                  <a:pt x="11963" y="2438"/>
                </a:cubicBezTo>
                <a:lnTo>
                  <a:pt x="11963" y="2438"/>
                </a:lnTo>
                <a:cubicBezTo>
                  <a:pt x="11939" y="2573"/>
                  <a:pt x="11900" y="2703"/>
                  <a:pt x="11842" y="2823"/>
                </a:cubicBezTo>
                <a:cubicBezTo>
                  <a:pt x="11731" y="3063"/>
                  <a:pt x="11522" y="3243"/>
                  <a:pt x="11266" y="3302"/>
                </a:cubicBezTo>
                <a:cubicBezTo>
                  <a:pt x="11170" y="3325"/>
                  <a:pt x="11071" y="3335"/>
                  <a:pt x="10971" y="3335"/>
                </a:cubicBezTo>
                <a:cubicBezTo>
                  <a:pt x="10805" y="3335"/>
                  <a:pt x="10636" y="3307"/>
                  <a:pt x="10473" y="3263"/>
                </a:cubicBezTo>
                <a:cubicBezTo>
                  <a:pt x="10211" y="3191"/>
                  <a:pt x="9959" y="3078"/>
                  <a:pt x="9718" y="2945"/>
                </a:cubicBezTo>
                <a:cubicBezTo>
                  <a:pt x="9258" y="2688"/>
                  <a:pt x="8836" y="2364"/>
                  <a:pt x="8444" y="2008"/>
                </a:cubicBezTo>
                <a:lnTo>
                  <a:pt x="8444" y="2008"/>
                </a:lnTo>
                <a:cubicBezTo>
                  <a:pt x="8323" y="1490"/>
                  <a:pt x="8075" y="1013"/>
                  <a:pt x="7759" y="593"/>
                </a:cubicBezTo>
                <a:cubicBezTo>
                  <a:pt x="7672" y="479"/>
                  <a:pt x="7579" y="370"/>
                  <a:pt x="7476" y="268"/>
                </a:cubicBezTo>
                <a:cubicBezTo>
                  <a:pt x="7369" y="169"/>
                  <a:pt x="7270" y="66"/>
                  <a:pt x="7100" y="8"/>
                </a:cubicBezTo>
                <a:cubicBezTo>
                  <a:pt x="7084" y="4"/>
                  <a:pt x="7063" y="0"/>
                  <a:pt x="7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flipH="1">
            <a:off x="7133514" y="1647063"/>
            <a:ext cx="480296" cy="570076"/>
          </a:xfrm>
          <a:custGeom>
            <a:avLst/>
            <a:gdLst/>
            <a:ahLst/>
            <a:cxnLst/>
            <a:rect l="l" t="t" r="r" b="b"/>
            <a:pathLst>
              <a:path w="8185" h="9715" extrusionOk="0">
                <a:moveTo>
                  <a:pt x="3788" y="1"/>
                </a:moveTo>
                <a:cubicBezTo>
                  <a:pt x="3760" y="1"/>
                  <a:pt x="3732" y="8"/>
                  <a:pt x="3703" y="23"/>
                </a:cubicBezTo>
                <a:cubicBezTo>
                  <a:pt x="3213" y="283"/>
                  <a:pt x="3274" y="1691"/>
                  <a:pt x="3274" y="1691"/>
                </a:cubicBezTo>
                <a:cubicBezTo>
                  <a:pt x="3274" y="1691"/>
                  <a:pt x="1394" y="1250"/>
                  <a:pt x="501" y="1250"/>
                </a:cubicBezTo>
                <a:cubicBezTo>
                  <a:pt x="230" y="1250"/>
                  <a:pt x="50" y="1290"/>
                  <a:pt x="40" y="1396"/>
                </a:cubicBezTo>
                <a:cubicBezTo>
                  <a:pt x="1" y="1850"/>
                  <a:pt x="2016" y="2306"/>
                  <a:pt x="2016" y="2306"/>
                </a:cubicBezTo>
                <a:cubicBezTo>
                  <a:pt x="2016" y="2306"/>
                  <a:pt x="1686" y="2242"/>
                  <a:pt x="1354" y="2242"/>
                </a:cubicBezTo>
                <a:cubicBezTo>
                  <a:pt x="989" y="2242"/>
                  <a:pt x="622" y="2319"/>
                  <a:pt x="684" y="2640"/>
                </a:cubicBezTo>
                <a:cubicBezTo>
                  <a:pt x="769" y="2998"/>
                  <a:pt x="1857" y="3011"/>
                  <a:pt x="1857" y="3011"/>
                </a:cubicBezTo>
                <a:cubicBezTo>
                  <a:pt x="1857" y="3011"/>
                  <a:pt x="722" y="3034"/>
                  <a:pt x="789" y="3420"/>
                </a:cubicBezTo>
                <a:cubicBezTo>
                  <a:pt x="831" y="3669"/>
                  <a:pt x="1279" y="3713"/>
                  <a:pt x="1592" y="3713"/>
                </a:cubicBezTo>
                <a:cubicBezTo>
                  <a:pt x="1765" y="3713"/>
                  <a:pt x="1896" y="3700"/>
                  <a:pt x="1896" y="3700"/>
                </a:cubicBezTo>
                <a:lnTo>
                  <a:pt x="1896" y="3700"/>
                </a:lnTo>
                <a:cubicBezTo>
                  <a:pt x="1896" y="3700"/>
                  <a:pt x="977" y="3811"/>
                  <a:pt x="1073" y="4203"/>
                </a:cubicBezTo>
                <a:cubicBezTo>
                  <a:pt x="1136" y="4459"/>
                  <a:pt x="1467" y="4576"/>
                  <a:pt x="2012" y="4576"/>
                </a:cubicBezTo>
                <a:cubicBezTo>
                  <a:pt x="2303" y="4576"/>
                  <a:pt x="2656" y="4543"/>
                  <a:pt x="3061" y="4478"/>
                </a:cubicBezTo>
                <a:lnTo>
                  <a:pt x="3080" y="4529"/>
                </a:lnTo>
                <a:lnTo>
                  <a:pt x="3791" y="9715"/>
                </a:lnTo>
                <a:lnTo>
                  <a:pt x="8185" y="8722"/>
                </a:lnTo>
                <a:lnTo>
                  <a:pt x="4626" y="1875"/>
                </a:lnTo>
                <a:cubicBezTo>
                  <a:pt x="4626" y="1875"/>
                  <a:pt x="4243" y="1"/>
                  <a:pt x="3788"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flipH="1">
            <a:off x="7028359" y="2158752"/>
            <a:ext cx="362936" cy="262945"/>
          </a:xfrm>
          <a:custGeom>
            <a:avLst/>
            <a:gdLst/>
            <a:ahLst/>
            <a:cxnLst/>
            <a:rect l="l" t="t" r="r" b="b"/>
            <a:pathLst>
              <a:path w="6185" h="4481" extrusionOk="0">
                <a:moveTo>
                  <a:pt x="4394" y="1"/>
                </a:moveTo>
                <a:lnTo>
                  <a:pt x="3594" y="182"/>
                </a:lnTo>
                <a:lnTo>
                  <a:pt x="2864" y="347"/>
                </a:lnTo>
                <a:lnTo>
                  <a:pt x="1564" y="642"/>
                </a:lnTo>
                <a:lnTo>
                  <a:pt x="0" y="995"/>
                </a:lnTo>
                <a:cubicBezTo>
                  <a:pt x="0" y="995"/>
                  <a:pt x="325" y="2771"/>
                  <a:pt x="708" y="4464"/>
                </a:cubicBezTo>
                <a:cubicBezTo>
                  <a:pt x="1204" y="4469"/>
                  <a:pt x="1695" y="4471"/>
                  <a:pt x="2180" y="4474"/>
                </a:cubicBezTo>
                <a:cubicBezTo>
                  <a:pt x="2479" y="4475"/>
                  <a:pt x="2777" y="4476"/>
                  <a:pt x="3070" y="4478"/>
                </a:cubicBezTo>
                <a:cubicBezTo>
                  <a:pt x="3542" y="4479"/>
                  <a:pt x="4003" y="4480"/>
                  <a:pt x="4453" y="4480"/>
                </a:cubicBezTo>
                <a:lnTo>
                  <a:pt x="4641" y="4480"/>
                </a:lnTo>
                <a:cubicBezTo>
                  <a:pt x="5176" y="4480"/>
                  <a:pt x="5690" y="4479"/>
                  <a:pt x="6184" y="4478"/>
                </a:cubicBezTo>
                <a:cubicBezTo>
                  <a:pt x="6143" y="4281"/>
                  <a:pt x="6096" y="4082"/>
                  <a:pt x="6045" y="3884"/>
                </a:cubicBezTo>
                <a:cubicBezTo>
                  <a:pt x="5513" y="1891"/>
                  <a:pt x="4394" y="1"/>
                  <a:pt x="4394"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flipH="1">
            <a:off x="7253984" y="1643953"/>
            <a:ext cx="361586" cy="280197"/>
          </a:xfrm>
          <a:custGeom>
            <a:avLst/>
            <a:gdLst/>
            <a:ahLst/>
            <a:cxnLst/>
            <a:rect l="l" t="t" r="r" b="b"/>
            <a:pathLst>
              <a:path w="6162" h="4775" extrusionOk="0">
                <a:moveTo>
                  <a:pt x="3814" y="1"/>
                </a:moveTo>
                <a:cubicBezTo>
                  <a:pt x="3778" y="1"/>
                  <a:pt x="3742" y="10"/>
                  <a:pt x="3707" y="28"/>
                </a:cubicBezTo>
                <a:cubicBezTo>
                  <a:pt x="3251" y="270"/>
                  <a:pt x="3246" y="1395"/>
                  <a:pt x="3251" y="1677"/>
                </a:cubicBezTo>
                <a:cubicBezTo>
                  <a:pt x="2872" y="1590"/>
                  <a:pt x="1345" y="1250"/>
                  <a:pt x="537" y="1250"/>
                </a:cubicBezTo>
                <a:cubicBezTo>
                  <a:pt x="326" y="1250"/>
                  <a:pt x="164" y="1274"/>
                  <a:pt x="85" y="1331"/>
                </a:cubicBezTo>
                <a:cubicBezTo>
                  <a:pt x="36" y="1367"/>
                  <a:pt x="22" y="1409"/>
                  <a:pt x="20" y="1439"/>
                </a:cubicBezTo>
                <a:cubicBezTo>
                  <a:pt x="0" y="1655"/>
                  <a:pt x="329" y="1876"/>
                  <a:pt x="1024" y="2114"/>
                </a:cubicBezTo>
                <a:cubicBezTo>
                  <a:pt x="1165" y="2162"/>
                  <a:pt x="1307" y="2207"/>
                  <a:pt x="1438" y="2244"/>
                </a:cubicBezTo>
                <a:cubicBezTo>
                  <a:pt x="1426" y="2244"/>
                  <a:pt x="1415" y="2244"/>
                  <a:pt x="1403" y="2244"/>
                </a:cubicBezTo>
                <a:cubicBezTo>
                  <a:pt x="1145" y="2244"/>
                  <a:pt x="873" y="2278"/>
                  <a:pt x="743" y="2410"/>
                </a:cubicBezTo>
                <a:cubicBezTo>
                  <a:pt x="669" y="2484"/>
                  <a:pt x="642" y="2580"/>
                  <a:pt x="665" y="2699"/>
                </a:cubicBezTo>
                <a:cubicBezTo>
                  <a:pt x="717" y="2914"/>
                  <a:pt x="1056" y="3016"/>
                  <a:pt x="1365" y="3064"/>
                </a:cubicBezTo>
                <a:cubicBezTo>
                  <a:pt x="1146" y="3102"/>
                  <a:pt x="919" y="3172"/>
                  <a:pt x="821" y="3290"/>
                </a:cubicBezTo>
                <a:cubicBezTo>
                  <a:pt x="775" y="3347"/>
                  <a:pt x="758" y="3409"/>
                  <a:pt x="770" y="3477"/>
                </a:cubicBezTo>
                <a:cubicBezTo>
                  <a:pt x="814" y="3720"/>
                  <a:pt x="1160" y="3791"/>
                  <a:pt x="1466" y="3807"/>
                </a:cubicBezTo>
                <a:cubicBezTo>
                  <a:pt x="1317" y="3859"/>
                  <a:pt x="1171" y="3935"/>
                  <a:pt x="1098" y="4041"/>
                </a:cubicBezTo>
                <a:cubicBezTo>
                  <a:pt x="1051" y="4110"/>
                  <a:pt x="1036" y="4185"/>
                  <a:pt x="1056" y="4264"/>
                </a:cubicBezTo>
                <a:cubicBezTo>
                  <a:pt x="1122" y="4537"/>
                  <a:pt x="1455" y="4674"/>
                  <a:pt x="2047" y="4674"/>
                </a:cubicBezTo>
                <a:cubicBezTo>
                  <a:pt x="2336" y="4674"/>
                  <a:pt x="2686" y="4642"/>
                  <a:pt x="3098" y="4576"/>
                </a:cubicBezTo>
                <a:lnTo>
                  <a:pt x="3084" y="4481"/>
                </a:lnTo>
                <a:cubicBezTo>
                  <a:pt x="2672" y="4547"/>
                  <a:pt x="2322" y="4579"/>
                  <a:pt x="2037" y="4579"/>
                </a:cubicBezTo>
                <a:cubicBezTo>
                  <a:pt x="1506" y="4579"/>
                  <a:pt x="1204" y="4466"/>
                  <a:pt x="1149" y="4242"/>
                </a:cubicBezTo>
                <a:cubicBezTo>
                  <a:pt x="1135" y="4190"/>
                  <a:pt x="1145" y="4141"/>
                  <a:pt x="1176" y="4095"/>
                </a:cubicBezTo>
                <a:cubicBezTo>
                  <a:pt x="1330" y="3873"/>
                  <a:pt x="1925" y="3799"/>
                  <a:pt x="1932" y="3796"/>
                </a:cubicBezTo>
                <a:lnTo>
                  <a:pt x="1921" y="3702"/>
                </a:lnTo>
                <a:cubicBezTo>
                  <a:pt x="1847" y="3710"/>
                  <a:pt x="1740" y="3717"/>
                  <a:pt x="1623" y="3717"/>
                </a:cubicBezTo>
                <a:cubicBezTo>
                  <a:pt x="1301" y="3717"/>
                  <a:pt x="900" y="3668"/>
                  <a:pt x="864" y="3462"/>
                </a:cubicBezTo>
                <a:cubicBezTo>
                  <a:pt x="857" y="3422"/>
                  <a:pt x="868" y="3387"/>
                  <a:pt x="895" y="3353"/>
                </a:cubicBezTo>
                <a:cubicBezTo>
                  <a:pt x="1050" y="3166"/>
                  <a:pt x="1662" y="3114"/>
                  <a:pt x="1887" y="3108"/>
                </a:cubicBezTo>
                <a:lnTo>
                  <a:pt x="1887" y="3014"/>
                </a:lnTo>
                <a:cubicBezTo>
                  <a:pt x="1594" y="3011"/>
                  <a:pt x="822" y="2946"/>
                  <a:pt x="759" y="2683"/>
                </a:cubicBezTo>
                <a:cubicBezTo>
                  <a:pt x="744" y="2598"/>
                  <a:pt x="761" y="2531"/>
                  <a:pt x="812" y="2479"/>
                </a:cubicBezTo>
                <a:cubicBezTo>
                  <a:pt x="916" y="2374"/>
                  <a:pt x="1148" y="2342"/>
                  <a:pt x="1388" y="2342"/>
                </a:cubicBezTo>
                <a:cubicBezTo>
                  <a:pt x="1639" y="2342"/>
                  <a:pt x="1900" y="2377"/>
                  <a:pt x="2037" y="2403"/>
                </a:cubicBezTo>
                <a:lnTo>
                  <a:pt x="2057" y="2311"/>
                </a:lnTo>
                <a:cubicBezTo>
                  <a:pt x="1294" y="2137"/>
                  <a:pt x="90" y="1750"/>
                  <a:pt x="117" y="1451"/>
                </a:cubicBezTo>
                <a:cubicBezTo>
                  <a:pt x="117" y="1441"/>
                  <a:pt x="122" y="1427"/>
                  <a:pt x="143" y="1411"/>
                </a:cubicBezTo>
                <a:cubicBezTo>
                  <a:pt x="206" y="1366"/>
                  <a:pt x="340" y="1348"/>
                  <a:pt x="519" y="1348"/>
                </a:cubicBezTo>
                <a:cubicBezTo>
                  <a:pt x="1234" y="1348"/>
                  <a:pt x="2677" y="1645"/>
                  <a:pt x="3293" y="1789"/>
                </a:cubicBezTo>
                <a:lnTo>
                  <a:pt x="3353" y="1803"/>
                </a:lnTo>
                <a:lnTo>
                  <a:pt x="3351" y="1740"/>
                </a:lnTo>
                <a:cubicBezTo>
                  <a:pt x="3350" y="1726"/>
                  <a:pt x="3296" y="360"/>
                  <a:pt x="3755" y="117"/>
                </a:cubicBezTo>
                <a:cubicBezTo>
                  <a:pt x="3776" y="106"/>
                  <a:pt x="3797" y="100"/>
                  <a:pt x="3818" y="100"/>
                </a:cubicBezTo>
                <a:cubicBezTo>
                  <a:pt x="3838" y="100"/>
                  <a:pt x="3858" y="105"/>
                  <a:pt x="3878" y="116"/>
                </a:cubicBezTo>
                <a:cubicBezTo>
                  <a:pt x="4204" y="270"/>
                  <a:pt x="4517" y="1483"/>
                  <a:pt x="4610" y="1937"/>
                </a:cubicBezTo>
                <a:lnTo>
                  <a:pt x="6082" y="4775"/>
                </a:lnTo>
                <a:lnTo>
                  <a:pt x="6161" y="4724"/>
                </a:lnTo>
                <a:lnTo>
                  <a:pt x="4698" y="1906"/>
                </a:lnTo>
                <a:cubicBezTo>
                  <a:pt x="4671" y="1775"/>
                  <a:pt x="4340" y="225"/>
                  <a:pt x="3915" y="25"/>
                </a:cubicBezTo>
                <a:cubicBezTo>
                  <a:pt x="3882" y="9"/>
                  <a:pt x="3848" y="1"/>
                  <a:pt x="3814"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flipH="1">
            <a:off x="7450503" y="1486103"/>
            <a:ext cx="136548" cy="57506"/>
          </a:xfrm>
          <a:custGeom>
            <a:avLst/>
            <a:gdLst/>
            <a:ahLst/>
            <a:cxnLst/>
            <a:rect l="l" t="t" r="r" b="b"/>
            <a:pathLst>
              <a:path w="2327" h="980" extrusionOk="0">
                <a:moveTo>
                  <a:pt x="70" y="1"/>
                </a:moveTo>
                <a:cubicBezTo>
                  <a:pt x="70" y="1"/>
                  <a:pt x="1" y="205"/>
                  <a:pt x="9" y="467"/>
                </a:cubicBezTo>
                <a:cubicBezTo>
                  <a:pt x="892" y="503"/>
                  <a:pt x="1638" y="767"/>
                  <a:pt x="2098" y="980"/>
                </a:cubicBezTo>
                <a:cubicBezTo>
                  <a:pt x="2257" y="739"/>
                  <a:pt x="2327" y="509"/>
                  <a:pt x="2327" y="509"/>
                </a:cubicBezTo>
                <a:cubicBezTo>
                  <a:pt x="2327" y="509"/>
                  <a:pt x="1194" y="36"/>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flipH="1">
            <a:off x="7463823" y="1513507"/>
            <a:ext cx="122641" cy="62846"/>
          </a:xfrm>
          <a:custGeom>
            <a:avLst/>
            <a:gdLst/>
            <a:ahLst/>
            <a:cxnLst/>
            <a:rect l="l" t="t" r="r" b="b"/>
            <a:pathLst>
              <a:path w="2090" h="1071" extrusionOk="0">
                <a:moveTo>
                  <a:pt x="0" y="0"/>
                </a:moveTo>
                <a:lnTo>
                  <a:pt x="0" y="0"/>
                </a:lnTo>
                <a:cubicBezTo>
                  <a:pt x="11" y="367"/>
                  <a:pt x="177" y="845"/>
                  <a:pt x="907" y="1034"/>
                </a:cubicBezTo>
                <a:cubicBezTo>
                  <a:pt x="1006" y="1059"/>
                  <a:pt x="1099" y="1071"/>
                  <a:pt x="1186" y="1071"/>
                </a:cubicBezTo>
                <a:cubicBezTo>
                  <a:pt x="1620" y="1071"/>
                  <a:pt x="1911" y="784"/>
                  <a:pt x="2089" y="513"/>
                </a:cubicBezTo>
                <a:cubicBezTo>
                  <a:pt x="1628" y="300"/>
                  <a:pt x="882" y="3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flipH="1">
            <a:off x="6426478" y="957573"/>
            <a:ext cx="633861" cy="462105"/>
          </a:xfrm>
          <a:custGeom>
            <a:avLst/>
            <a:gdLst/>
            <a:ahLst/>
            <a:cxnLst/>
            <a:rect l="l" t="t" r="r" b="b"/>
            <a:pathLst>
              <a:path w="10802" h="7875" extrusionOk="0">
                <a:moveTo>
                  <a:pt x="9682" y="0"/>
                </a:moveTo>
                <a:cubicBezTo>
                  <a:pt x="9656" y="0"/>
                  <a:pt x="9641" y="1"/>
                  <a:pt x="9641" y="1"/>
                </a:cubicBezTo>
                <a:lnTo>
                  <a:pt x="1191" y="1"/>
                </a:lnTo>
                <a:cubicBezTo>
                  <a:pt x="672" y="1"/>
                  <a:pt x="117" y="26"/>
                  <a:pt x="117" y="783"/>
                </a:cubicBezTo>
                <a:cubicBezTo>
                  <a:pt x="117" y="1540"/>
                  <a:pt x="0" y="6249"/>
                  <a:pt x="105" y="6961"/>
                </a:cubicBezTo>
                <a:cubicBezTo>
                  <a:pt x="190" y="7554"/>
                  <a:pt x="498" y="7842"/>
                  <a:pt x="1780" y="7867"/>
                </a:cubicBezTo>
                <a:cubicBezTo>
                  <a:pt x="2080" y="7873"/>
                  <a:pt x="2627" y="7875"/>
                  <a:pt x="3297" y="7875"/>
                </a:cubicBezTo>
                <a:cubicBezTo>
                  <a:pt x="4954" y="7875"/>
                  <a:pt x="7367" y="7862"/>
                  <a:pt x="8661" y="7862"/>
                </a:cubicBezTo>
                <a:cubicBezTo>
                  <a:pt x="9078" y="7862"/>
                  <a:pt x="9379" y="7863"/>
                  <a:pt x="9502" y="7867"/>
                </a:cubicBezTo>
                <a:cubicBezTo>
                  <a:pt x="9544" y="7868"/>
                  <a:pt x="9590" y="7869"/>
                  <a:pt x="9639" y="7869"/>
                </a:cubicBezTo>
                <a:cubicBezTo>
                  <a:pt x="10068" y="7869"/>
                  <a:pt x="10702" y="7787"/>
                  <a:pt x="10748" y="6985"/>
                </a:cubicBezTo>
                <a:cubicBezTo>
                  <a:pt x="10801" y="6075"/>
                  <a:pt x="10787" y="1729"/>
                  <a:pt x="10781" y="909"/>
                </a:cubicBezTo>
                <a:cubicBezTo>
                  <a:pt x="10786" y="49"/>
                  <a:pt x="9888" y="0"/>
                  <a:pt x="9682" y="0"/>
                </a:cubicBezTo>
                <a:close/>
              </a:path>
            </a:pathLst>
          </a:custGeom>
          <a:solidFill>
            <a:srgbClr val="B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flipH="1">
            <a:off x="6813531" y="1379716"/>
            <a:ext cx="132558" cy="152392"/>
          </a:xfrm>
          <a:custGeom>
            <a:avLst/>
            <a:gdLst/>
            <a:ahLst/>
            <a:cxnLst/>
            <a:rect l="l" t="t" r="r" b="b"/>
            <a:pathLst>
              <a:path w="2259" h="2597" extrusionOk="0">
                <a:moveTo>
                  <a:pt x="2258" y="0"/>
                </a:moveTo>
                <a:lnTo>
                  <a:pt x="607" y="237"/>
                </a:lnTo>
                <a:cubicBezTo>
                  <a:pt x="607" y="237"/>
                  <a:pt x="539" y="1585"/>
                  <a:pt x="0" y="2597"/>
                </a:cubicBezTo>
                <a:cubicBezTo>
                  <a:pt x="0" y="2597"/>
                  <a:pt x="1718" y="2293"/>
                  <a:pt x="2258" y="0"/>
                </a:cubicBezTo>
                <a:close/>
              </a:path>
            </a:pathLst>
          </a:custGeom>
          <a:solidFill>
            <a:srgbClr val="B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6588318" y="1283775"/>
            <a:ext cx="60264" cy="59267"/>
          </a:xfrm>
          <a:custGeom>
            <a:avLst/>
            <a:gdLst/>
            <a:ahLst/>
            <a:cxnLst/>
            <a:rect l="l" t="t" r="r" b="b"/>
            <a:pathLst>
              <a:path w="1027" h="1010" extrusionOk="0">
                <a:moveTo>
                  <a:pt x="421" y="1"/>
                </a:moveTo>
                <a:cubicBezTo>
                  <a:pt x="288" y="1"/>
                  <a:pt x="169" y="1"/>
                  <a:pt x="126" y="2"/>
                </a:cubicBezTo>
                <a:cubicBezTo>
                  <a:pt x="0" y="2"/>
                  <a:pt x="9" y="109"/>
                  <a:pt x="9" y="109"/>
                </a:cubicBezTo>
                <a:lnTo>
                  <a:pt x="9" y="903"/>
                </a:lnTo>
                <a:cubicBezTo>
                  <a:pt x="9" y="952"/>
                  <a:pt x="12" y="1004"/>
                  <a:pt x="109" y="1004"/>
                </a:cubicBezTo>
                <a:cubicBezTo>
                  <a:pt x="179" y="1004"/>
                  <a:pt x="508" y="1009"/>
                  <a:pt x="725" y="1009"/>
                </a:cubicBezTo>
                <a:cubicBezTo>
                  <a:pt x="811" y="1009"/>
                  <a:pt x="880" y="1008"/>
                  <a:pt x="906" y="1006"/>
                </a:cubicBezTo>
                <a:cubicBezTo>
                  <a:pt x="983" y="998"/>
                  <a:pt x="1019" y="969"/>
                  <a:pt x="1023" y="847"/>
                </a:cubicBezTo>
                <a:cubicBezTo>
                  <a:pt x="1026" y="727"/>
                  <a:pt x="1021" y="184"/>
                  <a:pt x="1023" y="122"/>
                </a:cubicBezTo>
                <a:cubicBezTo>
                  <a:pt x="1024" y="83"/>
                  <a:pt x="1024" y="10"/>
                  <a:pt x="909" y="5"/>
                </a:cubicBezTo>
                <a:cubicBezTo>
                  <a:pt x="840" y="2"/>
                  <a:pt x="615"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4"/>
          <p:cNvSpPr/>
          <p:nvPr/>
        </p:nvSpPr>
        <p:spPr>
          <a:xfrm>
            <a:off x="6588318" y="1034091"/>
            <a:ext cx="60264" cy="210837"/>
          </a:xfrm>
          <a:custGeom>
            <a:avLst/>
            <a:gdLst/>
            <a:ahLst/>
            <a:cxnLst/>
            <a:rect l="l" t="t" r="r" b="b"/>
            <a:pathLst>
              <a:path w="1027" h="3593" extrusionOk="0">
                <a:moveTo>
                  <a:pt x="421" y="1"/>
                </a:moveTo>
                <a:cubicBezTo>
                  <a:pt x="288" y="1"/>
                  <a:pt x="169" y="1"/>
                  <a:pt x="126" y="2"/>
                </a:cubicBezTo>
                <a:cubicBezTo>
                  <a:pt x="0" y="2"/>
                  <a:pt x="9" y="109"/>
                  <a:pt x="9" y="109"/>
                </a:cubicBezTo>
                <a:lnTo>
                  <a:pt x="9" y="3485"/>
                </a:lnTo>
                <a:cubicBezTo>
                  <a:pt x="9" y="3535"/>
                  <a:pt x="12" y="3588"/>
                  <a:pt x="109" y="3588"/>
                </a:cubicBezTo>
                <a:cubicBezTo>
                  <a:pt x="176" y="3588"/>
                  <a:pt x="486" y="3593"/>
                  <a:pt x="702" y="3593"/>
                </a:cubicBezTo>
                <a:cubicBezTo>
                  <a:pt x="799" y="3593"/>
                  <a:pt x="878" y="3592"/>
                  <a:pt x="906" y="3589"/>
                </a:cubicBezTo>
                <a:cubicBezTo>
                  <a:pt x="983" y="3581"/>
                  <a:pt x="1019" y="3552"/>
                  <a:pt x="1023" y="3431"/>
                </a:cubicBezTo>
                <a:cubicBezTo>
                  <a:pt x="1026" y="3311"/>
                  <a:pt x="1021" y="184"/>
                  <a:pt x="1023" y="122"/>
                </a:cubicBezTo>
                <a:cubicBezTo>
                  <a:pt x="1024" y="83"/>
                  <a:pt x="1024" y="10"/>
                  <a:pt x="909" y="5"/>
                </a:cubicBezTo>
                <a:cubicBezTo>
                  <a:pt x="840" y="2"/>
                  <a:pt x="615"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4"/>
          <p:cNvSpPr/>
          <p:nvPr/>
        </p:nvSpPr>
        <p:spPr>
          <a:xfrm>
            <a:off x="6703213" y="1034150"/>
            <a:ext cx="170172" cy="307953"/>
          </a:xfrm>
          <a:custGeom>
            <a:avLst/>
            <a:gdLst/>
            <a:ahLst/>
            <a:cxnLst/>
            <a:rect l="l" t="t" r="r" b="b"/>
            <a:pathLst>
              <a:path w="2900" h="5248" extrusionOk="0">
                <a:moveTo>
                  <a:pt x="1507" y="1"/>
                </a:moveTo>
                <a:cubicBezTo>
                  <a:pt x="271" y="1"/>
                  <a:pt x="42" y="805"/>
                  <a:pt x="8" y="1237"/>
                </a:cubicBezTo>
                <a:cubicBezTo>
                  <a:pt x="1" y="1344"/>
                  <a:pt x="56" y="1410"/>
                  <a:pt x="162" y="1435"/>
                </a:cubicBezTo>
                <a:lnTo>
                  <a:pt x="846" y="1585"/>
                </a:lnTo>
                <a:cubicBezTo>
                  <a:pt x="864" y="1589"/>
                  <a:pt x="881" y="1591"/>
                  <a:pt x="897" y="1591"/>
                </a:cubicBezTo>
                <a:cubicBezTo>
                  <a:pt x="984" y="1591"/>
                  <a:pt x="1029" y="1537"/>
                  <a:pt x="1044" y="1435"/>
                </a:cubicBezTo>
                <a:cubicBezTo>
                  <a:pt x="1086" y="1189"/>
                  <a:pt x="1225" y="1033"/>
                  <a:pt x="1507" y="1033"/>
                </a:cubicBezTo>
                <a:cubicBezTo>
                  <a:pt x="1741" y="1033"/>
                  <a:pt x="1837" y="1248"/>
                  <a:pt x="1800" y="1429"/>
                </a:cubicBezTo>
                <a:cubicBezTo>
                  <a:pt x="1680" y="2014"/>
                  <a:pt x="1126" y="1962"/>
                  <a:pt x="953" y="2671"/>
                </a:cubicBezTo>
                <a:cubicBezTo>
                  <a:pt x="944" y="2703"/>
                  <a:pt x="938" y="3456"/>
                  <a:pt x="932" y="3493"/>
                </a:cubicBezTo>
                <a:cubicBezTo>
                  <a:pt x="908" y="3619"/>
                  <a:pt x="980" y="3691"/>
                  <a:pt x="1100" y="3691"/>
                </a:cubicBezTo>
                <a:lnTo>
                  <a:pt x="1777" y="3691"/>
                </a:lnTo>
                <a:cubicBezTo>
                  <a:pt x="1885" y="3691"/>
                  <a:pt x="1939" y="3643"/>
                  <a:pt x="1981" y="3541"/>
                </a:cubicBezTo>
                <a:cubicBezTo>
                  <a:pt x="1991" y="3517"/>
                  <a:pt x="2004" y="2771"/>
                  <a:pt x="2017" y="2747"/>
                </a:cubicBezTo>
                <a:cubicBezTo>
                  <a:pt x="2265" y="2312"/>
                  <a:pt x="2892" y="2188"/>
                  <a:pt x="2892" y="1243"/>
                </a:cubicBezTo>
                <a:cubicBezTo>
                  <a:pt x="2899" y="1063"/>
                  <a:pt x="2850" y="1"/>
                  <a:pt x="1507" y="1"/>
                </a:cubicBezTo>
                <a:close/>
                <a:moveTo>
                  <a:pt x="1081" y="4215"/>
                </a:moveTo>
                <a:cubicBezTo>
                  <a:pt x="968" y="4215"/>
                  <a:pt x="901" y="4276"/>
                  <a:pt x="901" y="4396"/>
                </a:cubicBezTo>
                <a:lnTo>
                  <a:pt x="901" y="5068"/>
                </a:lnTo>
                <a:cubicBezTo>
                  <a:pt x="901" y="5181"/>
                  <a:pt x="968" y="5247"/>
                  <a:pt x="1081" y="5247"/>
                </a:cubicBezTo>
                <a:lnTo>
                  <a:pt x="1753" y="5247"/>
                </a:lnTo>
                <a:cubicBezTo>
                  <a:pt x="1873" y="5247"/>
                  <a:pt x="1934" y="5181"/>
                  <a:pt x="1934" y="5068"/>
                </a:cubicBezTo>
                <a:lnTo>
                  <a:pt x="1934" y="4396"/>
                </a:lnTo>
                <a:cubicBezTo>
                  <a:pt x="1934" y="4276"/>
                  <a:pt x="1873" y="4215"/>
                  <a:pt x="1753" y="4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txBox="1">
            <a:spLocks noGrp="1"/>
          </p:cNvSpPr>
          <p:nvPr>
            <p:ph type="ctrTitle"/>
          </p:nvPr>
        </p:nvSpPr>
        <p:spPr>
          <a:xfrm>
            <a:off x="318770" y="793750"/>
            <a:ext cx="5835650" cy="144399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altLang="en-GB" sz="2200" b="1">
                <a:latin typeface="Times New Roman" panose="02020603050405020304" charset="0"/>
                <a:cs typeface="Times New Roman" panose="02020603050405020304" charset="0"/>
              </a:rPr>
              <a:t>Tình huống 1: </a:t>
            </a:r>
            <a:r>
              <a:rPr lang="en-GB" sz="2200">
                <a:latin typeface="Times New Roman" panose="02020603050405020304" charset="0"/>
                <a:cs typeface="Times New Roman" panose="02020603050405020304" charset="0"/>
              </a:rPr>
              <a:t>Bố của Hưng mất sớm, mẹ vất vả lao động nuôi hai anh em ăn học. Hưng luôn ý thức tự giác phải tự làm tốt các việc cá nhân của mình đồng thời giúp đỡ mẹ mọi việc trong gia đình. Khi mẹ ốm phải nằm viện, Hưng lo toan việc nhà, chăm sóc mẹ và em chu đáo. Năm nào Hưng cũng đạt học sinh Giỏi.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 calcmode="lin" valueType="num">
                                      <p:cBhvr>
                                        <p:cTn id="7" dur="500" fill="hold"/>
                                        <p:tgtEl>
                                          <p:spTgt spid="4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06">
                                            <p:txEl>
                                              <p:pRg st="1" end="1"/>
                                            </p:txEl>
                                          </p:spTgt>
                                        </p:tgtEl>
                                        <p:attrNameLst>
                                          <p:attrName>style.visibility</p:attrName>
                                        </p:attrNameLst>
                                      </p:cBhvr>
                                      <p:to>
                                        <p:strVal val="visible"/>
                                      </p:to>
                                    </p:set>
                                    <p:anim calcmode="lin" valueType="num">
                                      <p:cBhvr>
                                        <p:cTn id="13" dur="500" fill="hold"/>
                                        <p:tgtEl>
                                          <p:spTgt spid="40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06">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build="p"/>
      <p:bldP spid="406" grpI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55"/>
          <p:cNvSpPr/>
          <p:nvPr/>
        </p:nvSpPr>
        <p:spPr>
          <a:xfrm>
            <a:off x="728255" y="3878438"/>
            <a:ext cx="3100200" cy="5643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endParaRPr>
          </a:p>
        </p:txBody>
      </p:sp>
      <p:sp>
        <p:nvSpPr>
          <p:cNvPr id="945" name="Google Shape;945;p55"/>
          <p:cNvSpPr txBox="1">
            <a:spLocks noGrp="1"/>
          </p:cNvSpPr>
          <p:nvPr>
            <p:ph type="subTitle" idx="1"/>
          </p:nvPr>
        </p:nvSpPr>
        <p:spPr>
          <a:xfrm>
            <a:off x="299085" y="1456055"/>
            <a:ext cx="5134610" cy="1731010"/>
          </a:xfrm>
          <a:prstGeom prst="rect">
            <a:avLst/>
          </a:prstGeom>
        </p:spPr>
        <p:txBody>
          <a:bodyPr spcFirstLastPara="1" wrap="square" lIns="91425" tIns="91425" rIns="91425" bIns="91425" anchor="ctr" anchorCtr="0">
            <a:noAutofit/>
          </a:bodyPr>
          <a:lstStyle/>
          <a:p>
            <a:pPr marL="0" lvl="0" indent="0" algn="just" rtl="0">
              <a:lnSpc>
                <a:spcPct val="130000"/>
              </a:lnSpc>
              <a:buNone/>
            </a:pPr>
            <a:r>
              <a:rPr lang="en-GB"/>
              <a:t>a, Hưng đã biểu hiểu hiện tự lập: Tự ý thức trong học tập, lo toan việc nhà, chăm sóc mẹ và em chu đáo.</a:t>
            </a:r>
          </a:p>
          <a:p>
            <a:pPr marL="0" lvl="0" indent="0" algn="just" rtl="0">
              <a:lnSpc>
                <a:spcPct val="130000"/>
              </a:lnSpc>
              <a:buNone/>
            </a:pPr>
            <a:r>
              <a:rPr lang="en-GB"/>
              <a:t>b, Tính tự lập đã đem lại cho Hưng kết quả học tập</a:t>
            </a:r>
            <a:r>
              <a:rPr lang="vi-VN" altLang="en-GB"/>
              <a:t> </a:t>
            </a:r>
            <a:r>
              <a:rPr lang="en-GB"/>
              <a:t>tốt.</a:t>
            </a:r>
          </a:p>
        </p:txBody>
      </p:sp>
      <p:grpSp>
        <p:nvGrpSpPr>
          <p:cNvPr id="946" name="Google Shape;946;p55"/>
          <p:cNvGrpSpPr/>
          <p:nvPr/>
        </p:nvGrpSpPr>
        <p:grpSpPr>
          <a:xfrm>
            <a:off x="5582446" y="236762"/>
            <a:ext cx="2606362" cy="4669988"/>
            <a:chOff x="5582446" y="236762"/>
            <a:chExt cx="2606362" cy="4669988"/>
          </a:xfrm>
        </p:grpSpPr>
        <p:sp>
          <p:nvSpPr>
            <p:cNvPr id="947" name="Google Shape;947;p55"/>
            <p:cNvSpPr/>
            <p:nvPr/>
          </p:nvSpPr>
          <p:spPr>
            <a:xfrm>
              <a:off x="5878852" y="3340794"/>
              <a:ext cx="499945" cy="1120183"/>
            </a:xfrm>
            <a:custGeom>
              <a:avLst/>
              <a:gdLst/>
              <a:ahLst/>
              <a:cxnLst/>
              <a:rect l="l" t="t" r="r" b="b"/>
              <a:pathLst>
                <a:path w="8786" h="19686" extrusionOk="0">
                  <a:moveTo>
                    <a:pt x="2414" y="1"/>
                  </a:moveTo>
                  <a:cubicBezTo>
                    <a:pt x="2018" y="901"/>
                    <a:pt x="1780" y="2006"/>
                    <a:pt x="1637" y="3214"/>
                  </a:cubicBezTo>
                  <a:cubicBezTo>
                    <a:pt x="1291" y="6145"/>
                    <a:pt x="1" y="18352"/>
                    <a:pt x="1" y="18352"/>
                  </a:cubicBezTo>
                  <a:cubicBezTo>
                    <a:pt x="554" y="19401"/>
                    <a:pt x="1659" y="19685"/>
                    <a:pt x="2693" y="19685"/>
                  </a:cubicBezTo>
                  <a:cubicBezTo>
                    <a:pt x="3914" y="19685"/>
                    <a:pt x="5037" y="19290"/>
                    <a:pt x="5037" y="19290"/>
                  </a:cubicBezTo>
                  <a:cubicBezTo>
                    <a:pt x="5316" y="17409"/>
                    <a:pt x="7810" y="11422"/>
                    <a:pt x="8785" y="7142"/>
                  </a:cubicBezTo>
                  <a:cubicBezTo>
                    <a:pt x="5757" y="5301"/>
                    <a:pt x="4413" y="2874"/>
                    <a:pt x="2414"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5"/>
            <p:cNvSpPr/>
            <p:nvPr/>
          </p:nvSpPr>
          <p:spPr>
            <a:xfrm>
              <a:off x="6016214" y="3186986"/>
              <a:ext cx="676855" cy="560205"/>
            </a:xfrm>
            <a:custGeom>
              <a:avLst/>
              <a:gdLst/>
              <a:ahLst/>
              <a:cxnLst/>
              <a:rect l="l" t="t" r="r" b="b"/>
              <a:pathLst>
                <a:path w="11895" h="9845" extrusionOk="0">
                  <a:moveTo>
                    <a:pt x="5663" y="0"/>
                  </a:moveTo>
                  <a:cubicBezTo>
                    <a:pt x="3588" y="0"/>
                    <a:pt x="1783" y="343"/>
                    <a:pt x="1783" y="343"/>
                  </a:cubicBezTo>
                  <a:cubicBezTo>
                    <a:pt x="588" y="418"/>
                    <a:pt x="862" y="1159"/>
                    <a:pt x="293" y="2122"/>
                  </a:cubicBezTo>
                  <a:cubicBezTo>
                    <a:pt x="186" y="2303"/>
                    <a:pt x="91" y="2500"/>
                    <a:pt x="0" y="2704"/>
                  </a:cubicBezTo>
                  <a:cubicBezTo>
                    <a:pt x="1999" y="5577"/>
                    <a:pt x="3341" y="8004"/>
                    <a:pt x="6371" y="9845"/>
                  </a:cubicBezTo>
                  <a:cubicBezTo>
                    <a:pt x="6602" y="8835"/>
                    <a:pt x="6748" y="7919"/>
                    <a:pt x="6760" y="7176"/>
                  </a:cubicBezTo>
                  <a:cubicBezTo>
                    <a:pt x="6760" y="7176"/>
                    <a:pt x="11895" y="6838"/>
                    <a:pt x="11769" y="3440"/>
                  </a:cubicBezTo>
                  <a:cubicBezTo>
                    <a:pt x="11665" y="608"/>
                    <a:pt x="8425" y="0"/>
                    <a:pt x="5663" y="0"/>
                  </a:cubicBez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5"/>
            <p:cNvSpPr/>
            <p:nvPr/>
          </p:nvSpPr>
          <p:spPr>
            <a:xfrm>
              <a:off x="5596217" y="4286741"/>
              <a:ext cx="163424" cy="131274"/>
            </a:xfrm>
            <a:custGeom>
              <a:avLst/>
              <a:gdLst/>
              <a:ahLst/>
              <a:cxnLst/>
              <a:rect l="l" t="t" r="r" b="b"/>
              <a:pathLst>
                <a:path w="2872" h="2307" extrusionOk="0">
                  <a:moveTo>
                    <a:pt x="2820" y="1"/>
                  </a:moveTo>
                  <a:lnTo>
                    <a:pt x="2820" y="1"/>
                  </a:lnTo>
                  <a:cubicBezTo>
                    <a:pt x="828" y="221"/>
                    <a:pt x="10" y="846"/>
                    <a:pt x="10" y="846"/>
                  </a:cubicBezTo>
                  <a:cubicBezTo>
                    <a:pt x="10" y="846"/>
                    <a:pt x="0" y="1139"/>
                    <a:pt x="2239" y="2307"/>
                  </a:cubicBezTo>
                  <a:cubicBezTo>
                    <a:pt x="2668" y="1594"/>
                    <a:pt x="2872" y="772"/>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5"/>
            <p:cNvSpPr/>
            <p:nvPr/>
          </p:nvSpPr>
          <p:spPr>
            <a:xfrm>
              <a:off x="5723622" y="4282360"/>
              <a:ext cx="449018" cy="265735"/>
            </a:xfrm>
            <a:custGeom>
              <a:avLst/>
              <a:gdLst/>
              <a:ahLst/>
              <a:cxnLst/>
              <a:rect l="l" t="t" r="r" b="b"/>
              <a:pathLst>
                <a:path w="7891" h="4670" extrusionOk="0">
                  <a:moveTo>
                    <a:pt x="2029" y="1"/>
                  </a:moveTo>
                  <a:cubicBezTo>
                    <a:pt x="1490" y="1"/>
                    <a:pt x="1009" y="29"/>
                    <a:pt x="581" y="77"/>
                  </a:cubicBezTo>
                  <a:cubicBezTo>
                    <a:pt x="633" y="846"/>
                    <a:pt x="429" y="1668"/>
                    <a:pt x="0" y="2383"/>
                  </a:cubicBezTo>
                  <a:cubicBezTo>
                    <a:pt x="577" y="2682"/>
                    <a:pt x="1301" y="3041"/>
                    <a:pt x="2217" y="3468"/>
                  </a:cubicBezTo>
                  <a:cubicBezTo>
                    <a:pt x="4240" y="4411"/>
                    <a:pt x="5485" y="4669"/>
                    <a:pt x="6242" y="4669"/>
                  </a:cubicBezTo>
                  <a:cubicBezTo>
                    <a:pt x="7155" y="4669"/>
                    <a:pt x="7357" y="4293"/>
                    <a:pt x="7357" y="4293"/>
                  </a:cubicBezTo>
                  <a:cubicBezTo>
                    <a:pt x="7864" y="3012"/>
                    <a:pt x="7848" y="2132"/>
                    <a:pt x="7891" y="2067"/>
                  </a:cubicBezTo>
                  <a:lnTo>
                    <a:pt x="7891" y="2067"/>
                  </a:lnTo>
                  <a:cubicBezTo>
                    <a:pt x="7654" y="2111"/>
                    <a:pt x="7421" y="2131"/>
                    <a:pt x="7195" y="2131"/>
                  </a:cubicBezTo>
                  <a:cubicBezTo>
                    <a:pt x="4870" y="2131"/>
                    <a:pt x="3161" y="40"/>
                    <a:pt x="3161" y="40"/>
                  </a:cubicBezTo>
                  <a:cubicBezTo>
                    <a:pt x="2758" y="13"/>
                    <a:pt x="2381"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5"/>
            <p:cNvSpPr/>
            <p:nvPr/>
          </p:nvSpPr>
          <p:spPr>
            <a:xfrm>
              <a:off x="5582446" y="4334881"/>
              <a:ext cx="559864" cy="235178"/>
            </a:xfrm>
            <a:custGeom>
              <a:avLst/>
              <a:gdLst/>
              <a:ahLst/>
              <a:cxnLst/>
              <a:rect l="l" t="t" r="r" b="b"/>
              <a:pathLst>
                <a:path w="9839" h="4133" extrusionOk="0">
                  <a:moveTo>
                    <a:pt x="252" y="0"/>
                  </a:moveTo>
                  <a:cubicBezTo>
                    <a:pt x="53" y="286"/>
                    <a:pt x="1" y="513"/>
                    <a:pt x="1" y="513"/>
                  </a:cubicBezTo>
                  <a:cubicBezTo>
                    <a:pt x="1" y="513"/>
                    <a:pt x="311" y="1278"/>
                    <a:pt x="4341" y="2788"/>
                  </a:cubicBezTo>
                  <a:cubicBezTo>
                    <a:pt x="7912" y="4126"/>
                    <a:pt x="9426" y="4133"/>
                    <a:pt x="9458" y="4133"/>
                  </a:cubicBezTo>
                  <a:cubicBezTo>
                    <a:pt x="9458" y="4133"/>
                    <a:pt x="9459" y="4133"/>
                    <a:pt x="9459" y="4133"/>
                  </a:cubicBezTo>
                  <a:cubicBezTo>
                    <a:pt x="9605" y="3872"/>
                    <a:pt x="9730" y="3616"/>
                    <a:pt x="9839" y="3371"/>
                  </a:cubicBezTo>
                  <a:cubicBezTo>
                    <a:pt x="7841" y="3196"/>
                    <a:pt x="4199" y="2514"/>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5"/>
            <p:cNvSpPr/>
            <p:nvPr/>
          </p:nvSpPr>
          <p:spPr>
            <a:xfrm>
              <a:off x="5816259" y="4279116"/>
              <a:ext cx="38694" cy="108285"/>
            </a:xfrm>
            <a:custGeom>
              <a:avLst/>
              <a:gdLst/>
              <a:ahLst/>
              <a:cxnLst/>
              <a:rect l="l" t="t" r="r" b="b"/>
              <a:pathLst>
                <a:path w="680" h="1903" extrusionOk="0">
                  <a:moveTo>
                    <a:pt x="72" y="0"/>
                  </a:moveTo>
                  <a:cubicBezTo>
                    <a:pt x="59" y="0"/>
                    <a:pt x="46" y="4"/>
                    <a:pt x="35" y="12"/>
                  </a:cubicBezTo>
                  <a:cubicBezTo>
                    <a:pt x="7" y="32"/>
                    <a:pt x="1" y="72"/>
                    <a:pt x="22" y="99"/>
                  </a:cubicBezTo>
                  <a:cubicBezTo>
                    <a:pt x="27" y="107"/>
                    <a:pt x="537" y="823"/>
                    <a:pt x="83" y="1815"/>
                  </a:cubicBezTo>
                  <a:cubicBezTo>
                    <a:pt x="69" y="1846"/>
                    <a:pt x="82" y="1883"/>
                    <a:pt x="113" y="1898"/>
                  </a:cubicBezTo>
                  <a:cubicBezTo>
                    <a:pt x="115" y="1898"/>
                    <a:pt x="117" y="1899"/>
                    <a:pt x="119" y="1899"/>
                  </a:cubicBezTo>
                  <a:cubicBezTo>
                    <a:pt x="126" y="1902"/>
                    <a:pt x="133" y="1903"/>
                    <a:pt x="140" y="1903"/>
                  </a:cubicBezTo>
                  <a:cubicBezTo>
                    <a:pt x="163" y="1903"/>
                    <a:pt x="185" y="1889"/>
                    <a:pt x="195" y="1866"/>
                  </a:cubicBezTo>
                  <a:cubicBezTo>
                    <a:pt x="679" y="808"/>
                    <a:pt x="145" y="56"/>
                    <a:pt x="121" y="25"/>
                  </a:cubicBezTo>
                  <a:cubicBezTo>
                    <a:pt x="109" y="9"/>
                    <a:pt x="91" y="0"/>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5"/>
            <p:cNvSpPr/>
            <p:nvPr/>
          </p:nvSpPr>
          <p:spPr>
            <a:xfrm>
              <a:off x="5868780" y="4279457"/>
              <a:ext cx="34028" cy="107944"/>
            </a:xfrm>
            <a:custGeom>
              <a:avLst/>
              <a:gdLst/>
              <a:ahLst/>
              <a:cxnLst/>
              <a:rect l="l" t="t" r="r" b="b"/>
              <a:pathLst>
                <a:path w="598" h="1897" extrusionOk="0">
                  <a:moveTo>
                    <a:pt x="69" y="1"/>
                  </a:moveTo>
                  <a:cubicBezTo>
                    <a:pt x="56" y="1"/>
                    <a:pt x="44" y="5"/>
                    <a:pt x="33" y="13"/>
                  </a:cubicBezTo>
                  <a:cubicBezTo>
                    <a:pt x="6" y="34"/>
                    <a:pt x="0" y="72"/>
                    <a:pt x="20" y="100"/>
                  </a:cubicBezTo>
                  <a:cubicBezTo>
                    <a:pt x="23" y="107"/>
                    <a:pt x="459" y="728"/>
                    <a:pt x="62" y="1812"/>
                  </a:cubicBezTo>
                  <a:cubicBezTo>
                    <a:pt x="50" y="1845"/>
                    <a:pt x="65" y="1881"/>
                    <a:pt x="99" y="1893"/>
                  </a:cubicBezTo>
                  <a:cubicBezTo>
                    <a:pt x="106" y="1895"/>
                    <a:pt x="113" y="1896"/>
                    <a:pt x="120" y="1896"/>
                  </a:cubicBezTo>
                  <a:cubicBezTo>
                    <a:pt x="145" y="1896"/>
                    <a:pt x="169" y="1881"/>
                    <a:pt x="178" y="1856"/>
                  </a:cubicBezTo>
                  <a:cubicBezTo>
                    <a:pt x="598" y="706"/>
                    <a:pt x="138" y="54"/>
                    <a:pt x="119" y="27"/>
                  </a:cubicBezTo>
                  <a:cubicBezTo>
                    <a:pt x="108" y="10"/>
                    <a:pt x="8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5"/>
            <p:cNvSpPr/>
            <p:nvPr/>
          </p:nvSpPr>
          <p:spPr>
            <a:xfrm>
              <a:off x="5878567" y="4230009"/>
              <a:ext cx="48709" cy="82736"/>
            </a:xfrm>
            <a:custGeom>
              <a:avLst/>
              <a:gdLst/>
              <a:ahLst/>
              <a:cxnLst/>
              <a:rect l="l" t="t" r="r" b="b"/>
              <a:pathLst>
                <a:path w="856" h="1454" extrusionOk="0">
                  <a:moveTo>
                    <a:pt x="478" y="127"/>
                  </a:moveTo>
                  <a:cubicBezTo>
                    <a:pt x="496" y="127"/>
                    <a:pt x="515" y="130"/>
                    <a:pt x="535" y="136"/>
                  </a:cubicBezTo>
                  <a:cubicBezTo>
                    <a:pt x="539" y="136"/>
                    <a:pt x="542" y="137"/>
                    <a:pt x="545" y="139"/>
                  </a:cubicBezTo>
                  <a:cubicBezTo>
                    <a:pt x="592" y="156"/>
                    <a:pt x="621" y="184"/>
                    <a:pt x="632" y="230"/>
                  </a:cubicBezTo>
                  <a:cubicBezTo>
                    <a:pt x="693" y="451"/>
                    <a:pt x="362" y="938"/>
                    <a:pt x="141" y="1218"/>
                  </a:cubicBezTo>
                  <a:cubicBezTo>
                    <a:pt x="148" y="868"/>
                    <a:pt x="201" y="297"/>
                    <a:pt x="392" y="156"/>
                  </a:cubicBezTo>
                  <a:cubicBezTo>
                    <a:pt x="419" y="136"/>
                    <a:pt x="447" y="127"/>
                    <a:pt x="478" y="127"/>
                  </a:cubicBezTo>
                  <a:close/>
                  <a:moveTo>
                    <a:pt x="477" y="1"/>
                  </a:moveTo>
                  <a:cubicBezTo>
                    <a:pt x="420" y="1"/>
                    <a:pt x="367" y="19"/>
                    <a:pt x="319" y="54"/>
                  </a:cubicBezTo>
                  <a:cubicBezTo>
                    <a:pt x="1" y="291"/>
                    <a:pt x="13" y="1279"/>
                    <a:pt x="16" y="1392"/>
                  </a:cubicBezTo>
                  <a:cubicBezTo>
                    <a:pt x="16" y="1418"/>
                    <a:pt x="33" y="1440"/>
                    <a:pt x="57" y="1450"/>
                  </a:cubicBezTo>
                  <a:cubicBezTo>
                    <a:pt x="64" y="1452"/>
                    <a:pt x="71" y="1453"/>
                    <a:pt x="79" y="1453"/>
                  </a:cubicBezTo>
                  <a:cubicBezTo>
                    <a:pt x="96" y="1453"/>
                    <a:pt x="112" y="1446"/>
                    <a:pt x="125" y="1434"/>
                  </a:cubicBezTo>
                  <a:cubicBezTo>
                    <a:pt x="199" y="1346"/>
                    <a:pt x="856" y="571"/>
                    <a:pt x="751" y="197"/>
                  </a:cubicBezTo>
                  <a:cubicBezTo>
                    <a:pt x="727" y="110"/>
                    <a:pt x="665" y="47"/>
                    <a:pt x="574" y="17"/>
                  </a:cubicBezTo>
                  <a:cubicBezTo>
                    <a:pt x="541" y="6"/>
                    <a:pt x="509"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5"/>
            <p:cNvSpPr/>
            <p:nvPr/>
          </p:nvSpPr>
          <p:spPr>
            <a:xfrm>
              <a:off x="5878908" y="4283156"/>
              <a:ext cx="80233" cy="37726"/>
            </a:xfrm>
            <a:custGeom>
              <a:avLst/>
              <a:gdLst/>
              <a:ahLst/>
              <a:cxnLst/>
              <a:rect l="l" t="t" r="r" b="b"/>
              <a:pathLst>
                <a:path w="1410" h="663" extrusionOk="0">
                  <a:moveTo>
                    <a:pt x="1074" y="124"/>
                  </a:moveTo>
                  <a:cubicBezTo>
                    <a:pt x="1112" y="124"/>
                    <a:pt x="1146" y="129"/>
                    <a:pt x="1175" y="140"/>
                  </a:cubicBezTo>
                  <a:cubicBezTo>
                    <a:pt x="1182" y="141"/>
                    <a:pt x="1187" y="143"/>
                    <a:pt x="1191" y="146"/>
                  </a:cubicBezTo>
                  <a:cubicBezTo>
                    <a:pt x="1221" y="162"/>
                    <a:pt x="1263" y="193"/>
                    <a:pt x="1273" y="286"/>
                  </a:cubicBezTo>
                  <a:cubicBezTo>
                    <a:pt x="1281" y="360"/>
                    <a:pt x="1263" y="414"/>
                    <a:pt x="1216" y="454"/>
                  </a:cubicBezTo>
                  <a:cubicBezTo>
                    <a:pt x="1144" y="515"/>
                    <a:pt x="1014" y="537"/>
                    <a:pt x="866" y="537"/>
                  </a:cubicBezTo>
                  <a:cubicBezTo>
                    <a:pt x="654" y="537"/>
                    <a:pt x="402" y="491"/>
                    <a:pt x="224" y="449"/>
                  </a:cubicBezTo>
                  <a:cubicBezTo>
                    <a:pt x="459" y="313"/>
                    <a:pt x="840" y="124"/>
                    <a:pt x="1074" y="124"/>
                  </a:cubicBezTo>
                  <a:close/>
                  <a:moveTo>
                    <a:pt x="1077" y="0"/>
                  </a:moveTo>
                  <a:cubicBezTo>
                    <a:pt x="697" y="0"/>
                    <a:pt x="108" y="371"/>
                    <a:pt x="32" y="419"/>
                  </a:cubicBezTo>
                  <a:cubicBezTo>
                    <a:pt x="12" y="432"/>
                    <a:pt x="1" y="455"/>
                    <a:pt x="5" y="480"/>
                  </a:cubicBezTo>
                  <a:cubicBezTo>
                    <a:pt x="9" y="502"/>
                    <a:pt x="25" y="522"/>
                    <a:pt x="46" y="529"/>
                  </a:cubicBezTo>
                  <a:cubicBezTo>
                    <a:pt x="47" y="529"/>
                    <a:pt x="48" y="531"/>
                    <a:pt x="51" y="531"/>
                  </a:cubicBezTo>
                  <a:cubicBezTo>
                    <a:pt x="114" y="550"/>
                    <a:pt x="511" y="662"/>
                    <a:pt x="858" y="662"/>
                  </a:cubicBezTo>
                  <a:cubicBezTo>
                    <a:pt x="1034" y="662"/>
                    <a:pt x="1196" y="633"/>
                    <a:pt x="1296" y="549"/>
                  </a:cubicBezTo>
                  <a:cubicBezTo>
                    <a:pt x="1375" y="482"/>
                    <a:pt x="1409" y="387"/>
                    <a:pt x="1398" y="272"/>
                  </a:cubicBezTo>
                  <a:cubicBezTo>
                    <a:pt x="1382" y="129"/>
                    <a:pt x="1306" y="64"/>
                    <a:pt x="1244" y="33"/>
                  </a:cubicBezTo>
                  <a:cubicBezTo>
                    <a:pt x="1237" y="30"/>
                    <a:pt x="1229" y="26"/>
                    <a:pt x="1220" y="23"/>
                  </a:cubicBezTo>
                  <a:cubicBezTo>
                    <a:pt x="1178" y="7"/>
                    <a:pt x="1130" y="0"/>
                    <a:pt x="10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5"/>
            <p:cNvSpPr/>
            <p:nvPr/>
          </p:nvSpPr>
          <p:spPr>
            <a:xfrm>
              <a:off x="5969213" y="2903840"/>
              <a:ext cx="1326796" cy="778597"/>
            </a:xfrm>
            <a:custGeom>
              <a:avLst/>
              <a:gdLst/>
              <a:ahLst/>
              <a:cxnLst/>
              <a:rect l="l" t="t" r="r" b="b"/>
              <a:pathLst>
                <a:path w="23317" h="13683" extrusionOk="0">
                  <a:moveTo>
                    <a:pt x="14095" y="1"/>
                  </a:moveTo>
                  <a:cubicBezTo>
                    <a:pt x="13211" y="1"/>
                    <a:pt x="12522" y="34"/>
                    <a:pt x="12245" y="35"/>
                  </a:cubicBezTo>
                  <a:cubicBezTo>
                    <a:pt x="12141" y="36"/>
                    <a:pt x="12042" y="59"/>
                    <a:pt x="11953" y="106"/>
                  </a:cubicBezTo>
                  <a:cubicBezTo>
                    <a:pt x="10779" y="718"/>
                    <a:pt x="2335" y="3557"/>
                    <a:pt x="732" y="6270"/>
                  </a:cubicBezTo>
                  <a:cubicBezTo>
                    <a:pt x="0" y="7508"/>
                    <a:pt x="7828" y="13683"/>
                    <a:pt x="8325" y="13683"/>
                  </a:cubicBezTo>
                  <a:cubicBezTo>
                    <a:pt x="8331" y="13683"/>
                    <a:pt x="8336" y="13682"/>
                    <a:pt x="8340" y="13680"/>
                  </a:cubicBezTo>
                  <a:cubicBezTo>
                    <a:pt x="10558" y="12552"/>
                    <a:pt x="18703" y="9747"/>
                    <a:pt x="21185" y="4750"/>
                  </a:cubicBezTo>
                  <a:cubicBezTo>
                    <a:pt x="23317" y="461"/>
                    <a:pt x="17364" y="1"/>
                    <a:pt x="14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5"/>
            <p:cNvSpPr/>
            <p:nvPr/>
          </p:nvSpPr>
          <p:spPr>
            <a:xfrm>
              <a:off x="6458745" y="2843011"/>
              <a:ext cx="1262723" cy="1078245"/>
            </a:xfrm>
            <a:custGeom>
              <a:avLst/>
              <a:gdLst/>
              <a:ahLst/>
              <a:cxnLst/>
              <a:rect l="l" t="t" r="r" b="b"/>
              <a:pathLst>
                <a:path w="22191" h="18949" extrusionOk="0">
                  <a:moveTo>
                    <a:pt x="15283" y="0"/>
                  </a:moveTo>
                  <a:cubicBezTo>
                    <a:pt x="14049" y="0"/>
                    <a:pt x="12549" y="315"/>
                    <a:pt x="10804" y="1238"/>
                  </a:cubicBezTo>
                  <a:cubicBezTo>
                    <a:pt x="7608" y="2928"/>
                    <a:pt x="2334" y="9694"/>
                    <a:pt x="290" y="14587"/>
                  </a:cubicBezTo>
                  <a:cubicBezTo>
                    <a:pt x="0" y="15276"/>
                    <a:pt x="2090" y="18034"/>
                    <a:pt x="2420" y="18723"/>
                  </a:cubicBezTo>
                  <a:cubicBezTo>
                    <a:pt x="2498" y="18886"/>
                    <a:pt x="3060" y="18948"/>
                    <a:pt x="3873" y="18948"/>
                  </a:cubicBezTo>
                  <a:cubicBezTo>
                    <a:pt x="6492" y="18948"/>
                    <a:pt x="11715" y="18301"/>
                    <a:pt x="11715" y="18301"/>
                  </a:cubicBezTo>
                  <a:cubicBezTo>
                    <a:pt x="11715" y="18301"/>
                    <a:pt x="22190" y="6319"/>
                    <a:pt x="19357" y="1450"/>
                  </a:cubicBezTo>
                  <a:cubicBezTo>
                    <a:pt x="19357" y="1450"/>
                    <a:pt x="17932" y="0"/>
                    <a:pt x="15283" y="0"/>
                  </a:cubicBezTo>
                  <a:close/>
                </a:path>
              </a:pathLst>
            </a:custGeom>
            <a:solidFill>
              <a:srgbClr val="292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5"/>
            <p:cNvSpPr/>
            <p:nvPr/>
          </p:nvSpPr>
          <p:spPr>
            <a:xfrm>
              <a:off x="6421474" y="3622291"/>
              <a:ext cx="995452" cy="1076994"/>
            </a:xfrm>
            <a:custGeom>
              <a:avLst/>
              <a:gdLst/>
              <a:ahLst/>
              <a:cxnLst/>
              <a:rect l="l" t="t" r="r" b="b"/>
              <a:pathLst>
                <a:path w="17494" h="18927" extrusionOk="0">
                  <a:moveTo>
                    <a:pt x="3523" y="0"/>
                  </a:moveTo>
                  <a:cubicBezTo>
                    <a:pt x="2133" y="0"/>
                    <a:pt x="1526" y="409"/>
                    <a:pt x="1526" y="409"/>
                  </a:cubicBezTo>
                  <a:cubicBezTo>
                    <a:pt x="1" y="2382"/>
                    <a:pt x="900" y="4525"/>
                    <a:pt x="2691" y="6871"/>
                  </a:cubicBezTo>
                  <a:cubicBezTo>
                    <a:pt x="4483" y="9219"/>
                    <a:pt x="13555" y="18817"/>
                    <a:pt x="13555" y="18817"/>
                  </a:cubicBezTo>
                  <a:cubicBezTo>
                    <a:pt x="13786" y="18893"/>
                    <a:pt x="14009" y="18927"/>
                    <a:pt x="14223" y="18927"/>
                  </a:cubicBezTo>
                  <a:cubicBezTo>
                    <a:pt x="16277" y="18927"/>
                    <a:pt x="17493" y="15759"/>
                    <a:pt x="17493" y="15759"/>
                  </a:cubicBezTo>
                  <a:cubicBezTo>
                    <a:pt x="14946" y="12130"/>
                    <a:pt x="13776" y="6044"/>
                    <a:pt x="9854" y="1854"/>
                  </a:cubicBezTo>
                  <a:cubicBezTo>
                    <a:pt x="6917" y="377"/>
                    <a:pt x="4859" y="0"/>
                    <a:pt x="3523" y="0"/>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5"/>
            <p:cNvSpPr/>
            <p:nvPr/>
          </p:nvSpPr>
          <p:spPr>
            <a:xfrm>
              <a:off x="6978777" y="4725118"/>
              <a:ext cx="142484" cy="152897"/>
            </a:xfrm>
            <a:custGeom>
              <a:avLst/>
              <a:gdLst/>
              <a:ahLst/>
              <a:cxnLst/>
              <a:rect l="l" t="t" r="r" b="b"/>
              <a:pathLst>
                <a:path w="2504" h="2687" extrusionOk="0">
                  <a:moveTo>
                    <a:pt x="1105" y="1"/>
                  </a:moveTo>
                  <a:cubicBezTo>
                    <a:pt x="32" y="1660"/>
                    <a:pt x="1" y="2672"/>
                    <a:pt x="1" y="2672"/>
                  </a:cubicBezTo>
                  <a:cubicBezTo>
                    <a:pt x="1" y="2672"/>
                    <a:pt x="18" y="2687"/>
                    <a:pt x="92" y="2687"/>
                  </a:cubicBezTo>
                  <a:cubicBezTo>
                    <a:pt x="283" y="2687"/>
                    <a:pt x="856" y="2588"/>
                    <a:pt x="2504" y="1880"/>
                  </a:cubicBezTo>
                  <a:cubicBezTo>
                    <a:pt x="2226" y="1107"/>
                    <a:pt x="1726" y="439"/>
                    <a:pt x="1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5"/>
            <p:cNvSpPr/>
            <p:nvPr/>
          </p:nvSpPr>
          <p:spPr>
            <a:xfrm>
              <a:off x="7041597" y="4477990"/>
              <a:ext cx="453968" cy="354104"/>
            </a:xfrm>
            <a:custGeom>
              <a:avLst/>
              <a:gdLst/>
              <a:ahLst/>
              <a:cxnLst/>
              <a:rect l="l" t="t" r="r" b="b"/>
              <a:pathLst>
                <a:path w="7978" h="6223" extrusionOk="0">
                  <a:moveTo>
                    <a:pt x="6070" y="1"/>
                  </a:moveTo>
                  <a:cubicBezTo>
                    <a:pt x="4781" y="2348"/>
                    <a:pt x="1577" y="2351"/>
                    <a:pt x="1577" y="2351"/>
                  </a:cubicBezTo>
                  <a:cubicBezTo>
                    <a:pt x="889" y="3086"/>
                    <a:pt x="379" y="3755"/>
                    <a:pt x="0" y="4344"/>
                  </a:cubicBezTo>
                  <a:cubicBezTo>
                    <a:pt x="621" y="4783"/>
                    <a:pt x="1122" y="5450"/>
                    <a:pt x="1399" y="6223"/>
                  </a:cubicBezTo>
                  <a:cubicBezTo>
                    <a:pt x="1987" y="5970"/>
                    <a:pt x="2711" y="5639"/>
                    <a:pt x="3607" y="5206"/>
                  </a:cubicBezTo>
                  <a:cubicBezTo>
                    <a:pt x="7978" y="3092"/>
                    <a:pt x="7436" y="1795"/>
                    <a:pt x="7436" y="1795"/>
                  </a:cubicBezTo>
                  <a:cubicBezTo>
                    <a:pt x="6775" y="610"/>
                    <a:pt x="6093" y="73"/>
                    <a:pt x="6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5"/>
            <p:cNvSpPr/>
            <p:nvPr/>
          </p:nvSpPr>
          <p:spPr>
            <a:xfrm>
              <a:off x="6978777" y="4580073"/>
              <a:ext cx="505749" cy="326677"/>
            </a:xfrm>
            <a:custGeom>
              <a:avLst/>
              <a:gdLst/>
              <a:ahLst/>
              <a:cxnLst/>
              <a:rect l="l" t="t" r="r" b="b"/>
              <a:pathLst>
                <a:path w="8888" h="5741" extrusionOk="0">
                  <a:moveTo>
                    <a:pt x="8542" y="0"/>
                  </a:moveTo>
                  <a:cubicBezTo>
                    <a:pt x="7165" y="1416"/>
                    <a:pt x="4378" y="3772"/>
                    <a:pt x="1" y="5221"/>
                  </a:cubicBezTo>
                  <a:cubicBezTo>
                    <a:pt x="95" y="5551"/>
                    <a:pt x="236" y="5732"/>
                    <a:pt x="236" y="5732"/>
                  </a:cubicBezTo>
                  <a:cubicBezTo>
                    <a:pt x="236" y="5732"/>
                    <a:pt x="262" y="5740"/>
                    <a:pt x="327" y="5740"/>
                  </a:cubicBezTo>
                  <a:cubicBezTo>
                    <a:pt x="618" y="5740"/>
                    <a:pt x="1685" y="5580"/>
                    <a:pt x="4676" y="3835"/>
                  </a:cubicBezTo>
                  <a:cubicBezTo>
                    <a:pt x="7954" y="1922"/>
                    <a:pt x="8887" y="764"/>
                    <a:pt x="8887" y="764"/>
                  </a:cubicBezTo>
                  <a:cubicBezTo>
                    <a:pt x="8779" y="489"/>
                    <a:pt x="8662" y="236"/>
                    <a:pt x="8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5"/>
            <p:cNvSpPr/>
            <p:nvPr/>
          </p:nvSpPr>
          <p:spPr>
            <a:xfrm>
              <a:off x="7074487" y="4670491"/>
              <a:ext cx="87232" cy="67031"/>
            </a:xfrm>
            <a:custGeom>
              <a:avLst/>
              <a:gdLst/>
              <a:ahLst/>
              <a:cxnLst/>
              <a:rect l="l" t="t" r="r" b="b"/>
              <a:pathLst>
                <a:path w="1533" h="1178" extrusionOk="0">
                  <a:moveTo>
                    <a:pt x="63" y="0"/>
                  </a:moveTo>
                  <a:cubicBezTo>
                    <a:pt x="32" y="0"/>
                    <a:pt x="4" y="25"/>
                    <a:pt x="3" y="58"/>
                  </a:cubicBezTo>
                  <a:cubicBezTo>
                    <a:pt x="0" y="92"/>
                    <a:pt x="27" y="120"/>
                    <a:pt x="61" y="121"/>
                  </a:cubicBezTo>
                  <a:cubicBezTo>
                    <a:pt x="70" y="123"/>
                    <a:pt x="934" y="178"/>
                    <a:pt x="1409" y="1143"/>
                  </a:cubicBezTo>
                  <a:cubicBezTo>
                    <a:pt x="1419" y="1165"/>
                    <a:pt x="1442" y="1178"/>
                    <a:pt x="1465" y="1178"/>
                  </a:cubicBezTo>
                  <a:cubicBezTo>
                    <a:pt x="1474" y="1178"/>
                    <a:pt x="1483" y="1176"/>
                    <a:pt x="1491" y="1172"/>
                  </a:cubicBezTo>
                  <a:cubicBezTo>
                    <a:pt x="1492" y="1170"/>
                    <a:pt x="1493" y="1170"/>
                    <a:pt x="1495" y="1169"/>
                  </a:cubicBezTo>
                  <a:cubicBezTo>
                    <a:pt x="1522" y="1154"/>
                    <a:pt x="1533" y="1118"/>
                    <a:pt x="1518" y="1090"/>
                  </a:cubicBezTo>
                  <a:cubicBezTo>
                    <a:pt x="1012" y="61"/>
                    <a:pt x="104" y="1"/>
                    <a:pt x="66" y="0"/>
                  </a:cubicBezTo>
                  <a:cubicBezTo>
                    <a:pt x="65" y="0"/>
                    <a:pt x="64"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5"/>
            <p:cNvSpPr/>
            <p:nvPr/>
          </p:nvSpPr>
          <p:spPr>
            <a:xfrm>
              <a:off x="7107320" y="4630660"/>
              <a:ext cx="86435" cy="67543"/>
            </a:xfrm>
            <a:custGeom>
              <a:avLst/>
              <a:gdLst/>
              <a:ahLst/>
              <a:cxnLst/>
              <a:rect l="l" t="t" r="r" b="b"/>
              <a:pathLst>
                <a:path w="1519" h="1187" extrusionOk="0">
                  <a:moveTo>
                    <a:pt x="63" y="1"/>
                  </a:moveTo>
                  <a:cubicBezTo>
                    <a:pt x="30" y="1"/>
                    <a:pt x="5" y="26"/>
                    <a:pt x="2" y="58"/>
                  </a:cubicBezTo>
                  <a:cubicBezTo>
                    <a:pt x="1" y="91"/>
                    <a:pt x="27" y="120"/>
                    <a:pt x="61" y="122"/>
                  </a:cubicBezTo>
                  <a:cubicBezTo>
                    <a:pt x="69" y="122"/>
                    <a:pt x="814" y="178"/>
                    <a:pt x="1394" y="1155"/>
                  </a:cubicBezTo>
                  <a:cubicBezTo>
                    <a:pt x="1406" y="1176"/>
                    <a:pt x="1427" y="1186"/>
                    <a:pt x="1449" y="1186"/>
                  </a:cubicBezTo>
                  <a:cubicBezTo>
                    <a:pt x="1459" y="1186"/>
                    <a:pt x="1470" y="1184"/>
                    <a:pt x="1479" y="1178"/>
                  </a:cubicBezTo>
                  <a:cubicBezTo>
                    <a:pt x="1509" y="1161"/>
                    <a:pt x="1519" y="1124"/>
                    <a:pt x="1499" y="1096"/>
                  </a:cubicBezTo>
                  <a:cubicBezTo>
                    <a:pt x="882" y="57"/>
                    <a:pt x="99" y="2"/>
                    <a:pt x="66" y="1"/>
                  </a:cubicBezTo>
                  <a:cubicBezTo>
                    <a:pt x="65" y="1"/>
                    <a:pt x="64" y="1"/>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5"/>
            <p:cNvSpPr/>
            <p:nvPr/>
          </p:nvSpPr>
          <p:spPr>
            <a:xfrm>
              <a:off x="7086778" y="4569774"/>
              <a:ext cx="54228" cy="76306"/>
            </a:xfrm>
            <a:custGeom>
              <a:avLst/>
              <a:gdLst/>
              <a:ahLst/>
              <a:cxnLst/>
              <a:rect l="l" t="t" r="r" b="b"/>
              <a:pathLst>
                <a:path w="953" h="1341" extrusionOk="0">
                  <a:moveTo>
                    <a:pt x="294" y="122"/>
                  </a:moveTo>
                  <a:cubicBezTo>
                    <a:pt x="311" y="122"/>
                    <a:pt x="328" y="126"/>
                    <a:pt x="345" y="134"/>
                  </a:cubicBezTo>
                  <a:cubicBezTo>
                    <a:pt x="553" y="224"/>
                    <a:pt x="717" y="781"/>
                    <a:pt x="794" y="1124"/>
                  </a:cubicBezTo>
                  <a:cubicBezTo>
                    <a:pt x="532" y="900"/>
                    <a:pt x="129" y="503"/>
                    <a:pt x="140" y="271"/>
                  </a:cubicBezTo>
                  <a:cubicBezTo>
                    <a:pt x="142" y="219"/>
                    <a:pt x="166" y="180"/>
                    <a:pt x="215" y="150"/>
                  </a:cubicBezTo>
                  <a:cubicBezTo>
                    <a:pt x="217" y="147"/>
                    <a:pt x="220" y="146"/>
                    <a:pt x="222" y="145"/>
                  </a:cubicBezTo>
                  <a:cubicBezTo>
                    <a:pt x="247" y="130"/>
                    <a:pt x="271" y="122"/>
                    <a:pt x="294" y="122"/>
                  </a:cubicBezTo>
                  <a:close/>
                  <a:moveTo>
                    <a:pt x="296" y="0"/>
                  </a:moveTo>
                  <a:cubicBezTo>
                    <a:pt x="246" y="0"/>
                    <a:pt x="197" y="16"/>
                    <a:pt x="149" y="47"/>
                  </a:cubicBezTo>
                  <a:cubicBezTo>
                    <a:pt x="68" y="99"/>
                    <a:pt x="22" y="174"/>
                    <a:pt x="18" y="265"/>
                  </a:cubicBezTo>
                  <a:cubicBezTo>
                    <a:pt x="1" y="654"/>
                    <a:pt x="764" y="1260"/>
                    <a:pt x="851" y="1328"/>
                  </a:cubicBezTo>
                  <a:cubicBezTo>
                    <a:pt x="862" y="1336"/>
                    <a:pt x="876" y="1340"/>
                    <a:pt x="890" y="1340"/>
                  </a:cubicBezTo>
                  <a:cubicBezTo>
                    <a:pt x="900" y="1340"/>
                    <a:pt x="911" y="1338"/>
                    <a:pt x="920" y="1332"/>
                  </a:cubicBezTo>
                  <a:cubicBezTo>
                    <a:pt x="942" y="1320"/>
                    <a:pt x="953" y="1294"/>
                    <a:pt x="950" y="1270"/>
                  </a:cubicBezTo>
                  <a:cubicBezTo>
                    <a:pt x="931" y="1158"/>
                    <a:pt x="747" y="174"/>
                    <a:pt x="395" y="22"/>
                  </a:cubicBezTo>
                  <a:cubicBezTo>
                    <a:pt x="363" y="7"/>
                    <a:pt x="329"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5"/>
            <p:cNvSpPr/>
            <p:nvPr/>
          </p:nvSpPr>
          <p:spPr>
            <a:xfrm>
              <a:off x="7134064" y="4575237"/>
              <a:ext cx="50985" cy="71583"/>
            </a:xfrm>
            <a:custGeom>
              <a:avLst/>
              <a:gdLst/>
              <a:ahLst/>
              <a:cxnLst/>
              <a:rect l="l" t="t" r="r" b="b"/>
              <a:pathLst>
                <a:path w="896" h="1258" extrusionOk="0">
                  <a:moveTo>
                    <a:pt x="571" y="122"/>
                  </a:moveTo>
                  <a:cubicBezTo>
                    <a:pt x="598" y="122"/>
                    <a:pt x="632" y="131"/>
                    <a:pt x="674" y="158"/>
                  </a:cubicBezTo>
                  <a:cubicBezTo>
                    <a:pt x="736" y="198"/>
                    <a:pt x="766" y="245"/>
                    <a:pt x="767" y="307"/>
                  </a:cubicBezTo>
                  <a:cubicBezTo>
                    <a:pt x="771" y="534"/>
                    <a:pt x="388" y="876"/>
                    <a:pt x="146" y="1061"/>
                  </a:cubicBezTo>
                  <a:cubicBezTo>
                    <a:pt x="195" y="756"/>
                    <a:pt x="313" y="253"/>
                    <a:pt x="502" y="143"/>
                  </a:cubicBezTo>
                  <a:cubicBezTo>
                    <a:pt x="507" y="140"/>
                    <a:pt x="512" y="138"/>
                    <a:pt x="516" y="134"/>
                  </a:cubicBezTo>
                  <a:cubicBezTo>
                    <a:pt x="530" y="128"/>
                    <a:pt x="548" y="122"/>
                    <a:pt x="571" y="122"/>
                  </a:cubicBezTo>
                  <a:close/>
                  <a:moveTo>
                    <a:pt x="570" y="1"/>
                  </a:moveTo>
                  <a:cubicBezTo>
                    <a:pt x="528" y="1"/>
                    <a:pt x="492" y="12"/>
                    <a:pt x="464" y="25"/>
                  </a:cubicBezTo>
                  <a:cubicBezTo>
                    <a:pt x="456" y="28"/>
                    <a:pt x="448" y="32"/>
                    <a:pt x="440" y="36"/>
                  </a:cubicBezTo>
                  <a:cubicBezTo>
                    <a:pt x="122" y="222"/>
                    <a:pt x="15" y="1089"/>
                    <a:pt x="3" y="1189"/>
                  </a:cubicBezTo>
                  <a:cubicBezTo>
                    <a:pt x="0" y="1214"/>
                    <a:pt x="12" y="1236"/>
                    <a:pt x="33" y="1249"/>
                  </a:cubicBezTo>
                  <a:cubicBezTo>
                    <a:pt x="43" y="1255"/>
                    <a:pt x="54" y="1258"/>
                    <a:pt x="65" y="1258"/>
                  </a:cubicBezTo>
                  <a:cubicBezTo>
                    <a:pt x="75" y="1258"/>
                    <a:pt x="86" y="1255"/>
                    <a:pt x="95" y="1249"/>
                  </a:cubicBezTo>
                  <a:cubicBezTo>
                    <a:pt x="98" y="1247"/>
                    <a:pt x="99" y="1247"/>
                    <a:pt x="100" y="1247"/>
                  </a:cubicBezTo>
                  <a:cubicBezTo>
                    <a:pt x="180" y="1192"/>
                    <a:pt x="895" y="689"/>
                    <a:pt x="889" y="307"/>
                  </a:cubicBezTo>
                  <a:cubicBezTo>
                    <a:pt x="887" y="206"/>
                    <a:pt x="836" y="120"/>
                    <a:pt x="741" y="57"/>
                  </a:cubicBezTo>
                  <a:cubicBezTo>
                    <a:pt x="677" y="15"/>
                    <a:pt x="619" y="1"/>
                    <a:pt x="5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5"/>
            <p:cNvSpPr/>
            <p:nvPr/>
          </p:nvSpPr>
          <p:spPr>
            <a:xfrm>
              <a:off x="6829123" y="1623989"/>
              <a:ext cx="682773" cy="162457"/>
            </a:xfrm>
            <a:custGeom>
              <a:avLst/>
              <a:gdLst/>
              <a:ahLst/>
              <a:cxnLst/>
              <a:rect l="l" t="t" r="r" b="b"/>
              <a:pathLst>
                <a:path w="11999" h="2855" extrusionOk="0">
                  <a:moveTo>
                    <a:pt x="3365" y="0"/>
                  </a:moveTo>
                  <a:cubicBezTo>
                    <a:pt x="1694" y="0"/>
                    <a:pt x="368" y="196"/>
                    <a:pt x="270" y="782"/>
                  </a:cubicBezTo>
                  <a:cubicBezTo>
                    <a:pt x="1" y="2407"/>
                    <a:pt x="2338" y="2855"/>
                    <a:pt x="4995" y="2855"/>
                  </a:cubicBezTo>
                  <a:cubicBezTo>
                    <a:pt x="8256" y="2855"/>
                    <a:pt x="11999" y="2180"/>
                    <a:pt x="11999" y="2180"/>
                  </a:cubicBezTo>
                  <a:cubicBezTo>
                    <a:pt x="11999" y="2180"/>
                    <a:pt x="11825" y="1045"/>
                    <a:pt x="10356" y="696"/>
                  </a:cubicBezTo>
                  <a:cubicBezTo>
                    <a:pt x="9458" y="482"/>
                    <a:pt x="5988" y="0"/>
                    <a:pt x="3365" y="0"/>
                  </a:cubicBezTo>
                  <a:close/>
                </a:path>
              </a:pathLst>
            </a:custGeom>
            <a:solidFill>
              <a:srgbClr val="86A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5"/>
            <p:cNvSpPr/>
            <p:nvPr/>
          </p:nvSpPr>
          <p:spPr>
            <a:xfrm>
              <a:off x="6582565" y="1495047"/>
              <a:ext cx="740927" cy="284683"/>
            </a:xfrm>
            <a:custGeom>
              <a:avLst/>
              <a:gdLst/>
              <a:ahLst/>
              <a:cxnLst/>
              <a:rect l="l" t="t" r="r" b="b"/>
              <a:pathLst>
                <a:path w="13021" h="5003" extrusionOk="0">
                  <a:moveTo>
                    <a:pt x="5671" y="1"/>
                  </a:moveTo>
                  <a:cubicBezTo>
                    <a:pt x="2787" y="1"/>
                    <a:pt x="240" y="205"/>
                    <a:pt x="240" y="205"/>
                  </a:cubicBezTo>
                  <a:lnTo>
                    <a:pt x="1" y="4294"/>
                  </a:lnTo>
                  <a:lnTo>
                    <a:pt x="13020" y="5003"/>
                  </a:lnTo>
                  <a:lnTo>
                    <a:pt x="12284" y="656"/>
                  </a:lnTo>
                  <a:cubicBezTo>
                    <a:pt x="10690" y="141"/>
                    <a:pt x="8064" y="1"/>
                    <a:pt x="5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5"/>
            <p:cNvSpPr/>
            <p:nvPr/>
          </p:nvSpPr>
          <p:spPr>
            <a:xfrm>
              <a:off x="5888525" y="1269258"/>
              <a:ext cx="1066865" cy="909473"/>
            </a:xfrm>
            <a:custGeom>
              <a:avLst/>
              <a:gdLst/>
              <a:ahLst/>
              <a:cxnLst/>
              <a:rect l="l" t="t" r="r" b="b"/>
              <a:pathLst>
                <a:path w="18749" h="15983" extrusionOk="0">
                  <a:moveTo>
                    <a:pt x="4723" y="1"/>
                  </a:moveTo>
                  <a:cubicBezTo>
                    <a:pt x="3194" y="990"/>
                    <a:pt x="1615" y="1885"/>
                    <a:pt x="0" y="2713"/>
                  </a:cubicBezTo>
                  <a:cubicBezTo>
                    <a:pt x="3057" y="8168"/>
                    <a:pt x="8427" y="13996"/>
                    <a:pt x="17595" y="14915"/>
                  </a:cubicBezTo>
                  <a:lnTo>
                    <a:pt x="18009" y="15983"/>
                  </a:lnTo>
                  <a:cubicBezTo>
                    <a:pt x="18748" y="12772"/>
                    <a:pt x="18445" y="9366"/>
                    <a:pt x="17856" y="5954"/>
                  </a:cubicBezTo>
                  <a:cubicBezTo>
                    <a:pt x="17568" y="5980"/>
                    <a:pt x="17190" y="6003"/>
                    <a:pt x="16740" y="6003"/>
                  </a:cubicBezTo>
                  <a:cubicBezTo>
                    <a:pt x="14105" y="6003"/>
                    <a:pt x="8979" y="5237"/>
                    <a:pt x="4723"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5"/>
            <p:cNvSpPr/>
            <p:nvPr/>
          </p:nvSpPr>
          <p:spPr>
            <a:xfrm>
              <a:off x="5803228" y="760436"/>
              <a:ext cx="348243" cy="607377"/>
            </a:xfrm>
            <a:custGeom>
              <a:avLst/>
              <a:gdLst/>
              <a:ahLst/>
              <a:cxnLst/>
              <a:rect l="l" t="t" r="r" b="b"/>
              <a:pathLst>
                <a:path w="6120" h="10674" extrusionOk="0">
                  <a:moveTo>
                    <a:pt x="1060" y="1"/>
                  </a:moveTo>
                  <a:cubicBezTo>
                    <a:pt x="1035" y="110"/>
                    <a:pt x="0" y="4855"/>
                    <a:pt x="722" y="10673"/>
                  </a:cubicBezTo>
                  <a:cubicBezTo>
                    <a:pt x="2530" y="10517"/>
                    <a:pt x="4332" y="10284"/>
                    <a:pt x="6119" y="9945"/>
                  </a:cubicBezTo>
                  <a:cubicBezTo>
                    <a:pt x="6078" y="9811"/>
                    <a:pt x="6036" y="9679"/>
                    <a:pt x="5997" y="9541"/>
                  </a:cubicBezTo>
                  <a:cubicBezTo>
                    <a:pt x="4977" y="5912"/>
                    <a:pt x="4751" y="590"/>
                    <a:pt x="4751" y="590"/>
                  </a:cubicBezTo>
                  <a:cubicBezTo>
                    <a:pt x="4751" y="590"/>
                    <a:pt x="4765" y="573"/>
                    <a:pt x="4791" y="538"/>
                  </a:cubicBezTo>
                  <a:cubicBezTo>
                    <a:pt x="3563" y="324"/>
                    <a:pt x="2315" y="152"/>
                    <a:pt x="1060"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5"/>
            <p:cNvSpPr/>
            <p:nvPr/>
          </p:nvSpPr>
          <p:spPr>
            <a:xfrm>
              <a:off x="5812617" y="1117727"/>
              <a:ext cx="933656" cy="1033349"/>
            </a:xfrm>
            <a:custGeom>
              <a:avLst/>
              <a:gdLst/>
              <a:ahLst/>
              <a:cxnLst/>
              <a:rect l="l" t="t" r="r" b="b"/>
              <a:pathLst>
                <a:path w="16408" h="18160" extrusionOk="0">
                  <a:moveTo>
                    <a:pt x="5155" y="1"/>
                  </a:moveTo>
                  <a:cubicBezTo>
                    <a:pt x="4498" y="846"/>
                    <a:pt x="3501" y="1092"/>
                    <a:pt x="2565" y="1092"/>
                  </a:cubicBezTo>
                  <a:cubicBezTo>
                    <a:pt x="1275" y="1092"/>
                    <a:pt x="101" y="625"/>
                    <a:pt x="101" y="624"/>
                  </a:cubicBezTo>
                  <a:lnTo>
                    <a:pt x="101" y="624"/>
                  </a:lnTo>
                  <a:cubicBezTo>
                    <a:pt x="97" y="2033"/>
                    <a:pt x="1" y="3602"/>
                    <a:pt x="1021" y="5534"/>
                  </a:cubicBezTo>
                  <a:cubicBezTo>
                    <a:pt x="2940" y="9476"/>
                    <a:pt x="4718" y="11506"/>
                    <a:pt x="7013" y="13179"/>
                  </a:cubicBezTo>
                  <a:cubicBezTo>
                    <a:pt x="10619" y="15805"/>
                    <a:pt x="14811" y="17003"/>
                    <a:pt x="14811" y="17003"/>
                  </a:cubicBezTo>
                  <a:cubicBezTo>
                    <a:pt x="14811" y="17003"/>
                    <a:pt x="14917" y="17439"/>
                    <a:pt x="15080" y="18159"/>
                  </a:cubicBezTo>
                  <a:cubicBezTo>
                    <a:pt x="16408" y="14734"/>
                    <a:pt x="14297" y="10560"/>
                    <a:pt x="13771" y="6837"/>
                  </a:cubicBezTo>
                  <a:lnTo>
                    <a:pt x="13771" y="6837"/>
                  </a:lnTo>
                  <a:cubicBezTo>
                    <a:pt x="14332" y="6981"/>
                    <a:pt x="14915" y="7080"/>
                    <a:pt x="15518" y="7123"/>
                  </a:cubicBezTo>
                  <a:lnTo>
                    <a:pt x="13771" y="6836"/>
                  </a:lnTo>
                  <a:lnTo>
                    <a:pt x="13771" y="6836"/>
                  </a:lnTo>
                  <a:cubicBezTo>
                    <a:pt x="13771" y="6836"/>
                    <a:pt x="13771" y="6837"/>
                    <a:pt x="13771" y="6837"/>
                  </a:cubicBezTo>
                  <a:lnTo>
                    <a:pt x="13771" y="6837"/>
                  </a:lnTo>
                  <a:cubicBezTo>
                    <a:pt x="11064" y="6143"/>
                    <a:pt x="8863" y="4396"/>
                    <a:pt x="7288" y="2742"/>
                  </a:cubicBezTo>
                  <a:cubicBezTo>
                    <a:pt x="6056" y="1205"/>
                    <a:pt x="5155" y="1"/>
                    <a:pt x="5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5"/>
            <p:cNvSpPr/>
            <p:nvPr/>
          </p:nvSpPr>
          <p:spPr>
            <a:xfrm>
              <a:off x="5839816" y="425224"/>
              <a:ext cx="322751" cy="381645"/>
            </a:xfrm>
            <a:custGeom>
              <a:avLst/>
              <a:gdLst/>
              <a:ahLst/>
              <a:cxnLst/>
              <a:rect l="l" t="t" r="r" b="b"/>
              <a:pathLst>
                <a:path w="5672" h="6707" extrusionOk="0">
                  <a:moveTo>
                    <a:pt x="2966" y="1"/>
                  </a:moveTo>
                  <a:cubicBezTo>
                    <a:pt x="2952" y="1"/>
                    <a:pt x="2938" y="2"/>
                    <a:pt x="2923" y="4"/>
                  </a:cubicBezTo>
                  <a:cubicBezTo>
                    <a:pt x="2440" y="97"/>
                    <a:pt x="2312" y="3010"/>
                    <a:pt x="2312" y="3010"/>
                  </a:cubicBezTo>
                  <a:cubicBezTo>
                    <a:pt x="2312" y="3010"/>
                    <a:pt x="2238" y="148"/>
                    <a:pt x="1734" y="148"/>
                  </a:cubicBezTo>
                  <a:cubicBezTo>
                    <a:pt x="1728" y="148"/>
                    <a:pt x="1722" y="148"/>
                    <a:pt x="1716" y="149"/>
                  </a:cubicBezTo>
                  <a:cubicBezTo>
                    <a:pt x="1197" y="217"/>
                    <a:pt x="1392" y="3024"/>
                    <a:pt x="1392" y="3024"/>
                  </a:cubicBezTo>
                  <a:cubicBezTo>
                    <a:pt x="1392" y="3024"/>
                    <a:pt x="1074" y="824"/>
                    <a:pt x="566" y="824"/>
                  </a:cubicBezTo>
                  <a:cubicBezTo>
                    <a:pt x="554" y="824"/>
                    <a:pt x="542" y="825"/>
                    <a:pt x="530" y="828"/>
                  </a:cubicBezTo>
                  <a:cubicBezTo>
                    <a:pt x="0" y="933"/>
                    <a:pt x="80" y="4754"/>
                    <a:pt x="343" y="5950"/>
                  </a:cubicBezTo>
                  <a:cubicBezTo>
                    <a:pt x="343" y="5950"/>
                    <a:pt x="342" y="5954"/>
                    <a:pt x="339" y="5954"/>
                  </a:cubicBezTo>
                  <a:cubicBezTo>
                    <a:pt x="1600" y="6068"/>
                    <a:pt x="2803" y="6531"/>
                    <a:pt x="4039" y="6707"/>
                  </a:cubicBezTo>
                  <a:cubicBezTo>
                    <a:pt x="4287" y="6365"/>
                    <a:pt x="5672" y="4137"/>
                    <a:pt x="5383" y="3527"/>
                  </a:cubicBezTo>
                  <a:cubicBezTo>
                    <a:pt x="5320" y="3393"/>
                    <a:pt x="5233" y="3339"/>
                    <a:pt x="5134" y="3339"/>
                  </a:cubicBezTo>
                  <a:cubicBezTo>
                    <a:pt x="4740" y="3339"/>
                    <a:pt x="4162" y="4195"/>
                    <a:pt x="4162" y="4195"/>
                  </a:cubicBezTo>
                  <a:cubicBezTo>
                    <a:pt x="4162" y="4195"/>
                    <a:pt x="5180" y="760"/>
                    <a:pt x="4575" y="678"/>
                  </a:cubicBezTo>
                  <a:cubicBezTo>
                    <a:pt x="4566" y="677"/>
                    <a:pt x="4557" y="677"/>
                    <a:pt x="4548" y="677"/>
                  </a:cubicBezTo>
                  <a:cubicBezTo>
                    <a:pt x="3950" y="677"/>
                    <a:pt x="3244" y="3265"/>
                    <a:pt x="3244" y="3265"/>
                  </a:cubicBezTo>
                  <a:cubicBezTo>
                    <a:pt x="3244" y="3265"/>
                    <a:pt x="3733" y="1"/>
                    <a:pt x="2966"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5"/>
            <p:cNvSpPr/>
            <p:nvPr/>
          </p:nvSpPr>
          <p:spPr>
            <a:xfrm>
              <a:off x="6733186" y="484630"/>
              <a:ext cx="1935" cy="3016"/>
            </a:xfrm>
            <a:custGeom>
              <a:avLst/>
              <a:gdLst/>
              <a:ahLst/>
              <a:cxnLst/>
              <a:rect l="l" t="t" r="r" b="b"/>
              <a:pathLst>
                <a:path w="34" h="53" extrusionOk="0">
                  <a:moveTo>
                    <a:pt x="34" y="1"/>
                  </a:moveTo>
                  <a:cubicBezTo>
                    <a:pt x="34" y="1"/>
                    <a:pt x="20" y="20"/>
                    <a:pt x="0" y="53"/>
                  </a:cubicBezTo>
                  <a:cubicBezTo>
                    <a:pt x="21" y="21"/>
                    <a:pt x="34" y="1"/>
                    <a:pt x="34" y="1"/>
                  </a:cubicBezTo>
                  <a:close/>
                </a:path>
              </a:pathLst>
            </a:custGeom>
            <a:solidFill>
              <a:srgbClr val="E19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5"/>
            <p:cNvSpPr/>
            <p:nvPr/>
          </p:nvSpPr>
          <p:spPr>
            <a:xfrm>
              <a:off x="6711961" y="1352222"/>
              <a:ext cx="352113" cy="195631"/>
            </a:xfrm>
            <a:custGeom>
              <a:avLst/>
              <a:gdLst/>
              <a:ahLst/>
              <a:cxnLst/>
              <a:rect l="l" t="t" r="r" b="b"/>
              <a:pathLst>
                <a:path w="6188" h="3438" extrusionOk="0">
                  <a:moveTo>
                    <a:pt x="5747" y="1"/>
                  </a:moveTo>
                  <a:lnTo>
                    <a:pt x="1" y="269"/>
                  </a:lnTo>
                  <a:lnTo>
                    <a:pt x="393" y="3160"/>
                  </a:lnTo>
                  <a:cubicBezTo>
                    <a:pt x="1040" y="3352"/>
                    <a:pt x="1697" y="3437"/>
                    <a:pt x="2355" y="3437"/>
                  </a:cubicBezTo>
                  <a:cubicBezTo>
                    <a:pt x="3653" y="3437"/>
                    <a:pt x="4955" y="3104"/>
                    <a:pt x="6188" y="2593"/>
                  </a:cubicBezTo>
                  <a:lnTo>
                    <a:pt x="5747" y="1"/>
                  </a:ln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5"/>
            <p:cNvSpPr/>
            <p:nvPr/>
          </p:nvSpPr>
          <p:spPr>
            <a:xfrm>
              <a:off x="6481449" y="1499657"/>
              <a:ext cx="1022026" cy="1425635"/>
            </a:xfrm>
            <a:custGeom>
              <a:avLst/>
              <a:gdLst/>
              <a:ahLst/>
              <a:cxnLst/>
              <a:rect l="l" t="t" r="r" b="b"/>
              <a:pathLst>
                <a:path w="17961" h="25054" extrusionOk="0">
                  <a:moveTo>
                    <a:pt x="10239" y="1"/>
                  </a:moveTo>
                  <a:cubicBezTo>
                    <a:pt x="9006" y="512"/>
                    <a:pt x="7704" y="846"/>
                    <a:pt x="6406" y="846"/>
                  </a:cubicBezTo>
                  <a:cubicBezTo>
                    <a:pt x="5748" y="846"/>
                    <a:pt x="5090" y="760"/>
                    <a:pt x="4443" y="568"/>
                  </a:cubicBezTo>
                  <a:lnTo>
                    <a:pt x="4443" y="568"/>
                  </a:lnTo>
                  <a:lnTo>
                    <a:pt x="4461" y="699"/>
                  </a:lnTo>
                  <a:lnTo>
                    <a:pt x="3960" y="774"/>
                  </a:lnTo>
                  <a:lnTo>
                    <a:pt x="3331" y="820"/>
                  </a:lnTo>
                  <a:cubicBezTo>
                    <a:pt x="3331" y="820"/>
                    <a:pt x="3114" y="779"/>
                    <a:pt x="2751" y="672"/>
                  </a:cubicBezTo>
                  <a:cubicBezTo>
                    <a:pt x="2237" y="3675"/>
                    <a:pt x="1503" y="6489"/>
                    <a:pt x="0" y="8670"/>
                  </a:cubicBezTo>
                  <a:lnTo>
                    <a:pt x="510" y="21157"/>
                  </a:lnTo>
                  <a:cubicBezTo>
                    <a:pt x="6443" y="24385"/>
                    <a:pt x="11413" y="25054"/>
                    <a:pt x="14512" y="25054"/>
                  </a:cubicBezTo>
                  <a:cubicBezTo>
                    <a:pt x="16704" y="25054"/>
                    <a:pt x="17960" y="24719"/>
                    <a:pt x="17960" y="24719"/>
                  </a:cubicBezTo>
                  <a:lnTo>
                    <a:pt x="16715" y="7782"/>
                  </a:lnTo>
                  <a:cubicBezTo>
                    <a:pt x="16920" y="7718"/>
                    <a:pt x="17120" y="7652"/>
                    <a:pt x="17319" y="7583"/>
                  </a:cubicBezTo>
                  <a:cubicBezTo>
                    <a:pt x="15709" y="4960"/>
                    <a:pt x="10293" y="313"/>
                    <a:pt x="10293" y="313"/>
                  </a:cubicBezTo>
                  <a:lnTo>
                    <a:pt x="10239" y="1"/>
                  </a:ln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5"/>
            <p:cNvSpPr/>
            <p:nvPr/>
          </p:nvSpPr>
          <p:spPr>
            <a:xfrm>
              <a:off x="6601513" y="1515931"/>
              <a:ext cx="651875" cy="209970"/>
            </a:xfrm>
            <a:custGeom>
              <a:avLst/>
              <a:gdLst/>
              <a:ahLst/>
              <a:cxnLst/>
              <a:rect l="l" t="t" r="r" b="b"/>
              <a:pathLst>
                <a:path w="11456" h="3690" extrusionOk="0">
                  <a:moveTo>
                    <a:pt x="10043" y="1"/>
                  </a:moveTo>
                  <a:cubicBezTo>
                    <a:pt x="10043" y="1"/>
                    <a:pt x="7731" y="1921"/>
                    <a:pt x="4635" y="1921"/>
                  </a:cubicBezTo>
                  <a:cubicBezTo>
                    <a:pt x="3319" y="1921"/>
                    <a:pt x="1861" y="1574"/>
                    <a:pt x="380" y="585"/>
                  </a:cubicBezTo>
                  <a:lnTo>
                    <a:pt x="1" y="3200"/>
                  </a:lnTo>
                  <a:cubicBezTo>
                    <a:pt x="2173" y="3484"/>
                    <a:pt x="4444" y="3689"/>
                    <a:pt x="6782" y="3689"/>
                  </a:cubicBezTo>
                  <a:cubicBezTo>
                    <a:pt x="8314" y="3689"/>
                    <a:pt x="9875" y="3601"/>
                    <a:pt x="11456" y="3388"/>
                  </a:cubicBezTo>
                  <a:cubicBezTo>
                    <a:pt x="10899" y="2297"/>
                    <a:pt x="10391" y="1135"/>
                    <a:pt x="10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5"/>
            <p:cNvSpPr/>
            <p:nvPr/>
          </p:nvSpPr>
          <p:spPr>
            <a:xfrm>
              <a:off x="6582565" y="1698019"/>
              <a:ext cx="730571" cy="140777"/>
            </a:xfrm>
            <a:custGeom>
              <a:avLst/>
              <a:gdLst/>
              <a:ahLst/>
              <a:cxnLst/>
              <a:rect l="l" t="t" r="r" b="b"/>
              <a:pathLst>
                <a:path w="12839" h="2474" extrusionOk="0">
                  <a:moveTo>
                    <a:pt x="334" y="0"/>
                  </a:moveTo>
                  <a:lnTo>
                    <a:pt x="1" y="2303"/>
                  </a:lnTo>
                  <a:cubicBezTo>
                    <a:pt x="1542" y="2419"/>
                    <a:pt x="3131" y="2473"/>
                    <a:pt x="4769" y="2473"/>
                  </a:cubicBezTo>
                  <a:cubicBezTo>
                    <a:pt x="7341" y="2473"/>
                    <a:pt x="10032" y="2339"/>
                    <a:pt x="12839" y="2095"/>
                  </a:cubicBezTo>
                  <a:cubicBezTo>
                    <a:pt x="12489" y="1501"/>
                    <a:pt x="12129" y="859"/>
                    <a:pt x="11789" y="188"/>
                  </a:cubicBezTo>
                  <a:cubicBezTo>
                    <a:pt x="10210" y="400"/>
                    <a:pt x="8651" y="488"/>
                    <a:pt x="7121" y="488"/>
                  </a:cubicBezTo>
                  <a:cubicBezTo>
                    <a:pt x="4781" y="488"/>
                    <a:pt x="2508" y="283"/>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5"/>
            <p:cNvSpPr/>
            <p:nvPr/>
          </p:nvSpPr>
          <p:spPr>
            <a:xfrm>
              <a:off x="6560885" y="1817229"/>
              <a:ext cx="877380" cy="210710"/>
            </a:xfrm>
            <a:custGeom>
              <a:avLst/>
              <a:gdLst/>
              <a:ahLst/>
              <a:cxnLst/>
              <a:rect l="l" t="t" r="r" b="b"/>
              <a:pathLst>
                <a:path w="15419" h="3703" extrusionOk="0">
                  <a:moveTo>
                    <a:pt x="13220" y="1"/>
                  </a:moveTo>
                  <a:cubicBezTo>
                    <a:pt x="10409" y="244"/>
                    <a:pt x="7714" y="379"/>
                    <a:pt x="5138" y="379"/>
                  </a:cubicBezTo>
                  <a:cubicBezTo>
                    <a:pt x="3505" y="379"/>
                    <a:pt x="1919" y="324"/>
                    <a:pt x="382" y="209"/>
                  </a:cubicBezTo>
                  <a:lnTo>
                    <a:pt x="1" y="2843"/>
                  </a:lnTo>
                  <a:cubicBezTo>
                    <a:pt x="3205" y="3404"/>
                    <a:pt x="6652" y="3702"/>
                    <a:pt x="10299" y="3702"/>
                  </a:cubicBezTo>
                  <a:cubicBezTo>
                    <a:pt x="11965" y="3702"/>
                    <a:pt x="13673" y="3640"/>
                    <a:pt x="15418" y="3512"/>
                  </a:cubicBezTo>
                  <a:lnTo>
                    <a:pt x="15404" y="3337"/>
                  </a:lnTo>
                  <a:cubicBezTo>
                    <a:pt x="15404" y="3337"/>
                    <a:pt x="14359" y="1933"/>
                    <a:pt x="13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5"/>
            <p:cNvSpPr/>
            <p:nvPr/>
          </p:nvSpPr>
          <p:spPr>
            <a:xfrm>
              <a:off x="6545976" y="1979003"/>
              <a:ext cx="903270" cy="179186"/>
            </a:xfrm>
            <a:custGeom>
              <a:avLst/>
              <a:gdLst/>
              <a:ahLst/>
              <a:cxnLst/>
              <a:rect l="l" t="t" r="r" b="b"/>
              <a:pathLst>
                <a:path w="15874" h="3149" extrusionOk="0">
                  <a:moveTo>
                    <a:pt x="263" y="0"/>
                  </a:moveTo>
                  <a:lnTo>
                    <a:pt x="1" y="1815"/>
                  </a:lnTo>
                  <a:lnTo>
                    <a:pt x="4" y="1978"/>
                  </a:lnTo>
                  <a:cubicBezTo>
                    <a:pt x="4738" y="2889"/>
                    <a:pt x="10111" y="3010"/>
                    <a:pt x="15873" y="3148"/>
                  </a:cubicBezTo>
                  <a:lnTo>
                    <a:pt x="15679" y="668"/>
                  </a:lnTo>
                  <a:cubicBezTo>
                    <a:pt x="13929" y="797"/>
                    <a:pt x="12216" y="860"/>
                    <a:pt x="10545" y="860"/>
                  </a:cubicBezTo>
                  <a:cubicBezTo>
                    <a:pt x="6904" y="860"/>
                    <a:pt x="3463" y="562"/>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5"/>
            <p:cNvSpPr/>
            <p:nvPr/>
          </p:nvSpPr>
          <p:spPr>
            <a:xfrm>
              <a:off x="6546204" y="2091556"/>
              <a:ext cx="916472" cy="237056"/>
            </a:xfrm>
            <a:custGeom>
              <a:avLst/>
              <a:gdLst/>
              <a:ahLst/>
              <a:cxnLst/>
              <a:rect l="l" t="t" r="r" b="b"/>
              <a:pathLst>
                <a:path w="16106" h="4166" extrusionOk="0">
                  <a:moveTo>
                    <a:pt x="0" y="0"/>
                  </a:moveTo>
                  <a:lnTo>
                    <a:pt x="29" y="2023"/>
                  </a:lnTo>
                  <a:cubicBezTo>
                    <a:pt x="4836" y="3108"/>
                    <a:pt x="10204" y="3651"/>
                    <a:pt x="16105" y="4165"/>
                  </a:cubicBezTo>
                  <a:lnTo>
                    <a:pt x="15870" y="1170"/>
                  </a:lnTo>
                  <a:cubicBezTo>
                    <a:pt x="10107" y="1033"/>
                    <a:pt x="4734" y="91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5"/>
            <p:cNvSpPr/>
            <p:nvPr/>
          </p:nvSpPr>
          <p:spPr>
            <a:xfrm>
              <a:off x="6547797" y="2206784"/>
              <a:ext cx="923015" cy="226586"/>
            </a:xfrm>
            <a:custGeom>
              <a:avLst/>
              <a:gdLst/>
              <a:ahLst/>
              <a:cxnLst/>
              <a:rect l="l" t="t" r="r" b="b"/>
              <a:pathLst>
                <a:path w="16221" h="3982" extrusionOk="0">
                  <a:moveTo>
                    <a:pt x="0" y="0"/>
                  </a:moveTo>
                  <a:lnTo>
                    <a:pt x="29" y="1913"/>
                  </a:lnTo>
                  <a:cubicBezTo>
                    <a:pt x="4689" y="3242"/>
                    <a:pt x="9868" y="3982"/>
                    <a:pt x="15569" y="3982"/>
                  </a:cubicBezTo>
                  <a:cubicBezTo>
                    <a:pt x="15785" y="3982"/>
                    <a:pt x="16002" y="3981"/>
                    <a:pt x="16220" y="3979"/>
                  </a:cubicBezTo>
                  <a:lnTo>
                    <a:pt x="16076" y="2141"/>
                  </a:lnTo>
                  <a:cubicBezTo>
                    <a:pt x="10174" y="1628"/>
                    <a:pt x="4807" y="108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5"/>
            <p:cNvSpPr/>
            <p:nvPr/>
          </p:nvSpPr>
          <p:spPr>
            <a:xfrm>
              <a:off x="6553374" y="2578756"/>
              <a:ext cx="952832" cy="305623"/>
            </a:xfrm>
            <a:custGeom>
              <a:avLst/>
              <a:gdLst/>
              <a:ahLst/>
              <a:cxnLst/>
              <a:rect l="l" t="t" r="r" b="b"/>
              <a:pathLst>
                <a:path w="16745" h="5371" extrusionOk="0">
                  <a:moveTo>
                    <a:pt x="0" y="0"/>
                  </a:moveTo>
                  <a:lnTo>
                    <a:pt x="34" y="2347"/>
                  </a:lnTo>
                  <a:cubicBezTo>
                    <a:pt x="5048" y="4235"/>
                    <a:pt x="10687" y="5332"/>
                    <a:pt x="16744" y="5370"/>
                  </a:cubicBezTo>
                  <a:lnTo>
                    <a:pt x="16531" y="2656"/>
                  </a:lnTo>
                  <a:cubicBezTo>
                    <a:pt x="16239" y="2662"/>
                    <a:pt x="15948" y="2665"/>
                    <a:pt x="15658" y="2665"/>
                  </a:cubicBezTo>
                  <a:cubicBezTo>
                    <a:pt x="10043" y="2665"/>
                    <a:pt x="4769" y="156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5"/>
            <p:cNvSpPr/>
            <p:nvPr/>
          </p:nvSpPr>
          <p:spPr>
            <a:xfrm>
              <a:off x="6555252" y="2712306"/>
              <a:ext cx="958067" cy="263117"/>
            </a:xfrm>
            <a:custGeom>
              <a:avLst/>
              <a:gdLst/>
              <a:ahLst/>
              <a:cxnLst/>
              <a:rect l="l" t="t" r="r" b="b"/>
              <a:pathLst>
                <a:path w="16837" h="4624" extrusionOk="0">
                  <a:moveTo>
                    <a:pt x="1" y="0"/>
                  </a:moveTo>
                  <a:lnTo>
                    <a:pt x="16" y="1061"/>
                  </a:lnTo>
                  <a:cubicBezTo>
                    <a:pt x="4988" y="3119"/>
                    <a:pt x="10538" y="4623"/>
                    <a:pt x="16394" y="4623"/>
                  </a:cubicBezTo>
                  <a:cubicBezTo>
                    <a:pt x="16541" y="4623"/>
                    <a:pt x="16689" y="4622"/>
                    <a:pt x="16837" y="4620"/>
                  </a:cubicBezTo>
                  <a:lnTo>
                    <a:pt x="16711" y="3023"/>
                  </a:lnTo>
                  <a:cubicBezTo>
                    <a:pt x="10654" y="2985"/>
                    <a:pt x="5015" y="188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5"/>
            <p:cNvSpPr/>
            <p:nvPr/>
          </p:nvSpPr>
          <p:spPr>
            <a:xfrm>
              <a:off x="6547854" y="2772622"/>
              <a:ext cx="968253" cy="272051"/>
            </a:xfrm>
            <a:custGeom>
              <a:avLst/>
              <a:gdLst/>
              <a:ahLst/>
              <a:cxnLst/>
              <a:rect l="l" t="t" r="r" b="b"/>
              <a:pathLst>
                <a:path w="17016" h="4781" extrusionOk="0">
                  <a:moveTo>
                    <a:pt x="146" y="1"/>
                  </a:moveTo>
                  <a:lnTo>
                    <a:pt x="0" y="1963"/>
                  </a:lnTo>
                  <a:cubicBezTo>
                    <a:pt x="0" y="1963"/>
                    <a:pt x="4665" y="4089"/>
                    <a:pt x="9864" y="4601"/>
                  </a:cubicBezTo>
                  <a:cubicBezTo>
                    <a:pt x="11170" y="4730"/>
                    <a:pt x="12251" y="4780"/>
                    <a:pt x="13141" y="4780"/>
                  </a:cubicBezTo>
                  <a:cubicBezTo>
                    <a:pt x="16197" y="4780"/>
                    <a:pt x="17016" y="4192"/>
                    <a:pt x="17016" y="4192"/>
                  </a:cubicBezTo>
                  <a:lnTo>
                    <a:pt x="16967" y="3560"/>
                  </a:lnTo>
                  <a:cubicBezTo>
                    <a:pt x="16819" y="3562"/>
                    <a:pt x="16671" y="3563"/>
                    <a:pt x="16524" y="3563"/>
                  </a:cubicBezTo>
                  <a:cubicBezTo>
                    <a:pt x="10668" y="3563"/>
                    <a:pt x="5118" y="2059"/>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5"/>
            <p:cNvSpPr/>
            <p:nvPr/>
          </p:nvSpPr>
          <p:spPr>
            <a:xfrm>
              <a:off x="6551382" y="2445888"/>
              <a:ext cx="942761" cy="284456"/>
            </a:xfrm>
            <a:custGeom>
              <a:avLst/>
              <a:gdLst/>
              <a:ahLst/>
              <a:cxnLst/>
              <a:rect l="l" t="t" r="r" b="b"/>
              <a:pathLst>
                <a:path w="16568" h="4999" extrusionOk="0">
                  <a:moveTo>
                    <a:pt x="1" y="0"/>
                  </a:moveTo>
                  <a:lnTo>
                    <a:pt x="35" y="2335"/>
                  </a:lnTo>
                  <a:cubicBezTo>
                    <a:pt x="4802" y="3902"/>
                    <a:pt x="10072" y="4999"/>
                    <a:pt x="15687" y="4999"/>
                  </a:cubicBezTo>
                  <a:cubicBezTo>
                    <a:pt x="15979" y="4999"/>
                    <a:pt x="16273" y="4996"/>
                    <a:pt x="16567" y="4990"/>
                  </a:cubicBezTo>
                  <a:lnTo>
                    <a:pt x="16384" y="2651"/>
                  </a:lnTo>
                  <a:cubicBezTo>
                    <a:pt x="10451" y="2573"/>
                    <a:pt x="4906" y="16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5"/>
            <p:cNvSpPr/>
            <p:nvPr/>
          </p:nvSpPr>
          <p:spPr>
            <a:xfrm>
              <a:off x="6549447" y="2315582"/>
              <a:ext cx="934168" cy="281155"/>
            </a:xfrm>
            <a:custGeom>
              <a:avLst/>
              <a:gdLst/>
              <a:ahLst/>
              <a:cxnLst/>
              <a:rect l="l" t="t" r="r" b="b"/>
              <a:pathLst>
                <a:path w="16417" h="4941" extrusionOk="0">
                  <a:moveTo>
                    <a:pt x="0" y="1"/>
                  </a:moveTo>
                  <a:lnTo>
                    <a:pt x="34" y="2290"/>
                  </a:lnTo>
                  <a:cubicBezTo>
                    <a:pt x="4939" y="3950"/>
                    <a:pt x="10484" y="4863"/>
                    <a:pt x="16417" y="4941"/>
                  </a:cubicBezTo>
                  <a:lnTo>
                    <a:pt x="16191" y="2066"/>
                  </a:lnTo>
                  <a:cubicBezTo>
                    <a:pt x="15970" y="2068"/>
                    <a:pt x="15749" y="2069"/>
                    <a:pt x="15529" y="2069"/>
                  </a:cubicBezTo>
                  <a:cubicBezTo>
                    <a:pt x="9832" y="2069"/>
                    <a:pt x="4656" y="133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5"/>
            <p:cNvSpPr/>
            <p:nvPr/>
          </p:nvSpPr>
          <p:spPr>
            <a:xfrm>
              <a:off x="6653238" y="1548593"/>
              <a:ext cx="504498" cy="104644"/>
            </a:xfrm>
            <a:custGeom>
              <a:avLst/>
              <a:gdLst/>
              <a:ahLst/>
              <a:cxnLst/>
              <a:rect l="l" t="t" r="r" b="b"/>
              <a:pathLst>
                <a:path w="8866" h="1839" extrusionOk="0">
                  <a:moveTo>
                    <a:pt x="8806" y="0"/>
                  </a:moveTo>
                  <a:cubicBezTo>
                    <a:pt x="8793" y="0"/>
                    <a:pt x="8780" y="5"/>
                    <a:pt x="8770" y="14"/>
                  </a:cubicBezTo>
                  <a:cubicBezTo>
                    <a:pt x="7624" y="1060"/>
                    <a:pt x="6236" y="1666"/>
                    <a:pt x="4864" y="1725"/>
                  </a:cubicBezTo>
                  <a:cubicBezTo>
                    <a:pt x="4788" y="1728"/>
                    <a:pt x="4710" y="1729"/>
                    <a:pt x="4630" y="1729"/>
                  </a:cubicBezTo>
                  <a:cubicBezTo>
                    <a:pt x="3180" y="1729"/>
                    <a:pt x="938" y="1203"/>
                    <a:pt x="102" y="121"/>
                  </a:cubicBezTo>
                  <a:cubicBezTo>
                    <a:pt x="92" y="108"/>
                    <a:pt x="76" y="101"/>
                    <a:pt x="60" y="101"/>
                  </a:cubicBezTo>
                  <a:cubicBezTo>
                    <a:pt x="48" y="101"/>
                    <a:pt x="37" y="104"/>
                    <a:pt x="27" y="112"/>
                  </a:cubicBezTo>
                  <a:cubicBezTo>
                    <a:pt x="4" y="128"/>
                    <a:pt x="0" y="163"/>
                    <a:pt x="19" y="186"/>
                  </a:cubicBezTo>
                  <a:cubicBezTo>
                    <a:pt x="541" y="863"/>
                    <a:pt x="1513" y="1260"/>
                    <a:pt x="2235" y="1475"/>
                  </a:cubicBezTo>
                  <a:cubicBezTo>
                    <a:pt x="3013" y="1707"/>
                    <a:pt x="3887" y="1838"/>
                    <a:pt x="4624" y="1838"/>
                  </a:cubicBezTo>
                  <a:cubicBezTo>
                    <a:pt x="4707" y="1838"/>
                    <a:pt x="4790" y="1837"/>
                    <a:pt x="4867" y="1832"/>
                  </a:cubicBezTo>
                  <a:cubicBezTo>
                    <a:pt x="6263" y="1772"/>
                    <a:pt x="7676" y="1155"/>
                    <a:pt x="8842" y="94"/>
                  </a:cubicBezTo>
                  <a:cubicBezTo>
                    <a:pt x="8864" y="74"/>
                    <a:pt x="8866" y="40"/>
                    <a:pt x="8846" y="18"/>
                  </a:cubicBezTo>
                  <a:cubicBezTo>
                    <a:pt x="8836" y="6"/>
                    <a:pt x="8821" y="0"/>
                    <a:pt x="8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5"/>
            <p:cNvSpPr/>
            <p:nvPr/>
          </p:nvSpPr>
          <p:spPr>
            <a:xfrm>
              <a:off x="7047515" y="1518548"/>
              <a:ext cx="660069" cy="1599131"/>
            </a:xfrm>
            <a:custGeom>
              <a:avLst/>
              <a:gdLst/>
              <a:ahLst/>
              <a:cxnLst/>
              <a:rect l="l" t="t" r="r" b="b"/>
              <a:pathLst>
                <a:path w="11600" h="28103" extrusionOk="0">
                  <a:moveTo>
                    <a:pt x="1057" y="1"/>
                  </a:moveTo>
                  <a:cubicBezTo>
                    <a:pt x="1057" y="1"/>
                    <a:pt x="0" y="6073"/>
                    <a:pt x="807" y="12444"/>
                  </a:cubicBezTo>
                  <a:cubicBezTo>
                    <a:pt x="1238" y="15834"/>
                    <a:pt x="1115" y="19914"/>
                    <a:pt x="1578" y="22629"/>
                  </a:cubicBezTo>
                  <a:cubicBezTo>
                    <a:pt x="2018" y="25234"/>
                    <a:pt x="2999" y="27573"/>
                    <a:pt x="3159" y="27857"/>
                  </a:cubicBezTo>
                  <a:cubicBezTo>
                    <a:pt x="3256" y="28027"/>
                    <a:pt x="3505" y="28102"/>
                    <a:pt x="3860" y="28102"/>
                  </a:cubicBezTo>
                  <a:cubicBezTo>
                    <a:pt x="5865" y="28102"/>
                    <a:pt x="11237" y="25712"/>
                    <a:pt x="11360" y="24600"/>
                  </a:cubicBezTo>
                  <a:cubicBezTo>
                    <a:pt x="11599" y="22452"/>
                    <a:pt x="10722" y="18154"/>
                    <a:pt x="10057" y="14264"/>
                  </a:cubicBezTo>
                  <a:cubicBezTo>
                    <a:pt x="9486" y="10917"/>
                    <a:pt x="9126" y="7767"/>
                    <a:pt x="9126" y="7767"/>
                  </a:cubicBezTo>
                  <a:cubicBezTo>
                    <a:pt x="9126" y="7767"/>
                    <a:pt x="9161" y="7747"/>
                    <a:pt x="9221" y="7707"/>
                  </a:cubicBezTo>
                  <a:cubicBezTo>
                    <a:pt x="8003" y="4643"/>
                    <a:pt x="4806" y="235"/>
                    <a:pt x="4159" y="235"/>
                  </a:cubicBezTo>
                  <a:cubicBezTo>
                    <a:pt x="4143" y="235"/>
                    <a:pt x="4128" y="238"/>
                    <a:pt x="4114" y="244"/>
                  </a:cubicBezTo>
                  <a:lnTo>
                    <a:pt x="10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5"/>
            <p:cNvSpPr/>
            <p:nvPr/>
          </p:nvSpPr>
          <p:spPr>
            <a:xfrm>
              <a:off x="7319452" y="236762"/>
              <a:ext cx="869356" cy="1723918"/>
            </a:xfrm>
            <a:custGeom>
              <a:avLst/>
              <a:gdLst/>
              <a:ahLst/>
              <a:cxnLst/>
              <a:rect l="l" t="t" r="r" b="b"/>
              <a:pathLst>
                <a:path w="15278" h="30296" extrusionOk="0">
                  <a:moveTo>
                    <a:pt x="10382" y="1"/>
                  </a:moveTo>
                  <a:cubicBezTo>
                    <a:pt x="9656" y="1"/>
                    <a:pt x="9755" y="3212"/>
                    <a:pt x="9755" y="3212"/>
                  </a:cubicBezTo>
                  <a:cubicBezTo>
                    <a:pt x="9755" y="3212"/>
                    <a:pt x="9347" y="487"/>
                    <a:pt x="8739" y="487"/>
                  </a:cubicBezTo>
                  <a:cubicBezTo>
                    <a:pt x="8738" y="487"/>
                    <a:pt x="8737" y="487"/>
                    <a:pt x="8736" y="487"/>
                  </a:cubicBezTo>
                  <a:cubicBezTo>
                    <a:pt x="8126" y="496"/>
                    <a:pt x="8733" y="4029"/>
                    <a:pt x="8733" y="4029"/>
                  </a:cubicBezTo>
                  <a:cubicBezTo>
                    <a:pt x="8733" y="4029"/>
                    <a:pt x="8234" y="3063"/>
                    <a:pt x="7837" y="3063"/>
                  </a:cubicBezTo>
                  <a:cubicBezTo>
                    <a:pt x="7750" y="3063"/>
                    <a:pt x="7669" y="3109"/>
                    <a:pt x="7598" y="3222"/>
                  </a:cubicBezTo>
                  <a:cubicBezTo>
                    <a:pt x="7203" y="3852"/>
                    <a:pt x="8583" y="6264"/>
                    <a:pt x="8583" y="6264"/>
                  </a:cubicBezTo>
                  <a:cubicBezTo>
                    <a:pt x="8583" y="6264"/>
                    <a:pt x="7573" y="11494"/>
                    <a:pt x="6028" y="14930"/>
                  </a:cubicBezTo>
                  <a:cubicBezTo>
                    <a:pt x="3820" y="19845"/>
                    <a:pt x="2728" y="21635"/>
                    <a:pt x="70" y="22741"/>
                  </a:cubicBezTo>
                  <a:cubicBezTo>
                    <a:pt x="268" y="25645"/>
                    <a:pt x="0" y="27723"/>
                    <a:pt x="1261" y="30296"/>
                  </a:cubicBezTo>
                  <a:cubicBezTo>
                    <a:pt x="15278" y="24077"/>
                    <a:pt x="12322" y="6219"/>
                    <a:pt x="12322" y="6219"/>
                  </a:cubicBezTo>
                  <a:cubicBezTo>
                    <a:pt x="12721" y="5062"/>
                    <a:pt x="13251" y="1276"/>
                    <a:pt x="12736" y="1109"/>
                  </a:cubicBezTo>
                  <a:cubicBezTo>
                    <a:pt x="12718" y="1103"/>
                    <a:pt x="12699" y="1100"/>
                    <a:pt x="12681" y="1100"/>
                  </a:cubicBezTo>
                  <a:cubicBezTo>
                    <a:pt x="12181" y="1100"/>
                    <a:pt x="11623" y="3190"/>
                    <a:pt x="11623" y="3190"/>
                  </a:cubicBezTo>
                  <a:cubicBezTo>
                    <a:pt x="11623" y="3190"/>
                    <a:pt x="12145" y="424"/>
                    <a:pt x="11638" y="297"/>
                  </a:cubicBezTo>
                  <a:cubicBezTo>
                    <a:pt x="11627" y="294"/>
                    <a:pt x="11616" y="293"/>
                    <a:pt x="11605" y="293"/>
                  </a:cubicBezTo>
                  <a:cubicBezTo>
                    <a:pt x="11113" y="293"/>
                    <a:pt x="10710" y="3069"/>
                    <a:pt x="10710" y="3069"/>
                  </a:cubicBezTo>
                  <a:cubicBezTo>
                    <a:pt x="10710" y="3069"/>
                    <a:pt x="10925" y="159"/>
                    <a:pt x="10455" y="11"/>
                  </a:cubicBezTo>
                  <a:cubicBezTo>
                    <a:pt x="10430" y="4"/>
                    <a:pt x="10406" y="1"/>
                    <a:pt x="10382"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5"/>
            <p:cNvSpPr/>
            <p:nvPr/>
          </p:nvSpPr>
          <p:spPr>
            <a:xfrm>
              <a:off x="7139982" y="981332"/>
              <a:ext cx="871405" cy="1121947"/>
            </a:xfrm>
            <a:custGeom>
              <a:avLst/>
              <a:gdLst/>
              <a:ahLst/>
              <a:cxnLst/>
              <a:rect l="l" t="t" r="r" b="b"/>
              <a:pathLst>
                <a:path w="15314" h="19717" extrusionOk="0">
                  <a:moveTo>
                    <a:pt x="9674" y="1"/>
                  </a:moveTo>
                  <a:cubicBezTo>
                    <a:pt x="9674" y="1"/>
                    <a:pt x="6044" y="6360"/>
                    <a:pt x="1332" y="9532"/>
                  </a:cubicBezTo>
                  <a:cubicBezTo>
                    <a:pt x="1" y="11102"/>
                    <a:pt x="1263" y="15768"/>
                    <a:pt x="4208" y="19717"/>
                  </a:cubicBezTo>
                  <a:cubicBezTo>
                    <a:pt x="5199" y="19147"/>
                    <a:pt x="13459" y="14267"/>
                    <a:pt x="15314" y="2223"/>
                  </a:cubicBezTo>
                  <a:cubicBezTo>
                    <a:pt x="15314" y="2223"/>
                    <a:pt x="11049" y="2145"/>
                    <a:pt x="9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5"/>
            <p:cNvSpPr/>
            <p:nvPr/>
          </p:nvSpPr>
          <p:spPr>
            <a:xfrm>
              <a:off x="6401615" y="1520198"/>
              <a:ext cx="304599" cy="1512298"/>
            </a:xfrm>
            <a:custGeom>
              <a:avLst/>
              <a:gdLst/>
              <a:ahLst/>
              <a:cxnLst/>
              <a:rect l="l" t="t" r="r" b="b"/>
              <a:pathLst>
                <a:path w="5353" h="26577" extrusionOk="0">
                  <a:moveTo>
                    <a:pt x="3471" y="0"/>
                  </a:moveTo>
                  <a:cubicBezTo>
                    <a:pt x="2069" y="0"/>
                    <a:pt x="224" y="856"/>
                    <a:pt x="224" y="857"/>
                  </a:cubicBezTo>
                  <a:cubicBezTo>
                    <a:pt x="0" y="4612"/>
                    <a:pt x="2439" y="4356"/>
                    <a:pt x="458" y="7449"/>
                  </a:cubicBezTo>
                  <a:cubicBezTo>
                    <a:pt x="487" y="8676"/>
                    <a:pt x="1211" y="13680"/>
                    <a:pt x="1171" y="15799"/>
                  </a:cubicBezTo>
                  <a:cubicBezTo>
                    <a:pt x="1098" y="19744"/>
                    <a:pt x="318" y="22241"/>
                    <a:pt x="876" y="24329"/>
                  </a:cubicBezTo>
                  <a:cubicBezTo>
                    <a:pt x="1136" y="25303"/>
                    <a:pt x="2524" y="26577"/>
                    <a:pt x="3370" y="26577"/>
                  </a:cubicBezTo>
                  <a:cubicBezTo>
                    <a:pt x="3630" y="26577"/>
                    <a:pt x="3838" y="26457"/>
                    <a:pt x="3947" y="26172"/>
                  </a:cubicBezTo>
                  <a:cubicBezTo>
                    <a:pt x="4063" y="25868"/>
                    <a:pt x="4682" y="23408"/>
                    <a:pt x="4728" y="20766"/>
                  </a:cubicBezTo>
                  <a:cubicBezTo>
                    <a:pt x="4775" y="18012"/>
                    <a:pt x="4601" y="15881"/>
                    <a:pt x="4517" y="12464"/>
                  </a:cubicBezTo>
                  <a:cubicBezTo>
                    <a:pt x="4361" y="6044"/>
                    <a:pt x="5352" y="1221"/>
                    <a:pt x="4762" y="478"/>
                  </a:cubicBezTo>
                  <a:cubicBezTo>
                    <a:pt x="4485" y="127"/>
                    <a:pt x="4011" y="0"/>
                    <a:pt x="3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5"/>
            <p:cNvSpPr/>
            <p:nvPr/>
          </p:nvSpPr>
          <p:spPr>
            <a:xfrm>
              <a:off x="7166555" y="489182"/>
              <a:ext cx="216059" cy="427281"/>
            </a:xfrm>
            <a:custGeom>
              <a:avLst/>
              <a:gdLst/>
              <a:ahLst/>
              <a:cxnLst/>
              <a:rect l="l" t="t" r="r" b="b"/>
              <a:pathLst>
                <a:path w="3797" h="7509" extrusionOk="0">
                  <a:moveTo>
                    <a:pt x="146" y="1"/>
                  </a:moveTo>
                  <a:cubicBezTo>
                    <a:pt x="98" y="1"/>
                    <a:pt x="49" y="2"/>
                    <a:pt x="0" y="5"/>
                  </a:cubicBezTo>
                  <a:lnTo>
                    <a:pt x="9" y="123"/>
                  </a:lnTo>
                  <a:cubicBezTo>
                    <a:pt x="57" y="120"/>
                    <a:pt x="105" y="119"/>
                    <a:pt x="153" y="119"/>
                  </a:cubicBezTo>
                  <a:cubicBezTo>
                    <a:pt x="932" y="119"/>
                    <a:pt x="1712" y="512"/>
                    <a:pt x="2170" y="1146"/>
                  </a:cubicBezTo>
                  <a:cubicBezTo>
                    <a:pt x="2654" y="1820"/>
                    <a:pt x="2767" y="2752"/>
                    <a:pt x="2457" y="3520"/>
                  </a:cubicBezTo>
                  <a:lnTo>
                    <a:pt x="2438" y="3565"/>
                  </a:lnTo>
                  <a:cubicBezTo>
                    <a:pt x="2394" y="3673"/>
                    <a:pt x="2348" y="3783"/>
                    <a:pt x="2351" y="3906"/>
                  </a:cubicBezTo>
                  <a:cubicBezTo>
                    <a:pt x="2357" y="4127"/>
                    <a:pt x="2519" y="4305"/>
                    <a:pt x="2639" y="4438"/>
                  </a:cubicBezTo>
                  <a:cubicBezTo>
                    <a:pt x="3024" y="4859"/>
                    <a:pt x="3443" y="5358"/>
                    <a:pt x="3561" y="5962"/>
                  </a:cubicBezTo>
                  <a:cubicBezTo>
                    <a:pt x="3669" y="6515"/>
                    <a:pt x="3429" y="7220"/>
                    <a:pt x="2857" y="7396"/>
                  </a:cubicBezTo>
                  <a:lnTo>
                    <a:pt x="2891" y="7509"/>
                  </a:lnTo>
                  <a:cubicBezTo>
                    <a:pt x="3527" y="7314"/>
                    <a:pt x="3796" y="6542"/>
                    <a:pt x="3678" y="5938"/>
                  </a:cubicBezTo>
                  <a:cubicBezTo>
                    <a:pt x="3555" y="5305"/>
                    <a:pt x="3124" y="4789"/>
                    <a:pt x="2728" y="4356"/>
                  </a:cubicBezTo>
                  <a:cubicBezTo>
                    <a:pt x="2614" y="4233"/>
                    <a:pt x="2473" y="4079"/>
                    <a:pt x="2469" y="3902"/>
                  </a:cubicBezTo>
                  <a:cubicBezTo>
                    <a:pt x="2467" y="3804"/>
                    <a:pt x="2506" y="3709"/>
                    <a:pt x="2548" y="3609"/>
                  </a:cubicBezTo>
                  <a:lnTo>
                    <a:pt x="2566" y="3563"/>
                  </a:lnTo>
                  <a:cubicBezTo>
                    <a:pt x="2891" y="2757"/>
                    <a:pt x="2772" y="1781"/>
                    <a:pt x="2265" y="1076"/>
                  </a:cubicBezTo>
                  <a:cubicBezTo>
                    <a:pt x="1786" y="411"/>
                    <a:pt x="965" y="1"/>
                    <a:pt x="146" y="1"/>
                  </a:cubicBezTo>
                  <a:close/>
                </a:path>
              </a:pathLst>
            </a:custGeom>
            <a:solidFill>
              <a:srgbClr val="63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5"/>
            <p:cNvSpPr/>
            <p:nvPr/>
          </p:nvSpPr>
          <p:spPr>
            <a:xfrm>
              <a:off x="6302946" y="789627"/>
              <a:ext cx="86549" cy="366111"/>
            </a:xfrm>
            <a:custGeom>
              <a:avLst/>
              <a:gdLst/>
              <a:ahLst/>
              <a:cxnLst/>
              <a:rect l="l" t="t" r="r" b="b"/>
              <a:pathLst>
                <a:path w="1521" h="6434" extrusionOk="0">
                  <a:moveTo>
                    <a:pt x="1438" y="0"/>
                  </a:moveTo>
                  <a:cubicBezTo>
                    <a:pt x="1358" y="157"/>
                    <a:pt x="1253" y="360"/>
                    <a:pt x="1125" y="606"/>
                  </a:cubicBezTo>
                  <a:cubicBezTo>
                    <a:pt x="922" y="991"/>
                    <a:pt x="478" y="1367"/>
                    <a:pt x="189" y="1584"/>
                  </a:cubicBezTo>
                  <a:cubicBezTo>
                    <a:pt x="103" y="1829"/>
                    <a:pt x="0" y="2311"/>
                    <a:pt x="3" y="3221"/>
                  </a:cubicBezTo>
                  <a:cubicBezTo>
                    <a:pt x="10" y="4548"/>
                    <a:pt x="798" y="6434"/>
                    <a:pt x="1160" y="6434"/>
                  </a:cubicBezTo>
                  <a:cubicBezTo>
                    <a:pt x="1219" y="6434"/>
                    <a:pt x="1266" y="6385"/>
                    <a:pt x="1297" y="6276"/>
                  </a:cubicBezTo>
                  <a:cubicBezTo>
                    <a:pt x="1520" y="5495"/>
                    <a:pt x="1041" y="1716"/>
                    <a:pt x="1041" y="1716"/>
                  </a:cubicBezTo>
                  <a:cubicBezTo>
                    <a:pt x="1165" y="1539"/>
                    <a:pt x="1322" y="708"/>
                    <a:pt x="1438" y="0"/>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5"/>
            <p:cNvSpPr/>
            <p:nvPr/>
          </p:nvSpPr>
          <p:spPr>
            <a:xfrm>
              <a:off x="6337770" y="487077"/>
              <a:ext cx="928421" cy="1015084"/>
            </a:xfrm>
            <a:custGeom>
              <a:avLst/>
              <a:gdLst/>
              <a:ahLst/>
              <a:cxnLst/>
              <a:rect l="l" t="t" r="r" b="b"/>
              <a:pathLst>
                <a:path w="16316" h="17839" extrusionOk="0">
                  <a:moveTo>
                    <a:pt x="8120" y="0"/>
                  </a:moveTo>
                  <a:cubicBezTo>
                    <a:pt x="3579" y="0"/>
                    <a:pt x="821" y="1894"/>
                    <a:pt x="518" y="5159"/>
                  </a:cubicBezTo>
                  <a:cubicBezTo>
                    <a:pt x="518" y="5159"/>
                    <a:pt x="0" y="8230"/>
                    <a:pt x="832" y="12395"/>
                  </a:cubicBezTo>
                  <a:cubicBezTo>
                    <a:pt x="1426" y="15362"/>
                    <a:pt x="4172" y="17839"/>
                    <a:pt x="7704" y="17839"/>
                  </a:cubicBezTo>
                  <a:cubicBezTo>
                    <a:pt x="8040" y="17839"/>
                    <a:pt x="8384" y="17816"/>
                    <a:pt x="8733" y="17770"/>
                  </a:cubicBezTo>
                  <a:cubicBezTo>
                    <a:pt x="12511" y="17267"/>
                    <a:pt x="16085" y="14989"/>
                    <a:pt x="16200" y="9526"/>
                  </a:cubicBezTo>
                  <a:cubicBezTo>
                    <a:pt x="16315" y="4063"/>
                    <a:pt x="13836" y="227"/>
                    <a:pt x="8857" y="16"/>
                  </a:cubicBezTo>
                  <a:cubicBezTo>
                    <a:pt x="8607" y="5"/>
                    <a:pt x="8361" y="0"/>
                    <a:pt x="8120" y="0"/>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5"/>
            <p:cNvSpPr/>
            <p:nvPr/>
          </p:nvSpPr>
          <p:spPr>
            <a:xfrm>
              <a:off x="6885400" y="1087341"/>
              <a:ext cx="227269" cy="137021"/>
            </a:xfrm>
            <a:custGeom>
              <a:avLst/>
              <a:gdLst/>
              <a:ahLst/>
              <a:cxnLst/>
              <a:rect l="l" t="t" r="r" b="b"/>
              <a:pathLst>
                <a:path w="3994" h="2408" extrusionOk="0">
                  <a:moveTo>
                    <a:pt x="2776" y="0"/>
                  </a:moveTo>
                  <a:cubicBezTo>
                    <a:pt x="2423" y="0"/>
                    <a:pt x="2014" y="83"/>
                    <a:pt x="1603" y="254"/>
                  </a:cubicBezTo>
                  <a:cubicBezTo>
                    <a:pt x="622" y="663"/>
                    <a:pt x="1" y="1418"/>
                    <a:pt x="219" y="1943"/>
                  </a:cubicBezTo>
                  <a:cubicBezTo>
                    <a:pt x="345" y="2248"/>
                    <a:pt x="727" y="2408"/>
                    <a:pt x="1218" y="2408"/>
                  </a:cubicBezTo>
                  <a:cubicBezTo>
                    <a:pt x="1571" y="2408"/>
                    <a:pt x="1980" y="2325"/>
                    <a:pt x="2391" y="2154"/>
                  </a:cubicBezTo>
                  <a:cubicBezTo>
                    <a:pt x="3374" y="1747"/>
                    <a:pt x="3994" y="990"/>
                    <a:pt x="3775" y="466"/>
                  </a:cubicBezTo>
                  <a:cubicBezTo>
                    <a:pt x="3649" y="160"/>
                    <a:pt x="3267" y="0"/>
                    <a:pt x="2776" y="0"/>
                  </a:cubicBez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5"/>
            <p:cNvSpPr/>
            <p:nvPr/>
          </p:nvSpPr>
          <p:spPr>
            <a:xfrm>
              <a:off x="6430123" y="1185725"/>
              <a:ext cx="220440" cy="117105"/>
            </a:xfrm>
            <a:custGeom>
              <a:avLst/>
              <a:gdLst/>
              <a:ahLst/>
              <a:cxnLst/>
              <a:rect l="l" t="t" r="r" b="b"/>
              <a:pathLst>
                <a:path w="3874" h="2058" extrusionOk="0">
                  <a:moveTo>
                    <a:pt x="1893" y="0"/>
                  </a:moveTo>
                  <a:cubicBezTo>
                    <a:pt x="858" y="0"/>
                    <a:pt x="21" y="439"/>
                    <a:pt x="11" y="996"/>
                  </a:cubicBezTo>
                  <a:cubicBezTo>
                    <a:pt x="0" y="1563"/>
                    <a:pt x="855" y="2040"/>
                    <a:pt x="1918" y="2057"/>
                  </a:cubicBezTo>
                  <a:cubicBezTo>
                    <a:pt x="1940" y="2058"/>
                    <a:pt x="1961" y="2058"/>
                    <a:pt x="1983" y="2058"/>
                  </a:cubicBezTo>
                  <a:cubicBezTo>
                    <a:pt x="3017" y="2058"/>
                    <a:pt x="3852" y="1619"/>
                    <a:pt x="3863" y="1064"/>
                  </a:cubicBezTo>
                  <a:cubicBezTo>
                    <a:pt x="3873" y="496"/>
                    <a:pt x="3018" y="20"/>
                    <a:pt x="1954" y="1"/>
                  </a:cubicBezTo>
                  <a:cubicBezTo>
                    <a:pt x="1934" y="1"/>
                    <a:pt x="1913" y="0"/>
                    <a:pt x="1893" y="0"/>
                  </a:cubicBezTo>
                  <a:close/>
                </a:path>
              </a:pathLst>
            </a:custGeom>
            <a:solidFill>
              <a:srgbClr val="C16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5"/>
            <p:cNvSpPr/>
            <p:nvPr/>
          </p:nvSpPr>
          <p:spPr>
            <a:xfrm>
              <a:off x="6610390" y="640770"/>
              <a:ext cx="1479" cy="2959"/>
            </a:xfrm>
            <a:custGeom>
              <a:avLst/>
              <a:gdLst/>
              <a:ahLst/>
              <a:cxnLst/>
              <a:rect l="l" t="t" r="r" b="b"/>
              <a:pathLst>
                <a:path w="26" h="52" extrusionOk="0">
                  <a:moveTo>
                    <a:pt x="26" y="0"/>
                  </a:moveTo>
                  <a:cubicBezTo>
                    <a:pt x="25" y="0"/>
                    <a:pt x="15" y="19"/>
                    <a:pt x="0" y="51"/>
                  </a:cubicBezTo>
                  <a:cubicBezTo>
                    <a:pt x="16" y="19"/>
                    <a:pt x="25" y="0"/>
                    <a:pt x="26" y="0"/>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5"/>
            <p:cNvSpPr/>
            <p:nvPr/>
          </p:nvSpPr>
          <p:spPr>
            <a:xfrm>
              <a:off x="6131897" y="245013"/>
              <a:ext cx="1310578" cy="1086041"/>
            </a:xfrm>
            <a:custGeom>
              <a:avLst/>
              <a:gdLst/>
              <a:ahLst/>
              <a:cxnLst/>
              <a:rect l="l" t="t" r="r" b="b"/>
              <a:pathLst>
                <a:path w="23032" h="19086" extrusionOk="0">
                  <a:moveTo>
                    <a:pt x="8435" y="6951"/>
                  </a:moveTo>
                  <a:lnTo>
                    <a:pt x="8435" y="6951"/>
                  </a:lnTo>
                  <a:cubicBezTo>
                    <a:pt x="8434" y="6951"/>
                    <a:pt x="8425" y="6970"/>
                    <a:pt x="8409" y="7002"/>
                  </a:cubicBezTo>
                  <a:cubicBezTo>
                    <a:pt x="8424" y="6970"/>
                    <a:pt x="8434" y="6951"/>
                    <a:pt x="8435" y="6951"/>
                  </a:cubicBezTo>
                  <a:close/>
                  <a:moveTo>
                    <a:pt x="15640" y="1"/>
                  </a:moveTo>
                  <a:cubicBezTo>
                    <a:pt x="15627" y="1"/>
                    <a:pt x="15614" y="2"/>
                    <a:pt x="15601" y="4"/>
                  </a:cubicBezTo>
                  <a:cubicBezTo>
                    <a:pt x="14866" y="113"/>
                    <a:pt x="15781" y="2424"/>
                    <a:pt x="15781" y="2424"/>
                  </a:cubicBezTo>
                  <a:cubicBezTo>
                    <a:pt x="15781" y="2424"/>
                    <a:pt x="14878" y="1433"/>
                    <a:pt x="13450" y="1342"/>
                  </a:cubicBezTo>
                  <a:cubicBezTo>
                    <a:pt x="13146" y="1323"/>
                    <a:pt x="12870" y="1314"/>
                    <a:pt x="12618" y="1314"/>
                  </a:cubicBezTo>
                  <a:cubicBezTo>
                    <a:pt x="10277" y="1314"/>
                    <a:pt x="9992" y="2072"/>
                    <a:pt x="8491" y="2072"/>
                  </a:cubicBezTo>
                  <a:cubicBezTo>
                    <a:pt x="8386" y="2072"/>
                    <a:pt x="8276" y="2068"/>
                    <a:pt x="8159" y="2060"/>
                  </a:cubicBezTo>
                  <a:cubicBezTo>
                    <a:pt x="7525" y="2019"/>
                    <a:pt x="5958" y="1554"/>
                    <a:pt x="4807" y="1554"/>
                  </a:cubicBezTo>
                  <a:cubicBezTo>
                    <a:pt x="4267" y="1554"/>
                    <a:pt x="3817" y="1657"/>
                    <a:pt x="3599" y="1954"/>
                  </a:cubicBezTo>
                  <a:cubicBezTo>
                    <a:pt x="2918" y="2884"/>
                    <a:pt x="4261" y="3786"/>
                    <a:pt x="4261" y="3786"/>
                  </a:cubicBezTo>
                  <a:cubicBezTo>
                    <a:pt x="3600" y="3917"/>
                    <a:pt x="1785" y="3640"/>
                    <a:pt x="1145" y="4409"/>
                  </a:cubicBezTo>
                  <a:cubicBezTo>
                    <a:pt x="507" y="5179"/>
                    <a:pt x="1071" y="6111"/>
                    <a:pt x="1071" y="6111"/>
                  </a:cubicBezTo>
                  <a:cubicBezTo>
                    <a:pt x="1071" y="6111"/>
                    <a:pt x="943" y="6084"/>
                    <a:pt x="788" y="6084"/>
                  </a:cubicBezTo>
                  <a:cubicBezTo>
                    <a:pt x="456" y="6084"/>
                    <a:pt x="1" y="6206"/>
                    <a:pt x="412" y="6974"/>
                  </a:cubicBezTo>
                  <a:cubicBezTo>
                    <a:pt x="1015" y="8099"/>
                    <a:pt x="2054" y="8188"/>
                    <a:pt x="2054" y="8188"/>
                  </a:cubicBezTo>
                  <a:cubicBezTo>
                    <a:pt x="2054" y="8188"/>
                    <a:pt x="1321" y="9053"/>
                    <a:pt x="1525" y="10070"/>
                  </a:cubicBezTo>
                  <a:cubicBezTo>
                    <a:pt x="1681" y="10943"/>
                    <a:pt x="2110" y="11166"/>
                    <a:pt x="2508" y="11166"/>
                  </a:cubicBezTo>
                  <a:cubicBezTo>
                    <a:pt x="2925" y="11166"/>
                    <a:pt x="3307" y="10922"/>
                    <a:pt x="3307" y="10922"/>
                  </a:cubicBezTo>
                  <a:lnTo>
                    <a:pt x="3307" y="10922"/>
                  </a:lnTo>
                  <a:cubicBezTo>
                    <a:pt x="3307" y="10922"/>
                    <a:pt x="3257" y="10979"/>
                    <a:pt x="3197" y="11149"/>
                  </a:cubicBezTo>
                  <a:cubicBezTo>
                    <a:pt x="3484" y="10932"/>
                    <a:pt x="3930" y="10558"/>
                    <a:pt x="4132" y="10171"/>
                  </a:cubicBezTo>
                  <a:cubicBezTo>
                    <a:pt x="4260" y="9926"/>
                    <a:pt x="4364" y="9725"/>
                    <a:pt x="4445" y="9566"/>
                  </a:cubicBezTo>
                  <a:cubicBezTo>
                    <a:pt x="4530" y="9046"/>
                    <a:pt x="4593" y="8592"/>
                    <a:pt x="4603" y="8520"/>
                  </a:cubicBezTo>
                  <a:lnTo>
                    <a:pt x="4603" y="8520"/>
                  </a:lnTo>
                  <a:cubicBezTo>
                    <a:pt x="4589" y="8631"/>
                    <a:pt x="4482" y="9649"/>
                    <a:pt x="5399" y="9649"/>
                  </a:cubicBezTo>
                  <a:cubicBezTo>
                    <a:pt x="5459" y="9649"/>
                    <a:pt x="5523" y="9645"/>
                    <a:pt x="5592" y="9636"/>
                  </a:cubicBezTo>
                  <a:cubicBezTo>
                    <a:pt x="7130" y="9430"/>
                    <a:pt x="8234" y="7351"/>
                    <a:pt x="8409" y="7002"/>
                  </a:cubicBezTo>
                  <a:lnTo>
                    <a:pt x="8409" y="7002"/>
                  </a:lnTo>
                  <a:cubicBezTo>
                    <a:pt x="8290" y="7263"/>
                    <a:pt x="7858" y="8484"/>
                    <a:pt x="9855" y="9161"/>
                  </a:cubicBezTo>
                  <a:cubicBezTo>
                    <a:pt x="10093" y="9242"/>
                    <a:pt x="10355" y="9278"/>
                    <a:pt x="10631" y="9278"/>
                  </a:cubicBezTo>
                  <a:cubicBezTo>
                    <a:pt x="12959" y="9278"/>
                    <a:pt x="16380" y="6721"/>
                    <a:pt x="16380" y="6721"/>
                  </a:cubicBezTo>
                  <a:cubicBezTo>
                    <a:pt x="16380" y="6721"/>
                    <a:pt x="17549" y="9359"/>
                    <a:pt x="18398" y="11426"/>
                  </a:cubicBezTo>
                  <a:cubicBezTo>
                    <a:pt x="19247" y="13493"/>
                    <a:pt x="19809" y="14422"/>
                    <a:pt x="19432" y="15367"/>
                  </a:cubicBezTo>
                  <a:cubicBezTo>
                    <a:pt x="19056" y="16306"/>
                    <a:pt x="17361" y="19085"/>
                    <a:pt x="18949" y="19085"/>
                  </a:cubicBezTo>
                  <a:cubicBezTo>
                    <a:pt x="18955" y="19085"/>
                    <a:pt x="18961" y="19085"/>
                    <a:pt x="18967" y="19085"/>
                  </a:cubicBezTo>
                  <a:cubicBezTo>
                    <a:pt x="20588" y="19063"/>
                    <a:pt x="20797" y="16340"/>
                    <a:pt x="21914" y="14371"/>
                  </a:cubicBezTo>
                  <a:cubicBezTo>
                    <a:pt x="23031" y="12403"/>
                    <a:pt x="21345" y="11149"/>
                    <a:pt x="21345" y="11149"/>
                  </a:cubicBezTo>
                  <a:cubicBezTo>
                    <a:pt x="21893" y="10869"/>
                    <a:pt x="21896" y="10309"/>
                    <a:pt x="21896" y="10309"/>
                  </a:cubicBezTo>
                  <a:cubicBezTo>
                    <a:pt x="21917" y="8725"/>
                    <a:pt x="20289" y="7759"/>
                    <a:pt x="20289" y="7759"/>
                  </a:cubicBezTo>
                  <a:cubicBezTo>
                    <a:pt x="21590" y="5389"/>
                    <a:pt x="18301" y="4336"/>
                    <a:pt x="18301" y="4336"/>
                  </a:cubicBezTo>
                  <a:cubicBezTo>
                    <a:pt x="18301" y="4336"/>
                    <a:pt x="19357" y="3294"/>
                    <a:pt x="19012" y="2519"/>
                  </a:cubicBezTo>
                  <a:cubicBezTo>
                    <a:pt x="18926" y="2326"/>
                    <a:pt x="18762" y="2253"/>
                    <a:pt x="18563" y="2253"/>
                  </a:cubicBezTo>
                  <a:cubicBezTo>
                    <a:pt x="17963" y="2253"/>
                    <a:pt x="17052" y="2911"/>
                    <a:pt x="17052" y="2911"/>
                  </a:cubicBezTo>
                  <a:cubicBezTo>
                    <a:pt x="17052" y="2911"/>
                    <a:pt x="16359" y="1"/>
                    <a:pt x="15640" y="1"/>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5"/>
            <p:cNvSpPr/>
            <p:nvPr/>
          </p:nvSpPr>
          <p:spPr>
            <a:xfrm>
              <a:off x="7187495" y="961985"/>
              <a:ext cx="230057" cy="256630"/>
            </a:xfrm>
            <a:custGeom>
              <a:avLst/>
              <a:gdLst/>
              <a:ahLst/>
              <a:cxnLst/>
              <a:rect l="l" t="t" r="r" b="b"/>
              <a:pathLst>
                <a:path w="4043" h="4510" extrusionOk="0">
                  <a:moveTo>
                    <a:pt x="1765" y="1"/>
                  </a:moveTo>
                  <a:cubicBezTo>
                    <a:pt x="980" y="1"/>
                    <a:pt x="262" y="437"/>
                    <a:pt x="262" y="437"/>
                  </a:cubicBezTo>
                  <a:lnTo>
                    <a:pt x="1" y="3663"/>
                  </a:lnTo>
                  <a:cubicBezTo>
                    <a:pt x="458" y="4231"/>
                    <a:pt x="1121" y="4510"/>
                    <a:pt x="1759" y="4510"/>
                  </a:cubicBezTo>
                  <a:cubicBezTo>
                    <a:pt x="2944" y="4510"/>
                    <a:pt x="4043" y="3548"/>
                    <a:pt x="3575" y="1700"/>
                  </a:cubicBezTo>
                  <a:cubicBezTo>
                    <a:pt x="3234" y="354"/>
                    <a:pt x="2472" y="1"/>
                    <a:pt x="1765" y="1"/>
                  </a:cubicBezTo>
                  <a:close/>
                </a:path>
              </a:pathLst>
            </a:custGeom>
            <a:solidFill>
              <a:srgbClr val="DD8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5"/>
            <p:cNvSpPr/>
            <p:nvPr/>
          </p:nvSpPr>
          <p:spPr>
            <a:xfrm>
              <a:off x="6891659" y="773125"/>
              <a:ext cx="212076" cy="125186"/>
            </a:xfrm>
            <a:custGeom>
              <a:avLst/>
              <a:gdLst/>
              <a:ahLst/>
              <a:cxnLst/>
              <a:rect l="l" t="t" r="r" b="b"/>
              <a:pathLst>
                <a:path w="3727" h="2200" extrusionOk="0">
                  <a:moveTo>
                    <a:pt x="829" y="0"/>
                  </a:moveTo>
                  <a:cubicBezTo>
                    <a:pt x="375" y="0"/>
                    <a:pt x="192" y="224"/>
                    <a:pt x="116" y="519"/>
                  </a:cubicBezTo>
                  <a:cubicBezTo>
                    <a:pt x="0" y="973"/>
                    <a:pt x="432" y="1532"/>
                    <a:pt x="1294" y="1870"/>
                  </a:cubicBezTo>
                  <a:cubicBezTo>
                    <a:pt x="1828" y="2079"/>
                    <a:pt x="2259" y="2199"/>
                    <a:pt x="2587" y="2199"/>
                  </a:cubicBezTo>
                  <a:cubicBezTo>
                    <a:pt x="2894" y="2199"/>
                    <a:pt x="3110" y="2094"/>
                    <a:pt x="3236" y="1859"/>
                  </a:cubicBezTo>
                  <a:cubicBezTo>
                    <a:pt x="3236" y="1859"/>
                    <a:pt x="3727" y="1005"/>
                    <a:pt x="2202" y="366"/>
                  </a:cubicBezTo>
                  <a:cubicBezTo>
                    <a:pt x="1581" y="106"/>
                    <a:pt x="1141" y="0"/>
                    <a:pt x="829" y="0"/>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5"/>
            <p:cNvSpPr/>
            <p:nvPr/>
          </p:nvSpPr>
          <p:spPr>
            <a:xfrm>
              <a:off x="6360133" y="840555"/>
              <a:ext cx="207523" cy="145101"/>
            </a:xfrm>
            <a:custGeom>
              <a:avLst/>
              <a:gdLst/>
              <a:ahLst/>
              <a:cxnLst/>
              <a:rect l="l" t="t" r="r" b="b"/>
              <a:pathLst>
                <a:path w="3647" h="2550" extrusionOk="0">
                  <a:moveTo>
                    <a:pt x="2857" y="1"/>
                  </a:moveTo>
                  <a:cubicBezTo>
                    <a:pt x="2537" y="1"/>
                    <a:pt x="2069" y="180"/>
                    <a:pt x="1370" y="654"/>
                  </a:cubicBezTo>
                  <a:cubicBezTo>
                    <a:pt x="1" y="1583"/>
                    <a:pt x="651" y="2323"/>
                    <a:pt x="651" y="2323"/>
                  </a:cubicBezTo>
                  <a:cubicBezTo>
                    <a:pt x="779" y="2478"/>
                    <a:pt x="943" y="2550"/>
                    <a:pt x="1145" y="2550"/>
                  </a:cubicBezTo>
                  <a:cubicBezTo>
                    <a:pt x="1497" y="2550"/>
                    <a:pt x="1964" y="2331"/>
                    <a:pt x="2557" y="1949"/>
                  </a:cubicBezTo>
                  <a:cubicBezTo>
                    <a:pt x="3334" y="1447"/>
                    <a:pt x="3647" y="812"/>
                    <a:pt x="3443" y="391"/>
                  </a:cubicBezTo>
                  <a:cubicBezTo>
                    <a:pt x="3334" y="165"/>
                    <a:pt x="3163" y="1"/>
                    <a:pt x="2857" y="1"/>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5"/>
            <p:cNvSpPr/>
            <p:nvPr/>
          </p:nvSpPr>
          <p:spPr>
            <a:xfrm>
              <a:off x="6891033" y="995443"/>
              <a:ext cx="75168" cy="81769"/>
            </a:xfrm>
            <a:custGeom>
              <a:avLst/>
              <a:gdLst/>
              <a:ahLst/>
              <a:cxnLst/>
              <a:rect l="l" t="t" r="r" b="b"/>
              <a:pathLst>
                <a:path w="1321" h="1437" extrusionOk="0">
                  <a:moveTo>
                    <a:pt x="615" y="0"/>
                  </a:moveTo>
                  <a:cubicBezTo>
                    <a:pt x="583" y="0"/>
                    <a:pt x="551" y="3"/>
                    <a:pt x="519" y="10"/>
                  </a:cubicBezTo>
                  <a:cubicBezTo>
                    <a:pt x="196" y="73"/>
                    <a:pt x="1" y="443"/>
                    <a:pt x="79" y="834"/>
                  </a:cubicBezTo>
                  <a:cubicBezTo>
                    <a:pt x="150" y="1187"/>
                    <a:pt x="419" y="1437"/>
                    <a:pt x="706" y="1437"/>
                  </a:cubicBezTo>
                  <a:cubicBezTo>
                    <a:pt x="737" y="1437"/>
                    <a:pt x="770" y="1434"/>
                    <a:pt x="802" y="1427"/>
                  </a:cubicBezTo>
                  <a:cubicBezTo>
                    <a:pt x="1123" y="1363"/>
                    <a:pt x="1320" y="994"/>
                    <a:pt x="1242" y="603"/>
                  </a:cubicBezTo>
                  <a:cubicBezTo>
                    <a:pt x="1172" y="250"/>
                    <a:pt x="902"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5"/>
            <p:cNvSpPr/>
            <p:nvPr/>
          </p:nvSpPr>
          <p:spPr>
            <a:xfrm>
              <a:off x="6486343" y="1065149"/>
              <a:ext cx="75168" cy="81769"/>
            </a:xfrm>
            <a:custGeom>
              <a:avLst/>
              <a:gdLst/>
              <a:ahLst/>
              <a:cxnLst/>
              <a:rect l="l" t="t" r="r" b="b"/>
              <a:pathLst>
                <a:path w="1321" h="1437" extrusionOk="0">
                  <a:moveTo>
                    <a:pt x="616" y="1"/>
                  </a:moveTo>
                  <a:cubicBezTo>
                    <a:pt x="584" y="1"/>
                    <a:pt x="552" y="4"/>
                    <a:pt x="520" y="10"/>
                  </a:cubicBezTo>
                  <a:cubicBezTo>
                    <a:pt x="198" y="75"/>
                    <a:pt x="1" y="444"/>
                    <a:pt x="79" y="835"/>
                  </a:cubicBezTo>
                  <a:cubicBezTo>
                    <a:pt x="149" y="1187"/>
                    <a:pt x="418" y="1436"/>
                    <a:pt x="705" y="1436"/>
                  </a:cubicBezTo>
                  <a:cubicBezTo>
                    <a:pt x="737" y="1436"/>
                    <a:pt x="770" y="1433"/>
                    <a:pt x="803" y="1427"/>
                  </a:cubicBezTo>
                  <a:cubicBezTo>
                    <a:pt x="1123" y="1363"/>
                    <a:pt x="1320" y="994"/>
                    <a:pt x="1242" y="602"/>
                  </a:cubicBezTo>
                  <a:cubicBezTo>
                    <a:pt x="1172" y="250"/>
                    <a:pt x="903"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5"/>
            <p:cNvSpPr/>
            <p:nvPr/>
          </p:nvSpPr>
          <p:spPr>
            <a:xfrm>
              <a:off x="7187211" y="1012344"/>
              <a:ext cx="174179" cy="156425"/>
            </a:xfrm>
            <a:custGeom>
              <a:avLst/>
              <a:gdLst/>
              <a:ahLst/>
              <a:cxnLst/>
              <a:rect l="l" t="t" r="r" b="b"/>
              <a:pathLst>
                <a:path w="3061" h="2749" extrusionOk="0">
                  <a:moveTo>
                    <a:pt x="1915" y="1"/>
                  </a:moveTo>
                  <a:cubicBezTo>
                    <a:pt x="1556" y="1"/>
                    <a:pt x="1216" y="158"/>
                    <a:pt x="905" y="469"/>
                  </a:cubicBezTo>
                  <a:cubicBezTo>
                    <a:pt x="1" y="1376"/>
                    <a:pt x="949" y="2712"/>
                    <a:pt x="957" y="2724"/>
                  </a:cubicBezTo>
                  <a:cubicBezTo>
                    <a:pt x="972" y="2741"/>
                    <a:pt x="991" y="2749"/>
                    <a:pt x="1010" y="2749"/>
                  </a:cubicBezTo>
                  <a:cubicBezTo>
                    <a:pt x="1013" y="2749"/>
                    <a:pt x="1016" y="2749"/>
                    <a:pt x="1020" y="2748"/>
                  </a:cubicBezTo>
                  <a:cubicBezTo>
                    <a:pt x="1028" y="2746"/>
                    <a:pt x="1035" y="2743"/>
                    <a:pt x="1043" y="2738"/>
                  </a:cubicBezTo>
                  <a:cubicBezTo>
                    <a:pt x="1069" y="2718"/>
                    <a:pt x="1075" y="2681"/>
                    <a:pt x="1055" y="2655"/>
                  </a:cubicBezTo>
                  <a:cubicBezTo>
                    <a:pt x="1046" y="2642"/>
                    <a:pt x="156" y="1385"/>
                    <a:pt x="990" y="552"/>
                  </a:cubicBezTo>
                  <a:cubicBezTo>
                    <a:pt x="1279" y="264"/>
                    <a:pt x="1590" y="119"/>
                    <a:pt x="1918" y="119"/>
                  </a:cubicBezTo>
                  <a:cubicBezTo>
                    <a:pt x="1923" y="119"/>
                    <a:pt x="1929" y="119"/>
                    <a:pt x="1935" y="119"/>
                  </a:cubicBezTo>
                  <a:cubicBezTo>
                    <a:pt x="2511" y="128"/>
                    <a:pt x="2950" y="589"/>
                    <a:pt x="2954" y="594"/>
                  </a:cubicBezTo>
                  <a:cubicBezTo>
                    <a:pt x="2965" y="606"/>
                    <a:pt x="2981" y="612"/>
                    <a:pt x="2996" y="612"/>
                  </a:cubicBezTo>
                  <a:cubicBezTo>
                    <a:pt x="3011" y="612"/>
                    <a:pt x="3025" y="607"/>
                    <a:pt x="3036" y="596"/>
                  </a:cubicBezTo>
                  <a:cubicBezTo>
                    <a:pt x="3059" y="574"/>
                    <a:pt x="3060" y="537"/>
                    <a:pt x="3038" y="514"/>
                  </a:cubicBezTo>
                  <a:cubicBezTo>
                    <a:pt x="3019" y="493"/>
                    <a:pt x="2563" y="11"/>
                    <a:pt x="1936" y="1"/>
                  </a:cubicBezTo>
                  <a:cubicBezTo>
                    <a:pt x="1929" y="1"/>
                    <a:pt x="1922" y="1"/>
                    <a:pt x="1915"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5"/>
            <p:cNvSpPr/>
            <p:nvPr/>
          </p:nvSpPr>
          <p:spPr>
            <a:xfrm>
              <a:off x="7216629" y="1073286"/>
              <a:ext cx="99636" cy="33629"/>
            </a:xfrm>
            <a:custGeom>
              <a:avLst/>
              <a:gdLst/>
              <a:ahLst/>
              <a:cxnLst/>
              <a:rect l="l" t="t" r="r" b="b"/>
              <a:pathLst>
                <a:path w="1751" h="591" extrusionOk="0">
                  <a:moveTo>
                    <a:pt x="980" y="1"/>
                  </a:moveTo>
                  <a:cubicBezTo>
                    <a:pt x="652" y="1"/>
                    <a:pt x="280" y="108"/>
                    <a:pt x="19" y="500"/>
                  </a:cubicBezTo>
                  <a:cubicBezTo>
                    <a:pt x="0" y="527"/>
                    <a:pt x="9" y="563"/>
                    <a:pt x="35" y="581"/>
                  </a:cubicBezTo>
                  <a:cubicBezTo>
                    <a:pt x="45" y="588"/>
                    <a:pt x="56" y="591"/>
                    <a:pt x="68" y="591"/>
                  </a:cubicBezTo>
                  <a:cubicBezTo>
                    <a:pt x="86" y="591"/>
                    <a:pt x="105" y="582"/>
                    <a:pt x="115" y="566"/>
                  </a:cubicBezTo>
                  <a:cubicBezTo>
                    <a:pt x="349" y="215"/>
                    <a:pt x="684" y="118"/>
                    <a:pt x="982" y="118"/>
                  </a:cubicBezTo>
                  <a:cubicBezTo>
                    <a:pt x="1343" y="118"/>
                    <a:pt x="1650" y="260"/>
                    <a:pt x="1656" y="263"/>
                  </a:cubicBezTo>
                  <a:cubicBezTo>
                    <a:pt x="1666" y="267"/>
                    <a:pt x="1674" y="269"/>
                    <a:pt x="1683" y="269"/>
                  </a:cubicBezTo>
                  <a:cubicBezTo>
                    <a:pt x="1687" y="269"/>
                    <a:pt x="1691" y="269"/>
                    <a:pt x="1695" y="268"/>
                  </a:cubicBezTo>
                  <a:cubicBezTo>
                    <a:pt x="1711" y="264"/>
                    <a:pt x="1727" y="253"/>
                    <a:pt x="1736" y="235"/>
                  </a:cubicBezTo>
                  <a:cubicBezTo>
                    <a:pt x="1750" y="206"/>
                    <a:pt x="1737" y="171"/>
                    <a:pt x="1708" y="156"/>
                  </a:cubicBezTo>
                  <a:cubicBezTo>
                    <a:pt x="1703" y="153"/>
                    <a:pt x="1372" y="1"/>
                    <a:pt x="980"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5"/>
            <p:cNvSpPr/>
            <p:nvPr/>
          </p:nvSpPr>
          <p:spPr>
            <a:xfrm>
              <a:off x="6643109" y="814778"/>
              <a:ext cx="124161" cy="349211"/>
            </a:xfrm>
            <a:custGeom>
              <a:avLst/>
              <a:gdLst/>
              <a:ahLst/>
              <a:cxnLst/>
              <a:rect l="l" t="t" r="r" b="b"/>
              <a:pathLst>
                <a:path w="2182" h="6137" extrusionOk="0">
                  <a:moveTo>
                    <a:pt x="1136" y="0"/>
                  </a:moveTo>
                  <a:cubicBezTo>
                    <a:pt x="1131" y="0"/>
                    <a:pt x="1127" y="1"/>
                    <a:pt x="1122" y="2"/>
                  </a:cubicBezTo>
                  <a:cubicBezTo>
                    <a:pt x="1090" y="11"/>
                    <a:pt x="1072" y="42"/>
                    <a:pt x="1081" y="74"/>
                  </a:cubicBezTo>
                  <a:cubicBezTo>
                    <a:pt x="1356" y="1067"/>
                    <a:pt x="2034" y="3722"/>
                    <a:pt x="1894" y="4089"/>
                  </a:cubicBezTo>
                  <a:cubicBezTo>
                    <a:pt x="1824" y="4274"/>
                    <a:pt x="1668" y="4367"/>
                    <a:pt x="1428" y="4367"/>
                  </a:cubicBezTo>
                  <a:cubicBezTo>
                    <a:pt x="1276" y="4367"/>
                    <a:pt x="1090" y="4330"/>
                    <a:pt x="871" y="4255"/>
                  </a:cubicBezTo>
                  <a:cubicBezTo>
                    <a:pt x="855" y="4248"/>
                    <a:pt x="841" y="4244"/>
                    <a:pt x="832" y="4242"/>
                  </a:cubicBezTo>
                  <a:cubicBezTo>
                    <a:pt x="755" y="4219"/>
                    <a:pt x="682" y="4208"/>
                    <a:pt x="614" y="4208"/>
                  </a:cubicBezTo>
                  <a:cubicBezTo>
                    <a:pt x="440" y="4208"/>
                    <a:pt x="297" y="4281"/>
                    <a:pt x="202" y="4421"/>
                  </a:cubicBezTo>
                  <a:cubicBezTo>
                    <a:pt x="1" y="4715"/>
                    <a:pt x="49" y="5266"/>
                    <a:pt x="304" y="5597"/>
                  </a:cubicBezTo>
                  <a:cubicBezTo>
                    <a:pt x="617" y="6002"/>
                    <a:pt x="1143" y="6128"/>
                    <a:pt x="1165" y="6133"/>
                  </a:cubicBezTo>
                  <a:cubicBezTo>
                    <a:pt x="1170" y="6135"/>
                    <a:pt x="1176" y="6136"/>
                    <a:pt x="1181" y="6136"/>
                  </a:cubicBezTo>
                  <a:cubicBezTo>
                    <a:pt x="1184" y="6136"/>
                    <a:pt x="1188" y="6136"/>
                    <a:pt x="1191" y="6135"/>
                  </a:cubicBezTo>
                  <a:cubicBezTo>
                    <a:pt x="1213" y="6132"/>
                    <a:pt x="1231" y="6114"/>
                    <a:pt x="1237" y="6091"/>
                  </a:cubicBezTo>
                  <a:cubicBezTo>
                    <a:pt x="1244" y="6060"/>
                    <a:pt x="1225" y="6028"/>
                    <a:pt x="1192" y="6020"/>
                  </a:cubicBezTo>
                  <a:cubicBezTo>
                    <a:pt x="1187" y="6019"/>
                    <a:pt x="684" y="5898"/>
                    <a:pt x="397" y="5527"/>
                  </a:cubicBezTo>
                  <a:cubicBezTo>
                    <a:pt x="173" y="5236"/>
                    <a:pt x="125" y="4740"/>
                    <a:pt x="298" y="4487"/>
                  </a:cubicBezTo>
                  <a:cubicBezTo>
                    <a:pt x="372" y="4381"/>
                    <a:pt x="479" y="4326"/>
                    <a:pt x="615" y="4326"/>
                  </a:cubicBezTo>
                  <a:cubicBezTo>
                    <a:pt x="671" y="4326"/>
                    <a:pt x="732" y="4336"/>
                    <a:pt x="798" y="4355"/>
                  </a:cubicBezTo>
                  <a:cubicBezTo>
                    <a:pt x="804" y="4358"/>
                    <a:pt x="816" y="4362"/>
                    <a:pt x="832" y="4365"/>
                  </a:cubicBezTo>
                  <a:cubicBezTo>
                    <a:pt x="1074" y="4448"/>
                    <a:pt x="1268" y="4482"/>
                    <a:pt x="1424" y="4482"/>
                  </a:cubicBezTo>
                  <a:cubicBezTo>
                    <a:pt x="1778" y="4482"/>
                    <a:pt x="1935" y="4308"/>
                    <a:pt x="2003" y="4130"/>
                  </a:cubicBezTo>
                  <a:cubicBezTo>
                    <a:pt x="2181" y="3661"/>
                    <a:pt x="1295" y="411"/>
                    <a:pt x="1194" y="42"/>
                  </a:cubicBezTo>
                  <a:cubicBezTo>
                    <a:pt x="1186" y="16"/>
                    <a:pt x="1162" y="0"/>
                    <a:pt x="1136"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5"/>
            <p:cNvSpPr/>
            <p:nvPr/>
          </p:nvSpPr>
          <p:spPr>
            <a:xfrm>
              <a:off x="6709230" y="1182823"/>
              <a:ext cx="145613" cy="103335"/>
            </a:xfrm>
            <a:custGeom>
              <a:avLst/>
              <a:gdLst/>
              <a:ahLst/>
              <a:cxnLst/>
              <a:rect l="l" t="t" r="r" b="b"/>
              <a:pathLst>
                <a:path w="2559" h="1816" extrusionOk="0">
                  <a:moveTo>
                    <a:pt x="2321" y="1"/>
                  </a:moveTo>
                  <a:cubicBezTo>
                    <a:pt x="1087" y="443"/>
                    <a:pt x="1" y="1373"/>
                    <a:pt x="1" y="1373"/>
                  </a:cubicBezTo>
                  <a:cubicBezTo>
                    <a:pt x="1" y="1373"/>
                    <a:pt x="159" y="1603"/>
                    <a:pt x="422" y="1815"/>
                  </a:cubicBezTo>
                  <a:cubicBezTo>
                    <a:pt x="859" y="1413"/>
                    <a:pt x="1590" y="852"/>
                    <a:pt x="2558" y="499"/>
                  </a:cubicBezTo>
                  <a:cubicBezTo>
                    <a:pt x="2472" y="204"/>
                    <a:pt x="2321" y="1"/>
                    <a:pt x="2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5"/>
            <p:cNvSpPr/>
            <p:nvPr/>
          </p:nvSpPr>
          <p:spPr>
            <a:xfrm>
              <a:off x="6733299" y="1211161"/>
              <a:ext cx="128372" cy="94800"/>
            </a:xfrm>
            <a:custGeom>
              <a:avLst/>
              <a:gdLst/>
              <a:ahLst/>
              <a:cxnLst/>
              <a:rect l="l" t="t" r="r" b="b"/>
              <a:pathLst>
                <a:path w="2256" h="1666" extrusionOk="0">
                  <a:moveTo>
                    <a:pt x="2136" y="1"/>
                  </a:moveTo>
                  <a:lnTo>
                    <a:pt x="2136" y="1"/>
                  </a:lnTo>
                  <a:cubicBezTo>
                    <a:pt x="1167" y="354"/>
                    <a:pt x="436" y="915"/>
                    <a:pt x="0" y="1317"/>
                  </a:cubicBezTo>
                  <a:cubicBezTo>
                    <a:pt x="225" y="1498"/>
                    <a:pt x="526" y="1666"/>
                    <a:pt x="871" y="1666"/>
                  </a:cubicBezTo>
                  <a:cubicBezTo>
                    <a:pt x="1068" y="1666"/>
                    <a:pt x="1280" y="1611"/>
                    <a:pt x="1499" y="1473"/>
                  </a:cubicBezTo>
                  <a:cubicBezTo>
                    <a:pt x="2243" y="1001"/>
                    <a:pt x="2255" y="411"/>
                    <a:pt x="2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5"/>
            <p:cNvSpPr/>
            <p:nvPr/>
          </p:nvSpPr>
          <p:spPr>
            <a:xfrm>
              <a:off x="6314440" y="513593"/>
              <a:ext cx="800049" cy="358201"/>
            </a:xfrm>
            <a:custGeom>
              <a:avLst/>
              <a:gdLst/>
              <a:ahLst/>
              <a:cxnLst/>
              <a:rect l="l" t="t" r="r" b="b"/>
              <a:pathLst>
                <a:path w="14060" h="6295" extrusionOk="0">
                  <a:moveTo>
                    <a:pt x="5810" y="169"/>
                  </a:moveTo>
                  <a:cubicBezTo>
                    <a:pt x="5813" y="173"/>
                    <a:pt x="5822" y="185"/>
                    <a:pt x="5827" y="206"/>
                  </a:cubicBezTo>
                  <a:cubicBezTo>
                    <a:pt x="5839" y="260"/>
                    <a:pt x="5835" y="334"/>
                    <a:pt x="5828" y="403"/>
                  </a:cubicBezTo>
                  <a:cubicBezTo>
                    <a:pt x="5811" y="545"/>
                    <a:pt x="5772" y="691"/>
                    <a:pt x="5730" y="835"/>
                  </a:cubicBezTo>
                  <a:cubicBezTo>
                    <a:pt x="5575" y="1330"/>
                    <a:pt x="5357" y="1809"/>
                    <a:pt x="5107" y="2269"/>
                  </a:cubicBezTo>
                  <a:lnTo>
                    <a:pt x="5107" y="2269"/>
                  </a:lnTo>
                  <a:cubicBezTo>
                    <a:pt x="5111" y="1811"/>
                    <a:pt x="5205" y="1350"/>
                    <a:pt x="5359" y="918"/>
                  </a:cubicBezTo>
                  <a:cubicBezTo>
                    <a:pt x="5410" y="777"/>
                    <a:pt x="5469" y="639"/>
                    <a:pt x="5538" y="509"/>
                  </a:cubicBezTo>
                  <a:cubicBezTo>
                    <a:pt x="5605" y="383"/>
                    <a:pt x="5692" y="245"/>
                    <a:pt x="5785" y="182"/>
                  </a:cubicBezTo>
                  <a:cubicBezTo>
                    <a:pt x="5798" y="174"/>
                    <a:pt x="5806" y="171"/>
                    <a:pt x="5810" y="169"/>
                  </a:cubicBezTo>
                  <a:close/>
                  <a:moveTo>
                    <a:pt x="1300" y="1727"/>
                  </a:moveTo>
                  <a:cubicBezTo>
                    <a:pt x="1301" y="1727"/>
                    <a:pt x="1300" y="1728"/>
                    <a:pt x="1304" y="1729"/>
                  </a:cubicBezTo>
                  <a:cubicBezTo>
                    <a:pt x="1329" y="1746"/>
                    <a:pt x="1359" y="1822"/>
                    <a:pt x="1375" y="1886"/>
                  </a:cubicBezTo>
                  <a:cubicBezTo>
                    <a:pt x="1391" y="1955"/>
                    <a:pt x="1402" y="2028"/>
                    <a:pt x="1409" y="2101"/>
                  </a:cubicBezTo>
                  <a:cubicBezTo>
                    <a:pt x="1439" y="2397"/>
                    <a:pt x="1430" y="2701"/>
                    <a:pt x="1409" y="3002"/>
                  </a:cubicBezTo>
                  <a:cubicBezTo>
                    <a:pt x="1386" y="3295"/>
                    <a:pt x="1350" y="3588"/>
                    <a:pt x="1298" y="3877"/>
                  </a:cubicBezTo>
                  <a:lnTo>
                    <a:pt x="1298" y="3877"/>
                  </a:lnTo>
                  <a:cubicBezTo>
                    <a:pt x="1281" y="3831"/>
                    <a:pt x="1265" y="3785"/>
                    <a:pt x="1250" y="3739"/>
                  </a:cubicBezTo>
                  <a:cubicBezTo>
                    <a:pt x="1161" y="3456"/>
                    <a:pt x="1108" y="3158"/>
                    <a:pt x="1087" y="2860"/>
                  </a:cubicBezTo>
                  <a:cubicBezTo>
                    <a:pt x="1069" y="2563"/>
                    <a:pt x="1075" y="2257"/>
                    <a:pt x="1150" y="1978"/>
                  </a:cubicBezTo>
                  <a:cubicBezTo>
                    <a:pt x="1169" y="1910"/>
                    <a:pt x="1195" y="1843"/>
                    <a:pt x="1229" y="1791"/>
                  </a:cubicBezTo>
                  <a:cubicBezTo>
                    <a:pt x="1246" y="1765"/>
                    <a:pt x="1266" y="1744"/>
                    <a:pt x="1284" y="1734"/>
                  </a:cubicBezTo>
                  <a:cubicBezTo>
                    <a:pt x="1297" y="1729"/>
                    <a:pt x="1300" y="1727"/>
                    <a:pt x="1300" y="1727"/>
                  </a:cubicBezTo>
                  <a:close/>
                  <a:moveTo>
                    <a:pt x="5809" y="0"/>
                  </a:moveTo>
                  <a:cubicBezTo>
                    <a:pt x="5760" y="0"/>
                    <a:pt x="5718" y="21"/>
                    <a:pt x="5692" y="38"/>
                  </a:cubicBezTo>
                  <a:cubicBezTo>
                    <a:pt x="5533" y="151"/>
                    <a:pt x="5463" y="290"/>
                    <a:pt x="5384" y="429"/>
                  </a:cubicBezTo>
                  <a:cubicBezTo>
                    <a:pt x="5309" y="569"/>
                    <a:pt x="5248" y="712"/>
                    <a:pt x="5194" y="858"/>
                  </a:cubicBezTo>
                  <a:cubicBezTo>
                    <a:pt x="5000" y="1402"/>
                    <a:pt x="4896" y="1982"/>
                    <a:pt x="4940" y="2564"/>
                  </a:cubicBezTo>
                  <a:lnTo>
                    <a:pt x="4940" y="2564"/>
                  </a:lnTo>
                  <a:cubicBezTo>
                    <a:pt x="4646" y="3058"/>
                    <a:pt x="4314" y="3531"/>
                    <a:pt x="3919" y="3945"/>
                  </a:cubicBezTo>
                  <a:cubicBezTo>
                    <a:pt x="3710" y="4161"/>
                    <a:pt x="3484" y="4360"/>
                    <a:pt x="3235" y="4521"/>
                  </a:cubicBezTo>
                  <a:cubicBezTo>
                    <a:pt x="2985" y="4679"/>
                    <a:pt x="2707" y="4799"/>
                    <a:pt x="2422" y="4819"/>
                  </a:cubicBezTo>
                  <a:cubicBezTo>
                    <a:pt x="2400" y="4820"/>
                    <a:pt x="2377" y="4821"/>
                    <a:pt x="2356" y="4821"/>
                  </a:cubicBezTo>
                  <a:cubicBezTo>
                    <a:pt x="2095" y="4821"/>
                    <a:pt x="1846" y="4703"/>
                    <a:pt x="1668" y="4507"/>
                  </a:cubicBezTo>
                  <a:cubicBezTo>
                    <a:pt x="1567" y="4399"/>
                    <a:pt x="1483" y="4274"/>
                    <a:pt x="1414" y="4140"/>
                  </a:cubicBezTo>
                  <a:lnTo>
                    <a:pt x="1414" y="4140"/>
                  </a:lnTo>
                  <a:cubicBezTo>
                    <a:pt x="1491" y="3768"/>
                    <a:pt x="1541" y="3391"/>
                    <a:pt x="1570" y="3013"/>
                  </a:cubicBezTo>
                  <a:cubicBezTo>
                    <a:pt x="1591" y="2705"/>
                    <a:pt x="1598" y="2396"/>
                    <a:pt x="1566" y="2084"/>
                  </a:cubicBezTo>
                  <a:cubicBezTo>
                    <a:pt x="1556" y="2005"/>
                    <a:pt x="1545" y="1927"/>
                    <a:pt x="1525" y="1848"/>
                  </a:cubicBezTo>
                  <a:cubicBezTo>
                    <a:pt x="1499" y="1770"/>
                    <a:pt x="1490" y="1686"/>
                    <a:pt x="1394" y="1603"/>
                  </a:cubicBezTo>
                  <a:cubicBezTo>
                    <a:pt x="1370" y="1585"/>
                    <a:pt x="1336" y="1569"/>
                    <a:pt x="1301" y="1569"/>
                  </a:cubicBezTo>
                  <a:cubicBezTo>
                    <a:pt x="1298" y="1569"/>
                    <a:pt x="1295" y="1569"/>
                    <a:pt x="1292" y="1569"/>
                  </a:cubicBezTo>
                  <a:cubicBezTo>
                    <a:pt x="1253" y="1571"/>
                    <a:pt x="1224" y="1585"/>
                    <a:pt x="1200" y="1598"/>
                  </a:cubicBezTo>
                  <a:cubicBezTo>
                    <a:pt x="1153" y="1627"/>
                    <a:pt x="1122" y="1665"/>
                    <a:pt x="1096" y="1703"/>
                  </a:cubicBezTo>
                  <a:cubicBezTo>
                    <a:pt x="1045" y="1778"/>
                    <a:pt x="1018" y="1856"/>
                    <a:pt x="995" y="1933"/>
                  </a:cubicBezTo>
                  <a:cubicBezTo>
                    <a:pt x="911" y="2246"/>
                    <a:pt x="906" y="2560"/>
                    <a:pt x="924" y="2871"/>
                  </a:cubicBezTo>
                  <a:cubicBezTo>
                    <a:pt x="944" y="3181"/>
                    <a:pt x="998" y="3489"/>
                    <a:pt x="1094" y="3787"/>
                  </a:cubicBezTo>
                  <a:cubicBezTo>
                    <a:pt x="1134" y="3914"/>
                    <a:pt x="1182" y="4040"/>
                    <a:pt x="1241" y="4161"/>
                  </a:cubicBezTo>
                  <a:lnTo>
                    <a:pt x="1241" y="4161"/>
                  </a:lnTo>
                  <a:cubicBezTo>
                    <a:pt x="1195" y="4370"/>
                    <a:pt x="1141" y="4576"/>
                    <a:pt x="1077" y="4779"/>
                  </a:cubicBezTo>
                  <a:cubicBezTo>
                    <a:pt x="984" y="5065"/>
                    <a:pt x="870" y="5346"/>
                    <a:pt x="714" y="5595"/>
                  </a:cubicBezTo>
                  <a:cubicBezTo>
                    <a:pt x="560" y="5841"/>
                    <a:pt x="347" y="6067"/>
                    <a:pt x="81" y="6121"/>
                  </a:cubicBezTo>
                  <a:lnTo>
                    <a:pt x="79" y="6121"/>
                  </a:lnTo>
                  <a:cubicBezTo>
                    <a:pt x="32" y="6130"/>
                    <a:pt x="1" y="6177"/>
                    <a:pt x="10" y="6224"/>
                  </a:cubicBezTo>
                  <a:cubicBezTo>
                    <a:pt x="18" y="6265"/>
                    <a:pt x="56" y="6294"/>
                    <a:pt x="97" y="6294"/>
                  </a:cubicBezTo>
                  <a:cubicBezTo>
                    <a:pt x="102" y="6294"/>
                    <a:pt x="108" y="6294"/>
                    <a:pt x="114" y="6293"/>
                  </a:cubicBezTo>
                  <a:lnTo>
                    <a:pt x="115" y="6293"/>
                  </a:lnTo>
                  <a:cubicBezTo>
                    <a:pt x="460" y="6219"/>
                    <a:pt x="694" y="5948"/>
                    <a:pt x="859" y="5686"/>
                  </a:cubicBezTo>
                  <a:cubicBezTo>
                    <a:pt x="1026" y="5418"/>
                    <a:pt x="1141" y="5126"/>
                    <a:pt x="1236" y="4830"/>
                  </a:cubicBezTo>
                  <a:cubicBezTo>
                    <a:pt x="1283" y="4680"/>
                    <a:pt x="1324" y="4529"/>
                    <a:pt x="1361" y="4376"/>
                  </a:cubicBezTo>
                  <a:lnTo>
                    <a:pt x="1361" y="4376"/>
                  </a:lnTo>
                  <a:cubicBezTo>
                    <a:pt x="1415" y="4461"/>
                    <a:pt x="1476" y="4541"/>
                    <a:pt x="1546" y="4616"/>
                  </a:cubicBezTo>
                  <a:cubicBezTo>
                    <a:pt x="1743" y="4839"/>
                    <a:pt x="2046" y="4984"/>
                    <a:pt x="2350" y="4984"/>
                  </a:cubicBezTo>
                  <a:cubicBezTo>
                    <a:pt x="2375" y="4984"/>
                    <a:pt x="2401" y="4983"/>
                    <a:pt x="2427" y="4981"/>
                  </a:cubicBezTo>
                  <a:cubicBezTo>
                    <a:pt x="2755" y="4957"/>
                    <a:pt x="3052" y="4825"/>
                    <a:pt x="3318" y="4658"/>
                  </a:cubicBezTo>
                  <a:cubicBezTo>
                    <a:pt x="3583" y="4489"/>
                    <a:pt x="3818" y="4281"/>
                    <a:pt x="4033" y="4058"/>
                  </a:cubicBezTo>
                  <a:cubicBezTo>
                    <a:pt x="4393" y="3682"/>
                    <a:pt x="4699" y="3264"/>
                    <a:pt x="4971" y="2825"/>
                  </a:cubicBezTo>
                  <a:lnTo>
                    <a:pt x="4971" y="2825"/>
                  </a:lnTo>
                  <a:cubicBezTo>
                    <a:pt x="5017" y="3094"/>
                    <a:pt x="5104" y="3359"/>
                    <a:pt x="5245" y="3598"/>
                  </a:cubicBezTo>
                  <a:cubicBezTo>
                    <a:pt x="5408" y="3874"/>
                    <a:pt x="5645" y="4108"/>
                    <a:pt x="5923" y="4265"/>
                  </a:cubicBezTo>
                  <a:cubicBezTo>
                    <a:pt x="6199" y="4427"/>
                    <a:pt x="6508" y="4515"/>
                    <a:pt x="6815" y="4568"/>
                  </a:cubicBezTo>
                  <a:cubicBezTo>
                    <a:pt x="7035" y="4607"/>
                    <a:pt x="7258" y="4622"/>
                    <a:pt x="7480" y="4622"/>
                  </a:cubicBezTo>
                  <a:cubicBezTo>
                    <a:pt x="7571" y="4622"/>
                    <a:pt x="7661" y="4620"/>
                    <a:pt x="7751" y="4615"/>
                  </a:cubicBezTo>
                  <a:cubicBezTo>
                    <a:pt x="8375" y="4578"/>
                    <a:pt x="8988" y="4422"/>
                    <a:pt x="9562" y="4189"/>
                  </a:cubicBezTo>
                  <a:cubicBezTo>
                    <a:pt x="10140" y="3962"/>
                    <a:pt x="10682" y="3656"/>
                    <a:pt x="11201" y="3326"/>
                  </a:cubicBezTo>
                  <a:cubicBezTo>
                    <a:pt x="12238" y="2657"/>
                    <a:pt x="13180" y="1856"/>
                    <a:pt x="14026" y="962"/>
                  </a:cubicBezTo>
                  <a:cubicBezTo>
                    <a:pt x="14060" y="926"/>
                    <a:pt x="14057" y="870"/>
                    <a:pt x="14022" y="837"/>
                  </a:cubicBezTo>
                  <a:cubicBezTo>
                    <a:pt x="14005" y="821"/>
                    <a:pt x="13984" y="814"/>
                    <a:pt x="13962" y="814"/>
                  </a:cubicBezTo>
                  <a:cubicBezTo>
                    <a:pt x="13940" y="814"/>
                    <a:pt x="13917" y="822"/>
                    <a:pt x="13900" y="838"/>
                  </a:cubicBezTo>
                  <a:lnTo>
                    <a:pt x="13903" y="840"/>
                  </a:lnTo>
                  <a:cubicBezTo>
                    <a:pt x="13038" y="1687"/>
                    <a:pt x="12083" y="2453"/>
                    <a:pt x="11065" y="3106"/>
                  </a:cubicBezTo>
                  <a:cubicBezTo>
                    <a:pt x="10556" y="3429"/>
                    <a:pt x="10020" y="3712"/>
                    <a:pt x="9467" y="3947"/>
                  </a:cubicBezTo>
                  <a:cubicBezTo>
                    <a:pt x="8913" y="4176"/>
                    <a:pt x="8335" y="4359"/>
                    <a:pt x="7739" y="4416"/>
                  </a:cubicBezTo>
                  <a:cubicBezTo>
                    <a:pt x="7624" y="4426"/>
                    <a:pt x="7509" y="4432"/>
                    <a:pt x="7393" y="4432"/>
                  </a:cubicBezTo>
                  <a:cubicBezTo>
                    <a:pt x="7210" y="4432"/>
                    <a:pt x="7028" y="4418"/>
                    <a:pt x="6848" y="4391"/>
                  </a:cubicBezTo>
                  <a:cubicBezTo>
                    <a:pt x="6553" y="4346"/>
                    <a:pt x="6267" y="4260"/>
                    <a:pt x="6015" y="4114"/>
                  </a:cubicBezTo>
                  <a:cubicBezTo>
                    <a:pt x="5760" y="3971"/>
                    <a:pt x="5547" y="3760"/>
                    <a:pt x="5399" y="3510"/>
                  </a:cubicBezTo>
                  <a:cubicBezTo>
                    <a:pt x="5249" y="3259"/>
                    <a:pt x="5165" y="2972"/>
                    <a:pt x="5128" y="2679"/>
                  </a:cubicBezTo>
                  <a:cubicBezTo>
                    <a:pt x="5125" y="2646"/>
                    <a:pt x="5121" y="2613"/>
                    <a:pt x="5118" y="2580"/>
                  </a:cubicBezTo>
                  <a:lnTo>
                    <a:pt x="5118" y="2580"/>
                  </a:lnTo>
                  <a:cubicBezTo>
                    <a:pt x="5121" y="2576"/>
                    <a:pt x="5123" y="2572"/>
                    <a:pt x="5125" y="2568"/>
                  </a:cubicBezTo>
                  <a:cubicBezTo>
                    <a:pt x="5432" y="2035"/>
                    <a:pt x="5702" y="1477"/>
                    <a:pt x="5887" y="884"/>
                  </a:cubicBezTo>
                  <a:cubicBezTo>
                    <a:pt x="5932" y="736"/>
                    <a:pt x="5972" y="585"/>
                    <a:pt x="5992" y="424"/>
                  </a:cubicBezTo>
                  <a:cubicBezTo>
                    <a:pt x="6000" y="344"/>
                    <a:pt x="6008" y="262"/>
                    <a:pt x="5986" y="165"/>
                  </a:cubicBezTo>
                  <a:cubicBezTo>
                    <a:pt x="5975" y="120"/>
                    <a:pt x="5953" y="58"/>
                    <a:pt x="5882" y="18"/>
                  </a:cubicBezTo>
                  <a:cubicBezTo>
                    <a:pt x="5857" y="5"/>
                    <a:pt x="5832" y="0"/>
                    <a:pt x="5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5"/>
            <p:cNvSpPr/>
            <p:nvPr/>
          </p:nvSpPr>
          <p:spPr>
            <a:xfrm>
              <a:off x="6401273" y="1619266"/>
              <a:ext cx="48936" cy="414933"/>
            </a:xfrm>
            <a:custGeom>
              <a:avLst/>
              <a:gdLst/>
              <a:ahLst/>
              <a:cxnLst/>
              <a:rect l="l" t="t" r="r" b="b"/>
              <a:pathLst>
                <a:path w="860" h="7292" extrusionOk="0">
                  <a:moveTo>
                    <a:pt x="410" y="1"/>
                  </a:moveTo>
                  <a:cubicBezTo>
                    <a:pt x="383" y="1"/>
                    <a:pt x="358" y="20"/>
                    <a:pt x="354" y="47"/>
                  </a:cubicBezTo>
                  <a:cubicBezTo>
                    <a:pt x="1" y="2429"/>
                    <a:pt x="137" y="4920"/>
                    <a:pt x="747" y="7251"/>
                  </a:cubicBezTo>
                  <a:cubicBezTo>
                    <a:pt x="754" y="7276"/>
                    <a:pt x="776" y="7292"/>
                    <a:pt x="800" y="7292"/>
                  </a:cubicBezTo>
                  <a:cubicBezTo>
                    <a:pt x="804" y="7292"/>
                    <a:pt x="809" y="7290"/>
                    <a:pt x="813" y="7289"/>
                  </a:cubicBezTo>
                  <a:cubicBezTo>
                    <a:pt x="842" y="7280"/>
                    <a:pt x="859" y="7252"/>
                    <a:pt x="852" y="7223"/>
                  </a:cubicBezTo>
                  <a:cubicBezTo>
                    <a:pt x="244" y="4908"/>
                    <a:pt x="108" y="2430"/>
                    <a:pt x="461" y="62"/>
                  </a:cubicBezTo>
                  <a:cubicBezTo>
                    <a:pt x="466" y="33"/>
                    <a:pt x="445" y="5"/>
                    <a:pt x="415" y="1"/>
                  </a:cubicBezTo>
                  <a:cubicBezTo>
                    <a:pt x="413" y="1"/>
                    <a:pt x="411"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5"/>
            <p:cNvSpPr/>
            <p:nvPr/>
          </p:nvSpPr>
          <p:spPr>
            <a:xfrm>
              <a:off x="6346590" y="1857972"/>
              <a:ext cx="89906" cy="130477"/>
            </a:xfrm>
            <a:custGeom>
              <a:avLst/>
              <a:gdLst/>
              <a:ahLst/>
              <a:cxnLst/>
              <a:rect l="l" t="t" r="r" b="b"/>
              <a:pathLst>
                <a:path w="1580" h="2293" extrusionOk="0">
                  <a:moveTo>
                    <a:pt x="62" y="1"/>
                  </a:moveTo>
                  <a:cubicBezTo>
                    <a:pt x="55" y="1"/>
                    <a:pt x="47" y="2"/>
                    <a:pt x="40" y="5"/>
                  </a:cubicBezTo>
                  <a:cubicBezTo>
                    <a:pt x="13" y="15"/>
                    <a:pt x="1" y="47"/>
                    <a:pt x="12" y="74"/>
                  </a:cubicBezTo>
                  <a:cubicBezTo>
                    <a:pt x="348" y="892"/>
                    <a:pt x="858" y="1654"/>
                    <a:pt x="1485" y="2277"/>
                  </a:cubicBezTo>
                  <a:cubicBezTo>
                    <a:pt x="1495" y="2288"/>
                    <a:pt x="1510" y="2292"/>
                    <a:pt x="1523" y="2292"/>
                  </a:cubicBezTo>
                  <a:cubicBezTo>
                    <a:pt x="1537" y="2292"/>
                    <a:pt x="1551" y="2288"/>
                    <a:pt x="1559" y="2277"/>
                  </a:cubicBezTo>
                  <a:cubicBezTo>
                    <a:pt x="1580" y="2255"/>
                    <a:pt x="1580" y="2222"/>
                    <a:pt x="1559" y="2201"/>
                  </a:cubicBezTo>
                  <a:cubicBezTo>
                    <a:pt x="942" y="1587"/>
                    <a:pt x="441" y="839"/>
                    <a:pt x="110" y="34"/>
                  </a:cubicBezTo>
                  <a:cubicBezTo>
                    <a:pt x="102" y="13"/>
                    <a:pt x="83"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5"/>
            <p:cNvSpPr/>
            <p:nvPr/>
          </p:nvSpPr>
          <p:spPr>
            <a:xfrm>
              <a:off x="7308754" y="1747126"/>
              <a:ext cx="207125" cy="238592"/>
            </a:xfrm>
            <a:custGeom>
              <a:avLst/>
              <a:gdLst/>
              <a:ahLst/>
              <a:cxnLst/>
              <a:rect l="l" t="t" r="r" b="b"/>
              <a:pathLst>
                <a:path w="3640" h="4193" extrusionOk="0">
                  <a:moveTo>
                    <a:pt x="3579" y="1"/>
                  </a:moveTo>
                  <a:cubicBezTo>
                    <a:pt x="3572" y="1"/>
                    <a:pt x="3565" y="2"/>
                    <a:pt x="3558" y="5"/>
                  </a:cubicBezTo>
                  <a:cubicBezTo>
                    <a:pt x="1817" y="720"/>
                    <a:pt x="458" y="2298"/>
                    <a:pt x="8" y="4125"/>
                  </a:cubicBezTo>
                  <a:cubicBezTo>
                    <a:pt x="1" y="4154"/>
                    <a:pt x="18" y="4185"/>
                    <a:pt x="46" y="4191"/>
                  </a:cubicBezTo>
                  <a:cubicBezTo>
                    <a:pt x="51" y="4192"/>
                    <a:pt x="56" y="4192"/>
                    <a:pt x="60" y="4192"/>
                  </a:cubicBezTo>
                  <a:cubicBezTo>
                    <a:pt x="83" y="4192"/>
                    <a:pt x="105" y="4175"/>
                    <a:pt x="113" y="4150"/>
                  </a:cubicBezTo>
                  <a:cubicBezTo>
                    <a:pt x="554" y="2356"/>
                    <a:pt x="1890" y="806"/>
                    <a:pt x="3600" y="104"/>
                  </a:cubicBezTo>
                  <a:cubicBezTo>
                    <a:pt x="3627" y="93"/>
                    <a:pt x="3640" y="61"/>
                    <a:pt x="3628" y="33"/>
                  </a:cubicBezTo>
                  <a:cubicBezTo>
                    <a:pt x="3619" y="13"/>
                    <a:pt x="3600" y="1"/>
                    <a:pt x="3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5"/>
            <p:cNvSpPr/>
            <p:nvPr/>
          </p:nvSpPr>
          <p:spPr>
            <a:xfrm>
              <a:off x="7434338" y="1815238"/>
              <a:ext cx="57927" cy="170366"/>
            </a:xfrm>
            <a:custGeom>
              <a:avLst/>
              <a:gdLst/>
              <a:ahLst/>
              <a:cxnLst/>
              <a:rect l="l" t="t" r="r" b="b"/>
              <a:pathLst>
                <a:path w="1018" h="2994" extrusionOk="0">
                  <a:moveTo>
                    <a:pt x="956" y="1"/>
                  </a:moveTo>
                  <a:cubicBezTo>
                    <a:pt x="938" y="1"/>
                    <a:pt x="920" y="10"/>
                    <a:pt x="910" y="27"/>
                  </a:cubicBezTo>
                  <a:cubicBezTo>
                    <a:pt x="387" y="907"/>
                    <a:pt x="73" y="1915"/>
                    <a:pt x="3" y="2937"/>
                  </a:cubicBezTo>
                  <a:cubicBezTo>
                    <a:pt x="0" y="2967"/>
                    <a:pt x="22" y="2992"/>
                    <a:pt x="53" y="2994"/>
                  </a:cubicBezTo>
                  <a:lnTo>
                    <a:pt x="57" y="2994"/>
                  </a:lnTo>
                  <a:cubicBezTo>
                    <a:pt x="84" y="2994"/>
                    <a:pt x="108" y="2972"/>
                    <a:pt x="110" y="2945"/>
                  </a:cubicBezTo>
                  <a:cubicBezTo>
                    <a:pt x="179" y="1939"/>
                    <a:pt x="487" y="949"/>
                    <a:pt x="1001" y="81"/>
                  </a:cubicBezTo>
                  <a:cubicBezTo>
                    <a:pt x="1017" y="56"/>
                    <a:pt x="1009" y="24"/>
                    <a:pt x="983" y="8"/>
                  </a:cubicBezTo>
                  <a:cubicBezTo>
                    <a:pt x="974" y="3"/>
                    <a:pt x="965" y="1"/>
                    <a:pt x="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5"/>
            <p:cNvSpPr/>
            <p:nvPr/>
          </p:nvSpPr>
          <p:spPr>
            <a:xfrm>
              <a:off x="7279165" y="2641690"/>
              <a:ext cx="247583" cy="207979"/>
            </a:xfrm>
            <a:custGeom>
              <a:avLst/>
              <a:gdLst/>
              <a:ahLst/>
              <a:cxnLst/>
              <a:rect l="l" t="t" r="r" b="b"/>
              <a:pathLst>
                <a:path w="4351" h="3655" extrusionOk="0">
                  <a:moveTo>
                    <a:pt x="62" y="1"/>
                  </a:moveTo>
                  <a:cubicBezTo>
                    <a:pt x="52" y="1"/>
                    <a:pt x="42" y="4"/>
                    <a:pt x="33" y="9"/>
                  </a:cubicBezTo>
                  <a:cubicBezTo>
                    <a:pt x="8" y="24"/>
                    <a:pt x="1" y="57"/>
                    <a:pt x="16" y="82"/>
                  </a:cubicBezTo>
                  <a:cubicBezTo>
                    <a:pt x="1013" y="1679"/>
                    <a:pt x="2524" y="2948"/>
                    <a:pt x="4271" y="3651"/>
                  </a:cubicBezTo>
                  <a:cubicBezTo>
                    <a:pt x="4278" y="3653"/>
                    <a:pt x="4284" y="3655"/>
                    <a:pt x="4291" y="3655"/>
                  </a:cubicBezTo>
                  <a:cubicBezTo>
                    <a:pt x="4312" y="3655"/>
                    <a:pt x="4331" y="3642"/>
                    <a:pt x="4340" y="3622"/>
                  </a:cubicBezTo>
                  <a:cubicBezTo>
                    <a:pt x="4351" y="3595"/>
                    <a:pt x="4338" y="3565"/>
                    <a:pt x="4310" y="3553"/>
                  </a:cubicBezTo>
                  <a:cubicBezTo>
                    <a:pt x="2584" y="2858"/>
                    <a:pt x="1092" y="1605"/>
                    <a:pt x="106" y="26"/>
                  </a:cubicBezTo>
                  <a:cubicBezTo>
                    <a:pt x="97" y="10"/>
                    <a:pt x="79"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5"/>
            <p:cNvSpPr/>
            <p:nvPr/>
          </p:nvSpPr>
          <p:spPr>
            <a:xfrm>
              <a:off x="7386825" y="2642942"/>
              <a:ext cx="199955" cy="137192"/>
            </a:xfrm>
            <a:custGeom>
              <a:avLst/>
              <a:gdLst/>
              <a:ahLst/>
              <a:cxnLst/>
              <a:rect l="l" t="t" r="r" b="b"/>
              <a:pathLst>
                <a:path w="3514" h="2411" extrusionOk="0">
                  <a:moveTo>
                    <a:pt x="61" y="1"/>
                  </a:moveTo>
                  <a:cubicBezTo>
                    <a:pt x="46" y="1"/>
                    <a:pt x="32" y="7"/>
                    <a:pt x="21" y="17"/>
                  </a:cubicBezTo>
                  <a:cubicBezTo>
                    <a:pt x="0" y="38"/>
                    <a:pt x="1" y="72"/>
                    <a:pt x="22" y="93"/>
                  </a:cubicBezTo>
                  <a:cubicBezTo>
                    <a:pt x="1022" y="1053"/>
                    <a:pt x="2167" y="1832"/>
                    <a:pt x="3429" y="2405"/>
                  </a:cubicBezTo>
                  <a:cubicBezTo>
                    <a:pt x="3438" y="2409"/>
                    <a:pt x="3444" y="2410"/>
                    <a:pt x="3451" y="2410"/>
                  </a:cubicBezTo>
                  <a:cubicBezTo>
                    <a:pt x="3472" y="2410"/>
                    <a:pt x="3492" y="2399"/>
                    <a:pt x="3501" y="2378"/>
                  </a:cubicBezTo>
                  <a:cubicBezTo>
                    <a:pt x="3514" y="2352"/>
                    <a:pt x="3502" y="2319"/>
                    <a:pt x="3475" y="2307"/>
                  </a:cubicBezTo>
                  <a:cubicBezTo>
                    <a:pt x="2224" y="1738"/>
                    <a:pt x="1087" y="968"/>
                    <a:pt x="97" y="15"/>
                  </a:cubicBezTo>
                  <a:cubicBezTo>
                    <a:pt x="87" y="5"/>
                    <a:pt x="74"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55"/>
          <p:cNvSpPr txBox="1">
            <a:spLocks noGrp="1"/>
          </p:cNvSpPr>
          <p:nvPr>
            <p:ph type="subTitle" idx="2"/>
          </p:nvPr>
        </p:nvSpPr>
        <p:spPr>
          <a:xfrm>
            <a:off x="736415" y="3822570"/>
            <a:ext cx="30915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800" b="1">
                <a:latin typeface="Times New Roman" panose="02020603050405020304" charset="0"/>
                <a:cs typeface="Times New Roman" panose="02020603050405020304" charset="0"/>
              </a:rPr>
              <a:t>—</a:t>
            </a:r>
            <a:r>
              <a:rPr lang="vi-VN" altLang="en-GB" sz="2800" b="1">
                <a:latin typeface="Times New Roman" panose="02020603050405020304" charset="0"/>
                <a:cs typeface="Times New Roman" panose="02020603050405020304" charset="0"/>
              </a:rPr>
              <a:t>Tình huống 1</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27" name="Google Shape;1527;p64"/>
          <p:cNvGrpSpPr/>
          <p:nvPr/>
        </p:nvGrpSpPr>
        <p:grpSpPr>
          <a:xfrm>
            <a:off x="5587050" y="1267088"/>
            <a:ext cx="3391933" cy="2167405"/>
            <a:chOff x="3134000" y="1972250"/>
            <a:chExt cx="3747993" cy="2394923"/>
          </a:xfrm>
        </p:grpSpPr>
        <p:sp>
          <p:nvSpPr>
            <p:cNvPr id="1528" name="Google Shape;1528;p64"/>
            <p:cNvSpPr/>
            <p:nvPr/>
          </p:nvSpPr>
          <p:spPr>
            <a:xfrm>
              <a:off x="3377364" y="1972250"/>
              <a:ext cx="3253499" cy="2174839"/>
            </a:xfrm>
            <a:custGeom>
              <a:avLst/>
              <a:gdLst/>
              <a:ahLst/>
              <a:cxnLst/>
              <a:rect l="l" t="t" r="r" b="b"/>
              <a:pathLst>
                <a:path w="81526" h="54497" fill="none" extrusionOk="0">
                  <a:moveTo>
                    <a:pt x="2879" y="54496"/>
                  </a:moveTo>
                  <a:lnTo>
                    <a:pt x="78695" y="54496"/>
                  </a:lnTo>
                  <a:cubicBezTo>
                    <a:pt x="80305" y="54496"/>
                    <a:pt x="81525" y="53277"/>
                    <a:pt x="81525" y="51667"/>
                  </a:cubicBezTo>
                  <a:lnTo>
                    <a:pt x="81525" y="2879"/>
                  </a:lnTo>
                  <a:cubicBezTo>
                    <a:pt x="81525" y="1220"/>
                    <a:pt x="80305" y="1"/>
                    <a:pt x="78695" y="1"/>
                  </a:cubicBezTo>
                  <a:lnTo>
                    <a:pt x="2879" y="1"/>
                  </a:lnTo>
                  <a:cubicBezTo>
                    <a:pt x="1220" y="1"/>
                    <a:pt x="1" y="1220"/>
                    <a:pt x="1" y="2879"/>
                  </a:cubicBezTo>
                  <a:lnTo>
                    <a:pt x="1" y="51667"/>
                  </a:lnTo>
                  <a:cubicBezTo>
                    <a:pt x="1" y="53277"/>
                    <a:pt x="1220" y="54496"/>
                    <a:pt x="2879" y="54496"/>
                  </a:cubicBezTo>
                  <a:close/>
                </a:path>
              </a:pathLst>
            </a:custGeom>
            <a:noFill/>
            <a:ln w="19050" cap="flat" cmpd="sng">
              <a:solidFill>
                <a:schemeClr val="accent5"/>
              </a:solidFill>
              <a:prstDash val="solid"/>
              <a:miter lim="48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64"/>
            <p:cNvSpPr/>
            <p:nvPr/>
          </p:nvSpPr>
          <p:spPr>
            <a:xfrm>
              <a:off x="3134000" y="4236676"/>
              <a:ext cx="3747993" cy="130498"/>
            </a:xfrm>
            <a:custGeom>
              <a:avLst/>
              <a:gdLst/>
              <a:ahLst/>
              <a:cxnLst/>
              <a:rect l="l" t="t" r="r" b="b"/>
              <a:pathLst>
                <a:path w="93917" h="3270" fill="none" extrusionOk="0">
                  <a:moveTo>
                    <a:pt x="93917" y="1"/>
                  </a:moveTo>
                  <a:lnTo>
                    <a:pt x="93917" y="2245"/>
                  </a:lnTo>
                  <a:cubicBezTo>
                    <a:pt x="93917" y="2830"/>
                    <a:pt x="93331" y="3269"/>
                    <a:pt x="92697" y="3269"/>
                  </a:cubicBezTo>
                  <a:lnTo>
                    <a:pt x="1025" y="3269"/>
                  </a:lnTo>
                  <a:cubicBezTo>
                    <a:pt x="439" y="3269"/>
                    <a:pt x="0" y="2830"/>
                    <a:pt x="0" y="2245"/>
                  </a:cubicBezTo>
                  <a:lnTo>
                    <a:pt x="0" y="1"/>
                  </a:lnTo>
                  <a:lnTo>
                    <a:pt x="38640" y="1"/>
                  </a:lnTo>
                  <a:cubicBezTo>
                    <a:pt x="38640" y="586"/>
                    <a:pt x="39274" y="1025"/>
                    <a:pt x="40055" y="1025"/>
                  </a:cubicBezTo>
                  <a:lnTo>
                    <a:pt x="53911" y="1025"/>
                  </a:lnTo>
                  <a:cubicBezTo>
                    <a:pt x="54496" y="1025"/>
                    <a:pt x="55130" y="586"/>
                    <a:pt x="55326" y="1"/>
                  </a:cubicBezTo>
                  <a:close/>
                </a:path>
              </a:pathLst>
            </a:custGeom>
            <a:noFill/>
            <a:ln w="19050" cap="flat" cmpd="sng">
              <a:solidFill>
                <a:schemeClr val="accent5"/>
              </a:solidFill>
              <a:prstDash val="solid"/>
              <a:miter lim="48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0" name="Google Shape;1530;p64"/>
          <p:cNvPicPr preferRelativeResize="0"/>
          <p:nvPr/>
        </p:nvPicPr>
        <p:blipFill rotWithShape="1">
          <a:blip r:embed="rId3"/>
          <a:srcRect t="5108" b="5108"/>
          <a:stretch>
            <a:fillRect/>
          </a:stretch>
        </p:blipFill>
        <p:spPr>
          <a:xfrm>
            <a:off x="5882705" y="1465016"/>
            <a:ext cx="2800800" cy="1571700"/>
          </a:xfrm>
          <a:prstGeom prst="roundRect">
            <a:avLst>
              <a:gd name="adj" fmla="val 6013"/>
            </a:avLst>
          </a:prstGeom>
          <a:noFill/>
          <a:ln w="19050" cap="flat" cmpd="sng">
            <a:solidFill>
              <a:schemeClr val="accent5"/>
            </a:solidFill>
            <a:prstDash val="solid"/>
            <a:round/>
            <a:headEnd type="none" w="sm" len="sm"/>
            <a:tailEnd type="none" w="sm" len="sm"/>
          </a:ln>
        </p:spPr>
      </p:pic>
      <p:sp>
        <p:nvSpPr>
          <p:cNvPr id="1531" name="Google Shape;1531;p64"/>
          <p:cNvSpPr/>
          <p:nvPr/>
        </p:nvSpPr>
        <p:spPr>
          <a:xfrm>
            <a:off x="157480" y="1266825"/>
            <a:ext cx="5251450" cy="3707765"/>
          </a:xfrm>
          <a:prstGeom prst="roundRect">
            <a:avLst>
              <a:gd name="adj" fmla="val 16667"/>
            </a:avLst>
          </a:prstGeom>
          <a:solidFill>
            <a:schemeClr val="accent5"/>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32" name="Google Shape;1532;p6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b="1">
                <a:latin typeface="Times New Roman" panose="02020603050405020304" charset="0"/>
                <a:cs typeface="Times New Roman" panose="02020603050405020304" charset="0"/>
              </a:rPr>
              <a:t>Tình huống 2</a:t>
            </a:r>
          </a:p>
        </p:txBody>
      </p:sp>
      <p:sp>
        <p:nvSpPr>
          <p:cNvPr id="1533" name="Google Shape;1533;p64"/>
          <p:cNvSpPr txBox="1">
            <a:spLocks noGrp="1"/>
          </p:cNvSpPr>
          <p:nvPr>
            <p:ph type="subTitle" idx="1"/>
          </p:nvPr>
        </p:nvSpPr>
        <p:spPr>
          <a:xfrm>
            <a:off x="260350" y="1266825"/>
            <a:ext cx="5046345" cy="203771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100">
                <a:latin typeface="Times New Roman" panose="02020603050405020304" charset="0"/>
                <a:cs typeface="Times New Roman" panose="02020603050405020304" charset="0"/>
              </a:rPr>
              <a:t>Anh Luận là người dân tộc Mường được bình chọn là Doanh nhân trẻ xuất sắc. Tuy gia đình khó khăn nhưng anh vẫn cố gắng học và đã thi đỗ vào trường đại học. Để có tiền đóng học phí và sinh hoạt, anh đã làm thêm nhiều việc: phát tờ rơi, gia sư, phục vụ bàn…Ra trường, anh trở về quê hương làm thuê, tự tích lũy tiền và bắt đầu kinh doanh cà phê. Doanh nghiệp của anh càng ngày phát triển, tạo công ăn việc làm cho nhiều người ở buôn làng.</a:t>
            </a:r>
          </a:p>
        </p:txBody>
      </p:sp>
      <p:sp>
        <p:nvSpPr>
          <p:cNvPr id="2" name="Text Box 1"/>
          <p:cNvSpPr txBox="1"/>
          <p:nvPr/>
        </p:nvSpPr>
        <p:spPr>
          <a:xfrm>
            <a:off x="5753735" y="3714750"/>
            <a:ext cx="3172460" cy="1106805"/>
          </a:xfrm>
          <a:prstGeom prst="rect">
            <a:avLst/>
          </a:prstGeom>
          <a:noFill/>
        </p:spPr>
        <p:txBody>
          <a:bodyPr wrap="square" rtlCol="0" anchor="t">
            <a:spAutoFit/>
          </a:bodyPr>
          <a:lstStyle/>
          <a:p>
            <a:pPr algn="just"/>
            <a:r>
              <a:rPr lang="en-US" sz="2200" b="1">
                <a:solidFill>
                  <a:schemeClr val="bg1"/>
                </a:solidFill>
                <a:latin typeface="Times New Roman" panose="02020603050405020304" charset="0"/>
                <a:cs typeface="Times New Roman" panose="02020603050405020304" charset="0"/>
              </a:rPr>
              <a:t>Tính tự lập của anh Luận đã mang lại điều gì cho anh và cho xã hội?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1340" name="Google Shape;1340;p60"/>
          <p:cNvGrpSpPr/>
          <p:nvPr/>
        </p:nvGrpSpPr>
        <p:grpSpPr>
          <a:xfrm>
            <a:off x="6653565" y="1192041"/>
            <a:ext cx="1463376" cy="2372933"/>
            <a:chOff x="2557050" y="3203500"/>
            <a:chExt cx="1073250" cy="1740325"/>
          </a:xfrm>
        </p:grpSpPr>
        <p:sp>
          <p:nvSpPr>
            <p:cNvPr id="1341" name="Google Shape;1341;p60"/>
            <p:cNvSpPr/>
            <p:nvPr/>
          </p:nvSpPr>
          <p:spPr>
            <a:xfrm>
              <a:off x="2557050" y="3263975"/>
              <a:ext cx="263900" cy="650925"/>
            </a:xfrm>
            <a:custGeom>
              <a:avLst/>
              <a:gdLst/>
              <a:ahLst/>
              <a:cxnLst/>
              <a:rect l="l" t="t" r="r" b="b"/>
              <a:pathLst>
                <a:path w="10556" h="26037" extrusionOk="0">
                  <a:moveTo>
                    <a:pt x="9114" y="1"/>
                  </a:moveTo>
                  <a:cubicBezTo>
                    <a:pt x="8074" y="1"/>
                    <a:pt x="6984" y="460"/>
                    <a:pt x="6194" y="1298"/>
                  </a:cubicBezTo>
                  <a:cubicBezTo>
                    <a:pt x="5226" y="2326"/>
                    <a:pt x="4676" y="3875"/>
                    <a:pt x="4645" y="5658"/>
                  </a:cubicBezTo>
                  <a:cubicBezTo>
                    <a:pt x="4642" y="5853"/>
                    <a:pt x="4644" y="6050"/>
                    <a:pt x="4645" y="6249"/>
                  </a:cubicBezTo>
                  <a:cubicBezTo>
                    <a:pt x="4651" y="7239"/>
                    <a:pt x="4660" y="8263"/>
                    <a:pt x="4077" y="9029"/>
                  </a:cubicBezTo>
                  <a:cubicBezTo>
                    <a:pt x="3830" y="9356"/>
                    <a:pt x="3491" y="9606"/>
                    <a:pt x="3162" y="9848"/>
                  </a:cubicBezTo>
                  <a:cubicBezTo>
                    <a:pt x="2995" y="9972"/>
                    <a:pt x="2823" y="10099"/>
                    <a:pt x="2663" y="10235"/>
                  </a:cubicBezTo>
                  <a:cubicBezTo>
                    <a:pt x="1839" y="10938"/>
                    <a:pt x="1290" y="11957"/>
                    <a:pt x="1155" y="13031"/>
                  </a:cubicBezTo>
                  <a:cubicBezTo>
                    <a:pt x="1019" y="14118"/>
                    <a:pt x="1295" y="15212"/>
                    <a:pt x="1562" y="16268"/>
                  </a:cubicBezTo>
                  <a:cubicBezTo>
                    <a:pt x="1837" y="17358"/>
                    <a:pt x="2121" y="18486"/>
                    <a:pt x="1946" y="19594"/>
                  </a:cubicBezTo>
                  <a:cubicBezTo>
                    <a:pt x="1821" y="20380"/>
                    <a:pt x="1471" y="21117"/>
                    <a:pt x="1131" y="21830"/>
                  </a:cubicBezTo>
                  <a:cubicBezTo>
                    <a:pt x="994" y="22119"/>
                    <a:pt x="851" y="22418"/>
                    <a:pt x="725" y="22718"/>
                  </a:cubicBezTo>
                  <a:cubicBezTo>
                    <a:pt x="340" y="23634"/>
                    <a:pt x="1" y="24950"/>
                    <a:pt x="574" y="26011"/>
                  </a:cubicBezTo>
                  <a:cubicBezTo>
                    <a:pt x="580" y="26028"/>
                    <a:pt x="596" y="26036"/>
                    <a:pt x="613" y="26036"/>
                  </a:cubicBezTo>
                  <a:cubicBezTo>
                    <a:pt x="620" y="26036"/>
                    <a:pt x="626" y="26033"/>
                    <a:pt x="631" y="26031"/>
                  </a:cubicBezTo>
                  <a:cubicBezTo>
                    <a:pt x="652" y="26018"/>
                    <a:pt x="660" y="25992"/>
                    <a:pt x="648" y="25971"/>
                  </a:cubicBezTo>
                  <a:cubicBezTo>
                    <a:pt x="91" y="24941"/>
                    <a:pt x="425" y="23652"/>
                    <a:pt x="804" y="22753"/>
                  </a:cubicBezTo>
                  <a:cubicBezTo>
                    <a:pt x="929" y="22456"/>
                    <a:pt x="1070" y="22158"/>
                    <a:pt x="1208" y="21869"/>
                  </a:cubicBezTo>
                  <a:cubicBezTo>
                    <a:pt x="1550" y="21151"/>
                    <a:pt x="1904" y="20408"/>
                    <a:pt x="2030" y="19611"/>
                  </a:cubicBezTo>
                  <a:cubicBezTo>
                    <a:pt x="2209" y="18485"/>
                    <a:pt x="1922" y="17348"/>
                    <a:pt x="1645" y="16249"/>
                  </a:cubicBezTo>
                  <a:cubicBezTo>
                    <a:pt x="1380" y="15201"/>
                    <a:pt x="1106" y="14114"/>
                    <a:pt x="1241" y="13043"/>
                  </a:cubicBezTo>
                  <a:cubicBezTo>
                    <a:pt x="1373" y="11990"/>
                    <a:pt x="1911" y="10991"/>
                    <a:pt x="2719" y="10302"/>
                  </a:cubicBezTo>
                  <a:cubicBezTo>
                    <a:pt x="2877" y="10167"/>
                    <a:pt x="3048" y="10041"/>
                    <a:pt x="3212" y="9919"/>
                  </a:cubicBezTo>
                  <a:cubicBezTo>
                    <a:pt x="3545" y="9674"/>
                    <a:pt x="3890" y="9419"/>
                    <a:pt x="4145" y="9082"/>
                  </a:cubicBezTo>
                  <a:cubicBezTo>
                    <a:pt x="4744" y="8292"/>
                    <a:pt x="4738" y="7253"/>
                    <a:pt x="4731" y="6248"/>
                  </a:cubicBezTo>
                  <a:cubicBezTo>
                    <a:pt x="4730" y="6050"/>
                    <a:pt x="4729" y="5855"/>
                    <a:pt x="4731" y="5660"/>
                  </a:cubicBezTo>
                  <a:cubicBezTo>
                    <a:pt x="4761" y="3897"/>
                    <a:pt x="5303" y="2369"/>
                    <a:pt x="6257" y="1356"/>
                  </a:cubicBezTo>
                  <a:cubicBezTo>
                    <a:pt x="7030" y="536"/>
                    <a:pt x="8097" y="87"/>
                    <a:pt x="9112" y="87"/>
                  </a:cubicBezTo>
                  <a:cubicBezTo>
                    <a:pt x="9594" y="87"/>
                    <a:pt x="10065" y="188"/>
                    <a:pt x="10487" y="399"/>
                  </a:cubicBezTo>
                  <a:cubicBezTo>
                    <a:pt x="10493" y="402"/>
                    <a:pt x="10499" y="404"/>
                    <a:pt x="10506" y="404"/>
                  </a:cubicBezTo>
                  <a:cubicBezTo>
                    <a:pt x="10522" y="404"/>
                    <a:pt x="10537" y="395"/>
                    <a:pt x="10545" y="379"/>
                  </a:cubicBezTo>
                  <a:cubicBezTo>
                    <a:pt x="10556" y="358"/>
                    <a:pt x="10548" y="332"/>
                    <a:pt x="10527" y="322"/>
                  </a:cubicBezTo>
                  <a:cubicBezTo>
                    <a:pt x="10092" y="105"/>
                    <a:pt x="9609" y="1"/>
                    <a:pt x="9114"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0"/>
            <p:cNvSpPr/>
            <p:nvPr/>
          </p:nvSpPr>
          <p:spPr>
            <a:xfrm>
              <a:off x="2660150" y="3426700"/>
              <a:ext cx="548875" cy="544100"/>
            </a:xfrm>
            <a:custGeom>
              <a:avLst/>
              <a:gdLst/>
              <a:ahLst/>
              <a:cxnLst/>
              <a:rect l="l" t="t" r="r" b="b"/>
              <a:pathLst>
                <a:path w="21955" h="21764" extrusionOk="0">
                  <a:moveTo>
                    <a:pt x="7283" y="1"/>
                  </a:moveTo>
                  <a:cubicBezTo>
                    <a:pt x="6695" y="1"/>
                    <a:pt x="6093" y="65"/>
                    <a:pt x="5475" y="213"/>
                  </a:cubicBezTo>
                  <a:cubicBezTo>
                    <a:pt x="2907" y="851"/>
                    <a:pt x="600" y="3381"/>
                    <a:pt x="1607" y="6451"/>
                  </a:cubicBezTo>
                  <a:cubicBezTo>
                    <a:pt x="3008" y="10542"/>
                    <a:pt x="1973" y="14400"/>
                    <a:pt x="422" y="18281"/>
                  </a:cubicBezTo>
                  <a:cubicBezTo>
                    <a:pt x="0" y="19232"/>
                    <a:pt x="137" y="20392"/>
                    <a:pt x="610" y="21509"/>
                  </a:cubicBezTo>
                  <a:cubicBezTo>
                    <a:pt x="943" y="21556"/>
                    <a:pt x="1295" y="21583"/>
                    <a:pt x="1666" y="21583"/>
                  </a:cubicBezTo>
                  <a:cubicBezTo>
                    <a:pt x="1896" y="21583"/>
                    <a:pt x="2133" y="21572"/>
                    <a:pt x="2377" y="21549"/>
                  </a:cubicBezTo>
                  <a:lnTo>
                    <a:pt x="2728" y="18432"/>
                  </a:lnTo>
                  <a:lnTo>
                    <a:pt x="3658" y="21498"/>
                  </a:lnTo>
                  <a:cubicBezTo>
                    <a:pt x="3658" y="21498"/>
                    <a:pt x="4181" y="21763"/>
                    <a:pt x="5639" y="21763"/>
                  </a:cubicBezTo>
                  <a:cubicBezTo>
                    <a:pt x="6904" y="21763"/>
                    <a:pt x="8872" y="21564"/>
                    <a:pt x="11812" y="20820"/>
                  </a:cubicBezTo>
                  <a:cubicBezTo>
                    <a:pt x="18142" y="19217"/>
                    <a:pt x="19287" y="20209"/>
                    <a:pt x="19746" y="19118"/>
                  </a:cubicBezTo>
                  <a:cubicBezTo>
                    <a:pt x="20204" y="18029"/>
                    <a:pt x="18879" y="14165"/>
                    <a:pt x="18879" y="14165"/>
                  </a:cubicBezTo>
                  <a:lnTo>
                    <a:pt x="18879" y="14165"/>
                  </a:lnTo>
                  <a:lnTo>
                    <a:pt x="21639" y="19165"/>
                  </a:lnTo>
                  <a:cubicBezTo>
                    <a:pt x="21954" y="17542"/>
                    <a:pt x="21863" y="15905"/>
                    <a:pt x="21191" y="14378"/>
                  </a:cubicBezTo>
                  <a:cubicBezTo>
                    <a:pt x="20602" y="12847"/>
                    <a:pt x="19164" y="11701"/>
                    <a:pt x="18582" y="10343"/>
                  </a:cubicBezTo>
                  <a:cubicBezTo>
                    <a:pt x="17622" y="8311"/>
                    <a:pt x="19419" y="5975"/>
                    <a:pt x="18295" y="4122"/>
                  </a:cubicBezTo>
                  <a:cubicBezTo>
                    <a:pt x="17729" y="3110"/>
                    <a:pt x="16331" y="2828"/>
                    <a:pt x="15278" y="2530"/>
                  </a:cubicBezTo>
                  <a:cubicBezTo>
                    <a:pt x="12650" y="1505"/>
                    <a:pt x="10118" y="1"/>
                    <a:pt x="7283" y="1"/>
                  </a:cubicBezTo>
                  <a:close/>
                </a:path>
              </a:pathLst>
            </a:custGeom>
            <a:solidFill>
              <a:srgbClr val="3A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0"/>
            <p:cNvSpPr/>
            <p:nvPr/>
          </p:nvSpPr>
          <p:spPr>
            <a:xfrm>
              <a:off x="2560725" y="3271950"/>
              <a:ext cx="722275" cy="692450"/>
            </a:xfrm>
            <a:custGeom>
              <a:avLst/>
              <a:gdLst/>
              <a:ahLst/>
              <a:cxnLst/>
              <a:rect l="l" t="t" r="r" b="b"/>
              <a:pathLst>
                <a:path w="28891" h="27698" extrusionOk="0">
                  <a:moveTo>
                    <a:pt x="20900" y="1"/>
                  </a:moveTo>
                  <a:lnTo>
                    <a:pt x="6319" y="1619"/>
                  </a:lnTo>
                  <a:cubicBezTo>
                    <a:pt x="6319" y="1619"/>
                    <a:pt x="5539" y="5636"/>
                    <a:pt x="4471" y="7102"/>
                  </a:cubicBezTo>
                  <a:cubicBezTo>
                    <a:pt x="3402" y="8568"/>
                    <a:pt x="710" y="11531"/>
                    <a:pt x="1728" y="14603"/>
                  </a:cubicBezTo>
                  <a:cubicBezTo>
                    <a:pt x="2564" y="17124"/>
                    <a:pt x="1973" y="18374"/>
                    <a:pt x="1337" y="19906"/>
                  </a:cubicBezTo>
                  <a:cubicBezTo>
                    <a:pt x="704" y="21438"/>
                    <a:pt x="0" y="23026"/>
                    <a:pt x="1212" y="26349"/>
                  </a:cubicBezTo>
                  <a:cubicBezTo>
                    <a:pt x="1212" y="26349"/>
                    <a:pt x="2509" y="27406"/>
                    <a:pt x="4588" y="27697"/>
                  </a:cubicBezTo>
                  <a:cubicBezTo>
                    <a:pt x="4116" y="26581"/>
                    <a:pt x="3978" y="25421"/>
                    <a:pt x="4400" y="24470"/>
                  </a:cubicBezTo>
                  <a:cubicBezTo>
                    <a:pt x="5953" y="20589"/>
                    <a:pt x="6987" y="16731"/>
                    <a:pt x="5585" y="12640"/>
                  </a:cubicBezTo>
                  <a:cubicBezTo>
                    <a:pt x="4578" y="9570"/>
                    <a:pt x="6885" y="7040"/>
                    <a:pt x="9453" y="6402"/>
                  </a:cubicBezTo>
                  <a:cubicBezTo>
                    <a:pt x="10071" y="6254"/>
                    <a:pt x="10673" y="6190"/>
                    <a:pt x="11261" y="6190"/>
                  </a:cubicBezTo>
                  <a:cubicBezTo>
                    <a:pt x="14096" y="6190"/>
                    <a:pt x="16627" y="7694"/>
                    <a:pt x="19256" y="8719"/>
                  </a:cubicBezTo>
                  <a:cubicBezTo>
                    <a:pt x="20309" y="9017"/>
                    <a:pt x="21707" y="9299"/>
                    <a:pt x="22273" y="10311"/>
                  </a:cubicBezTo>
                  <a:cubicBezTo>
                    <a:pt x="23398" y="12164"/>
                    <a:pt x="21601" y="14497"/>
                    <a:pt x="22560" y="16532"/>
                  </a:cubicBezTo>
                  <a:cubicBezTo>
                    <a:pt x="23142" y="17890"/>
                    <a:pt x="24580" y="19036"/>
                    <a:pt x="25169" y="20567"/>
                  </a:cubicBezTo>
                  <a:cubicBezTo>
                    <a:pt x="25840" y="22095"/>
                    <a:pt x="25934" y="23731"/>
                    <a:pt x="25617" y="25355"/>
                  </a:cubicBezTo>
                  <a:lnTo>
                    <a:pt x="25676" y="25461"/>
                  </a:lnTo>
                  <a:cubicBezTo>
                    <a:pt x="25676" y="25461"/>
                    <a:pt x="25862" y="25500"/>
                    <a:pt x="26156" y="25500"/>
                  </a:cubicBezTo>
                  <a:cubicBezTo>
                    <a:pt x="26743" y="25500"/>
                    <a:pt x="27760" y="25347"/>
                    <a:pt x="28603" y="24433"/>
                  </a:cubicBezTo>
                  <a:cubicBezTo>
                    <a:pt x="28891" y="24118"/>
                    <a:pt x="28479" y="20276"/>
                    <a:pt x="27004" y="18666"/>
                  </a:cubicBezTo>
                  <a:cubicBezTo>
                    <a:pt x="25673" y="17212"/>
                    <a:pt x="25248" y="16560"/>
                    <a:pt x="25633" y="13746"/>
                  </a:cubicBezTo>
                  <a:cubicBezTo>
                    <a:pt x="25888" y="11883"/>
                    <a:pt x="26389" y="8717"/>
                    <a:pt x="23754" y="5304"/>
                  </a:cubicBezTo>
                  <a:cubicBezTo>
                    <a:pt x="21854" y="2841"/>
                    <a:pt x="20900" y="1"/>
                    <a:pt x="20900"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0"/>
            <p:cNvSpPr/>
            <p:nvPr/>
          </p:nvSpPr>
          <p:spPr>
            <a:xfrm>
              <a:off x="2937050" y="3230500"/>
              <a:ext cx="367300" cy="661850"/>
            </a:xfrm>
            <a:custGeom>
              <a:avLst/>
              <a:gdLst/>
              <a:ahLst/>
              <a:cxnLst/>
              <a:rect l="l" t="t" r="r" b="b"/>
              <a:pathLst>
                <a:path w="14692" h="26474" extrusionOk="0">
                  <a:moveTo>
                    <a:pt x="43" y="0"/>
                  </a:moveTo>
                  <a:cubicBezTo>
                    <a:pt x="20" y="0"/>
                    <a:pt x="0" y="20"/>
                    <a:pt x="0" y="43"/>
                  </a:cubicBezTo>
                  <a:cubicBezTo>
                    <a:pt x="0" y="67"/>
                    <a:pt x="20" y="86"/>
                    <a:pt x="43" y="86"/>
                  </a:cubicBezTo>
                  <a:cubicBezTo>
                    <a:pt x="1606" y="94"/>
                    <a:pt x="3375" y="104"/>
                    <a:pt x="4925" y="732"/>
                  </a:cubicBezTo>
                  <a:cubicBezTo>
                    <a:pt x="6329" y="1301"/>
                    <a:pt x="7780" y="2641"/>
                    <a:pt x="7860" y="4352"/>
                  </a:cubicBezTo>
                  <a:cubicBezTo>
                    <a:pt x="7872" y="4634"/>
                    <a:pt x="7849" y="4923"/>
                    <a:pt x="7825" y="5204"/>
                  </a:cubicBezTo>
                  <a:cubicBezTo>
                    <a:pt x="7784" y="5691"/>
                    <a:pt x="7745" y="6196"/>
                    <a:pt x="7893" y="6671"/>
                  </a:cubicBezTo>
                  <a:cubicBezTo>
                    <a:pt x="8098" y="7322"/>
                    <a:pt x="8617" y="7795"/>
                    <a:pt x="9119" y="8253"/>
                  </a:cubicBezTo>
                  <a:cubicBezTo>
                    <a:pt x="9297" y="8415"/>
                    <a:pt x="9481" y="8583"/>
                    <a:pt x="9647" y="8755"/>
                  </a:cubicBezTo>
                  <a:cubicBezTo>
                    <a:pt x="10548" y="9689"/>
                    <a:pt x="11077" y="10970"/>
                    <a:pt x="11101" y="12268"/>
                  </a:cubicBezTo>
                  <a:cubicBezTo>
                    <a:pt x="11116" y="13178"/>
                    <a:pt x="10892" y="14082"/>
                    <a:pt x="10674" y="14958"/>
                  </a:cubicBezTo>
                  <a:cubicBezTo>
                    <a:pt x="10579" y="15340"/>
                    <a:pt x="10480" y="15737"/>
                    <a:pt x="10402" y="16129"/>
                  </a:cubicBezTo>
                  <a:cubicBezTo>
                    <a:pt x="10078" y="17774"/>
                    <a:pt x="10269" y="19057"/>
                    <a:pt x="10973" y="19940"/>
                  </a:cubicBezTo>
                  <a:cubicBezTo>
                    <a:pt x="11339" y="20398"/>
                    <a:pt x="11837" y="20729"/>
                    <a:pt x="12317" y="21049"/>
                  </a:cubicBezTo>
                  <a:cubicBezTo>
                    <a:pt x="12743" y="21333"/>
                    <a:pt x="13184" y="21626"/>
                    <a:pt x="13529" y="22007"/>
                  </a:cubicBezTo>
                  <a:cubicBezTo>
                    <a:pt x="14541" y="23128"/>
                    <a:pt x="14605" y="24805"/>
                    <a:pt x="14583" y="26428"/>
                  </a:cubicBezTo>
                  <a:cubicBezTo>
                    <a:pt x="14583" y="26452"/>
                    <a:pt x="14601" y="26471"/>
                    <a:pt x="14626" y="26473"/>
                  </a:cubicBezTo>
                  <a:cubicBezTo>
                    <a:pt x="14626" y="26472"/>
                    <a:pt x="14626" y="26472"/>
                    <a:pt x="14628" y="26472"/>
                  </a:cubicBezTo>
                  <a:cubicBezTo>
                    <a:pt x="14650" y="26470"/>
                    <a:pt x="14668" y="26452"/>
                    <a:pt x="14670" y="26428"/>
                  </a:cubicBezTo>
                  <a:cubicBezTo>
                    <a:pt x="14692" y="24788"/>
                    <a:pt x="14628" y="23091"/>
                    <a:pt x="13593" y="21949"/>
                  </a:cubicBezTo>
                  <a:cubicBezTo>
                    <a:pt x="13241" y="21561"/>
                    <a:pt x="12796" y="21263"/>
                    <a:pt x="12364" y="20976"/>
                  </a:cubicBezTo>
                  <a:cubicBezTo>
                    <a:pt x="11889" y="20660"/>
                    <a:pt x="11398" y="20332"/>
                    <a:pt x="11040" y="19885"/>
                  </a:cubicBezTo>
                  <a:cubicBezTo>
                    <a:pt x="10353" y="19022"/>
                    <a:pt x="10167" y="17764"/>
                    <a:pt x="10486" y="16145"/>
                  </a:cubicBezTo>
                  <a:cubicBezTo>
                    <a:pt x="10563" y="15755"/>
                    <a:pt x="10661" y="15360"/>
                    <a:pt x="10756" y="14979"/>
                  </a:cubicBezTo>
                  <a:cubicBezTo>
                    <a:pt x="10976" y="14099"/>
                    <a:pt x="11202" y="13189"/>
                    <a:pt x="11185" y="12267"/>
                  </a:cubicBezTo>
                  <a:cubicBezTo>
                    <a:pt x="11162" y="10947"/>
                    <a:pt x="10625" y="9646"/>
                    <a:pt x="9708" y="8696"/>
                  </a:cubicBezTo>
                  <a:cubicBezTo>
                    <a:pt x="9540" y="8520"/>
                    <a:pt x="9354" y="8352"/>
                    <a:pt x="9177" y="8189"/>
                  </a:cubicBezTo>
                  <a:cubicBezTo>
                    <a:pt x="8684" y="7739"/>
                    <a:pt x="8173" y="7275"/>
                    <a:pt x="7975" y="6644"/>
                  </a:cubicBezTo>
                  <a:cubicBezTo>
                    <a:pt x="7830" y="6186"/>
                    <a:pt x="7871" y="5690"/>
                    <a:pt x="7912" y="5211"/>
                  </a:cubicBezTo>
                  <a:cubicBezTo>
                    <a:pt x="7935" y="4928"/>
                    <a:pt x="7959" y="4635"/>
                    <a:pt x="7945" y="4348"/>
                  </a:cubicBezTo>
                  <a:cubicBezTo>
                    <a:pt x="7909" y="3560"/>
                    <a:pt x="7583" y="2784"/>
                    <a:pt x="7002" y="2106"/>
                  </a:cubicBezTo>
                  <a:cubicBezTo>
                    <a:pt x="6475" y="1490"/>
                    <a:pt x="5748" y="973"/>
                    <a:pt x="4957" y="652"/>
                  </a:cubicBezTo>
                  <a:cubicBezTo>
                    <a:pt x="3392" y="18"/>
                    <a:pt x="1613" y="7"/>
                    <a:pt x="43" y="0"/>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0"/>
            <p:cNvSpPr/>
            <p:nvPr/>
          </p:nvSpPr>
          <p:spPr>
            <a:xfrm>
              <a:off x="2596425" y="3620675"/>
              <a:ext cx="443500" cy="749050"/>
            </a:xfrm>
            <a:custGeom>
              <a:avLst/>
              <a:gdLst/>
              <a:ahLst/>
              <a:cxnLst/>
              <a:rect l="l" t="t" r="r" b="b"/>
              <a:pathLst>
                <a:path w="17740" h="29962" extrusionOk="0">
                  <a:moveTo>
                    <a:pt x="11384" y="0"/>
                  </a:moveTo>
                  <a:lnTo>
                    <a:pt x="11540" y="2510"/>
                  </a:lnTo>
                  <a:lnTo>
                    <a:pt x="9649" y="2760"/>
                  </a:lnTo>
                  <a:cubicBezTo>
                    <a:pt x="9649" y="2760"/>
                    <a:pt x="7213" y="3384"/>
                    <a:pt x="6113" y="4602"/>
                  </a:cubicBezTo>
                  <a:cubicBezTo>
                    <a:pt x="5379" y="5412"/>
                    <a:pt x="3991" y="7173"/>
                    <a:pt x="2817" y="12552"/>
                  </a:cubicBezTo>
                  <a:cubicBezTo>
                    <a:pt x="1465" y="16822"/>
                    <a:pt x="1140" y="25172"/>
                    <a:pt x="1140" y="25172"/>
                  </a:cubicBezTo>
                  <a:cubicBezTo>
                    <a:pt x="731" y="26300"/>
                    <a:pt x="0" y="28739"/>
                    <a:pt x="374" y="28911"/>
                  </a:cubicBezTo>
                  <a:cubicBezTo>
                    <a:pt x="392" y="28920"/>
                    <a:pt x="412" y="28924"/>
                    <a:pt x="432" y="28924"/>
                  </a:cubicBezTo>
                  <a:cubicBezTo>
                    <a:pt x="811" y="28924"/>
                    <a:pt x="1402" y="27439"/>
                    <a:pt x="1402" y="27438"/>
                  </a:cubicBezTo>
                  <a:lnTo>
                    <a:pt x="1402" y="27438"/>
                  </a:lnTo>
                  <a:cubicBezTo>
                    <a:pt x="1402" y="27439"/>
                    <a:pt x="760" y="29481"/>
                    <a:pt x="1133" y="29624"/>
                  </a:cubicBezTo>
                  <a:cubicBezTo>
                    <a:pt x="1145" y="29629"/>
                    <a:pt x="1157" y="29631"/>
                    <a:pt x="1169" y="29631"/>
                  </a:cubicBezTo>
                  <a:cubicBezTo>
                    <a:pt x="1541" y="29631"/>
                    <a:pt x="2083" y="27612"/>
                    <a:pt x="2083" y="27611"/>
                  </a:cubicBezTo>
                  <a:lnTo>
                    <a:pt x="2083" y="27611"/>
                  </a:lnTo>
                  <a:cubicBezTo>
                    <a:pt x="2083" y="27612"/>
                    <a:pt x="1660" y="29792"/>
                    <a:pt x="2001" y="29946"/>
                  </a:cubicBezTo>
                  <a:cubicBezTo>
                    <a:pt x="2027" y="29956"/>
                    <a:pt x="2052" y="29961"/>
                    <a:pt x="2077" y="29961"/>
                  </a:cubicBezTo>
                  <a:cubicBezTo>
                    <a:pt x="2611" y="29961"/>
                    <a:pt x="2819" y="27587"/>
                    <a:pt x="2819" y="27587"/>
                  </a:cubicBezTo>
                  <a:cubicBezTo>
                    <a:pt x="2819" y="27587"/>
                    <a:pt x="2883" y="29692"/>
                    <a:pt x="3346" y="29738"/>
                  </a:cubicBezTo>
                  <a:cubicBezTo>
                    <a:pt x="3350" y="29738"/>
                    <a:pt x="3354" y="29738"/>
                    <a:pt x="3358" y="29738"/>
                  </a:cubicBezTo>
                  <a:cubicBezTo>
                    <a:pt x="3805" y="29738"/>
                    <a:pt x="3664" y="27061"/>
                    <a:pt x="3664" y="27060"/>
                  </a:cubicBezTo>
                  <a:lnTo>
                    <a:pt x="3664" y="27060"/>
                  </a:lnTo>
                  <a:cubicBezTo>
                    <a:pt x="3664" y="27060"/>
                    <a:pt x="3968" y="27873"/>
                    <a:pt x="4275" y="27873"/>
                  </a:cubicBezTo>
                  <a:cubicBezTo>
                    <a:pt x="4334" y="27873"/>
                    <a:pt x="4392" y="27843"/>
                    <a:pt x="4449" y="27772"/>
                  </a:cubicBezTo>
                  <a:cubicBezTo>
                    <a:pt x="4804" y="27332"/>
                    <a:pt x="3977" y="25384"/>
                    <a:pt x="3977" y="25384"/>
                  </a:cubicBezTo>
                  <a:cubicBezTo>
                    <a:pt x="3977" y="25384"/>
                    <a:pt x="6606" y="13609"/>
                    <a:pt x="7219" y="11599"/>
                  </a:cubicBezTo>
                  <a:lnTo>
                    <a:pt x="17477" y="9731"/>
                  </a:lnTo>
                  <a:cubicBezTo>
                    <a:pt x="17638" y="7334"/>
                    <a:pt x="17739" y="4939"/>
                    <a:pt x="17645" y="2573"/>
                  </a:cubicBezTo>
                  <a:cubicBezTo>
                    <a:pt x="17118" y="2468"/>
                    <a:pt x="15990" y="2303"/>
                    <a:pt x="15990" y="2303"/>
                  </a:cubicBezTo>
                  <a:lnTo>
                    <a:pt x="15763" y="22"/>
                  </a:lnTo>
                  <a:lnTo>
                    <a:pt x="11384" y="0"/>
                  </a:ln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60"/>
            <p:cNvSpPr/>
            <p:nvPr/>
          </p:nvSpPr>
          <p:spPr>
            <a:xfrm>
              <a:off x="2995850" y="3684325"/>
              <a:ext cx="388075" cy="386400"/>
            </a:xfrm>
            <a:custGeom>
              <a:avLst/>
              <a:gdLst/>
              <a:ahLst/>
              <a:cxnLst/>
              <a:rect l="l" t="t" r="r" b="b"/>
              <a:pathLst>
                <a:path w="15523" h="15456" extrusionOk="0">
                  <a:moveTo>
                    <a:pt x="744" y="0"/>
                  </a:moveTo>
                  <a:cubicBezTo>
                    <a:pt x="725" y="0"/>
                    <a:pt x="198" y="372"/>
                    <a:pt x="20" y="372"/>
                  </a:cubicBezTo>
                  <a:cubicBezTo>
                    <a:pt x="13" y="372"/>
                    <a:pt x="7" y="371"/>
                    <a:pt x="1" y="370"/>
                  </a:cubicBezTo>
                  <a:lnTo>
                    <a:pt x="1" y="370"/>
                  </a:lnTo>
                  <a:cubicBezTo>
                    <a:pt x="95" y="2736"/>
                    <a:pt x="471" y="4692"/>
                    <a:pt x="311" y="7087"/>
                  </a:cubicBezTo>
                  <a:lnTo>
                    <a:pt x="1388" y="6891"/>
                  </a:lnTo>
                  <a:lnTo>
                    <a:pt x="1388" y="6891"/>
                  </a:lnTo>
                  <a:cubicBezTo>
                    <a:pt x="1328" y="8681"/>
                    <a:pt x="1327" y="15408"/>
                    <a:pt x="4643" y="15455"/>
                  </a:cubicBezTo>
                  <a:cubicBezTo>
                    <a:pt x="4657" y="15456"/>
                    <a:pt x="4671" y="15456"/>
                    <a:pt x="4685" y="15456"/>
                  </a:cubicBezTo>
                  <a:cubicBezTo>
                    <a:pt x="8500" y="15456"/>
                    <a:pt x="12668" y="8080"/>
                    <a:pt x="12668" y="8080"/>
                  </a:cubicBezTo>
                  <a:cubicBezTo>
                    <a:pt x="13447" y="7569"/>
                    <a:pt x="15523" y="5528"/>
                    <a:pt x="15290" y="5189"/>
                  </a:cubicBezTo>
                  <a:cubicBezTo>
                    <a:pt x="15258" y="5142"/>
                    <a:pt x="15205" y="5122"/>
                    <a:pt x="15137" y="5122"/>
                  </a:cubicBezTo>
                  <a:cubicBezTo>
                    <a:pt x="14702" y="5122"/>
                    <a:pt x="13652" y="5927"/>
                    <a:pt x="13652" y="5927"/>
                  </a:cubicBezTo>
                  <a:cubicBezTo>
                    <a:pt x="13652" y="5927"/>
                    <a:pt x="15251" y="4500"/>
                    <a:pt x="15003" y="4187"/>
                  </a:cubicBezTo>
                  <a:cubicBezTo>
                    <a:pt x="14980" y="4159"/>
                    <a:pt x="14946" y="4146"/>
                    <a:pt x="14903" y="4146"/>
                  </a:cubicBezTo>
                  <a:cubicBezTo>
                    <a:pt x="14477" y="4146"/>
                    <a:pt x="13156" y="5430"/>
                    <a:pt x="13156" y="5430"/>
                  </a:cubicBezTo>
                  <a:cubicBezTo>
                    <a:pt x="13156" y="5430"/>
                    <a:pt x="14636" y="3774"/>
                    <a:pt x="14422" y="3466"/>
                  </a:cubicBezTo>
                  <a:cubicBezTo>
                    <a:pt x="14381" y="3412"/>
                    <a:pt x="14327" y="3388"/>
                    <a:pt x="14263" y="3388"/>
                  </a:cubicBezTo>
                  <a:cubicBezTo>
                    <a:pt x="13728" y="3388"/>
                    <a:pt x="12513" y="5073"/>
                    <a:pt x="12513" y="5073"/>
                  </a:cubicBezTo>
                  <a:cubicBezTo>
                    <a:pt x="12513" y="5073"/>
                    <a:pt x="13535" y="3232"/>
                    <a:pt x="13161" y="2955"/>
                  </a:cubicBezTo>
                  <a:cubicBezTo>
                    <a:pt x="13141" y="2940"/>
                    <a:pt x="13118" y="2933"/>
                    <a:pt x="13093" y="2933"/>
                  </a:cubicBezTo>
                  <a:cubicBezTo>
                    <a:pt x="12655" y="2933"/>
                    <a:pt x="11517" y="5091"/>
                    <a:pt x="11517" y="5091"/>
                  </a:cubicBezTo>
                  <a:cubicBezTo>
                    <a:pt x="11517" y="5091"/>
                    <a:pt x="11705" y="4056"/>
                    <a:pt x="11314" y="4056"/>
                  </a:cubicBezTo>
                  <a:cubicBezTo>
                    <a:pt x="11283" y="4056"/>
                    <a:pt x="11247" y="4063"/>
                    <a:pt x="11207" y="4078"/>
                  </a:cubicBezTo>
                  <a:cubicBezTo>
                    <a:pt x="10677" y="4275"/>
                    <a:pt x="10413" y="7132"/>
                    <a:pt x="10413" y="7132"/>
                  </a:cubicBezTo>
                  <a:lnTo>
                    <a:pt x="6073" y="10935"/>
                  </a:lnTo>
                  <a:cubicBezTo>
                    <a:pt x="6073" y="10935"/>
                    <a:pt x="5519" y="7536"/>
                    <a:pt x="5240" y="4658"/>
                  </a:cubicBezTo>
                  <a:cubicBezTo>
                    <a:pt x="4380" y="373"/>
                    <a:pt x="744" y="0"/>
                    <a:pt x="744" y="0"/>
                  </a:cubicBezTo>
                  <a:cubicBezTo>
                    <a:pt x="744" y="0"/>
                    <a:pt x="744" y="0"/>
                    <a:pt x="744" y="0"/>
                  </a:cubicBez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60"/>
            <p:cNvSpPr/>
            <p:nvPr/>
          </p:nvSpPr>
          <p:spPr>
            <a:xfrm>
              <a:off x="2940800" y="4199225"/>
              <a:ext cx="249150" cy="724675"/>
            </a:xfrm>
            <a:custGeom>
              <a:avLst/>
              <a:gdLst/>
              <a:ahLst/>
              <a:cxnLst/>
              <a:rect l="l" t="t" r="r" b="b"/>
              <a:pathLst>
                <a:path w="9966" h="28987" extrusionOk="0">
                  <a:moveTo>
                    <a:pt x="5687" y="1"/>
                  </a:moveTo>
                  <a:lnTo>
                    <a:pt x="0" y="1652"/>
                  </a:lnTo>
                  <a:lnTo>
                    <a:pt x="945" y="26219"/>
                  </a:lnTo>
                  <a:cubicBezTo>
                    <a:pt x="152" y="28388"/>
                    <a:pt x="1489" y="28772"/>
                    <a:pt x="2535" y="28772"/>
                  </a:cubicBezTo>
                  <a:cubicBezTo>
                    <a:pt x="3107" y="28772"/>
                    <a:pt x="3591" y="28657"/>
                    <a:pt x="3591" y="28657"/>
                  </a:cubicBezTo>
                  <a:cubicBezTo>
                    <a:pt x="3591" y="28657"/>
                    <a:pt x="6034" y="28986"/>
                    <a:pt x="7887" y="28986"/>
                  </a:cubicBezTo>
                  <a:cubicBezTo>
                    <a:pt x="9011" y="28986"/>
                    <a:pt x="9918" y="28865"/>
                    <a:pt x="9931" y="28475"/>
                  </a:cubicBezTo>
                  <a:cubicBezTo>
                    <a:pt x="9965" y="27441"/>
                    <a:pt x="4496" y="25395"/>
                    <a:pt x="4496" y="25395"/>
                  </a:cubicBezTo>
                  <a:cubicBezTo>
                    <a:pt x="5619" y="18384"/>
                    <a:pt x="5687" y="1"/>
                    <a:pt x="5687" y="1"/>
                  </a:cubicBez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0"/>
            <p:cNvSpPr/>
            <p:nvPr/>
          </p:nvSpPr>
          <p:spPr>
            <a:xfrm>
              <a:off x="2715200" y="4194475"/>
              <a:ext cx="240850" cy="744325"/>
            </a:xfrm>
            <a:custGeom>
              <a:avLst/>
              <a:gdLst/>
              <a:ahLst/>
              <a:cxnLst/>
              <a:rect l="l" t="t" r="r" b="b"/>
              <a:pathLst>
                <a:path w="9634" h="29773" extrusionOk="0">
                  <a:moveTo>
                    <a:pt x="2158" y="1"/>
                  </a:moveTo>
                  <a:cubicBezTo>
                    <a:pt x="955" y="1"/>
                    <a:pt x="35" y="236"/>
                    <a:pt x="42" y="957"/>
                  </a:cubicBezTo>
                  <a:cubicBezTo>
                    <a:pt x="166" y="14882"/>
                    <a:pt x="793" y="27036"/>
                    <a:pt x="793" y="27036"/>
                  </a:cubicBezTo>
                  <a:cubicBezTo>
                    <a:pt x="1" y="29205"/>
                    <a:pt x="1338" y="29589"/>
                    <a:pt x="2383" y="29589"/>
                  </a:cubicBezTo>
                  <a:cubicBezTo>
                    <a:pt x="2955" y="29589"/>
                    <a:pt x="3440" y="29474"/>
                    <a:pt x="3440" y="29474"/>
                  </a:cubicBezTo>
                  <a:cubicBezTo>
                    <a:pt x="3440" y="29474"/>
                    <a:pt x="5713" y="29772"/>
                    <a:pt x="7497" y="29772"/>
                  </a:cubicBezTo>
                  <a:cubicBezTo>
                    <a:pt x="8642" y="29772"/>
                    <a:pt x="9586" y="29649"/>
                    <a:pt x="9600" y="29246"/>
                  </a:cubicBezTo>
                  <a:cubicBezTo>
                    <a:pt x="9634" y="28213"/>
                    <a:pt x="4345" y="26214"/>
                    <a:pt x="4345" y="26214"/>
                  </a:cubicBezTo>
                  <a:cubicBezTo>
                    <a:pt x="5467" y="19201"/>
                    <a:pt x="7683" y="831"/>
                    <a:pt x="7683" y="831"/>
                  </a:cubicBezTo>
                  <a:cubicBezTo>
                    <a:pt x="7683" y="831"/>
                    <a:pt x="4420" y="1"/>
                    <a:pt x="2158" y="1"/>
                  </a:cubicBez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0"/>
            <p:cNvSpPr/>
            <p:nvPr/>
          </p:nvSpPr>
          <p:spPr>
            <a:xfrm>
              <a:off x="2899650" y="4882350"/>
              <a:ext cx="64775" cy="50025"/>
            </a:xfrm>
            <a:custGeom>
              <a:avLst/>
              <a:gdLst/>
              <a:ahLst/>
              <a:cxnLst/>
              <a:rect l="l" t="t" r="r" b="b"/>
              <a:pathLst>
                <a:path w="2591" h="2001" extrusionOk="0">
                  <a:moveTo>
                    <a:pt x="421" y="1"/>
                  </a:moveTo>
                  <a:cubicBezTo>
                    <a:pt x="108" y="588"/>
                    <a:pt x="0" y="1300"/>
                    <a:pt x="129" y="2001"/>
                  </a:cubicBezTo>
                  <a:cubicBezTo>
                    <a:pt x="2497" y="1818"/>
                    <a:pt x="2590" y="1583"/>
                    <a:pt x="2590" y="1583"/>
                  </a:cubicBezTo>
                  <a:cubicBezTo>
                    <a:pt x="2590" y="1583"/>
                    <a:pt x="2091" y="826"/>
                    <a:pt x="4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0"/>
            <p:cNvSpPr/>
            <p:nvPr/>
          </p:nvSpPr>
          <p:spPr>
            <a:xfrm>
              <a:off x="2725100" y="4860525"/>
              <a:ext cx="185075" cy="75475"/>
            </a:xfrm>
            <a:custGeom>
              <a:avLst/>
              <a:gdLst/>
              <a:ahLst/>
              <a:cxnLst/>
              <a:rect l="l" t="t" r="r" b="b"/>
              <a:pathLst>
                <a:path w="7403" h="3019" extrusionOk="0">
                  <a:moveTo>
                    <a:pt x="5154" y="1"/>
                  </a:moveTo>
                  <a:cubicBezTo>
                    <a:pt x="5154" y="1"/>
                    <a:pt x="3937" y="594"/>
                    <a:pt x="2479" y="594"/>
                  </a:cubicBezTo>
                  <a:cubicBezTo>
                    <a:pt x="1774" y="594"/>
                    <a:pt x="1013" y="455"/>
                    <a:pt x="305" y="45"/>
                  </a:cubicBezTo>
                  <a:lnTo>
                    <a:pt x="305" y="45"/>
                  </a:lnTo>
                  <a:cubicBezTo>
                    <a:pt x="321" y="107"/>
                    <a:pt x="2" y="795"/>
                    <a:pt x="1" y="1968"/>
                  </a:cubicBezTo>
                  <a:cubicBezTo>
                    <a:pt x="1" y="1968"/>
                    <a:pt x="134" y="3018"/>
                    <a:pt x="3915" y="3018"/>
                  </a:cubicBezTo>
                  <a:cubicBezTo>
                    <a:pt x="4188" y="3018"/>
                    <a:pt x="4480" y="3013"/>
                    <a:pt x="4792" y="3001"/>
                  </a:cubicBezTo>
                  <a:cubicBezTo>
                    <a:pt x="5742" y="2966"/>
                    <a:pt x="6500" y="2921"/>
                    <a:pt x="7111" y="2874"/>
                  </a:cubicBezTo>
                  <a:cubicBezTo>
                    <a:pt x="6983" y="2174"/>
                    <a:pt x="7090" y="1462"/>
                    <a:pt x="7403" y="874"/>
                  </a:cubicBezTo>
                  <a:cubicBezTo>
                    <a:pt x="6811" y="581"/>
                    <a:pt x="6072" y="280"/>
                    <a:pt x="5154" y="1"/>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0"/>
            <p:cNvSpPr/>
            <p:nvPr/>
          </p:nvSpPr>
          <p:spPr>
            <a:xfrm>
              <a:off x="2725100" y="4909700"/>
              <a:ext cx="241175" cy="34125"/>
            </a:xfrm>
            <a:custGeom>
              <a:avLst/>
              <a:gdLst/>
              <a:ahLst/>
              <a:cxnLst/>
              <a:rect l="l" t="t" r="r" b="b"/>
              <a:pathLst>
                <a:path w="9647" h="1365" extrusionOk="0">
                  <a:moveTo>
                    <a:pt x="1" y="1"/>
                  </a:moveTo>
                  <a:lnTo>
                    <a:pt x="1" y="1"/>
                  </a:lnTo>
                  <a:cubicBezTo>
                    <a:pt x="10" y="228"/>
                    <a:pt x="31" y="470"/>
                    <a:pt x="68" y="723"/>
                  </a:cubicBezTo>
                  <a:cubicBezTo>
                    <a:pt x="68" y="723"/>
                    <a:pt x="1388" y="1223"/>
                    <a:pt x="5019" y="1342"/>
                  </a:cubicBezTo>
                  <a:cubicBezTo>
                    <a:pt x="5493" y="1357"/>
                    <a:pt x="5919" y="1364"/>
                    <a:pt x="6302" y="1364"/>
                  </a:cubicBezTo>
                  <a:cubicBezTo>
                    <a:pt x="9195" y="1364"/>
                    <a:pt x="9614" y="974"/>
                    <a:pt x="9614" y="974"/>
                  </a:cubicBezTo>
                  <a:cubicBezTo>
                    <a:pt x="9614" y="974"/>
                    <a:pt x="9646" y="778"/>
                    <a:pt x="9570" y="488"/>
                  </a:cubicBezTo>
                  <a:cubicBezTo>
                    <a:pt x="8238" y="699"/>
                    <a:pt x="6991" y="783"/>
                    <a:pt x="5850" y="783"/>
                  </a:cubicBezTo>
                  <a:cubicBezTo>
                    <a:pt x="3283" y="783"/>
                    <a:pt x="1254" y="358"/>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0"/>
            <p:cNvSpPr/>
            <p:nvPr/>
          </p:nvSpPr>
          <p:spPr>
            <a:xfrm>
              <a:off x="2866575" y="4870400"/>
              <a:ext cx="21375" cy="37175"/>
            </a:xfrm>
            <a:custGeom>
              <a:avLst/>
              <a:gdLst/>
              <a:ahLst/>
              <a:cxnLst/>
              <a:rect l="l" t="t" r="r" b="b"/>
              <a:pathLst>
                <a:path w="855" h="1487" extrusionOk="0">
                  <a:moveTo>
                    <a:pt x="791" y="1"/>
                  </a:moveTo>
                  <a:cubicBezTo>
                    <a:pt x="782" y="1"/>
                    <a:pt x="773" y="3"/>
                    <a:pt x="764" y="8"/>
                  </a:cubicBezTo>
                  <a:cubicBezTo>
                    <a:pt x="756" y="12"/>
                    <a:pt x="1" y="440"/>
                    <a:pt x="58" y="1434"/>
                  </a:cubicBezTo>
                  <a:cubicBezTo>
                    <a:pt x="59" y="1464"/>
                    <a:pt x="84" y="1486"/>
                    <a:pt x="113" y="1486"/>
                  </a:cubicBezTo>
                  <a:cubicBezTo>
                    <a:pt x="113" y="1486"/>
                    <a:pt x="114" y="1486"/>
                    <a:pt x="116" y="1487"/>
                  </a:cubicBezTo>
                  <a:cubicBezTo>
                    <a:pt x="147" y="1486"/>
                    <a:pt x="171" y="1459"/>
                    <a:pt x="169" y="1429"/>
                  </a:cubicBezTo>
                  <a:cubicBezTo>
                    <a:pt x="115" y="506"/>
                    <a:pt x="789" y="122"/>
                    <a:pt x="818" y="106"/>
                  </a:cubicBezTo>
                  <a:cubicBezTo>
                    <a:pt x="845" y="90"/>
                    <a:pt x="854" y="57"/>
                    <a:pt x="840" y="30"/>
                  </a:cubicBezTo>
                  <a:cubicBezTo>
                    <a:pt x="830" y="11"/>
                    <a:pt x="811" y="1"/>
                    <a:pt x="7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60"/>
            <p:cNvSpPr/>
            <p:nvPr/>
          </p:nvSpPr>
          <p:spPr>
            <a:xfrm>
              <a:off x="2848175" y="4863000"/>
              <a:ext cx="19500" cy="37150"/>
            </a:xfrm>
            <a:custGeom>
              <a:avLst/>
              <a:gdLst/>
              <a:ahLst/>
              <a:cxnLst/>
              <a:rect l="l" t="t" r="r" b="b"/>
              <a:pathLst>
                <a:path w="780" h="1486" extrusionOk="0">
                  <a:moveTo>
                    <a:pt x="716" y="0"/>
                  </a:moveTo>
                  <a:cubicBezTo>
                    <a:pt x="707" y="0"/>
                    <a:pt x="698" y="3"/>
                    <a:pt x="690" y="7"/>
                  </a:cubicBezTo>
                  <a:cubicBezTo>
                    <a:pt x="662" y="22"/>
                    <a:pt x="33" y="383"/>
                    <a:pt x="2" y="1428"/>
                  </a:cubicBezTo>
                  <a:cubicBezTo>
                    <a:pt x="1" y="1459"/>
                    <a:pt x="24" y="1484"/>
                    <a:pt x="55" y="1485"/>
                  </a:cubicBezTo>
                  <a:lnTo>
                    <a:pt x="57" y="1485"/>
                  </a:lnTo>
                  <a:cubicBezTo>
                    <a:pt x="87" y="1485"/>
                    <a:pt x="111" y="1461"/>
                    <a:pt x="114" y="1432"/>
                  </a:cubicBezTo>
                  <a:cubicBezTo>
                    <a:pt x="143" y="454"/>
                    <a:pt x="738" y="110"/>
                    <a:pt x="744" y="105"/>
                  </a:cubicBezTo>
                  <a:cubicBezTo>
                    <a:pt x="770" y="90"/>
                    <a:pt x="779" y="55"/>
                    <a:pt x="765" y="29"/>
                  </a:cubicBezTo>
                  <a:cubicBezTo>
                    <a:pt x="754" y="11"/>
                    <a:pt x="736"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0"/>
            <p:cNvSpPr/>
            <p:nvPr/>
          </p:nvSpPr>
          <p:spPr>
            <a:xfrm>
              <a:off x="2848525" y="4840800"/>
              <a:ext cx="20550" cy="32525"/>
            </a:xfrm>
            <a:custGeom>
              <a:avLst/>
              <a:gdLst/>
              <a:ahLst/>
              <a:cxnLst/>
              <a:rect l="l" t="t" r="r" b="b"/>
              <a:pathLst>
                <a:path w="822" h="1301" extrusionOk="0">
                  <a:moveTo>
                    <a:pt x="420" y="111"/>
                  </a:moveTo>
                  <a:cubicBezTo>
                    <a:pt x="481" y="116"/>
                    <a:pt x="522" y="138"/>
                    <a:pt x="548" y="183"/>
                  </a:cubicBezTo>
                  <a:cubicBezTo>
                    <a:pt x="654" y="363"/>
                    <a:pt x="501" y="823"/>
                    <a:pt x="390" y="1094"/>
                  </a:cubicBezTo>
                  <a:cubicBezTo>
                    <a:pt x="296" y="808"/>
                    <a:pt x="172" y="324"/>
                    <a:pt x="292" y="160"/>
                  </a:cubicBezTo>
                  <a:cubicBezTo>
                    <a:pt x="309" y="140"/>
                    <a:pt x="337" y="111"/>
                    <a:pt x="403" y="111"/>
                  </a:cubicBezTo>
                  <a:close/>
                  <a:moveTo>
                    <a:pt x="401" y="1"/>
                  </a:moveTo>
                  <a:cubicBezTo>
                    <a:pt x="296" y="1"/>
                    <a:pt x="236" y="50"/>
                    <a:pt x="204" y="96"/>
                  </a:cubicBezTo>
                  <a:cubicBezTo>
                    <a:pt x="0" y="371"/>
                    <a:pt x="298" y="1173"/>
                    <a:pt x="332" y="1265"/>
                  </a:cubicBezTo>
                  <a:cubicBezTo>
                    <a:pt x="340" y="1286"/>
                    <a:pt x="360" y="1298"/>
                    <a:pt x="382" y="1300"/>
                  </a:cubicBezTo>
                  <a:lnTo>
                    <a:pt x="384" y="1300"/>
                  </a:lnTo>
                  <a:cubicBezTo>
                    <a:pt x="405" y="1300"/>
                    <a:pt x="425" y="1288"/>
                    <a:pt x="435" y="1270"/>
                  </a:cubicBezTo>
                  <a:cubicBezTo>
                    <a:pt x="476" y="1186"/>
                    <a:pt x="822" y="431"/>
                    <a:pt x="644" y="128"/>
                  </a:cubicBezTo>
                  <a:cubicBezTo>
                    <a:pt x="600" y="51"/>
                    <a:pt x="524" y="8"/>
                    <a:pt x="428" y="2"/>
                  </a:cubicBezTo>
                  <a:cubicBezTo>
                    <a:pt x="419" y="1"/>
                    <a:pt x="410"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0"/>
            <p:cNvSpPr/>
            <p:nvPr/>
          </p:nvSpPr>
          <p:spPr>
            <a:xfrm>
              <a:off x="2829225" y="4853900"/>
              <a:ext cx="30400" cy="19725"/>
            </a:xfrm>
            <a:custGeom>
              <a:avLst/>
              <a:gdLst/>
              <a:ahLst/>
              <a:cxnLst/>
              <a:rect l="l" t="t" r="r" b="b"/>
              <a:pathLst>
                <a:path w="1216" h="789" extrusionOk="0">
                  <a:moveTo>
                    <a:pt x="293" y="111"/>
                  </a:moveTo>
                  <a:cubicBezTo>
                    <a:pt x="502" y="111"/>
                    <a:pt x="836" y="444"/>
                    <a:pt x="1023" y="659"/>
                  </a:cubicBezTo>
                  <a:cubicBezTo>
                    <a:pt x="726" y="617"/>
                    <a:pt x="237" y="510"/>
                    <a:pt x="146" y="330"/>
                  </a:cubicBezTo>
                  <a:cubicBezTo>
                    <a:pt x="132" y="303"/>
                    <a:pt x="120" y="261"/>
                    <a:pt x="158" y="194"/>
                  </a:cubicBezTo>
                  <a:cubicBezTo>
                    <a:pt x="190" y="142"/>
                    <a:pt x="227" y="116"/>
                    <a:pt x="279" y="111"/>
                  </a:cubicBezTo>
                  <a:close/>
                  <a:moveTo>
                    <a:pt x="292" y="1"/>
                  </a:moveTo>
                  <a:cubicBezTo>
                    <a:pt x="285" y="1"/>
                    <a:pt x="278" y="2"/>
                    <a:pt x="272" y="2"/>
                  </a:cubicBezTo>
                  <a:cubicBezTo>
                    <a:pt x="183" y="9"/>
                    <a:pt x="111" y="56"/>
                    <a:pt x="62" y="140"/>
                  </a:cubicBezTo>
                  <a:cubicBezTo>
                    <a:pt x="1" y="244"/>
                    <a:pt x="18" y="330"/>
                    <a:pt x="47" y="382"/>
                  </a:cubicBezTo>
                  <a:cubicBezTo>
                    <a:pt x="201" y="686"/>
                    <a:pt x="1054" y="779"/>
                    <a:pt x="1150" y="789"/>
                  </a:cubicBezTo>
                  <a:lnTo>
                    <a:pt x="1155" y="789"/>
                  </a:lnTo>
                  <a:cubicBezTo>
                    <a:pt x="1176" y="789"/>
                    <a:pt x="1195" y="778"/>
                    <a:pt x="1205" y="761"/>
                  </a:cubicBezTo>
                  <a:cubicBezTo>
                    <a:pt x="1216" y="741"/>
                    <a:pt x="1214" y="716"/>
                    <a:pt x="1200" y="699"/>
                  </a:cubicBezTo>
                  <a:cubicBezTo>
                    <a:pt x="1144" y="626"/>
                    <a:pt x="642" y="1"/>
                    <a:pt x="2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0"/>
            <p:cNvSpPr/>
            <p:nvPr/>
          </p:nvSpPr>
          <p:spPr>
            <a:xfrm>
              <a:off x="2706775" y="4009300"/>
              <a:ext cx="411400" cy="813925"/>
            </a:xfrm>
            <a:custGeom>
              <a:avLst/>
              <a:gdLst/>
              <a:ahLst/>
              <a:cxnLst/>
              <a:rect l="l" t="t" r="r" b="b"/>
              <a:pathLst>
                <a:path w="16456" h="32557" extrusionOk="0">
                  <a:moveTo>
                    <a:pt x="3564" y="0"/>
                  </a:moveTo>
                  <a:cubicBezTo>
                    <a:pt x="2466" y="1229"/>
                    <a:pt x="501" y="4633"/>
                    <a:pt x="380" y="8364"/>
                  </a:cubicBezTo>
                  <a:cubicBezTo>
                    <a:pt x="1" y="19946"/>
                    <a:pt x="865" y="32042"/>
                    <a:pt x="865" y="32042"/>
                  </a:cubicBezTo>
                  <a:cubicBezTo>
                    <a:pt x="1451" y="32446"/>
                    <a:pt x="2420" y="32556"/>
                    <a:pt x="3301" y="32556"/>
                  </a:cubicBezTo>
                  <a:cubicBezTo>
                    <a:pt x="4351" y="32556"/>
                    <a:pt x="5275" y="32401"/>
                    <a:pt x="5275" y="32401"/>
                  </a:cubicBezTo>
                  <a:lnTo>
                    <a:pt x="9014" y="9559"/>
                  </a:lnTo>
                  <a:lnTo>
                    <a:pt x="9646" y="31831"/>
                  </a:lnTo>
                  <a:cubicBezTo>
                    <a:pt x="10928" y="32062"/>
                    <a:pt x="11930" y="32131"/>
                    <a:pt x="12668" y="32131"/>
                  </a:cubicBezTo>
                  <a:cubicBezTo>
                    <a:pt x="13754" y="32131"/>
                    <a:pt x="14270" y="31982"/>
                    <a:pt x="14270" y="31982"/>
                  </a:cubicBezTo>
                  <a:cubicBezTo>
                    <a:pt x="14270" y="31982"/>
                    <a:pt x="16070" y="14030"/>
                    <a:pt x="16178" y="12357"/>
                  </a:cubicBezTo>
                  <a:cubicBezTo>
                    <a:pt x="16456" y="8024"/>
                    <a:pt x="14244" y="28"/>
                    <a:pt x="14244" y="28"/>
                  </a:cubicBezTo>
                  <a:lnTo>
                    <a:pt x="35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0"/>
            <p:cNvSpPr/>
            <p:nvPr/>
          </p:nvSpPr>
          <p:spPr>
            <a:xfrm>
              <a:off x="2842675" y="4238400"/>
              <a:ext cx="161200" cy="22275"/>
            </a:xfrm>
            <a:custGeom>
              <a:avLst/>
              <a:gdLst/>
              <a:ahLst/>
              <a:cxnLst/>
              <a:rect l="l" t="t" r="r" b="b"/>
              <a:pathLst>
                <a:path w="6448" h="891" extrusionOk="0">
                  <a:moveTo>
                    <a:pt x="6385" y="1"/>
                  </a:moveTo>
                  <a:cubicBezTo>
                    <a:pt x="6382" y="1"/>
                    <a:pt x="6379" y="1"/>
                    <a:pt x="6375" y="1"/>
                  </a:cubicBezTo>
                  <a:cubicBezTo>
                    <a:pt x="6339" y="10"/>
                    <a:pt x="2648" y="725"/>
                    <a:pt x="57" y="778"/>
                  </a:cubicBezTo>
                  <a:cubicBezTo>
                    <a:pt x="25" y="779"/>
                    <a:pt x="0" y="805"/>
                    <a:pt x="1" y="836"/>
                  </a:cubicBezTo>
                  <a:cubicBezTo>
                    <a:pt x="2" y="867"/>
                    <a:pt x="27" y="891"/>
                    <a:pt x="58" y="891"/>
                  </a:cubicBezTo>
                  <a:cubicBezTo>
                    <a:pt x="2659" y="836"/>
                    <a:pt x="6359" y="119"/>
                    <a:pt x="6396" y="111"/>
                  </a:cubicBezTo>
                  <a:cubicBezTo>
                    <a:pt x="6427" y="106"/>
                    <a:pt x="6447" y="77"/>
                    <a:pt x="6441" y="46"/>
                  </a:cubicBezTo>
                  <a:cubicBezTo>
                    <a:pt x="6436" y="19"/>
                    <a:pt x="6412" y="1"/>
                    <a:pt x="6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0"/>
            <p:cNvSpPr/>
            <p:nvPr/>
          </p:nvSpPr>
          <p:spPr>
            <a:xfrm>
              <a:off x="2721325" y="4009050"/>
              <a:ext cx="86575" cy="811725"/>
            </a:xfrm>
            <a:custGeom>
              <a:avLst/>
              <a:gdLst/>
              <a:ahLst/>
              <a:cxnLst/>
              <a:rect l="l" t="t" r="r" b="b"/>
              <a:pathLst>
                <a:path w="3463" h="32469" extrusionOk="0">
                  <a:moveTo>
                    <a:pt x="3400" y="0"/>
                  </a:moveTo>
                  <a:cubicBezTo>
                    <a:pt x="3383" y="0"/>
                    <a:pt x="3366" y="8"/>
                    <a:pt x="3355" y="23"/>
                  </a:cubicBezTo>
                  <a:cubicBezTo>
                    <a:pt x="0" y="4494"/>
                    <a:pt x="309" y="9810"/>
                    <a:pt x="313" y="9859"/>
                  </a:cubicBezTo>
                  <a:cubicBezTo>
                    <a:pt x="318" y="18484"/>
                    <a:pt x="341" y="24752"/>
                    <a:pt x="381" y="28495"/>
                  </a:cubicBezTo>
                  <a:cubicBezTo>
                    <a:pt x="425" y="32467"/>
                    <a:pt x="465" y="32468"/>
                    <a:pt x="543" y="32469"/>
                  </a:cubicBezTo>
                  <a:lnTo>
                    <a:pt x="549" y="32469"/>
                  </a:lnTo>
                  <a:cubicBezTo>
                    <a:pt x="605" y="32469"/>
                    <a:pt x="623" y="32447"/>
                    <a:pt x="643" y="31883"/>
                  </a:cubicBezTo>
                  <a:cubicBezTo>
                    <a:pt x="644" y="31853"/>
                    <a:pt x="620" y="31827"/>
                    <a:pt x="590" y="31826"/>
                  </a:cubicBezTo>
                  <a:cubicBezTo>
                    <a:pt x="571" y="31826"/>
                    <a:pt x="563" y="31831"/>
                    <a:pt x="552" y="31838"/>
                  </a:cubicBezTo>
                  <a:cubicBezTo>
                    <a:pt x="497" y="30351"/>
                    <a:pt x="432" y="25280"/>
                    <a:pt x="424" y="9856"/>
                  </a:cubicBezTo>
                  <a:cubicBezTo>
                    <a:pt x="420" y="9802"/>
                    <a:pt x="115" y="4527"/>
                    <a:pt x="3444" y="88"/>
                  </a:cubicBezTo>
                  <a:cubicBezTo>
                    <a:pt x="3463" y="64"/>
                    <a:pt x="3458" y="29"/>
                    <a:pt x="3434" y="10"/>
                  </a:cubicBezTo>
                  <a:cubicBezTo>
                    <a:pt x="3424" y="3"/>
                    <a:pt x="3412" y="0"/>
                    <a:pt x="3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0"/>
            <p:cNvSpPr/>
            <p:nvPr/>
          </p:nvSpPr>
          <p:spPr>
            <a:xfrm>
              <a:off x="2939000" y="4248700"/>
              <a:ext cx="21700" cy="551700"/>
            </a:xfrm>
            <a:custGeom>
              <a:avLst/>
              <a:gdLst/>
              <a:ahLst/>
              <a:cxnLst/>
              <a:rect l="l" t="t" r="r" b="b"/>
              <a:pathLst>
                <a:path w="868" h="22068" extrusionOk="0">
                  <a:moveTo>
                    <a:pt x="56" y="1"/>
                  </a:moveTo>
                  <a:cubicBezTo>
                    <a:pt x="25" y="2"/>
                    <a:pt x="0" y="28"/>
                    <a:pt x="1" y="58"/>
                  </a:cubicBezTo>
                  <a:lnTo>
                    <a:pt x="756" y="22014"/>
                  </a:lnTo>
                  <a:cubicBezTo>
                    <a:pt x="757" y="22044"/>
                    <a:pt x="782" y="22068"/>
                    <a:pt x="812" y="22068"/>
                  </a:cubicBezTo>
                  <a:lnTo>
                    <a:pt x="814" y="22068"/>
                  </a:lnTo>
                  <a:cubicBezTo>
                    <a:pt x="843" y="22067"/>
                    <a:pt x="868" y="22041"/>
                    <a:pt x="867" y="22010"/>
                  </a:cubicBezTo>
                  <a:lnTo>
                    <a:pt x="112" y="54"/>
                  </a:lnTo>
                  <a:cubicBezTo>
                    <a:pt x="111" y="25"/>
                    <a:pt x="89" y="2"/>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60"/>
            <p:cNvSpPr/>
            <p:nvPr/>
          </p:nvSpPr>
          <p:spPr>
            <a:xfrm>
              <a:off x="2937325" y="4013575"/>
              <a:ext cx="9000" cy="189975"/>
            </a:xfrm>
            <a:custGeom>
              <a:avLst/>
              <a:gdLst/>
              <a:ahLst/>
              <a:cxnLst/>
              <a:rect l="l" t="t" r="r" b="b"/>
              <a:pathLst>
                <a:path w="360" h="7599" extrusionOk="0">
                  <a:moveTo>
                    <a:pt x="304" y="0"/>
                  </a:moveTo>
                  <a:cubicBezTo>
                    <a:pt x="268" y="0"/>
                    <a:pt x="249" y="24"/>
                    <a:pt x="247" y="53"/>
                  </a:cubicBezTo>
                  <a:lnTo>
                    <a:pt x="2" y="7541"/>
                  </a:lnTo>
                  <a:cubicBezTo>
                    <a:pt x="1" y="7572"/>
                    <a:pt x="26" y="7598"/>
                    <a:pt x="56" y="7599"/>
                  </a:cubicBezTo>
                  <a:lnTo>
                    <a:pt x="57" y="7599"/>
                  </a:lnTo>
                  <a:cubicBezTo>
                    <a:pt x="87" y="7599"/>
                    <a:pt x="110" y="7575"/>
                    <a:pt x="113" y="7546"/>
                  </a:cubicBezTo>
                  <a:lnTo>
                    <a:pt x="359" y="58"/>
                  </a:lnTo>
                  <a:cubicBezTo>
                    <a:pt x="360" y="27"/>
                    <a:pt x="335" y="1"/>
                    <a:pt x="3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60"/>
            <p:cNvSpPr/>
            <p:nvPr/>
          </p:nvSpPr>
          <p:spPr>
            <a:xfrm>
              <a:off x="2749000" y="4009600"/>
              <a:ext cx="74900" cy="129875"/>
            </a:xfrm>
            <a:custGeom>
              <a:avLst/>
              <a:gdLst/>
              <a:ahLst/>
              <a:cxnLst/>
              <a:rect l="l" t="t" r="r" b="b"/>
              <a:pathLst>
                <a:path w="2996" h="5195" extrusionOk="0">
                  <a:moveTo>
                    <a:pt x="2940" y="1"/>
                  </a:moveTo>
                  <a:cubicBezTo>
                    <a:pt x="2909" y="3"/>
                    <a:pt x="2883" y="22"/>
                    <a:pt x="2882" y="54"/>
                  </a:cubicBezTo>
                  <a:cubicBezTo>
                    <a:pt x="2762" y="2631"/>
                    <a:pt x="1074" y="4511"/>
                    <a:pt x="36" y="5091"/>
                  </a:cubicBezTo>
                  <a:cubicBezTo>
                    <a:pt x="10" y="5106"/>
                    <a:pt x="1" y="5139"/>
                    <a:pt x="15" y="5166"/>
                  </a:cubicBezTo>
                  <a:cubicBezTo>
                    <a:pt x="26" y="5185"/>
                    <a:pt x="44" y="5195"/>
                    <a:pt x="63" y="5195"/>
                  </a:cubicBezTo>
                  <a:cubicBezTo>
                    <a:pt x="73" y="5195"/>
                    <a:pt x="82" y="5192"/>
                    <a:pt x="93" y="5189"/>
                  </a:cubicBezTo>
                  <a:cubicBezTo>
                    <a:pt x="1149" y="4597"/>
                    <a:pt x="2873" y="2681"/>
                    <a:pt x="2995" y="59"/>
                  </a:cubicBezTo>
                  <a:cubicBezTo>
                    <a:pt x="2996" y="28"/>
                    <a:pt x="2971" y="2"/>
                    <a:pt x="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60"/>
            <p:cNvSpPr/>
            <p:nvPr/>
          </p:nvSpPr>
          <p:spPr>
            <a:xfrm>
              <a:off x="3032111" y="4012400"/>
              <a:ext cx="58500" cy="114925"/>
            </a:xfrm>
            <a:custGeom>
              <a:avLst/>
              <a:gdLst/>
              <a:ahLst/>
              <a:cxnLst/>
              <a:rect l="l" t="t" r="r" b="b"/>
              <a:pathLst>
                <a:path w="2340" h="4597" extrusionOk="0">
                  <a:moveTo>
                    <a:pt x="283" y="0"/>
                  </a:moveTo>
                  <a:cubicBezTo>
                    <a:pt x="256" y="0"/>
                    <a:pt x="232" y="19"/>
                    <a:pt x="227" y="46"/>
                  </a:cubicBezTo>
                  <a:cubicBezTo>
                    <a:pt x="1" y="1289"/>
                    <a:pt x="565" y="2809"/>
                    <a:pt x="1187" y="3697"/>
                  </a:cubicBezTo>
                  <a:cubicBezTo>
                    <a:pt x="1552" y="4219"/>
                    <a:pt x="1937" y="4537"/>
                    <a:pt x="2271" y="4594"/>
                  </a:cubicBezTo>
                  <a:cubicBezTo>
                    <a:pt x="2273" y="4597"/>
                    <a:pt x="2277" y="4597"/>
                    <a:pt x="2279" y="4597"/>
                  </a:cubicBezTo>
                  <a:cubicBezTo>
                    <a:pt x="2308" y="4597"/>
                    <a:pt x="2331" y="4578"/>
                    <a:pt x="2335" y="4552"/>
                  </a:cubicBezTo>
                  <a:cubicBezTo>
                    <a:pt x="2340" y="4521"/>
                    <a:pt x="2319" y="4493"/>
                    <a:pt x="2289" y="4488"/>
                  </a:cubicBezTo>
                  <a:cubicBezTo>
                    <a:pt x="1989" y="4437"/>
                    <a:pt x="1621" y="4127"/>
                    <a:pt x="1277" y="3636"/>
                  </a:cubicBezTo>
                  <a:cubicBezTo>
                    <a:pt x="671" y="2767"/>
                    <a:pt x="117" y="1279"/>
                    <a:pt x="337" y="67"/>
                  </a:cubicBezTo>
                  <a:cubicBezTo>
                    <a:pt x="343" y="36"/>
                    <a:pt x="322" y="7"/>
                    <a:pt x="293" y="1"/>
                  </a:cubicBezTo>
                  <a:cubicBezTo>
                    <a:pt x="290" y="1"/>
                    <a:pt x="28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60"/>
            <p:cNvSpPr/>
            <p:nvPr/>
          </p:nvSpPr>
          <p:spPr>
            <a:xfrm>
              <a:off x="2913900" y="4012675"/>
              <a:ext cx="27025" cy="169850"/>
            </a:xfrm>
            <a:custGeom>
              <a:avLst/>
              <a:gdLst/>
              <a:ahLst/>
              <a:cxnLst/>
              <a:rect l="l" t="t" r="r" b="b"/>
              <a:pathLst>
                <a:path w="1081" h="6794" extrusionOk="0">
                  <a:moveTo>
                    <a:pt x="143" y="1"/>
                  </a:moveTo>
                  <a:cubicBezTo>
                    <a:pt x="112" y="1"/>
                    <a:pt x="87" y="26"/>
                    <a:pt x="87" y="56"/>
                  </a:cubicBezTo>
                  <a:cubicBezTo>
                    <a:pt x="86" y="94"/>
                    <a:pt x="0" y="3842"/>
                    <a:pt x="127" y="5275"/>
                  </a:cubicBezTo>
                  <a:cubicBezTo>
                    <a:pt x="259" y="6752"/>
                    <a:pt x="989" y="6791"/>
                    <a:pt x="1020" y="6793"/>
                  </a:cubicBezTo>
                  <a:lnTo>
                    <a:pt x="1021" y="6793"/>
                  </a:lnTo>
                  <a:cubicBezTo>
                    <a:pt x="1051" y="6793"/>
                    <a:pt x="1074" y="6769"/>
                    <a:pt x="1078" y="6741"/>
                  </a:cubicBezTo>
                  <a:cubicBezTo>
                    <a:pt x="1081" y="6711"/>
                    <a:pt x="1055" y="6685"/>
                    <a:pt x="1025" y="6684"/>
                  </a:cubicBezTo>
                  <a:cubicBezTo>
                    <a:pt x="1019" y="6682"/>
                    <a:pt x="361" y="6637"/>
                    <a:pt x="240" y="5265"/>
                  </a:cubicBezTo>
                  <a:cubicBezTo>
                    <a:pt x="113" y="3839"/>
                    <a:pt x="198" y="97"/>
                    <a:pt x="199" y="58"/>
                  </a:cubicBezTo>
                  <a:cubicBezTo>
                    <a:pt x="199" y="27"/>
                    <a:pt x="174" y="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0"/>
            <p:cNvSpPr/>
            <p:nvPr/>
          </p:nvSpPr>
          <p:spPr>
            <a:xfrm>
              <a:off x="2779250" y="4027375"/>
              <a:ext cx="287775" cy="11925"/>
            </a:xfrm>
            <a:custGeom>
              <a:avLst/>
              <a:gdLst/>
              <a:ahLst/>
              <a:cxnLst/>
              <a:rect l="l" t="t" r="r" b="b"/>
              <a:pathLst>
                <a:path w="11511" h="477" extrusionOk="0">
                  <a:moveTo>
                    <a:pt x="61" y="0"/>
                  </a:moveTo>
                  <a:cubicBezTo>
                    <a:pt x="33" y="0"/>
                    <a:pt x="8" y="20"/>
                    <a:pt x="5" y="48"/>
                  </a:cubicBezTo>
                  <a:cubicBezTo>
                    <a:pt x="1" y="80"/>
                    <a:pt x="23" y="107"/>
                    <a:pt x="53" y="111"/>
                  </a:cubicBezTo>
                  <a:cubicBezTo>
                    <a:pt x="2254" y="387"/>
                    <a:pt x="4283" y="476"/>
                    <a:pt x="6000" y="476"/>
                  </a:cubicBezTo>
                  <a:cubicBezTo>
                    <a:pt x="9282" y="476"/>
                    <a:pt x="11427" y="147"/>
                    <a:pt x="11459" y="140"/>
                  </a:cubicBezTo>
                  <a:cubicBezTo>
                    <a:pt x="11490" y="135"/>
                    <a:pt x="11511" y="106"/>
                    <a:pt x="11505" y="76"/>
                  </a:cubicBezTo>
                  <a:cubicBezTo>
                    <a:pt x="11501" y="49"/>
                    <a:pt x="11478" y="30"/>
                    <a:pt x="11451" y="30"/>
                  </a:cubicBezTo>
                  <a:cubicBezTo>
                    <a:pt x="11448" y="30"/>
                    <a:pt x="11445" y="30"/>
                    <a:pt x="11442" y="31"/>
                  </a:cubicBezTo>
                  <a:cubicBezTo>
                    <a:pt x="11410" y="36"/>
                    <a:pt x="9274" y="366"/>
                    <a:pt x="6001" y="366"/>
                  </a:cubicBezTo>
                  <a:cubicBezTo>
                    <a:pt x="4288" y="366"/>
                    <a:pt x="2264" y="275"/>
                    <a:pt x="67" y="0"/>
                  </a:cubicBezTo>
                  <a:cubicBezTo>
                    <a:pt x="65" y="0"/>
                    <a:pt x="63" y="0"/>
                    <a:pt x="61" y="0"/>
                  </a:cubicBezTo>
                  <a:close/>
                </a:path>
              </a:pathLst>
            </a:custGeom>
            <a:solidFill>
              <a:srgbClr val="4D4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60"/>
            <p:cNvSpPr/>
            <p:nvPr/>
          </p:nvSpPr>
          <p:spPr>
            <a:xfrm>
              <a:off x="2922025" y="4014550"/>
              <a:ext cx="17675" cy="17350"/>
            </a:xfrm>
            <a:custGeom>
              <a:avLst/>
              <a:gdLst/>
              <a:ahLst/>
              <a:cxnLst/>
              <a:rect l="l" t="t" r="r" b="b"/>
              <a:pathLst>
                <a:path w="707" h="694" extrusionOk="0">
                  <a:moveTo>
                    <a:pt x="352" y="1"/>
                  </a:moveTo>
                  <a:cubicBezTo>
                    <a:pt x="166" y="1"/>
                    <a:pt x="12" y="148"/>
                    <a:pt x="7" y="336"/>
                  </a:cubicBezTo>
                  <a:cubicBezTo>
                    <a:pt x="1" y="528"/>
                    <a:pt x="151" y="688"/>
                    <a:pt x="343" y="693"/>
                  </a:cubicBezTo>
                  <a:cubicBezTo>
                    <a:pt x="348" y="693"/>
                    <a:pt x="352" y="693"/>
                    <a:pt x="357" y="693"/>
                  </a:cubicBezTo>
                  <a:cubicBezTo>
                    <a:pt x="542" y="693"/>
                    <a:pt x="695" y="545"/>
                    <a:pt x="700" y="358"/>
                  </a:cubicBezTo>
                  <a:cubicBezTo>
                    <a:pt x="706" y="166"/>
                    <a:pt x="556" y="5"/>
                    <a:pt x="365" y="1"/>
                  </a:cubicBezTo>
                  <a:cubicBezTo>
                    <a:pt x="361" y="1"/>
                    <a:pt x="356" y="1"/>
                    <a:pt x="352" y="1"/>
                  </a:cubicBezTo>
                  <a:close/>
                </a:path>
              </a:pathLst>
            </a:custGeom>
            <a:solidFill>
              <a:srgbClr val="4D4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60"/>
            <p:cNvSpPr/>
            <p:nvPr/>
          </p:nvSpPr>
          <p:spPr>
            <a:xfrm>
              <a:off x="3130825" y="4866700"/>
              <a:ext cx="64750" cy="50025"/>
            </a:xfrm>
            <a:custGeom>
              <a:avLst/>
              <a:gdLst/>
              <a:ahLst/>
              <a:cxnLst/>
              <a:rect l="l" t="t" r="r" b="b"/>
              <a:pathLst>
                <a:path w="2590" h="2001" extrusionOk="0">
                  <a:moveTo>
                    <a:pt x="422" y="0"/>
                  </a:moveTo>
                  <a:cubicBezTo>
                    <a:pt x="107" y="589"/>
                    <a:pt x="1" y="1301"/>
                    <a:pt x="129" y="2000"/>
                  </a:cubicBezTo>
                  <a:cubicBezTo>
                    <a:pt x="2497" y="1818"/>
                    <a:pt x="2590" y="1583"/>
                    <a:pt x="2590" y="1583"/>
                  </a:cubicBezTo>
                  <a:cubicBezTo>
                    <a:pt x="2590" y="1583"/>
                    <a:pt x="2092" y="826"/>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60"/>
            <p:cNvSpPr/>
            <p:nvPr/>
          </p:nvSpPr>
          <p:spPr>
            <a:xfrm>
              <a:off x="2956250" y="4844875"/>
              <a:ext cx="185125" cy="75450"/>
            </a:xfrm>
            <a:custGeom>
              <a:avLst/>
              <a:gdLst/>
              <a:ahLst/>
              <a:cxnLst/>
              <a:rect l="l" t="t" r="r" b="b"/>
              <a:pathLst>
                <a:path w="7405" h="3018" extrusionOk="0">
                  <a:moveTo>
                    <a:pt x="5156" y="1"/>
                  </a:moveTo>
                  <a:cubicBezTo>
                    <a:pt x="5156" y="1"/>
                    <a:pt x="3939" y="593"/>
                    <a:pt x="2480" y="593"/>
                  </a:cubicBezTo>
                  <a:cubicBezTo>
                    <a:pt x="1776" y="593"/>
                    <a:pt x="1015" y="455"/>
                    <a:pt x="307" y="44"/>
                  </a:cubicBezTo>
                  <a:lnTo>
                    <a:pt x="307" y="44"/>
                  </a:lnTo>
                  <a:cubicBezTo>
                    <a:pt x="322" y="109"/>
                    <a:pt x="3" y="795"/>
                    <a:pt x="0" y="1967"/>
                  </a:cubicBezTo>
                  <a:cubicBezTo>
                    <a:pt x="0" y="1967"/>
                    <a:pt x="135" y="3018"/>
                    <a:pt x="3915" y="3018"/>
                  </a:cubicBezTo>
                  <a:cubicBezTo>
                    <a:pt x="4188" y="3018"/>
                    <a:pt x="4480" y="3012"/>
                    <a:pt x="4792" y="3001"/>
                  </a:cubicBezTo>
                  <a:cubicBezTo>
                    <a:pt x="5744" y="2965"/>
                    <a:pt x="6502" y="2920"/>
                    <a:pt x="7112" y="2873"/>
                  </a:cubicBezTo>
                  <a:cubicBezTo>
                    <a:pt x="6984" y="2174"/>
                    <a:pt x="7092" y="1462"/>
                    <a:pt x="7405" y="873"/>
                  </a:cubicBezTo>
                  <a:cubicBezTo>
                    <a:pt x="6812" y="581"/>
                    <a:pt x="6074" y="279"/>
                    <a:pt x="5156" y="1"/>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0"/>
            <p:cNvSpPr/>
            <p:nvPr/>
          </p:nvSpPr>
          <p:spPr>
            <a:xfrm>
              <a:off x="2956300" y="4894075"/>
              <a:ext cx="241150" cy="34125"/>
            </a:xfrm>
            <a:custGeom>
              <a:avLst/>
              <a:gdLst/>
              <a:ahLst/>
              <a:cxnLst/>
              <a:rect l="l" t="t" r="r" b="b"/>
              <a:pathLst>
                <a:path w="9646" h="1365" extrusionOk="0">
                  <a:moveTo>
                    <a:pt x="0" y="0"/>
                  </a:moveTo>
                  <a:lnTo>
                    <a:pt x="0" y="0"/>
                  </a:lnTo>
                  <a:cubicBezTo>
                    <a:pt x="9" y="229"/>
                    <a:pt x="30" y="470"/>
                    <a:pt x="68" y="723"/>
                  </a:cubicBezTo>
                  <a:cubicBezTo>
                    <a:pt x="68" y="723"/>
                    <a:pt x="1387" y="1223"/>
                    <a:pt x="5018" y="1342"/>
                  </a:cubicBezTo>
                  <a:cubicBezTo>
                    <a:pt x="5492" y="1357"/>
                    <a:pt x="5919" y="1364"/>
                    <a:pt x="6301" y="1364"/>
                  </a:cubicBezTo>
                  <a:cubicBezTo>
                    <a:pt x="9194" y="1364"/>
                    <a:pt x="9613" y="973"/>
                    <a:pt x="9613" y="973"/>
                  </a:cubicBezTo>
                  <a:cubicBezTo>
                    <a:pt x="9613" y="973"/>
                    <a:pt x="9646" y="778"/>
                    <a:pt x="9570" y="488"/>
                  </a:cubicBezTo>
                  <a:cubicBezTo>
                    <a:pt x="8238" y="698"/>
                    <a:pt x="6992" y="782"/>
                    <a:pt x="5852" y="782"/>
                  </a:cubicBezTo>
                  <a:cubicBezTo>
                    <a:pt x="3284" y="782"/>
                    <a:pt x="1255" y="357"/>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0"/>
            <p:cNvSpPr/>
            <p:nvPr/>
          </p:nvSpPr>
          <p:spPr>
            <a:xfrm>
              <a:off x="3097700" y="4854750"/>
              <a:ext cx="21375" cy="37175"/>
            </a:xfrm>
            <a:custGeom>
              <a:avLst/>
              <a:gdLst/>
              <a:ahLst/>
              <a:cxnLst/>
              <a:rect l="l" t="t" r="r" b="b"/>
              <a:pathLst>
                <a:path w="855" h="1487" extrusionOk="0">
                  <a:moveTo>
                    <a:pt x="791" y="1"/>
                  </a:moveTo>
                  <a:cubicBezTo>
                    <a:pt x="782" y="1"/>
                    <a:pt x="773" y="3"/>
                    <a:pt x="764" y="7"/>
                  </a:cubicBezTo>
                  <a:cubicBezTo>
                    <a:pt x="756" y="12"/>
                    <a:pt x="0" y="440"/>
                    <a:pt x="58" y="1433"/>
                  </a:cubicBezTo>
                  <a:cubicBezTo>
                    <a:pt x="61" y="1464"/>
                    <a:pt x="86" y="1486"/>
                    <a:pt x="114" y="1486"/>
                  </a:cubicBezTo>
                  <a:cubicBezTo>
                    <a:pt x="115" y="1486"/>
                    <a:pt x="116" y="1486"/>
                    <a:pt x="117" y="1487"/>
                  </a:cubicBezTo>
                  <a:cubicBezTo>
                    <a:pt x="146" y="1486"/>
                    <a:pt x="170" y="1458"/>
                    <a:pt x="169" y="1428"/>
                  </a:cubicBezTo>
                  <a:cubicBezTo>
                    <a:pt x="115" y="505"/>
                    <a:pt x="788" y="121"/>
                    <a:pt x="818" y="106"/>
                  </a:cubicBezTo>
                  <a:cubicBezTo>
                    <a:pt x="845" y="90"/>
                    <a:pt x="854" y="57"/>
                    <a:pt x="840" y="29"/>
                  </a:cubicBezTo>
                  <a:cubicBezTo>
                    <a:pt x="830" y="11"/>
                    <a:pt x="811" y="1"/>
                    <a:pt x="7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0"/>
            <p:cNvSpPr/>
            <p:nvPr/>
          </p:nvSpPr>
          <p:spPr>
            <a:xfrm>
              <a:off x="3079350" y="4847350"/>
              <a:ext cx="19500" cy="37150"/>
            </a:xfrm>
            <a:custGeom>
              <a:avLst/>
              <a:gdLst/>
              <a:ahLst/>
              <a:cxnLst/>
              <a:rect l="l" t="t" r="r" b="b"/>
              <a:pathLst>
                <a:path w="780" h="1486" extrusionOk="0">
                  <a:moveTo>
                    <a:pt x="716" y="0"/>
                  </a:moveTo>
                  <a:cubicBezTo>
                    <a:pt x="707" y="0"/>
                    <a:pt x="697" y="2"/>
                    <a:pt x="688" y="7"/>
                  </a:cubicBezTo>
                  <a:cubicBezTo>
                    <a:pt x="661" y="22"/>
                    <a:pt x="33" y="383"/>
                    <a:pt x="1" y="1428"/>
                  </a:cubicBezTo>
                  <a:cubicBezTo>
                    <a:pt x="0" y="1459"/>
                    <a:pt x="23" y="1484"/>
                    <a:pt x="55" y="1485"/>
                  </a:cubicBezTo>
                  <a:lnTo>
                    <a:pt x="56" y="1485"/>
                  </a:lnTo>
                  <a:cubicBezTo>
                    <a:pt x="86" y="1485"/>
                    <a:pt x="111" y="1462"/>
                    <a:pt x="113" y="1432"/>
                  </a:cubicBezTo>
                  <a:cubicBezTo>
                    <a:pt x="142" y="454"/>
                    <a:pt x="737" y="109"/>
                    <a:pt x="744" y="105"/>
                  </a:cubicBezTo>
                  <a:cubicBezTo>
                    <a:pt x="770" y="89"/>
                    <a:pt x="779" y="55"/>
                    <a:pt x="765" y="29"/>
                  </a:cubicBezTo>
                  <a:cubicBezTo>
                    <a:pt x="755" y="10"/>
                    <a:pt x="736"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0"/>
            <p:cNvSpPr/>
            <p:nvPr/>
          </p:nvSpPr>
          <p:spPr>
            <a:xfrm>
              <a:off x="3079650" y="4825175"/>
              <a:ext cx="20600" cy="32525"/>
            </a:xfrm>
            <a:custGeom>
              <a:avLst/>
              <a:gdLst/>
              <a:ahLst/>
              <a:cxnLst/>
              <a:rect l="l" t="t" r="r" b="b"/>
              <a:pathLst>
                <a:path w="824" h="1301" extrusionOk="0">
                  <a:moveTo>
                    <a:pt x="422" y="109"/>
                  </a:moveTo>
                  <a:cubicBezTo>
                    <a:pt x="482" y="112"/>
                    <a:pt x="523" y="136"/>
                    <a:pt x="549" y="180"/>
                  </a:cubicBezTo>
                  <a:cubicBezTo>
                    <a:pt x="654" y="361"/>
                    <a:pt x="502" y="821"/>
                    <a:pt x="391" y="1091"/>
                  </a:cubicBezTo>
                  <a:cubicBezTo>
                    <a:pt x="297" y="806"/>
                    <a:pt x="173" y="321"/>
                    <a:pt x="293" y="159"/>
                  </a:cubicBezTo>
                  <a:cubicBezTo>
                    <a:pt x="310" y="138"/>
                    <a:pt x="339" y="110"/>
                    <a:pt x="404" y="110"/>
                  </a:cubicBezTo>
                  <a:cubicBezTo>
                    <a:pt x="406" y="110"/>
                    <a:pt x="410" y="110"/>
                    <a:pt x="413" y="110"/>
                  </a:cubicBezTo>
                  <a:cubicBezTo>
                    <a:pt x="416" y="110"/>
                    <a:pt x="419" y="110"/>
                    <a:pt x="422" y="109"/>
                  </a:cubicBezTo>
                  <a:close/>
                  <a:moveTo>
                    <a:pt x="400" y="0"/>
                  </a:moveTo>
                  <a:cubicBezTo>
                    <a:pt x="298" y="0"/>
                    <a:pt x="237" y="51"/>
                    <a:pt x="204" y="95"/>
                  </a:cubicBezTo>
                  <a:cubicBezTo>
                    <a:pt x="1" y="371"/>
                    <a:pt x="298" y="1174"/>
                    <a:pt x="334" y="1265"/>
                  </a:cubicBezTo>
                  <a:cubicBezTo>
                    <a:pt x="341" y="1285"/>
                    <a:pt x="361" y="1299"/>
                    <a:pt x="383" y="1300"/>
                  </a:cubicBezTo>
                  <a:lnTo>
                    <a:pt x="386" y="1300"/>
                  </a:lnTo>
                  <a:cubicBezTo>
                    <a:pt x="408" y="1300"/>
                    <a:pt x="428" y="1286"/>
                    <a:pt x="437" y="1270"/>
                  </a:cubicBezTo>
                  <a:cubicBezTo>
                    <a:pt x="477" y="1185"/>
                    <a:pt x="823" y="430"/>
                    <a:pt x="646" y="128"/>
                  </a:cubicBezTo>
                  <a:cubicBezTo>
                    <a:pt x="601" y="51"/>
                    <a:pt x="525" y="8"/>
                    <a:pt x="429" y="1"/>
                  </a:cubicBezTo>
                  <a:cubicBezTo>
                    <a:pt x="419" y="1"/>
                    <a:pt x="410"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0"/>
            <p:cNvSpPr/>
            <p:nvPr/>
          </p:nvSpPr>
          <p:spPr>
            <a:xfrm>
              <a:off x="3060425" y="4838250"/>
              <a:ext cx="30375" cy="19725"/>
            </a:xfrm>
            <a:custGeom>
              <a:avLst/>
              <a:gdLst/>
              <a:ahLst/>
              <a:cxnLst/>
              <a:rect l="l" t="t" r="r" b="b"/>
              <a:pathLst>
                <a:path w="1215" h="789" extrusionOk="0">
                  <a:moveTo>
                    <a:pt x="291" y="113"/>
                  </a:moveTo>
                  <a:cubicBezTo>
                    <a:pt x="502" y="113"/>
                    <a:pt x="836" y="445"/>
                    <a:pt x="1020" y="660"/>
                  </a:cubicBezTo>
                  <a:cubicBezTo>
                    <a:pt x="724" y="617"/>
                    <a:pt x="235" y="511"/>
                    <a:pt x="144" y="330"/>
                  </a:cubicBezTo>
                  <a:cubicBezTo>
                    <a:pt x="131" y="304"/>
                    <a:pt x="117" y="261"/>
                    <a:pt x="157" y="195"/>
                  </a:cubicBezTo>
                  <a:cubicBezTo>
                    <a:pt x="188" y="142"/>
                    <a:pt x="226" y="116"/>
                    <a:pt x="278" y="113"/>
                  </a:cubicBezTo>
                  <a:close/>
                  <a:moveTo>
                    <a:pt x="291" y="0"/>
                  </a:moveTo>
                  <a:cubicBezTo>
                    <a:pt x="284" y="0"/>
                    <a:pt x="278" y="1"/>
                    <a:pt x="272" y="1"/>
                  </a:cubicBezTo>
                  <a:cubicBezTo>
                    <a:pt x="183" y="9"/>
                    <a:pt x="111" y="56"/>
                    <a:pt x="61" y="139"/>
                  </a:cubicBezTo>
                  <a:cubicBezTo>
                    <a:pt x="1" y="244"/>
                    <a:pt x="18" y="329"/>
                    <a:pt x="45" y="381"/>
                  </a:cubicBezTo>
                  <a:cubicBezTo>
                    <a:pt x="201" y="685"/>
                    <a:pt x="1053" y="779"/>
                    <a:pt x="1150" y="789"/>
                  </a:cubicBezTo>
                  <a:lnTo>
                    <a:pt x="1155" y="789"/>
                  </a:lnTo>
                  <a:cubicBezTo>
                    <a:pt x="1175" y="789"/>
                    <a:pt x="1194" y="778"/>
                    <a:pt x="1204" y="760"/>
                  </a:cubicBezTo>
                  <a:cubicBezTo>
                    <a:pt x="1215" y="741"/>
                    <a:pt x="1214" y="715"/>
                    <a:pt x="1199" y="699"/>
                  </a:cubicBezTo>
                  <a:cubicBezTo>
                    <a:pt x="1144" y="626"/>
                    <a:pt x="640" y="0"/>
                    <a:pt x="2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0"/>
            <p:cNvSpPr/>
            <p:nvPr/>
          </p:nvSpPr>
          <p:spPr>
            <a:xfrm>
              <a:off x="2675850" y="3682400"/>
              <a:ext cx="509775" cy="404600"/>
            </a:xfrm>
            <a:custGeom>
              <a:avLst/>
              <a:gdLst/>
              <a:ahLst/>
              <a:cxnLst/>
              <a:rect l="l" t="t" r="r" b="b"/>
              <a:pathLst>
                <a:path w="20391" h="16184" extrusionOk="0">
                  <a:moveTo>
                    <a:pt x="14037" y="0"/>
                  </a:moveTo>
                  <a:cubicBezTo>
                    <a:pt x="14037" y="0"/>
                    <a:pt x="12560" y="1185"/>
                    <a:pt x="10571" y="1185"/>
                  </a:cubicBezTo>
                  <a:cubicBezTo>
                    <a:pt x="9591" y="1185"/>
                    <a:pt x="8487" y="897"/>
                    <a:pt x="7374" y="39"/>
                  </a:cubicBezTo>
                  <a:cubicBezTo>
                    <a:pt x="7374" y="39"/>
                    <a:pt x="4781" y="462"/>
                    <a:pt x="4472" y="574"/>
                  </a:cubicBezTo>
                  <a:cubicBezTo>
                    <a:pt x="3623" y="879"/>
                    <a:pt x="2917" y="1395"/>
                    <a:pt x="2311" y="2001"/>
                  </a:cubicBezTo>
                  <a:cubicBezTo>
                    <a:pt x="1687" y="2626"/>
                    <a:pt x="1168" y="3346"/>
                    <a:pt x="705" y="4037"/>
                  </a:cubicBezTo>
                  <a:cubicBezTo>
                    <a:pt x="457" y="4410"/>
                    <a:pt x="224" y="4773"/>
                    <a:pt x="1" y="5109"/>
                  </a:cubicBezTo>
                  <a:cubicBezTo>
                    <a:pt x="124" y="5570"/>
                    <a:pt x="398" y="5950"/>
                    <a:pt x="755" y="6259"/>
                  </a:cubicBezTo>
                  <a:cubicBezTo>
                    <a:pt x="1679" y="7059"/>
                    <a:pt x="3167" y="7400"/>
                    <a:pt x="4064" y="7540"/>
                  </a:cubicBezTo>
                  <a:cubicBezTo>
                    <a:pt x="4018" y="7688"/>
                    <a:pt x="3855" y="8263"/>
                    <a:pt x="3574" y="9692"/>
                  </a:cubicBezTo>
                  <a:cubicBezTo>
                    <a:pt x="3462" y="10264"/>
                    <a:pt x="3237" y="12696"/>
                    <a:pt x="3088" y="13574"/>
                  </a:cubicBezTo>
                  <a:cubicBezTo>
                    <a:pt x="3031" y="13904"/>
                    <a:pt x="2971" y="14256"/>
                    <a:pt x="2910" y="14635"/>
                  </a:cubicBezTo>
                  <a:cubicBezTo>
                    <a:pt x="2821" y="15179"/>
                    <a:pt x="7259" y="16184"/>
                    <a:pt x="11009" y="16184"/>
                  </a:cubicBezTo>
                  <a:cubicBezTo>
                    <a:pt x="12956" y="16184"/>
                    <a:pt x="14717" y="15913"/>
                    <a:pt x="15562" y="15166"/>
                  </a:cubicBezTo>
                  <a:cubicBezTo>
                    <a:pt x="16235" y="14569"/>
                    <a:pt x="15980" y="13395"/>
                    <a:pt x="15981" y="12430"/>
                  </a:cubicBezTo>
                  <a:cubicBezTo>
                    <a:pt x="15981" y="12159"/>
                    <a:pt x="16003" y="11816"/>
                    <a:pt x="16075" y="11368"/>
                  </a:cubicBezTo>
                  <a:cubicBezTo>
                    <a:pt x="16145" y="10928"/>
                    <a:pt x="16220" y="10510"/>
                    <a:pt x="16290" y="10103"/>
                  </a:cubicBezTo>
                  <a:cubicBezTo>
                    <a:pt x="16420" y="9344"/>
                    <a:pt x="16536" y="8620"/>
                    <a:pt x="16579" y="7850"/>
                  </a:cubicBezTo>
                  <a:cubicBezTo>
                    <a:pt x="16811" y="7763"/>
                    <a:pt x="17049" y="7653"/>
                    <a:pt x="17283" y="7528"/>
                  </a:cubicBezTo>
                  <a:cubicBezTo>
                    <a:pt x="18860" y="6694"/>
                    <a:pt x="20390" y="5189"/>
                    <a:pt x="20390" y="5189"/>
                  </a:cubicBezTo>
                  <a:cubicBezTo>
                    <a:pt x="20283" y="4928"/>
                    <a:pt x="20167" y="4685"/>
                    <a:pt x="20043" y="4453"/>
                  </a:cubicBezTo>
                  <a:cubicBezTo>
                    <a:pt x="19671" y="3752"/>
                    <a:pt x="19239" y="3175"/>
                    <a:pt x="18789" y="2703"/>
                  </a:cubicBezTo>
                  <a:cubicBezTo>
                    <a:pt x="18089" y="1969"/>
                    <a:pt x="17345" y="1488"/>
                    <a:pt x="16697" y="1170"/>
                  </a:cubicBezTo>
                  <a:cubicBezTo>
                    <a:pt x="15688" y="678"/>
                    <a:pt x="14900" y="224"/>
                    <a:pt x="14900" y="224"/>
                  </a:cubicBezTo>
                  <a:lnTo>
                    <a:pt x="140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0"/>
            <p:cNvSpPr/>
            <p:nvPr/>
          </p:nvSpPr>
          <p:spPr>
            <a:xfrm>
              <a:off x="3080975" y="3789125"/>
              <a:ext cx="20575" cy="151725"/>
            </a:xfrm>
            <a:custGeom>
              <a:avLst/>
              <a:gdLst/>
              <a:ahLst/>
              <a:cxnLst/>
              <a:rect l="l" t="t" r="r" b="b"/>
              <a:pathLst>
                <a:path w="823" h="6069" extrusionOk="0">
                  <a:moveTo>
                    <a:pt x="87" y="0"/>
                  </a:moveTo>
                  <a:cubicBezTo>
                    <a:pt x="84" y="0"/>
                    <a:pt x="80" y="1"/>
                    <a:pt x="76" y="2"/>
                  </a:cubicBezTo>
                  <a:cubicBezTo>
                    <a:pt x="51" y="7"/>
                    <a:pt x="35" y="33"/>
                    <a:pt x="41" y="59"/>
                  </a:cubicBezTo>
                  <a:cubicBezTo>
                    <a:pt x="47" y="88"/>
                    <a:pt x="722" y="3050"/>
                    <a:pt x="6" y="6009"/>
                  </a:cubicBezTo>
                  <a:cubicBezTo>
                    <a:pt x="0" y="6034"/>
                    <a:pt x="16" y="6061"/>
                    <a:pt x="42" y="6067"/>
                  </a:cubicBezTo>
                  <a:cubicBezTo>
                    <a:pt x="46" y="6069"/>
                    <a:pt x="50" y="6069"/>
                    <a:pt x="52" y="6069"/>
                  </a:cubicBezTo>
                  <a:cubicBezTo>
                    <a:pt x="74" y="6069"/>
                    <a:pt x="95" y="6054"/>
                    <a:pt x="99" y="6032"/>
                  </a:cubicBezTo>
                  <a:cubicBezTo>
                    <a:pt x="823" y="3050"/>
                    <a:pt x="140" y="68"/>
                    <a:pt x="133" y="37"/>
                  </a:cubicBezTo>
                  <a:cubicBezTo>
                    <a:pt x="129" y="16"/>
                    <a:pt x="109" y="0"/>
                    <a:pt x="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60"/>
            <p:cNvSpPr/>
            <p:nvPr/>
          </p:nvSpPr>
          <p:spPr>
            <a:xfrm>
              <a:off x="3090225" y="3799200"/>
              <a:ext cx="91500" cy="67275"/>
            </a:xfrm>
            <a:custGeom>
              <a:avLst/>
              <a:gdLst/>
              <a:ahLst/>
              <a:cxnLst/>
              <a:rect l="l" t="t" r="r" b="b"/>
              <a:pathLst>
                <a:path w="3660" h="2691" extrusionOk="0">
                  <a:moveTo>
                    <a:pt x="3606" y="0"/>
                  </a:moveTo>
                  <a:cubicBezTo>
                    <a:pt x="3592" y="0"/>
                    <a:pt x="3578" y="7"/>
                    <a:pt x="3569" y="18"/>
                  </a:cubicBezTo>
                  <a:cubicBezTo>
                    <a:pt x="2500" y="1300"/>
                    <a:pt x="58" y="2586"/>
                    <a:pt x="33" y="2599"/>
                  </a:cubicBezTo>
                  <a:cubicBezTo>
                    <a:pt x="10" y="2612"/>
                    <a:pt x="1" y="2641"/>
                    <a:pt x="12" y="2665"/>
                  </a:cubicBezTo>
                  <a:cubicBezTo>
                    <a:pt x="21" y="2680"/>
                    <a:pt x="36" y="2691"/>
                    <a:pt x="53" y="2691"/>
                  </a:cubicBezTo>
                  <a:cubicBezTo>
                    <a:pt x="62" y="2691"/>
                    <a:pt x="70" y="2689"/>
                    <a:pt x="79" y="2683"/>
                  </a:cubicBezTo>
                  <a:cubicBezTo>
                    <a:pt x="104" y="2671"/>
                    <a:pt x="2562" y="1377"/>
                    <a:pt x="3643" y="79"/>
                  </a:cubicBezTo>
                  <a:cubicBezTo>
                    <a:pt x="3660" y="58"/>
                    <a:pt x="3657" y="29"/>
                    <a:pt x="3637" y="11"/>
                  </a:cubicBezTo>
                  <a:cubicBezTo>
                    <a:pt x="3628" y="4"/>
                    <a:pt x="3617" y="0"/>
                    <a:pt x="3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0"/>
            <p:cNvSpPr/>
            <p:nvPr/>
          </p:nvSpPr>
          <p:spPr>
            <a:xfrm>
              <a:off x="2677225" y="3804825"/>
              <a:ext cx="102450" cy="57875"/>
            </a:xfrm>
            <a:custGeom>
              <a:avLst/>
              <a:gdLst/>
              <a:ahLst/>
              <a:cxnLst/>
              <a:rect l="l" t="t" r="r" b="b"/>
              <a:pathLst>
                <a:path w="4098" h="2315" extrusionOk="0">
                  <a:moveTo>
                    <a:pt x="54" y="0"/>
                  </a:moveTo>
                  <a:cubicBezTo>
                    <a:pt x="45" y="0"/>
                    <a:pt x="35" y="3"/>
                    <a:pt x="26" y="9"/>
                  </a:cubicBezTo>
                  <a:cubicBezTo>
                    <a:pt x="5" y="25"/>
                    <a:pt x="0" y="55"/>
                    <a:pt x="16" y="76"/>
                  </a:cubicBezTo>
                  <a:cubicBezTo>
                    <a:pt x="28" y="93"/>
                    <a:pt x="1342" y="1848"/>
                    <a:pt x="4039" y="2312"/>
                  </a:cubicBezTo>
                  <a:cubicBezTo>
                    <a:pt x="4041" y="2314"/>
                    <a:pt x="4042" y="2314"/>
                    <a:pt x="4045" y="2314"/>
                  </a:cubicBezTo>
                  <a:cubicBezTo>
                    <a:pt x="4046" y="2314"/>
                    <a:pt x="4046" y="2314"/>
                    <a:pt x="4047" y="2314"/>
                  </a:cubicBezTo>
                  <a:cubicBezTo>
                    <a:pt x="4069" y="2314"/>
                    <a:pt x="4089" y="2298"/>
                    <a:pt x="4093" y="2274"/>
                  </a:cubicBezTo>
                  <a:cubicBezTo>
                    <a:pt x="4097" y="2248"/>
                    <a:pt x="4081" y="2223"/>
                    <a:pt x="4055" y="2218"/>
                  </a:cubicBezTo>
                  <a:cubicBezTo>
                    <a:pt x="1399" y="1761"/>
                    <a:pt x="105" y="37"/>
                    <a:pt x="93" y="20"/>
                  </a:cubicBezTo>
                  <a:cubicBezTo>
                    <a:pt x="83" y="7"/>
                    <a:pt x="69"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0"/>
            <p:cNvSpPr/>
            <p:nvPr/>
          </p:nvSpPr>
          <p:spPr>
            <a:xfrm>
              <a:off x="2767150" y="3800750"/>
              <a:ext cx="25725" cy="109125"/>
            </a:xfrm>
            <a:custGeom>
              <a:avLst/>
              <a:gdLst/>
              <a:ahLst/>
              <a:cxnLst/>
              <a:rect l="l" t="t" r="r" b="b"/>
              <a:pathLst>
                <a:path w="1029" h="4365" extrusionOk="0">
                  <a:moveTo>
                    <a:pt x="976" y="1"/>
                  </a:moveTo>
                  <a:cubicBezTo>
                    <a:pt x="954" y="1"/>
                    <a:pt x="935" y="16"/>
                    <a:pt x="929" y="38"/>
                  </a:cubicBezTo>
                  <a:cubicBezTo>
                    <a:pt x="654" y="1169"/>
                    <a:pt x="12" y="4276"/>
                    <a:pt x="6" y="4307"/>
                  </a:cubicBezTo>
                  <a:cubicBezTo>
                    <a:pt x="0" y="4332"/>
                    <a:pt x="17" y="4359"/>
                    <a:pt x="43" y="4364"/>
                  </a:cubicBezTo>
                  <a:cubicBezTo>
                    <a:pt x="46" y="4365"/>
                    <a:pt x="48" y="4365"/>
                    <a:pt x="51" y="4365"/>
                  </a:cubicBezTo>
                  <a:cubicBezTo>
                    <a:pt x="53" y="4365"/>
                    <a:pt x="54" y="4365"/>
                    <a:pt x="55" y="4365"/>
                  </a:cubicBezTo>
                  <a:cubicBezTo>
                    <a:pt x="76" y="4365"/>
                    <a:pt x="95" y="4350"/>
                    <a:pt x="99" y="4326"/>
                  </a:cubicBezTo>
                  <a:cubicBezTo>
                    <a:pt x="106" y="4295"/>
                    <a:pt x="748" y="1190"/>
                    <a:pt x="1022" y="60"/>
                  </a:cubicBezTo>
                  <a:cubicBezTo>
                    <a:pt x="1029" y="36"/>
                    <a:pt x="1013" y="10"/>
                    <a:pt x="987" y="2"/>
                  </a:cubicBezTo>
                  <a:cubicBezTo>
                    <a:pt x="983" y="1"/>
                    <a:pt x="979" y="1"/>
                    <a:pt x="9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0"/>
            <p:cNvSpPr/>
            <p:nvPr/>
          </p:nvSpPr>
          <p:spPr>
            <a:xfrm>
              <a:off x="2924100" y="3931625"/>
              <a:ext cx="112025" cy="56850"/>
            </a:xfrm>
            <a:custGeom>
              <a:avLst/>
              <a:gdLst/>
              <a:ahLst/>
              <a:cxnLst/>
              <a:rect l="l" t="t" r="r" b="b"/>
              <a:pathLst>
                <a:path w="4481" h="2274" extrusionOk="0">
                  <a:moveTo>
                    <a:pt x="4429" y="1"/>
                  </a:moveTo>
                  <a:cubicBezTo>
                    <a:pt x="4417" y="1"/>
                    <a:pt x="4405" y="6"/>
                    <a:pt x="4395" y="15"/>
                  </a:cubicBezTo>
                  <a:cubicBezTo>
                    <a:pt x="2583" y="1801"/>
                    <a:pt x="69" y="2173"/>
                    <a:pt x="44" y="2177"/>
                  </a:cubicBezTo>
                  <a:cubicBezTo>
                    <a:pt x="18" y="2181"/>
                    <a:pt x="0" y="2206"/>
                    <a:pt x="4" y="2232"/>
                  </a:cubicBezTo>
                  <a:cubicBezTo>
                    <a:pt x="7" y="2255"/>
                    <a:pt x="26" y="2272"/>
                    <a:pt x="49" y="2274"/>
                  </a:cubicBezTo>
                  <a:cubicBezTo>
                    <a:pt x="52" y="2274"/>
                    <a:pt x="55" y="2274"/>
                    <a:pt x="59" y="2271"/>
                  </a:cubicBezTo>
                  <a:cubicBezTo>
                    <a:pt x="84" y="2267"/>
                    <a:pt x="2627" y="1891"/>
                    <a:pt x="4463" y="83"/>
                  </a:cubicBezTo>
                  <a:cubicBezTo>
                    <a:pt x="4481" y="64"/>
                    <a:pt x="4481" y="33"/>
                    <a:pt x="4463" y="15"/>
                  </a:cubicBezTo>
                  <a:cubicBezTo>
                    <a:pt x="4454" y="6"/>
                    <a:pt x="4442" y="1"/>
                    <a:pt x="4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60"/>
            <p:cNvSpPr/>
            <p:nvPr/>
          </p:nvSpPr>
          <p:spPr>
            <a:xfrm>
              <a:off x="3004125" y="3947675"/>
              <a:ext cx="55075" cy="59400"/>
            </a:xfrm>
            <a:custGeom>
              <a:avLst/>
              <a:gdLst/>
              <a:ahLst/>
              <a:cxnLst/>
              <a:rect l="l" t="t" r="r" b="b"/>
              <a:pathLst>
                <a:path w="2203" h="2376" extrusionOk="0">
                  <a:moveTo>
                    <a:pt x="2147" y="1"/>
                  </a:moveTo>
                  <a:cubicBezTo>
                    <a:pt x="2129" y="1"/>
                    <a:pt x="2112" y="11"/>
                    <a:pt x="2103" y="30"/>
                  </a:cubicBezTo>
                  <a:cubicBezTo>
                    <a:pt x="1564" y="1199"/>
                    <a:pt x="45" y="2277"/>
                    <a:pt x="29" y="2288"/>
                  </a:cubicBezTo>
                  <a:cubicBezTo>
                    <a:pt x="6" y="2302"/>
                    <a:pt x="1" y="2332"/>
                    <a:pt x="17" y="2354"/>
                  </a:cubicBezTo>
                  <a:cubicBezTo>
                    <a:pt x="26" y="2368"/>
                    <a:pt x="41" y="2375"/>
                    <a:pt x="55" y="2375"/>
                  </a:cubicBezTo>
                  <a:cubicBezTo>
                    <a:pt x="66" y="2375"/>
                    <a:pt x="75" y="2373"/>
                    <a:pt x="83" y="2368"/>
                  </a:cubicBezTo>
                  <a:cubicBezTo>
                    <a:pt x="99" y="2355"/>
                    <a:pt x="1639" y="1264"/>
                    <a:pt x="2191" y="69"/>
                  </a:cubicBezTo>
                  <a:cubicBezTo>
                    <a:pt x="2202" y="45"/>
                    <a:pt x="2191" y="16"/>
                    <a:pt x="2167" y="6"/>
                  </a:cubicBezTo>
                  <a:cubicBezTo>
                    <a:pt x="2160" y="2"/>
                    <a:pt x="2153" y="1"/>
                    <a:pt x="2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0"/>
            <p:cNvSpPr/>
            <p:nvPr/>
          </p:nvSpPr>
          <p:spPr>
            <a:xfrm>
              <a:off x="2882300" y="3615550"/>
              <a:ext cx="111975" cy="57900"/>
            </a:xfrm>
            <a:custGeom>
              <a:avLst/>
              <a:gdLst/>
              <a:ahLst/>
              <a:cxnLst/>
              <a:rect l="l" t="t" r="r" b="b"/>
              <a:pathLst>
                <a:path w="4479" h="2316" extrusionOk="0">
                  <a:moveTo>
                    <a:pt x="4359" y="1"/>
                  </a:moveTo>
                  <a:lnTo>
                    <a:pt x="1" y="428"/>
                  </a:lnTo>
                  <a:lnTo>
                    <a:pt x="88" y="2315"/>
                  </a:lnTo>
                  <a:cubicBezTo>
                    <a:pt x="1229" y="2293"/>
                    <a:pt x="2905" y="2282"/>
                    <a:pt x="4478" y="1714"/>
                  </a:cubicBezTo>
                  <a:lnTo>
                    <a:pt x="4359" y="1"/>
                  </a:lnTo>
                  <a:close/>
                </a:path>
              </a:pathLst>
            </a:custGeom>
            <a:solidFill>
              <a:srgbClr val="DC8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0"/>
            <p:cNvSpPr/>
            <p:nvPr/>
          </p:nvSpPr>
          <p:spPr>
            <a:xfrm>
              <a:off x="2850775" y="3692425"/>
              <a:ext cx="25" cy="25"/>
            </a:xfrm>
            <a:custGeom>
              <a:avLst/>
              <a:gdLst/>
              <a:ahLst/>
              <a:cxnLst/>
              <a:rect l="l" t="t" r="r" b="b"/>
              <a:pathLst>
                <a:path w="1" h="1" extrusionOk="0">
                  <a:moveTo>
                    <a:pt x="1" y="0"/>
                  </a:move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0"/>
            <p:cNvSpPr/>
            <p:nvPr/>
          </p:nvSpPr>
          <p:spPr>
            <a:xfrm>
              <a:off x="3056450" y="3453700"/>
              <a:ext cx="85200" cy="92575"/>
            </a:xfrm>
            <a:custGeom>
              <a:avLst/>
              <a:gdLst/>
              <a:ahLst/>
              <a:cxnLst/>
              <a:rect l="l" t="t" r="r" b="b"/>
              <a:pathLst>
                <a:path w="3408" h="3703" extrusionOk="0">
                  <a:moveTo>
                    <a:pt x="1368" y="0"/>
                  </a:moveTo>
                  <a:cubicBezTo>
                    <a:pt x="653" y="0"/>
                    <a:pt x="1" y="504"/>
                    <a:pt x="1" y="504"/>
                  </a:cubicBezTo>
                  <a:lnTo>
                    <a:pt x="82" y="3160"/>
                  </a:lnTo>
                  <a:cubicBezTo>
                    <a:pt x="453" y="3529"/>
                    <a:pt x="930" y="3703"/>
                    <a:pt x="1391" y="3703"/>
                  </a:cubicBezTo>
                  <a:cubicBezTo>
                    <a:pt x="2442" y="3703"/>
                    <a:pt x="3407" y="2799"/>
                    <a:pt x="2819" y="1233"/>
                  </a:cubicBezTo>
                  <a:cubicBezTo>
                    <a:pt x="2460" y="276"/>
                    <a:pt x="1897" y="0"/>
                    <a:pt x="1368" y="0"/>
                  </a:cubicBez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0"/>
            <p:cNvSpPr/>
            <p:nvPr/>
          </p:nvSpPr>
          <p:spPr>
            <a:xfrm>
              <a:off x="3042900" y="3535875"/>
              <a:ext cx="79550" cy="76950"/>
            </a:xfrm>
            <a:custGeom>
              <a:avLst/>
              <a:gdLst/>
              <a:ahLst/>
              <a:cxnLst/>
              <a:rect l="l" t="t" r="r" b="b"/>
              <a:pathLst>
                <a:path w="3182" h="3078" extrusionOk="0">
                  <a:moveTo>
                    <a:pt x="2164" y="1"/>
                  </a:moveTo>
                  <a:cubicBezTo>
                    <a:pt x="2132" y="1"/>
                    <a:pt x="2102" y="20"/>
                    <a:pt x="2088" y="51"/>
                  </a:cubicBezTo>
                  <a:cubicBezTo>
                    <a:pt x="2070" y="94"/>
                    <a:pt x="2090" y="142"/>
                    <a:pt x="2132" y="160"/>
                  </a:cubicBezTo>
                  <a:cubicBezTo>
                    <a:pt x="2639" y="381"/>
                    <a:pt x="2970" y="860"/>
                    <a:pt x="2995" y="1412"/>
                  </a:cubicBezTo>
                  <a:cubicBezTo>
                    <a:pt x="3012" y="1794"/>
                    <a:pt x="2880" y="2161"/>
                    <a:pt x="2622" y="2443"/>
                  </a:cubicBezTo>
                  <a:cubicBezTo>
                    <a:pt x="2364" y="2727"/>
                    <a:pt x="2012" y="2891"/>
                    <a:pt x="1629" y="2910"/>
                  </a:cubicBezTo>
                  <a:cubicBezTo>
                    <a:pt x="1608" y="2911"/>
                    <a:pt x="1587" y="2911"/>
                    <a:pt x="1567" y="2911"/>
                  </a:cubicBezTo>
                  <a:cubicBezTo>
                    <a:pt x="920" y="2911"/>
                    <a:pt x="333" y="2467"/>
                    <a:pt x="172" y="1831"/>
                  </a:cubicBezTo>
                  <a:cubicBezTo>
                    <a:pt x="163" y="1793"/>
                    <a:pt x="131" y="1767"/>
                    <a:pt x="93" y="1767"/>
                  </a:cubicBezTo>
                  <a:cubicBezTo>
                    <a:pt x="86" y="1767"/>
                    <a:pt x="79" y="1768"/>
                    <a:pt x="72" y="1770"/>
                  </a:cubicBezTo>
                  <a:cubicBezTo>
                    <a:pt x="28" y="1781"/>
                    <a:pt x="0" y="1826"/>
                    <a:pt x="13" y="1871"/>
                  </a:cubicBezTo>
                  <a:cubicBezTo>
                    <a:pt x="191" y="2579"/>
                    <a:pt x="837" y="3077"/>
                    <a:pt x="1564" y="3077"/>
                  </a:cubicBezTo>
                  <a:cubicBezTo>
                    <a:pt x="1579" y="3077"/>
                    <a:pt x="1595" y="3076"/>
                    <a:pt x="1612" y="3076"/>
                  </a:cubicBezTo>
                  <a:cubicBezTo>
                    <a:pt x="1620" y="3076"/>
                    <a:pt x="1629" y="3076"/>
                    <a:pt x="1637" y="3077"/>
                  </a:cubicBezTo>
                  <a:cubicBezTo>
                    <a:pt x="2064" y="3057"/>
                    <a:pt x="2457" y="2871"/>
                    <a:pt x="2746" y="2556"/>
                  </a:cubicBezTo>
                  <a:cubicBezTo>
                    <a:pt x="3035" y="2240"/>
                    <a:pt x="3182" y="1831"/>
                    <a:pt x="3162" y="1404"/>
                  </a:cubicBezTo>
                  <a:cubicBezTo>
                    <a:pt x="3134" y="788"/>
                    <a:pt x="2764" y="253"/>
                    <a:pt x="2197" y="8"/>
                  </a:cubicBezTo>
                  <a:cubicBezTo>
                    <a:pt x="2186" y="3"/>
                    <a:pt x="2175" y="1"/>
                    <a:pt x="2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0"/>
            <p:cNvSpPr/>
            <p:nvPr/>
          </p:nvSpPr>
          <p:spPr>
            <a:xfrm>
              <a:off x="2716225" y="3487325"/>
              <a:ext cx="81350" cy="92575"/>
            </a:xfrm>
            <a:custGeom>
              <a:avLst/>
              <a:gdLst/>
              <a:ahLst/>
              <a:cxnLst/>
              <a:rect l="l" t="t" r="r" b="b"/>
              <a:pathLst>
                <a:path w="3254" h="3703" extrusionOk="0">
                  <a:moveTo>
                    <a:pt x="1634" y="0"/>
                  </a:moveTo>
                  <a:cubicBezTo>
                    <a:pt x="947" y="0"/>
                    <a:pt x="76" y="289"/>
                    <a:pt x="37" y="1737"/>
                  </a:cubicBezTo>
                  <a:cubicBezTo>
                    <a:pt x="0" y="3092"/>
                    <a:pt x="786" y="3703"/>
                    <a:pt x="1614" y="3703"/>
                  </a:cubicBezTo>
                  <a:cubicBezTo>
                    <a:pt x="2257" y="3703"/>
                    <a:pt x="2924" y="3335"/>
                    <a:pt x="3253" y="2663"/>
                  </a:cubicBezTo>
                  <a:lnTo>
                    <a:pt x="2463" y="126"/>
                  </a:lnTo>
                  <a:cubicBezTo>
                    <a:pt x="2463" y="126"/>
                    <a:pt x="2089" y="0"/>
                    <a:pt x="1634" y="0"/>
                  </a:cubicBez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0"/>
            <p:cNvSpPr/>
            <p:nvPr/>
          </p:nvSpPr>
          <p:spPr>
            <a:xfrm>
              <a:off x="2742575" y="3560350"/>
              <a:ext cx="85550" cy="66600"/>
            </a:xfrm>
            <a:custGeom>
              <a:avLst/>
              <a:gdLst/>
              <a:ahLst/>
              <a:cxnLst/>
              <a:rect l="l" t="t" r="r" b="b"/>
              <a:pathLst>
                <a:path w="3422" h="2664" extrusionOk="0">
                  <a:moveTo>
                    <a:pt x="568" y="0"/>
                  </a:moveTo>
                  <a:cubicBezTo>
                    <a:pt x="545" y="0"/>
                    <a:pt x="522" y="10"/>
                    <a:pt x="506" y="29"/>
                  </a:cubicBezTo>
                  <a:cubicBezTo>
                    <a:pt x="17" y="606"/>
                    <a:pt x="1" y="1457"/>
                    <a:pt x="468" y="2052"/>
                  </a:cubicBezTo>
                  <a:cubicBezTo>
                    <a:pt x="783" y="2454"/>
                    <a:pt x="1254" y="2664"/>
                    <a:pt x="1729" y="2664"/>
                  </a:cubicBezTo>
                  <a:cubicBezTo>
                    <a:pt x="2074" y="2664"/>
                    <a:pt x="2423" y="2552"/>
                    <a:pt x="2716" y="2324"/>
                  </a:cubicBezTo>
                  <a:cubicBezTo>
                    <a:pt x="3202" y="1943"/>
                    <a:pt x="3422" y="1331"/>
                    <a:pt x="3293" y="727"/>
                  </a:cubicBezTo>
                  <a:cubicBezTo>
                    <a:pt x="3284" y="689"/>
                    <a:pt x="3250" y="662"/>
                    <a:pt x="3212" y="662"/>
                  </a:cubicBezTo>
                  <a:cubicBezTo>
                    <a:pt x="3206" y="662"/>
                    <a:pt x="3200" y="662"/>
                    <a:pt x="3194" y="664"/>
                  </a:cubicBezTo>
                  <a:cubicBezTo>
                    <a:pt x="3149" y="674"/>
                    <a:pt x="3121" y="718"/>
                    <a:pt x="3130" y="763"/>
                  </a:cubicBezTo>
                  <a:cubicBezTo>
                    <a:pt x="3246" y="1305"/>
                    <a:pt x="3048" y="1853"/>
                    <a:pt x="2613" y="2193"/>
                  </a:cubicBezTo>
                  <a:cubicBezTo>
                    <a:pt x="2351" y="2399"/>
                    <a:pt x="2038" y="2498"/>
                    <a:pt x="1729" y="2498"/>
                  </a:cubicBezTo>
                  <a:cubicBezTo>
                    <a:pt x="1303" y="2498"/>
                    <a:pt x="882" y="2310"/>
                    <a:pt x="600" y="1950"/>
                  </a:cubicBezTo>
                  <a:cubicBezTo>
                    <a:pt x="181" y="1416"/>
                    <a:pt x="194" y="654"/>
                    <a:pt x="633" y="138"/>
                  </a:cubicBezTo>
                  <a:cubicBezTo>
                    <a:pt x="663" y="102"/>
                    <a:pt x="659" y="50"/>
                    <a:pt x="623" y="21"/>
                  </a:cubicBezTo>
                  <a:cubicBezTo>
                    <a:pt x="607" y="7"/>
                    <a:pt x="588"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0"/>
            <p:cNvSpPr/>
            <p:nvPr/>
          </p:nvSpPr>
          <p:spPr>
            <a:xfrm>
              <a:off x="2733925" y="3267300"/>
              <a:ext cx="349400" cy="373300"/>
            </a:xfrm>
            <a:custGeom>
              <a:avLst/>
              <a:gdLst/>
              <a:ahLst/>
              <a:cxnLst/>
              <a:rect l="l" t="t" r="r" b="b"/>
              <a:pathLst>
                <a:path w="13976" h="14932" extrusionOk="0">
                  <a:moveTo>
                    <a:pt x="8609" y="0"/>
                  </a:moveTo>
                  <a:cubicBezTo>
                    <a:pt x="7338" y="0"/>
                    <a:pt x="5945" y="235"/>
                    <a:pt x="4554" y="612"/>
                  </a:cubicBezTo>
                  <a:cubicBezTo>
                    <a:pt x="603" y="1680"/>
                    <a:pt x="0" y="5281"/>
                    <a:pt x="1079" y="9636"/>
                  </a:cubicBezTo>
                  <a:cubicBezTo>
                    <a:pt x="2059" y="13599"/>
                    <a:pt x="4857" y="14931"/>
                    <a:pt x="7701" y="14931"/>
                  </a:cubicBezTo>
                  <a:cubicBezTo>
                    <a:pt x="7984" y="14931"/>
                    <a:pt x="8266" y="14918"/>
                    <a:pt x="8548" y="14893"/>
                  </a:cubicBezTo>
                  <a:cubicBezTo>
                    <a:pt x="11864" y="14599"/>
                    <a:pt x="13975" y="11884"/>
                    <a:pt x="13908" y="9162"/>
                  </a:cubicBezTo>
                  <a:cubicBezTo>
                    <a:pt x="13826" y="5803"/>
                    <a:pt x="13627" y="2969"/>
                    <a:pt x="13627" y="2969"/>
                  </a:cubicBezTo>
                  <a:cubicBezTo>
                    <a:pt x="12880" y="796"/>
                    <a:pt x="10950" y="0"/>
                    <a:pt x="8609" y="0"/>
                  </a:cubicBezTo>
                  <a:close/>
                </a:path>
              </a:pathLst>
            </a:custGeom>
            <a:solidFill>
              <a:srgbClr val="E79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0"/>
            <p:cNvSpPr/>
            <p:nvPr/>
          </p:nvSpPr>
          <p:spPr>
            <a:xfrm>
              <a:off x="2958175" y="3320125"/>
              <a:ext cx="750" cy="950"/>
            </a:xfrm>
            <a:custGeom>
              <a:avLst/>
              <a:gdLst/>
              <a:ahLst/>
              <a:cxnLst/>
              <a:rect l="l" t="t" r="r" b="b"/>
              <a:pathLst>
                <a:path w="30" h="38" extrusionOk="0">
                  <a:moveTo>
                    <a:pt x="30" y="37"/>
                  </a:moveTo>
                  <a:cubicBezTo>
                    <a:pt x="11" y="13"/>
                    <a:pt x="1" y="1"/>
                    <a:pt x="1" y="1"/>
                  </a:cubicBezTo>
                  <a:cubicBezTo>
                    <a:pt x="1" y="1"/>
                    <a:pt x="11" y="13"/>
                    <a:pt x="30" y="37"/>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0"/>
            <p:cNvSpPr/>
            <p:nvPr/>
          </p:nvSpPr>
          <p:spPr>
            <a:xfrm>
              <a:off x="2802975" y="3401650"/>
              <a:ext cx="74475" cy="53125"/>
            </a:xfrm>
            <a:custGeom>
              <a:avLst/>
              <a:gdLst/>
              <a:ahLst/>
              <a:cxnLst/>
              <a:rect l="l" t="t" r="r" b="b"/>
              <a:pathLst>
                <a:path w="2979" h="2125" extrusionOk="0">
                  <a:moveTo>
                    <a:pt x="2331" y="1"/>
                  </a:moveTo>
                  <a:cubicBezTo>
                    <a:pt x="2067" y="1"/>
                    <a:pt x="1683" y="154"/>
                    <a:pt x="1107" y="565"/>
                  </a:cubicBezTo>
                  <a:cubicBezTo>
                    <a:pt x="1" y="1353"/>
                    <a:pt x="547" y="1948"/>
                    <a:pt x="547" y="1948"/>
                  </a:cubicBezTo>
                  <a:cubicBezTo>
                    <a:pt x="652" y="2068"/>
                    <a:pt x="783" y="2125"/>
                    <a:pt x="942" y="2125"/>
                  </a:cubicBezTo>
                  <a:cubicBezTo>
                    <a:pt x="1233" y="2125"/>
                    <a:pt x="1617" y="1936"/>
                    <a:pt x="2105" y="1605"/>
                  </a:cubicBezTo>
                  <a:cubicBezTo>
                    <a:pt x="2733" y="1181"/>
                    <a:pt x="2979" y="654"/>
                    <a:pt x="2804" y="311"/>
                  </a:cubicBezTo>
                  <a:cubicBezTo>
                    <a:pt x="2712" y="131"/>
                    <a:pt x="2573" y="1"/>
                    <a:pt x="2331"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0"/>
            <p:cNvSpPr/>
            <p:nvPr/>
          </p:nvSpPr>
          <p:spPr>
            <a:xfrm>
              <a:off x="2980725" y="3389600"/>
              <a:ext cx="76550" cy="44400"/>
            </a:xfrm>
            <a:custGeom>
              <a:avLst/>
              <a:gdLst/>
              <a:ahLst/>
              <a:cxnLst/>
              <a:rect l="l" t="t" r="r" b="b"/>
              <a:pathLst>
                <a:path w="3062" h="1776" extrusionOk="0">
                  <a:moveTo>
                    <a:pt x="689" y="1"/>
                  </a:moveTo>
                  <a:cubicBezTo>
                    <a:pt x="297" y="1"/>
                    <a:pt x="146" y="190"/>
                    <a:pt x="88" y="439"/>
                  </a:cubicBezTo>
                  <a:cubicBezTo>
                    <a:pt x="1" y="814"/>
                    <a:pt x="366" y="1266"/>
                    <a:pt x="1078" y="1528"/>
                  </a:cubicBezTo>
                  <a:cubicBezTo>
                    <a:pt x="1506" y="1685"/>
                    <a:pt x="1854" y="1775"/>
                    <a:pt x="2120" y="1775"/>
                  </a:cubicBezTo>
                  <a:cubicBezTo>
                    <a:pt x="2386" y="1775"/>
                    <a:pt x="2571" y="1685"/>
                    <a:pt x="2674" y="1483"/>
                  </a:cubicBezTo>
                  <a:cubicBezTo>
                    <a:pt x="2674" y="1483"/>
                    <a:pt x="3061" y="773"/>
                    <a:pt x="1797" y="276"/>
                  </a:cubicBezTo>
                  <a:cubicBezTo>
                    <a:pt x="1299" y="81"/>
                    <a:pt x="943" y="1"/>
                    <a:pt x="689"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0"/>
            <p:cNvSpPr/>
            <p:nvPr/>
          </p:nvSpPr>
          <p:spPr>
            <a:xfrm>
              <a:off x="2846325" y="3470500"/>
              <a:ext cx="24750" cy="29700"/>
            </a:xfrm>
            <a:custGeom>
              <a:avLst/>
              <a:gdLst/>
              <a:ahLst/>
              <a:cxnLst/>
              <a:rect l="l" t="t" r="r" b="b"/>
              <a:pathLst>
                <a:path w="990" h="1188" extrusionOk="0">
                  <a:moveTo>
                    <a:pt x="490" y="1"/>
                  </a:moveTo>
                  <a:cubicBezTo>
                    <a:pt x="487" y="1"/>
                    <a:pt x="484" y="1"/>
                    <a:pt x="481" y="1"/>
                  </a:cubicBezTo>
                  <a:cubicBezTo>
                    <a:pt x="211" y="8"/>
                    <a:pt x="0" y="277"/>
                    <a:pt x="8" y="605"/>
                  </a:cubicBezTo>
                  <a:cubicBezTo>
                    <a:pt x="16" y="929"/>
                    <a:pt x="235" y="1188"/>
                    <a:pt x="499" y="1188"/>
                  </a:cubicBezTo>
                  <a:cubicBezTo>
                    <a:pt x="503" y="1188"/>
                    <a:pt x="506" y="1188"/>
                    <a:pt x="509" y="1188"/>
                  </a:cubicBezTo>
                  <a:cubicBezTo>
                    <a:pt x="778" y="1180"/>
                    <a:pt x="989" y="911"/>
                    <a:pt x="982" y="583"/>
                  </a:cubicBezTo>
                  <a:cubicBezTo>
                    <a:pt x="973" y="259"/>
                    <a:pt x="755"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0"/>
            <p:cNvSpPr/>
            <p:nvPr/>
          </p:nvSpPr>
          <p:spPr>
            <a:xfrm>
              <a:off x="2994275" y="3463025"/>
              <a:ext cx="24725" cy="29675"/>
            </a:xfrm>
            <a:custGeom>
              <a:avLst/>
              <a:gdLst/>
              <a:ahLst/>
              <a:cxnLst/>
              <a:rect l="l" t="t" r="r" b="b"/>
              <a:pathLst>
                <a:path w="989" h="1187" extrusionOk="0">
                  <a:moveTo>
                    <a:pt x="490" y="0"/>
                  </a:moveTo>
                  <a:cubicBezTo>
                    <a:pt x="487" y="0"/>
                    <a:pt x="484" y="0"/>
                    <a:pt x="480" y="0"/>
                  </a:cubicBezTo>
                  <a:cubicBezTo>
                    <a:pt x="211" y="6"/>
                    <a:pt x="0" y="277"/>
                    <a:pt x="8" y="605"/>
                  </a:cubicBezTo>
                  <a:cubicBezTo>
                    <a:pt x="16" y="927"/>
                    <a:pt x="235" y="1186"/>
                    <a:pt x="499" y="1186"/>
                  </a:cubicBezTo>
                  <a:cubicBezTo>
                    <a:pt x="502" y="1186"/>
                    <a:pt x="506" y="1186"/>
                    <a:pt x="509" y="1186"/>
                  </a:cubicBezTo>
                  <a:cubicBezTo>
                    <a:pt x="778" y="1180"/>
                    <a:pt x="989" y="909"/>
                    <a:pt x="982" y="582"/>
                  </a:cubicBezTo>
                  <a:cubicBezTo>
                    <a:pt x="973" y="259"/>
                    <a:pt x="755"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0"/>
            <p:cNvSpPr/>
            <p:nvPr/>
          </p:nvSpPr>
          <p:spPr>
            <a:xfrm>
              <a:off x="2726175" y="3504625"/>
              <a:ext cx="65100" cy="51550"/>
            </a:xfrm>
            <a:custGeom>
              <a:avLst/>
              <a:gdLst/>
              <a:ahLst/>
              <a:cxnLst/>
              <a:rect l="l" t="t" r="r" b="b"/>
              <a:pathLst>
                <a:path w="2604" h="2062" extrusionOk="0">
                  <a:moveTo>
                    <a:pt x="1041" y="0"/>
                  </a:moveTo>
                  <a:cubicBezTo>
                    <a:pt x="962" y="0"/>
                    <a:pt x="883" y="10"/>
                    <a:pt x="805" y="28"/>
                  </a:cubicBezTo>
                  <a:cubicBezTo>
                    <a:pt x="304" y="149"/>
                    <a:pt x="26" y="618"/>
                    <a:pt x="15" y="638"/>
                  </a:cubicBezTo>
                  <a:cubicBezTo>
                    <a:pt x="0" y="660"/>
                    <a:pt x="9" y="690"/>
                    <a:pt x="32" y="703"/>
                  </a:cubicBezTo>
                  <a:cubicBezTo>
                    <a:pt x="39" y="707"/>
                    <a:pt x="48" y="710"/>
                    <a:pt x="57" y="710"/>
                  </a:cubicBezTo>
                  <a:cubicBezTo>
                    <a:pt x="73" y="710"/>
                    <a:pt x="89" y="702"/>
                    <a:pt x="97" y="686"/>
                  </a:cubicBezTo>
                  <a:cubicBezTo>
                    <a:pt x="100" y="681"/>
                    <a:pt x="367" y="232"/>
                    <a:pt x="828" y="121"/>
                  </a:cubicBezTo>
                  <a:cubicBezTo>
                    <a:pt x="897" y="105"/>
                    <a:pt x="967" y="97"/>
                    <a:pt x="1038" y="97"/>
                  </a:cubicBezTo>
                  <a:cubicBezTo>
                    <a:pt x="1241" y="97"/>
                    <a:pt x="1451" y="164"/>
                    <a:pt x="1663" y="299"/>
                  </a:cubicBezTo>
                  <a:cubicBezTo>
                    <a:pt x="2481" y="815"/>
                    <a:pt x="1995" y="1984"/>
                    <a:pt x="1990" y="1995"/>
                  </a:cubicBezTo>
                  <a:cubicBezTo>
                    <a:pt x="1980" y="2018"/>
                    <a:pt x="1990" y="2047"/>
                    <a:pt x="2015" y="2058"/>
                  </a:cubicBezTo>
                  <a:cubicBezTo>
                    <a:pt x="2021" y="2060"/>
                    <a:pt x="2029" y="2062"/>
                    <a:pt x="2035" y="2062"/>
                  </a:cubicBezTo>
                  <a:cubicBezTo>
                    <a:pt x="2053" y="2062"/>
                    <a:pt x="2070" y="2049"/>
                    <a:pt x="2079" y="2034"/>
                  </a:cubicBezTo>
                  <a:cubicBezTo>
                    <a:pt x="2085" y="2021"/>
                    <a:pt x="2604" y="780"/>
                    <a:pt x="1714" y="217"/>
                  </a:cubicBezTo>
                  <a:cubicBezTo>
                    <a:pt x="1486" y="72"/>
                    <a:pt x="1261" y="0"/>
                    <a:pt x="1041"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0"/>
            <p:cNvSpPr/>
            <p:nvPr/>
          </p:nvSpPr>
          <p:spPr>
            <a:xfrm>
              <a:off x="2745425" y="3524075"/>
              <a:ext cx="36525" cy="9275"/>
            </a:xfrm>
            <a:custGeom>
              <a:avLst/>
              <a:gdLst/>
              <a:ahLst/>
              <a:cxnLst/>
              <a:rect l="l" t="t" r="r" b="b"/>
              <a:pathLst>
                <a:path w="1461" h="371" extrusionOk="0">
                  <a:moveTo>
                    <a:pt x="819" y="1"/>
                  </a:moveTo>
                  <a:cubicBezTo>
                    <a:pt x="394" y="1"/>
                    <a:pt x="30" y="280"/>
                    <a:pt x="25" y="284"/>
                  </a:cubicBezTo>
                  <a:cubicBezTo>
                    <a:pt x="4" y="300"/>
                    <a:pt x="1" y="331"/>
                    <a:pt x="17" y="352"/>
                  </a:cubicBezTo>
                  <a:cubicBezTo>
                    <a:pt x="28" y="363"/>
                    <a:pt x="43" y="370"/>
                    <a:pt x="56" y="370"/>
                  </a:cubicBezTo>
                  <a:cubicBezTo>
                    <a:pt x="65" y="370"/>
                    <a:pt x="76" y="366"/>
                    <a:pt x="85" y="360"/>
                  </a:cubicBezTo>
                  <a:cubicBezTo>
                    <a:pt x="90" y="356"/>
                    <a:pt x="428" y="97"/>
                    <a:pt x="818" y="97"/>
                  </a:cubicBezTo>
                  <a:cubicBezTo>
                    <a:pt x="1002" y="97"/>
                    <a:pt x="1197" y="155"/>
                    <a:pt x="1375" y="324"/>
                  </a:cubicBezTo>
                  <a:cubicBezTo>
                    <a:pt x="1384" y="333"/>
                    <a:pt x="1396" y="338"/>
                    <a:pt x="1408" y="338"/>
                  </a:cubicBezTo>
                  <a:cubicBezTo>
                    <a:pt x="1421" y="338"/>
                    <a:pt x="1433" y="333"/>
                    <a:pt x="1442" y="323"/>
                  </a:cubicBezTo>
                  <a:cubicBezTo>
                    <a:pt x="1460" y="304"/>
                    <a:pt x="1460" y="273"/>
                    <a:pt x="1441" y="256"/>
                  </a:cubicBezTo>
                  <a:cubicBezTo>
                    <a:pt x="1242" y="65"/>
                    <a:pt x="1023" y="1"/>
                    <a:pt x="819"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60"/>
            <p:cNvSpPr/>
            <p:nvPr/>
          </p:nvSpPr>
          <p:spPr>
            <a:xfrm>
              <a:off x="2918350" y="3389675"/>
              <a:ext cx="50000" cy="123175"/>
            </a:xfrm>
            <a:custGeom>
              <a:avLst/>
              <a:gdLst/>
              <a:ahLst/>
              <a:cxnLst/>
              <a:rect l="l" t="t" r="r" b="b"/>
              <a:pathLst>
                <a:path w="2000" h="4927" extrusionOk="0">
                  <a:moveTo>
                    <a:pt x="187" y="1"/>
                  </a:moveTo>
                  <a:cubicBezTo>
                    <a:pt x="163" y="1"/>
                    <a:pt x="141" y="22"/>
                    <a:pt x="139" y="47"/>
                  </a:cubicBezTo>
                  <a:cubicBezTo>
                    <a:pt x="125" y="360"/>
                    <a:pt x="1" y="3123"/>
                    <a:pt x="229" y="3468"/>
                  </a:cubicBezTo>
                  <a:cubicBezTo>
                    <a:pt x="299" y="3572"/>
                    <a:pt x="413" y="3664"/>
                    <a:pt x="601" y="3664"/>
                  </a:cubicBezTo>
                  <a:cubicBezTo>
                    <a:pt x="751" y="3664"/>
                    <a:pt x="949" y="3605"/>
                    <a:pt x="1208" y="3446"/>
                  </a:cubicBezTo>
                  <a:cubicBezTo>
                    <a:pt x="1219" y="3439"/>
                    <a:pt x="1228" y="3434"/>
                    <a:pt x="1233" y="3431"/>
                  </a:cubicBezTo>
                  <a:cubicBezTo>
                    <a:pt x="1313" y="3387"/>
                    <a:pt x="1387" y="3365"/>
                    <a:pt x="1455" y="3365"/>
                  </a:cubicBezTo>
                  <a:cubicBezTo>
                    <a:pt x="1531" y="3365"/>
                    <a:pt x="1599" y="3392"/>
                    <a:pt x="1657" y="3447"/>
                  </a:cubicBezTo>
                  <a:cubicBezTo>
                    <a:pt x="1842" y="3618"/>
                    <a:pt x="1894" y="4024"/>
                    <a:pt x="1766" y="4297"/>
                  </a:cubicBezTo>
                  <a:cubicBezTo>
                    <a:pt x="1604" y="4646"/>
                    <a:pt x="1223" y="4834"/>
                    <a:pt x="1219" y="4835"/>
                  </a:cubicBezTo>
                  <a:cubicBezTo>
                    <a:pt x="1196" y="4847"/>
                    <a:pt x="1185" y="4876"/>
                    <a:pt x="1197" y="4899"/>
                  </a:cubicBezTo>
                  <a:cubicBezTo>
                    <a:pt x="1205" y="4918"/>
                    <a:pt x="1223" y="4927"/>
                    <a:pt x="1242" y="4927"/>
                  </a:cubicBezTo>
                  <a:cubicBezTo>
                    <a:pt x="1248" y="4927"/>
                    <a:pt x="1254" y="4924"/>
                    <a:pt x="1261" y="4924"/>
                  </a:cubicBezTo>
                  <a:cubicBezTo>
                    <a:pt x="1277" y="4917"/>
                    <a:pt x="1676" y="4720"/>
                    <a:pt x="1854" y="4339"/>
                  </a:cubicBezTo>
                  <a:cubicBezTo>
                    <a:pt x="2000" y="4027"/>
                    <a:pt x="1938" y="3577"/>
                    <a:pt x="1724" y="3378"/>
                  </a:cubicBezTo>
                  <a:cubicBezTo>
                    <a:pt x="1648" y="3306"/>
                    <a:pt x="1557" y="3269"/>
                    <a:pt x="1457" y="3269"/>
                  </a:cubicBezTo>
                  <a:cubicBezTo>
                    <a:pt x="1372" y="3269"/>
                    <a:pt x="1281" y="3295"/>
                    <a:pt x="1188" y="3348"/>
                  </a:cubicBezTo>
                  <a:cubicBezTo>
                    <a:pt x="1181" y="3350"/>
                    <a:pt x="1172" y="3357"/>
                    <a:pt x="1159" y="3364"/>
                  </a:cubicBezTo>
                  <a:cubicBezTo>
                    <a:pt x="936" y="3501"/>
                    <a:pt x="751" y="3570"/>
                    <a:pt x="604" y="3570"/>
                  </a:cubicBezTo>
                  <a:cubicBezTo>
                    <a:pt x="476" y="3570"/>
                    <a:pt x="378" y="3518"/>
                    <a:pt x="310" y="3415"/>
                  </a:cubicBezTo>
                  <a:cubicBezTo>
                    <a:pt x="131" y="3147"/>
                    <a:pt x="196" y="895"/>
                    <a:pt x="237" y="51"/>
                  </a:cubicBezTo>
                  <a:cubicBezTo>
                    <a:pt x="238" y="24"/>
                    <a:pt x="217" y="2"/>
                    <a:pt x="191" y="1"/>
                  </a:cubicBezTo>
                  <a:cubicBezTo>
                    <a:pt x="189" y="1"/>
                    <a:pt x="188" y="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0"/>
            <p:cNvSpPr/>
            <p:nvPr/>
          </p:nvSpPr>
          <p:spPr>
            <a:xfrm>
              <a:off x="2909600" y="3535350"/>
              <a:ext cx="57200" cy="19950"/>
            </a:xfrm>
            <a:custGeom>
              <a:avLst/>
              <a:gdLst/>
              <a:ahLst/>
              <a:cxnLst/>
              <a:rect l="l" t="t" r="r" b="b"/>
              <a:pathLst>
                <a:path w="2288" h="798" extrusionOk="0">
                  <a:moveTo>
                    <a:pt x="79" y="0"/>
                  </a:moveTo>
                  <a:cubicBezTo>
                    <a:pt x="40" y="0"/>
                    <a:pt x="19" y="1"/>
                    <a:pt x="19" y="1"/>
                  </a:cubicBezTo>
                  <a:cubicBezTo>
                    <a:pt x="19" y="1"/>
                    <a:pt x="1" y="238"/>
                    <a:pt x="60" y="520"/>
                  </a:cubicBezTo>
                  <a:cubicBezTo>
                    <a:pt x="165" y="513"/>
                    <a:pt x="281" y="509"/>
                    <a:pt x="406" y="509"/>
                  </a:cubicBezTo>
                  <a:cubicBezTo>
                    <a:pt x="890" y="509"/>
                    <a:pt x="1519" y="570"/>
                    <a:pt x="2176" y="797"/>
                  </a:cubicBezTo>
                  <a:cubicBezTo>
                    <a:pt x="2278" y="558"/>
                    <a:pt x="2287" y="343"/>
                    <a:pt x="2287" y="343"/>
                  </a:cubicBezTo>
                  <a:cubicBezTo>
                    <a:pt x="1376" y="22"/>
                    <a:pt x="337"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0"/>
            <p:cNvSpPr/>
            <p:nvPr/>
          </p:nvSpPr>
          <p:spPr>
            <a:xfrm>
              <a:off x="2911150" y="3548075"/>
              <a:ext cx="52900" cy="23250"/>
            </a:xfrm>
            <a:custGeom>
              <a:avLst/>
              <a:gdLst/>
              <a:ahLst/>
              <a:cxnLst/>
              <a:rect l="l" t="t" r="r" b="b"/>
              <a:pathLst>
                <a:path w="2116" h="930" extrusionOk="0">
                  <a:moveTo>
                    <a:pt x="345" y="0"/>
                  </a:moveTo>
                  <a:cubicBezTo>
                    <a:pt x="220" y="0"/>
                    <a:pt x="104" y="4"/>
                    <a:pt x="0" y="11"/>
                  </a:cubicBezTo>
                  <a:cubicBezTo>
                    <a:pt x="81" y="388"/>
                    <a:pt x="303" y="846"/>
                    <a:pt x="906" y="917"/>
                  </a:cubicBezTo>
                  <a:cubicBezTo>
                    <a:pt x="980" y="926"/>
                    <a:pt x="1049" y="930"/>
                    <a:pt x="1115" y="930"/>
                  </a:cubicBezTo>
                  <a:cubicBezTo>
                    <a:pt x="1711" y="930"/>
                    <a:pt x="1988" y="590"/>
                    <a:pt x="2115" y="288"/>
                  </a:cubicBezTo>
                  <a:cubicBezTo>
                    <a:pt x="1458" y="61"/>
                    <a:pt x="828" y="0"/>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0"/>
            <p:cNvSpPr/>
            <p:nvPr/>
          </p:nvSpPr>
          <p:spPr>
            <a:xfrm>
              <a:off x="3055275" y="3471525"/>
              <a:ext cx="60625" cy="58325"/>
            </a:xfrm>
            <a:custGeom>
              <a:avLst/>
              <a:gdLst/>
              <a:ahLst/>
              <a:cxnLst/>
              <a:rect l="l" t="t" r="r" b="b"/>
              <a:pathLst>
                <a:path w="2425" h="2333" extrusionOk="0">
                  <a:moveTo>
                    <a:pt x="1553" y="0"/>
                  </a:moveTo>
                  <a:cubicBezTo>
                    <a:pt x="1521" y="0"/>
                    <a:pt x="1489" y="2"/>
                    <a:pt x="1456" y="5"/>
                  </a:cubicBezTo>
                  <a:cubicBezTo>
                    <a:pt x="1157" y="33"/>
                    <a:pt x="887" y="193"/>
                    <a:pt x="658" y="481"/>
                  </a:cubicBezTo>
                  <a:cubicBezTo>
                    <a:pt x="1" y="1301"/>
                    <a:pt x="897" y="2306"/>
                    <a:pt x="906" y="2317"/>
                  </a:cubicBezTo>
                  <a:cubicBezTo>
                    <a:pt x="913" y="2327"/>
                    <a:pt x="925" y="2333"/>
                    <a:pt x="937" y="2333"/>
                  </a:cubicBezTo>
                  <a:cubicBezTo>
                    <a:pt x="943" y="2333"/>
                    <a:pt x="948" y="2332"/>
                    <a:pt x="954" y="2329"/>
                  </a:cubicBezTo>
                  <a:cubicBezTo>
                    <a:pt x="960" y="2327"/>
                    <a:pt x="965" y="2324"/>
                    <a:pt x="972" y="2319"/>
                  </a:cubicBezTo>
                  <a:cubicBezTo>
                    <a:pt x="992" y="2301"/>
                    <a:pt x="993" y="2271"/>
                    <a:pt x="976" y="2251"/>
                  </a:cubicBezTo>
                  <a:cubicBezTo>
                    <a:pt x="967" y="2243"/>
                    <a:pt x="126" y="1298"/>
                    <a:pt x="732" y="541"/>
                  </a:cubicBezTo>
                  <a:cubicBezTo>
                    <a:pt x="945" y="275"/>
                    <a:pt x="1190" y="127"/>
                    <a:pt x="1464" y="101"/>
                  </a:cubicBezTo>
                  <a:cubicBezTo>
                    <a:pt x="1493" y="98"/>
                    <a:pt x="1522" y="97"/>
                    <a:pt x="1550" y="97"/>
                  </a:cubicBezTo>
                  <a:cubicBezTo>
                    <a:pt x="1983" y="97"/>
                    <a:pt x="2336" y="393"/>
                    <a:pt x="2339" y="396"/>
                  </a:cubicBezTo>
                  <a:cubicBezTo>
                    <a:pt x="2349" y="404"/>
                    <a:pt x="2360" y="407"/>
                    <a:pt x="2371" y="407"/>
                  </a:cubicBezTo>
                  <a:cubicBezTo>
                    <a:pt x="2385" y="407"/>
                    <a:pt x="2398" y="402"/>
                    <a:pt x="2407" y="391"/>
                  </a:cubicBezTo>
                  <a:cubicBezTo>
                    <a:pt x="2425" y="371"/>
                    <a:pt x="2422" y="340"/>
                    <a:pt x="2402" y="323"/>
                  </a:cubicBezTo>
                  <a:cubicBezTo>
                    <a:pt x="2386" y="309"/>
                    <a:pt x="2020" y="0"/>
                    <a:pt x="1553"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0"/>
            <p:cNvSpPr/>
            <p:nvPr/>
          </p:nvSpPr>
          <p:spPr>
            <a:xfrm>
              <a:off x="3066300" y="3494325"/>
              <a:ext cx="34950" cy="14375"/>
            </a:xfrm>
            <a:custGeom>
              <a:avLst/>
              <a:gdLst/>
              <a:ahLst/>
              <a:cxnLst/>
              <a:rect l="l" t="t" r="r" b="b"/>
              <a:pathLst>
                <a:path w="1398" h="575" extrusionOk="0">
                  <a:moveTo>
                    <a:pt x="899" y="1"/>
                  </a:moveTo>
                  <a:cubicBezTo>
                    <a:pt x="598" y="1"/>
                    <a:pt x="222" y="95"/>
                    <a:pt x="12" y="504"/>
                  </a:cubicBezTo>
                  <a:cubicBezTo>
                    <a:pt x="0" y="528"/>
                    <a:pt x="9" y="556"/>
                    <a:pt x="33" y="570"/>
                  </a:cubicBezTo>
                  <a:cubicBezTo>
                    <a:pt x="39" y="573"/>
                    <a:pt x="47" y="575"/>
                    <a:pt x="54" y="575"/>
                  </a:cubicBezTo>
                  <a:cubicBezTo>
                    <a:pt x="71" y="575"/>
                    <a:pt x="89" y="565"/>
                    <a:pt x="98" y="549"/>
                  </a:cubicBezTo>
                  <a:cubicBezTo>
                    <a:pt x="286" y="182"/>
                    <a:pt x="626" y="97"/>
                    <a:pt x="900" y="97"/>
                  </a:cubicBezTo>
                  <a:cubicBezTo>
                    <a:pt x="1136" y="97"/>
                    <a:pt x="1324" y="160"/>
                    <a:pt x="1328" y="161"/>
                  </a:cubicBezTo>
                  <a:cubicBezTo>
                    <a:pt x="1333" y="162"/>
                    <a:pt x="1338" y="163"/>
                    <a:pt x="1343" y="163"/>
                  </a:cubicBezTo>
                  <a:cubicBezTo>
                    <a:pt x="1348" y="163"/>
                    <a:pt x="1352" y="163"/>
                    <a:pt x="1357" y="162"/>
                  </a:cubicBezTo>
                  <a:cubicBezTo>
                    <a:pt x="1371" y="157"/>
                    <a:pt x="1384" y="145"/>
                    <a:pt x="1388" y="131"/>
                  </a:cubicBezTo>
                  <a:cubicBezTo>
                    <a:pt x="1397" y="106"/>
                    <a:pt x="1384" y="79"/>
                    <a:pt x="1359" y="70"/>
                  </a:cubicBezTo>
                  <a:cubicBezTo>
                    <a:pt x="1354" y="68"/>
                    <a:pt x="1153" y="1"/>
                    <a:pt x="899"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0"/>
            <p:cNvSpPr/>
            <p:nvPr/>
          </p:nvSpPr>
          <p:spPr>
            <a:xfrm>
              <a:off x="2804975" y="3518625"/>
              <a:ext cx="81950" cy="43800"/>
            </a:xfrm>
            <a:custGeom>
              <a:avLst/>
              <a:gdLst/>
              <a:ahLst/>
              <a:cxnLst/>
              <a:rect l="l" t="t" r="r" b="b"/>
              <a:pathLst>
                <a:path w="3278" h="1752" extrusionOk="0">
                  <a:moveTo>
                    <a:pt x="1296" y="1"/>
                  </a:moveTo>
                  <a:cubicBezTo>
                    <a:pt x="652" y="1"/>
                    <a:pt x="144" y="236"/>
                    <a:pt x="80" y="606"/>
                  </a:cubicBezTo>
                  <a:cubicBezTo>
                    <a:pt x="1" y="1065"/>
                    <a:pt x="634" y="1560"/>
                    <a:pt x="1495" y="1709"/>
                  </a:cubicBezTo>
                  <a:cubicBezTo>
                    <a:pt x="1663" y="1738"/>
                    <a:pt x="1828" y="1752"/>
                    <a:pt x="1984" y="1752"/>
                  </a:cubicBezTo>
                  <a:cubicBezTo>
                    <a:pt x="2628" y="1752"/>
                    <a:pt x="3134" y="1516"/>
                    <a:pt x="3198" y="1147"/>
                  </a:cubicBezTo>
                  <a:cubicBezTo>
                    <a:pt x="3278" y="688"/>
                    <a:pt x="2645" y="194"/>
                    <a:pt x="1783" y="43"/>
                  </a:cubicBezTo>
                  <a:cubicBezTo>
                    <a:pt x="1616" y="15"/>
                    <a:pt x="1452" y="1"/>
                    <a:pt x="1296" y="1"/>
                  </a:cubicBezTo>
                  <a:close/>
                </a:path>
              </a:pathLst>
            </a:custGeom>
            <a:solidFill>
              <a:srgbClr val="DC8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0"/>
            <p:cNvSpPr/>
            <p:nvPr/>
          </p:nvSpPr>
          <p:spPr>
            <a:xfrm>
              <a:off x="2980125" y="3509575"/>
              <a:ext cx="82475" cy="45725"/>
            </a:xfrm>
            <a:custGeom>
              <a:avLst/>
              <a:gdLst/>
              <a:ahLst/>
              <a:cxnLst/>
              <a:rect l="l" t="t" r="r" b="b"/>
              <a:pathLst>
                <a:path w="3299" h="1829" extrusionOk="0">
                  <a:moveTo>
                    <a:pt x="2142" y="0"/>
                  </a:moveTo>
                  <a:cubicBezTo>
                    <a:pt x="1920" y="0"/>
                    <a:pt x="1677" y="32"/>
                    <a:pt x="1429" y="100"/>
                  </a:cubicBezTo>
                  <a:cubicBezTo>
                    <a:pt x="585" y="327"/>
                    <a:pt x="0" y="877"/>
                    <a:pt x="122" y="1327"/>
                  </a:cubicBezTo>
                  <a:cubicBezTo>
                    <a:pt x="208" y="1645"/>
                    <a:pt x="623" y="1828"/>
                    <a:pt x="1156" y="1828"/>
                  </a:cubicBezTo>
                  <a:cubicBezTo>
                    <a:pt x="1379" y="1828"/>
                    <a:pt x="1621" y="1796"/>
                    <a:pt x="1869" y="1729"/>
                  </a:cubicBezTo>
                  <a:cubicBezTo>
                    <a:pt x="2713" y="1501"/>
                    <a:pt x="3298" y="951"/>
                    <a:pt x="3175" y="500"/>
                  </a:cubicBezTo>
                  <a:cubicBezTo>
                    <a:pt x="3090" y="183"/>
                    <a:pt x="2675" y="0"/>
                    <a:pt x="2142" y="0"/>
                  </a:cubicBezTo>
                  <a:close/>
                </a:path>
              </a:pathLst>
            </a:custGeom>
            <a:solidFill>
              <a:srgbClr val="DC8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0"/>
            <p:cNvSpPr/>
            <p:nvPr/>
          </p:nvSpPr>
          <p:spPr>
            <a:xfrm>
              <a:off x="3084725" y="3857425"/>
              <a:ext cx="1325" cy="4525"/>
            </a:xfrm>
            <a:custGeom>
              <a:avLst/>
              <a:gdLst/>
              <a:ahLst/>
              <a:cxnLst/>
              <a:rect l="l" t="t" r="r" b="b"/>
              <a:pathLst>
                <a:path w="53" h="181" extrusionOk="0">
                  <a:moveTo>
                    <a:pt x="0" y="1"/>
                  </a:moveTo>
                  <a:cubicBezTo>
                    <a:pt x="7" y="56"/>
                    <a:pt x="12" y="114"/>
                    <a:pt x="18" y="180"/>
                  </a:cubicBezTo>
                  <a:lnTo>
                    <a:pt x="33" y="109"/>
                  </a:lnTo>
                  <a:lnTo>
                    <a:pt x="53" y="19"/>
                  </a:lnTo>
                  <a:cubicBezTo>
                    <a:pt x="52" y="18"/>
                    <a:pt x="33" y="14"/>
                    <a:pt x="0" y="1"/>
                  </a:cubicBezTo>
                  <a:close/>
                </a:path>
              </a:pathLst>
            </a:custGeom>
            <a:solidFill>
              <a:srgbClr val="BB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0"/>
            <p:cNvSpPr/>
            <p:nvPr/>
          </p:nvSpPr>
          <p:spPr>
            <a:xfrm>
              <a:off x="2691975" y="3224200"/>
              <a:ext cx="437625" cy="253825"/>
            </a:xfrm>
            <a:custGeom>
              <a:avLst/>
              <a:gdLst/>
              <a:ahLst/>
              <a:cxnLst/>
              <a:rect l="l" t="t" r="r" b="b"/>
              <a:pathLst>
                <a:path w="17505" h="10153" extrusionOk="0">
                  <a:moveTo>
                    <a:pt x="10204" y="0"/>
                  </a:moveTo>
                  <a:cubicBezTo>
                    <a:pt x="8646" y="0"/>
                    <a:pt x="6961" y="292"/>
                    <a:pt x="5399" y="989"/>
                  </a:cubicBezTo>
                  <a:cubicBezTo>
                    <a:pt x="5399" y="989"/>
                    <a:pt x="951" y="1741"/>
                    <a:pt x="476" y="4369"/>
                  </a:cubicBezTo>
                  <a:cubicBezTo>
                    <a:pt x="1" y="6998"/>
                    <a:pt x="1733" y="10152"/>
                    <a:pt x="1733" y="10152"/>
                  </a:cubicBezTo>
                  <a:cubicBezTo>
                    <a:pt x="1733" y="10152"/>
                    <a:pt x="4436" y="9059"/>
                    <a:pt x="5887" y="4057"/>
                  </a:cubicBezTo>
                  <a:cubicBezTo>
                    <a:pt x="5887" y="4057"/>
                    <a:pt x="15329" y="9188"/>
                    <a:pt x="16662" y="9188"/>
                  </a:cubicBezTo>
                  <a:cubicBezTo>
                    <a:pt x="16712" y="9188"/>
                    <a:pt x="16750" y="9181"/>
                    <a:pt x="16776" y="9166"/>
                  </a:cubicBezTo>
                  <a:cubicBezTo>
                    <a:pt x="17505" y="8754"/>
                    <a:pt x="17089" y="3322"/>
                    <a:pt x="15638" y="1698"/>
                  </a:cubicBezTo>
                  <a:cubicBezTo>
                    <a:pt x="14755" y="709"/>
                    <a:pt x="12632" y="0"/>
                    <a:pt x="10204" y="0"/>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0"/>
            <p:cNvSpPr/>
            <p:nvPr/>
          </p:nvSpPr>
          <p:spPr>
            <a:xfrm>
              <a:off x="2787600" y="3203500"/>
              <a:ext cx="73125" cy="64175"/>
            </a:xfrm>
            <a:custGeom>
              <a:avLst/>
              <a:gdLst/>
              <a:ahLst/>
              <a:cxnLst/>
              <a:rect l="l" t="t" r="r" b="b"/>
              <a:pathLst>
                <a:path w="2925" h="2567" extrusionOk="0">
                  <a:moveTo>
                    <a:pt x="1993" y="1"/>
                  </a:moveTo>
                  <a:cubicBezTo>
                    <a:pt x="1403" y="1"/>
                    <a:pt x="1588" y="2107"/>
                    <a:pt x="1588" y="2107"/>
                  </a:cubicBezTo>
                  <a:cubicBezTo>
                    <a:pt x="1588" y="2107"/>
                    <a:pt x="1233" y="884"/>
                    <a:pt x="696" y="884"/>
                  </a:cubicBezTo>
                  <a:cubicBezTo>
                    <a:pt x="663" y="884"/>
                    <a:pt x="629" y="889"/>
                    <a:pt x="595" y="898"/>
                  </a:cubicBezTo>
                  <a:cubicBezTo>
                    <a:pt x="1" y="1069"/>
                    <a:pt x="1273" y="2567"/>
                    <a:pt x="1273" y="2567"/>
                  </a:cubicBezTo>
                  <a:lnTo>
                    <a:pt x="1983" y="2533"/>
                  </a:lnTo>
                  <a:cubicBezTo>
                    <a:pt x="2623" y="2213"/>
                    <a:pt x="2925" y="432"/>
                    <a:pt x="2148" y="42"/>
                  </a:cubicBezTo>
                  <a:cubicBezTo>
                    <a:pt x="2091" y="14"/>
                    <a:pt x="2040" y="1"/>
                    <a:pt x="1993" y="1"/>
                  </a:cubicBez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0"/>
            <p:cNvSpPr/>
            <p:nvPr/>
          </p:nvSpPr>
          <p:spPr>
            <a:xfrm>
              <a:off x="3284000" y="3811550"/>
              <a:ext cx="40975" cy="44425"/>
            </a:xfrm>
            <a:custGeom>
              <a:avLst/>
              <a:gdLst/>
              <a:ahLst/>
              <a:cxnLst/>
              <a:rect l="l" t="t" r="r" b="b"/>
              <a:pathLst>
                <a:path w="1639" h="1777" extrusionOk="0">
                  <a:moveTo>
                    <a:pt x="55" y="0"/>
                  </a:moveTo>
                  <a:cubicBezTo>
                    <a:pt x="34" y="0"/>
                    <a:pt x="15" y="13"/>
                    <a:pt x="9" y="34"/>
                  </a:cubicBezTo>
                  <a:cubicBezTo>
                    <a:pt x="1" y="60"/>
                    <a:pt x="15" y="88"/>
                    <a:pt x="40" y="95"/>
                  </a:cubicBezTo>
                  <a:cubicBezTo>
                    <a:pt x="54" y="100"/>
                    <a:pt x="1536" y="586"/>
                    <a:pt x="1486" y="1725"/>
                  </a:cubicBezTo>
                  <a:cubicBezTo>
                    <a:pt x="1484" y="1753"/>
                    <a:pt x="1505" y="1775"/>
                    <a:pt x="1531" y="1776"/>
                  </a:cubicBezTo>
                  <a:lnTo>
                    <a:pt x="1534" y="1776"/>
                  </a:lnTo>
                  <a:cubicBezTo>
                    <a:pt x="1559" y="1776"/>
                    <a:pt x="1581" y="1756"/>
                    <a:pt x="1583" y="1730"/>
                  </a:cubicBezTo>
                  <a:cubicBezTo>
                    <a:pt x="1638" y="516"/>
                    <a:pt x="85" y="8"/>
                    <a:pt x="69" y="2"/>
                  </a:cubicBezTo>
                  <a:cubicBezTo>
                    <a:pt x="65" y="1"/>
                    <a:pt x="60" y="0"/>
                    <a:pt x="55"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0"/>
            <p:cNvSpPr/>
            <p:nvPr/>
          </p:nvSpPr>
          <p:spPr>
            <a:xfrm>
              <a:off x="3143200" y="3938250"/>
              <a:ext cx="8100" cy="69525"/>
            </a:xfrm>
            <a:custGeom>
              <a:avLst/>
              <a:gdLst/>
              <a:ahLst/>
              <a:cxnLst/>
              <a:rect l="l" t="t" r="r" b="b"/>
              <a:pathLst>
                <a:path w="324" h="2781" extrusionOk="0">
                  <a:moveTo>
                    <a:pt x="50" y="0"/>
                  </a:moveTo>
                  <a:cubicBezTo>
                    <a:pt x="49" y="0"/>
                    <a:pt x="49" y="1"/>
                    <a:pt x="48" y="1"/>
                  </a:cubicBezTo>
                  <a:cubicBezTo>
                    <a:pt x="21" y="2"/>
                    <a:pt x="1" y="27"/>
                    <a:pt x="4" y="53"/>
                  </a:cubicBezTo>
                  <a:cubicBezTo>
                    <a:pt x="5" y="74"/>
                    <a:pt x="188" y="2120"/>
                    <a:pt x="224" y="2735"/>
                  </a:cubicBezTo>
                  <a:cubicBezTo>
                    <a:pt x="225" y="2761"/>
                    <a:pt x="246" y="2779"/>
                    <a:pt x="272" y="2779"/>
                  </a:cubicBezTo>
                  <a:cubicBezTo>
                    <a:pt x="272" y="2779"/>
                    <a:pt x="273" y="2779"/>
                    <a:pt x="276" y="2780"/>
                  </a:cubicBezTo>
                  <a:cubicBezTo>
                    <a:pt x="304" y="2779"/>
                    <a:pt x="323" y="2756"/>
                    <a:pt x="322" y="2730"/>
                  </a:cubicBezTo>
                  <a:cubicBezTo>
                    <a:pt x="286" y="2113"/>
                    <a:pt x="101" y="65"/>
                    <a:pt x="100" y="44"/>
                  </a:cubicBezTo>
                  <a:cubicBezTo>
                    <a:pt x="99" y="18"/>
                    <a:pt x="76" y="0"/>
                    <a:pt x="50"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0"/>
            <p:cNvSpPr/>
            <p:nvPr/>
          </p:nvSpPr>
          <p:spPr>
            <a:xfrm>
              <a:off x="3260850" y="3447225"/>
              <a:ext cx="369450" cy="250600"/>
            </a:xfrm>
            <a:custGeom>
              <a:avLst/>
              <a:gdLst/>
              <a:ahLst/>
              <a:cxnLst/>
              <a:rect l="l" t="t" r="r" b="b"/>
              <a:pathLst>
                <a:path w="14778" h="10024" extrusionOk="0">
                  <a:moveTo>
                    <a:pt x="13249" y="1"/>
                  </a:moveTo>
                  <a:cubicBezTo>
                    <a:pt x="13212" y="1"/>
                    <a:pt x="13191" y="2"/>
                    <a:pt x="13191" y="2"/>
                  </a:cubicBezTo>
                  <a:lnTo>
                    <a:pt x="1630" y="2"/>
                  </a:lnTo>
                  <a:cubicBezTo>
                    <a:pt x="919" y="2"/>
                    <a:pt x="160" y="34"/>
                    <a:pt x="160" y="996"/>
                  </a:cubicBezTo>
                  <a:cubicBezTo>
                    <a:pt x="160" y="1959"/>
                    <a:pt x="1" y="7954"/>
                    <a:pt x="143" y="8860"/>
                  </a:cubicBezTo>
                  <a:cubicBezTo>
                    <a:pt x="262" y="9615"/>
                    <a:pt x="681" y="9981"/>
                    <a:pt x="2435" y="10013"/>
                  </a:cubicBezTo>
                  <a:cubicBezTo>
                    <a:pt x="2858" y="10020"/>
                    <a:pt x="3642" y="10023"/>
                    <a:pt x="4598" y="10023"/>
                  </a:cubicBezTo>
                  <a:cubicBezTo>
                    <a:pt x="6899" y="10023"/>
                    <a:pt x="10205" y="10007"/>
                    <a:pt x="11932" y="10007"/>
                  </a:cubicBezTo>
                  <a:cubicBezTo>
                    <a:pt x="12460" y="10007"/>
                    <a:pt x="12841" y="10009"/>
                    <a:pt x="13000" y="10013"/>
                  </a:cubicBezTo>
                  <a:cubicBezTo>
                    <a:pt x="13058" y="10014"/>
                    <a:pt x="13121" y="10015"/>
                    <a:pt x="13188" y="10015"/>
                  </a:cubicBezTo>
                  <a:cubicBezTo>
                    <a:pt x="13776" y="10015"/>
                    <a:pt x="14643" y="9911"/>
                    <a:pt x="14706" y="8889"/>
                  </a:cubicBezTo>
                  <a:cubicBezTo>
                    <a:pt x="14778" y="7731"/>
                    <a:pt x="14759" y="2198"/>
                    <a:pt x="14752" y="1155"/>
                  </a:cubicBezTo>
                  <a:cubicBezTo>
                    <a:pt x="14760" y="63"/>
                    <a:pt x="13532" y="1"/>
                    <a:pt x="13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0"/>
            <p:cNvSpPr/>
            <p:nvPr/>
          </p:nvSpPr>
          <p:spPr>
            <a:xfrm>
              <a:off x="3431225" y="3676200"/>
              <a:ext cx="77275" cy="82625"/>
            </a:xfrm>
            <a:custGeom>
              <a:avLst/>
              <a:gdLst/>
              <a:ahLst/>
              <a:cxnLst/>
              <a:rect l="l" t="t" r="r" b="b"/>
              <a:pathLst>
                <a:path w="3091" h="3305" extrusionOk="0">
                  <a:moveTo>
                    <a:pt x="3090" y="1"/>
                  </a:moveTo>
                  <a:lnTo>
                    <a:pt x="830" y="300"/>
                  </a:lnTo>
                  <a:cubicBezTo>
                    <a:pt x="830" y="300"/>
                    <a:pt x="738" y="2017"/>
                    <a:pt x="0" y="3305"/>
                  </a:cubicBezTo>
                  <a:cubicBezTo>
                    <a:pt x="0" y="3305"/>
                    <a:pt x="2352" y="2918"/>
                    <a:pt x="30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0"/>
            <p:cNvSpPr/>
            <p:nvPr/>
          </p:nvSpPr>
          <p:spPr>
            <a:xfrm>
              <a:off x="3515300" y="3605275"/>
              <a:ext cx="35075" cy="32075"/>
            </a:xfrm>
            <a:custGeom>
              <a:avLst/>
              <a:gdLst/>
              <a:ahLst/>
              <a:cxnLst/>
              <a:rect l="l" t="t" r="r" b="b"/>
              <a:pathLst>
                <a:path w="1403" h="1283" extrusionOk="0">
                  <a:moveTo>
                    <a:pt x="867" y="1"/>
                  </a:moveTo>
                  <a:cubicBezTo>
                    <a:pt x="594" y="1"/>
                    <a:pt x="259" y="2"/>
                    <a:pt x="159" y="6"/>
                  </a:cubicBezTo>
                  <a:cubicBezTo>
                    <a:pt x="2" y="12"/>
                    <a:pt x="2" y="105"/>
                    <a:pt x="4" y="155"/>
                  </a:cubicBezTo>
                  <a:cubicBezTo>
                    <a:pt x="7" y="233"/>
                    <a:pt x="1" y="924"/>
                    <a:pt x="4" y="1077"/>
                  </a:cubicBezTo>
                  <a:cubicBezTo>
                    <a:pt x="8" y="1230"/>
                    <a:pt x="59" y="1267"/>
                    <a:pt x="163" y="1277"/>
                  </a:cubicBezTo>
                  <a:cubicBezTo>
                    <a:pt x="201" y="1281"/>
                    <a:pt x="303" y="1282"/>
                    <a:pt x="430" y="1282"/>
                  </a:cubicBezTo>
                  <a:cubicBezTo>
                    <a:pt x="726" y="1282"/>
                    <a:pt x="1161" y="1275"/>
                    <a:pt x="1254" y="1275"/>
                  </a:cubicBezTo>
                  <a:cubicBezTo>
                    <a:pt x="1387" y="1275"/>
                    <a:pt x="1392" y="1209"/>
                    <a:pt x="1392" y="1149"/>
                  </a:cubicBezTo>
                  <a:lnTo>
                    <a:pt x="1392" y="139"/>
                  </a:lnTo>
                  <a:cubicBezTo>
                    <a:pt x="1392" y="139"/>
                    <a:pt x="1402" y="1"/>
                    <a:pt x="1233" y="1"/>
                  </a:cubicBezTo>
                  <a:cubicBezTo>
                    <a:pt x="1233" y="1"/>
                    <a:pt x="1232" y="1"/>
                    <a:pt x="1231" y="1"/>
                  </a:cubicBezTo>
                  <a:cubicBezTo>
                    <a:pt x="1177" y="1"/>
                    <a:pt x="1033" y="1"/>
                    <a:pt x="8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0"/>
            <p:cNvSpPr/>
            <p:nvPr/>
          </p:nvSpPr>
          <p:spPr>
            <a:xfrm>
              <a:off x="3428975" y="3605250"/>
              <a:ext cx="35125" cy="32050"/>
            </a:xfrm>
            <a:custGeom>
              <a:avLst/>
              <a:gdLst/>
              <a:ahLst/>
              <a:cxnLst/>
              <a:rect l="l" t="t" r="r" b="b"/>
              <a:pathLst>
                <a:path w="1405" h="1282" extrusionOk="0">
                  <a:moveTo>
                    <a:pt x="867" y="1"/>
                  </a:moveTo>
                  <a:cubicBezTo>
                    <a:pt x="594" y="1"/>
                    <a:pt x="259" y="2"/>
                    <a:pt x="159" y="6"/>
                  </a:cubicBezTo>
                  <a:cubicBezTo>
                    <a:pt x="1" y="12"/>
                    <a:pt x="1" y="105"/>
                    <a:pt x="5" y="154"/>
                  </a:cubicBezTo>
                  <a:cubicBezTo>
                    <a:pt x="7" y="232"/>
                    <a:pt x="0" y="924"/>
                    <a:pt x="5" y="1077"/>
                  </a:cubicBezTo>
                  <a:cubicBezTo>
                    <a:pt x="9" y="1229"/>
                    <a:pt x="59" y="1266"/>
                    <a:pt x="163" y="1276"/>
                  </a:cubicBezTo>
                  <a:cubicBezTo>
                    <a:pt x="204" y="1280"/>
                    <a:pt x="315" y="1282"/>
                    <a:pt x="452" y="1282"/>
                  </a:cubicBezTo>
                  <a:cubicBezTo>
                    <a:pt x="747" y="1282"/>
                    <a:pt x="1164" y="1275"/>
                    <a:pt x="1254" y="1275"/>
                  </a:cubicBezTo>
                  <a:cubicBezTo>
                    <a:pt x="1389" y="1275"/>
                    <a:pt x="1393" y="1210"/>
                    <a:pt x="1393" y="1148"/>
                  </a:cubicBezTo>
                  <a:lnTo>
                    <a:pt x="1393" y="137"/>
                  </a:lnTo>
                  <a:cubicBezTo>
                    <a:pt x="1393" y="137"/>
                    <a:pt x="1404" y="1"/>
                    <a:pt x="1234" y="1"/>
                  </a:cubicBezTo>
                  <a:cubicBezTo>
                    <a:pt x="1234" y="1"/>
                    <a:pt x="1233" y="1"/>
                    <a:pt x="1232" y="1"/>
                  </a:cubicBezTo>
                  <a:cubicBezTo>
                    <a:pt x="1177" y="1"/>
                    <a:pt x="1034" y="1"/>
                    <a:pt x="8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60"/>
            <p:cNvSpPr/>
            <p:nvPr/>
          </p:nvSpPr>
          <p:spPr>
            <a:xfrm>
              <a:off x="3342675" y="3605250"/>
              <a:ext cx="35125" cy="32050"/>
            </a:xfrm>
            <a:custGeom>
              <a:avLst/>
              <a:gdLst/>
              <a:ahLst/>
              <a:cxnLst/>
              <a:rect l="l" t="t" r="r" b="b"/>
              <a:pathLst>
                <a:path w="1405" h="1282" extrusionOk="0">
                  <a:moveTo>
                    <a:pt x="867" y="1"/>
                  </a:moveTo>
                  <a:cubicBezTo>
                    <a:pt x="594" y="1"/>
                    <a:pt x="259" y="2"/>
                    <a:pt x="159" y="6"/>
                  </a:cubicBezTo>
                  <a:cubicBezTo>
                    <a:pt x="2" y="12"/>
                    <a:pt x="2" y="105"/>
                    <a:pt x="3" y="154"/>
                  </a:cubicBezTo>
                  <a:cubicBezTo>
                    <a:pt x="7" y="232"/>
                    <a:pt x="0" y="924"/>
                    <a:pt x="3" y="1077"/>
                  </a:cubicBezTo>
                  <a:cubicBezTo>
                    <a:pt x="8" y="1229"/>
                    <a:pt x="59" y="1266"/>
                    <a:pt x="163" y="1276"/>
                  </a:cubicBezTo>
                  <a:cubicBezTo>
                    <a:pt x="203" y="1280"/>
                    <a:pt x="314" y="1282"/>
                    <a:pt x="451" y="1282"/>
                  </a:cubicBezTo>
                  <a:cubicBezTo>
                    <a:pt x="746" y="1282"/>
                    <a:pt x="1163" y="1275"/>
                    <a:pt x="1254" y="1275"/>
                  </a:cubicBezTo>
                  <a:cubicBezTo>
                    <a:pt x="1389" y="1275"/>
                    <a:pt x="1392" y="1210"/>
                    <a:pt x="1392" y="1148"/>
                  </a:cubicBezTo>
                  <a:lnTo>
                    <a:pt x="1392" y="137"/>
                  </a:lnTo>
                  <a:cubicBezTo>
                    <a:pt x="1392" y="137"/>
                    <a:pt x="1404" y="1"/>
                    <a:pt x="1233" y="1"/>
                  </a:cubicBezTo>
                  <a:cubicBezTo>
                    <a:pt x="1232" y="1"/>
                    <a:pt x="1232" y="1"/>
                    <a:pt x="1231" y="1"/>
                  </a:cubicBezTo>
                  <a:cubicBezTo>
                    <a:pt x="1177" y="1"/>
                    <a:pt x="1033" y="1"/>
                    <a:pt x="8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60"/>
          <p:cNvGrpSpPr/>
          <p:nvPr/>
        </p:nvGrpSpPr>
        <p:grpSpPr>
          <a:xfrm>
            <a:off x="3536029" y="2639381"/>
            <a:ext cx="1329869" cy="2372915"/>
            <a:chOff x="3373375" y="2802900"/>
            <a:chExt cx="998250" cy="1781200"/>
          </a:xfrm>
        </p:grpSpPr>
        <p:sp>
          <p:nvSpPr>
            <p:cNvPr id="1243" name="Google Shape;1243;p60"/>
            <p:cNvSpPr/>
            <p:nvPr/>
          </p:nvSpPr>
          <p:spPr>
            <a:xfrm>
              <a:off x="3796275" y="3863800"/>
              <a:ext cx="239625" cy="710425"/>
            </a:xfrm>
            <a:custGeom>
              <a:avLst/>
              <a:gdLst/>
              <a:ahLst/>
              <a:cxnLst/>
              <a:rect l="l" t="t" r="r" b="b"/>
              <a:pathLst>
                <a:path w="9585" h="28417" extrusionOk="0">
                  <a:moveTo>
                    <a:pt x="2499" y="0"/>
                  </a:moveTo>
                  <a:lnTo>
                    <a:pt x="2499" y="0"/>
                  </a:lnTo>
                  <a:cubicBezTo>
                    <a:pt x="2499" y="1"/>
                    <a:pt x="3832" y="19112"/>
                    <a:pt x="4569" y="25336"/>
                  </a:cubicBezTo>
                  <a:cubicBezTo>
                    <a:pt x="4569" y="25336"/>
                    <a:pt x="0" y="26985"/>
                    <a:pt x="0" y="27897"/>
                  </a:cubicBezTo>
                  <a:cubicBezTo>
                    <a:pt x="0" y="28304"/>
                    <a:pt x="1035" y="28417"/>
                    <a:pt x="2184" y="28417"/>
                  </a:cubicBezTo>
                  <a:cubicBezTo>
                    <a:pt x="3618" y="28417"/>
                    <a:pt x="5230" y="28241"/>
                    <a:pt x="5230" y="28241"/>
                  </a:cubicBezTo>
                  <a:cubicBezTo>
                    <a:pt x="5230" y="28241"/>
                    <a:pt x="5692" y="28376"/>
                    <a:pt x="6212" y="28376"/>
                  </a:cubicBezTo>
                  <a:cubicBezTo>
                    <a:pt x="7055" y="28376"/>
                    <a:pt x="8051" y="28022"/>
                    <a:pt x="7481" y="26168"/>
                  </a:cubicBezTo>
                  <a:lnTo>
                    <a:pt x="9584" y="1086"/>
                  </a:lnTo>
                  <a:lnTo>
                    <a:pt x="2499" y="0"/>
                  </a:ln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0"/>
            <p:cNvSpPr/>
            <p:nvPr/>
          </p:nvSpPr>
          <p:spPr>
            <a:xfrm>
              <a:off x="4054925" y="3782475"/>
              <a:ext cx="216650" cy="796375"/>
            </a:xfrm>
            <a:custGeom>
              <a:avLst/>
              <a:gdLst/>
              <a:ahLst/>
              <a:cxnLst/>
              <a:rect l="l" t="t" r="r" b="b"/>
              <a:pathLst>
                <a:path w="8666" h="31855" extrusionOk="0">
                  <a:moveTo>
                    <a:pt x="442" y="1"/>
                  </a:moveTo>
                  <a:cubicBezTo>
                    <a:pt x="162" y="1"/>
                    <a:pt x="0" y="126"/>
                    <a:pt x="12" y="427"/>
                  </a:cubicBezTo>
                  <a:cubicBezTo>
                    <a:pt x="490" y="12721"/>
                    <a:pt x="1335" y="29625"/>
                    <a:pt x="1335" y="29625"/>
                  </a:cubicBezTo>
                  <a:cubicBezTo>
                    <a:pt x="765" y="31479"/>
                    <a:pt x="1761" y="31833"/>
                    <a:pt x="2604" y="31833"/>
                  </a:cubicBezTo>
                  <a:cubicBezTo>
                    <a:pt x="3124" y="31833"/>
                    <a:pt x="3586" y="31698"/>
                    <a:pt x="3586" y="31698"/>
                  </a:cubicBezTo>
                  <a:cubicBezTo>
                    <a:pt x="3586" y="31698"/>
                    <a:pt x="5066" y="31854"/>
                    <a:pt x="6428" y="31854"/>
                  </a:cubicBezTo>
                  <a:cubicBezTo>
                    <a:pt x="7589" y="31854"/>
                    <a:pt x="8666" y="31741"/>
                    <a:pt x="8666" y="31321"/>
                  </a:cubicBezTo>
                  <a:cubicBezTo>
                    <a:pt x="8666" y="30407"/>
                    <a:pt x="4247" y="28794"/>
                    <a:pt x="4247" y="28794"/>
                  </a:cubicBezTo>
                  <a:cubicBezTo>
                    <a:pt x="4984" y="22570"/>
                    <a:pt x="6317" y="3253"/>
                    <a:pt x="6317" y="3253"/>
                  </a:cubicBezTo>
                  <a:cubicBezTo>
                    <a:pt x="6317" y="3253"/>
                    <a:pt x="1864" y="1"/>
                    <a:pt x="442"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0"/>
            <p:cNvSpPr/>
            <p:nvPr/>
          </p:nvSpPr>
          <p:spPr>
            <a:xfrm>
              <a:off x="4225425" y="4528600"/>
              <a:ext cx="53675" cy="44400"/>
            </a:xfrm>
            <a:custGeom>
              <a:avLst/>
              <a:gdLst/>
              <a:ahLst/>
              <a:cxnLst/>
              <a:rect l="l" t="t" r="r" b="b"/>
              <a:pathLst>
                <a:path w="2147" h="1776" extrusionOk="0">
                  <a:moveTo>
                    <a:pt x="313" y="1"/>
                  </a:moveTo>
                  <a:cubicBezTo>
                    <a:pt x="70" y="529"/>
                    <a:pt x="1" y="1160"/>
                    <a:pt x="126" y="1775"/>
                  </a:cubicBezTo>
                  <a:cubicBezTo>
                    <a:pt x="2075" y="1546"/>
                    <a:pt x="2146" y="1336"/>
                    <a:pt x="2146" y="1336"/>
                  </a:cubicBezTo>
                  <a:cubicBezTo>
                    <a:pt x="2146" y="1336"/>
                    <a:pt x="1713" y="682"/>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60"/>
            <p:cNvSpPr/>
            <p:nvPr/>
          </p:nvSpPr>
          <p:spPr>
            <a:xfrm>
              <a:off x="4080400" y="4510950"/>
              <a:ext cx="152825" cy="67775"/>
            </a:xfrm>
            <a:custGeom>
              <a:avLst/>
              <a:gdLst/>
              <a:ahLst/>
              <a:cxnLst/>
              <a:rect l="l" t="t" r="r" b="b"/>
              <a:pathLst>
                <a:path w="6113" h="2711" extrusionOk="0">
                  <a:moveTo>
                    <a:pt x="4233" y="1"/>
                  </a:moveTo>
                  <a:cubicBezTo>
                    <a:pt x="4233" y="1"/>
                    <a:pt x="3166" y="603"/>
                    <a:pt x="1898" y="603"/>
                  </a:cubicBezTo>
                  <a:cubicBezTo>
                    <a:pt x="1357" y="603"/>
                    <a:pt x="779" y="493"/>
                    <a:pt x="232" y="179"/>
                  </a:cubicBezTo>
                  <a:lnTo>
                    <a:pt x="232" y="179"/>
                  </a:lnTo>
                  <a:cubicBezTo>
                    <a:pt x="245" y="236"/>
                    <a:pt x="0" y="852"/>
                    <a:pt x="29" y="1886"/>
                  </a:cubicBezTo>
                  <a:cubicBezTo>
                    <a:pt x="29" y="1886"/>
                    <a:pt x="152" y="2711"/>
                    <a:pt x="2797" y="2711"/>
                  </a:cubicBezTo>
                  <a:cubicBezTo>
                    <a:pt x="3154" y="2711"/>
                    <a:pt x="3558" y="2696"/>
                    <a:pt x="4013" y="2662"/>
                  </a:cubicBezTo>
                  <a:cubicBezTo>
                    <a:pt x="4797" y="2602"/>
                    <a:pt x="5422" y="2542"/>
                    <a:pt x="5924" y="2482"/>
                  </a:cubicBezTo>
                  <a:cubicBezTo>
                    <a:pt x="5801" y="1866"/>
                    <a:pt x="5870" y="1235"/>
                    <a:pt x="6112" y="707"/>
                  </a:cubicBezTo>
                  <a:cubicBezTo>
                    <a:pt x="5615" y="465"/>
                    <a:pt x="4998" y="221"/>
                    <a:pt x="4233" y="1"/>
                  </a:cubicBezTo>
                  <a:close/>
                </a:path>
              </a:pathLst>
            </a:custGeom>
            <a:solidFill>
              <a:srgbClr val="CC5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0"/>
            <p:cNvSpPr/>
            <p:nvPr/>
          </p:nvSpPr>
          <p:spPr>
            <a:xfrm>
              <a:off x="4081175" y="4558100"/>
              <a:ext cx="199650" cy="26000"/>
            </a:xfrm>
            <a:custGeom>
              <a:avLst/>
              <a:gdLst/>
              <a:ahLst/>
              <a:cxnLst/>
              <a:rect l="l" t="t" r="r" b="b"/>
              <a:pathLst>
                <a:path w="7986" h="1040" extrusionOk="0">
                  <a:moveTo>
                    <a:pt x="0" y="0"/>
                  </a:moveTo>
                  <a:lnTo>
                    <a:pt x="0" y="0"/>
                  </a:lnTo>
                  <a:cubicBezTo>
                    <a:pt x="15" y="202"/>
                    <a:pt x="39" y="414"/>
                    <a:pt x="77" y="637"/>
                  </a:cubicBezTo>
                  <a:cubicBezTo>
                    <a:pt x="77" y="637"/>
                    <a:pt x="1179" y="1040"/>
                    <a:pt x="4180" y="1040"/>
                  </a:cubicBezTo>
                  <a:cubicBezTo>
                    <a:pt x="7534" y="1040"/>
                    <a:pt x="7963" y="584"/>
                    <a:pt x="7963" y="584"/>
                  </a:cubicBezTo>
                  <a:cubicBezTo>
                    <a:pt x="7963" y="584"/>
                    <a:pt x="7985" y="410"/>
                    <a:pt x="7914" y="156"/>
                  </a:cubicBezTo>
                  <a:cubicBezTo>
                    <a:pt x="6573" y="431"/>
                    <a:pt x="5333" y="534"/>
                    <a:pt x="4227" y="534"/>
                  </a:cubicBezTo>
                  <a:cubicBezTo>
                    <a:pt x="2401" y="534"/>
                    <a:pt x="941" y="252"/>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0"/>
            <p:cNvSpPr/>
            <p:nvPr/>
          </p:nvSpPr>
          <p:spPr>
            <a:xfrm>
              <a:off x="4197150" y="4518800"/>
              <a:ext cx="17425" cy="33200"/>
            </a:xfrm>
            <a:custGeom>
              <a:avLst/>
              <a:gdLst/>
              <a:ahLst/>
              <a:cxnLst/>
              <a:rect l="l" t="t" r="r" b="b"/>
              <a:pathLst>
                <a:path w="697" h="1328" extrusionOk="0">
                  <a:moveTo>
                    <a:pt x="643" y="0"/>
                  </a:moveTo>
                  <a:cubicBezTo>
                    <a:pt x="634" y="0"/>
                    <a:pt x="625" y="3"/>
                    <a:pt x="617" y="7"/>
                  </a:cubicBezTo>
                  <a:cubicBezTo>
                    <a:pt x="592" y="23"/>
                    <a:pt x="0" y="412"/>
                    <a:pt x="73" y="1285"/>
                  </a:cubicBezTo>
                  <a:cubicBezTo>
                    <a:pt x="77" y="1309"/>
                    <a:pt x="98" y="1328"/>
                    <a:pt x="122" y="1328"/>
                  </a:cubicBezTo>
                  <a:lnTo>
                    <a:pt x="126" y="1328"/>
                  </a:lnTo>
                  <a:cubicBezTo>
                    <a:pt x="152" y="1326"/>
                    <a:pt x="172" y="1304"/>
                    <a:pt x="168" y="1278"/>
                  </a:cubicBezTo>
                  <a:cubicBezTo>
                    <a:pt x="100" y="464"/>
                    <a:pt x="645" y="103"/>
                    <a:pt x="669" y="88"/>
                  </a:cubicBezTo>
                  <a:cubicBezTo>
                    <a:pt x="690" y="73"/>
                    <a:pt x="697" y="44"/>
                    <a:pt x="683" y="22"/>
                  </a:cubicBezTo>
                  <a:cubicBezTo>
                    <a:pt x="674" y="8"/>
                    <a:pt x="658" y="0"/>
                    <a:pt x="643" y="0"/>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0"/>
            <p:cNvSpPr/>
            <p:nvPr/>
          </p:nvSpPr>
          <p:spPr>
            <a:xfrm>
              <a:off x="4182400" y="4512825"/>
              <a:ext cx="15300" cy="33225"/>
            </a:xfrm>
            <a:custGeom>
              <a:avLst/>
              <a:gdLst/>
              <a:ahLst/>
              <a:cxnLst/>
              <a:rect l="l" t="t" r="r" b="b"/>
              <a:pathLst>
                <a:path w="612" h="1329" extrusionOk="0">
                  <a:moveTo>
                    <a:pt x="558" y="0"/>
                  </a:moveTo>
                  <a:cubicBezTo>
                    <a:pt x="549" y="0"/>
                    <a:pt x="540" y="3"/>
                    <a:pt x="532" y="8"/>
                  </a:cubicBezTo>
                  <a:cubicBezTo>
                    <a:pt x="510" y="22"/>
                    <a:pt x="1" y="359"/>
                    <a:pt x="4" y="1282"/>
                  </a:cubicBezTo>
                  <a:cubicBezTo>
                    <a:pt x="2" y="1308"/>
                    <a:pt x="25" y="1329"/>
                    <a:pt x="51" y="1329"/>
                  </a:cubicBezTo>
                  <a:cubicBezTo>
                    <a:pt x="77" y="1329"/>
                    <a:pt x="98" y="1308"/>
                    <a:pt x="98" y="1280"/>
                  </a:cubicBezTo>
                  <a:cubicBezTo>
                    <a:pt x="95" y="413"/>
                    <a:pt x="577" y="90"/>
                    <a:pt x="583" y="88"/>
                  </a:cubicBezTo>
                  <a:cubicBezTo>
                    <a:pt x="605" y="73"/>
                    <a:pt x="611" y="45"/>
                    <a:pt x="597" y="22"/>
                  </a:cubicBezTo>
                  <a:cubicBezTo>
                    <a:pt x="588" y="8"/>
                    <a:pt x="573" y="0"/>
                    <a:pt x="558" y="0"/>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0"/>
            <p:cNvSpPr/>
            <p:nvPr/>
          </p:nvSpPr>
          <p:spPr>
            <a:xfrm>
              <a:off x="4181250" y="4493425"/>
              <a:ext cx="17350" cy="28675"/>
            </a:xfrm>
            <a:custGeom>
              <a:avLst/>
              <a:gdLst/>
              <a:ahLst/>
              <a:cxnLst/>
              <a:rect l="l" t="t" r="r" b="b"/>
              <a:pathLst>
                <a:path w="694" h="1147" extrusionOk="0">
                  <a:moveTo>
                    <a:pt x="347" y="96"/>
                  </a:moveTo>
                  <a:cubicBezTo>
                    <a:pt x="395" y="97"/>
                    <a:pt x="428" y="114"/>
                    <a:pt x="450" y="150"/>
                  </a:cubicBezTo>
                  <a:cubicBezTo>
                    <a:pt x="548" y="301"/>
                    <a:pt x="436" y="714"/>
                    <a:pt x="349" y="962"/>
                  </a:cubicBezTo>
                  <a:cubicBezTo>
                    <a:pt x="264" y="708"/>
                    <a:pt x="149" y="280"/>
                    <a:pt x="249" y="138"/>
                  </a:cubicBezTo>
                  <a:cubicBezTo>
                    <a:pt x="270" y="109"/>
                    <a:pt x="298" y="96"/>
                    <a:pt x="339" y="96"/>
                  </a:cubicBezTo>
                  <a:close/>
                  <a:moveTo>
                    <a:pt x="334" y="1"/>
                  </a:moveTo>
                  <a:cubicBezTo>
                    <a:pt x="264" y="1"/>
                    <a:pt x="210" y="32"/>
                    <a:pt x="172" y="83"/>
                  </a:cubicBezTo>
                  <a:cubicBezTo>
                    <a:pt x="1" y="323"/>
                    <a:pt x="274" y="1036"/>
                    <a:pt x="306" y="1116"/>
                  </a:cubicBezTo>
                  <a:cubicBezTo>
                    <a:pt x="313" y="1135"/>
                    <a:pt x="330" y="1147"/>
                    <a:pt x="349" y="1147"/>
                  </a:cubicBezTo>
                  <a:cubicBezTo>
                    <a:pt x="369" y="1147"/>
                    <a:pt x="386" y="1135"/>
                    <a:pt x="392" y="1116"/>
                  </a:cubicBezTo>
                  <a:cubicBezTo>
                    <a:pt x="426" y="1038"/>
                    <a:pt x="694" y="352"/>
                    <a:pt x="530" y="97"/>
                  </a:cubicBezTo>
                  <a:cubicBezTo>
                    <a:pt x="490" y="38"/>
                    <a:pt x="428" y="4"/>
                    <a:pt x="350" y="1"/>
                  </a:cubicBezTo>
                  <a:cubicBezTo>
                    <a:pt x="345" y="1"/>
                    <a:pt x="339" y="1"/>
                    <a:pt x="334" y="1"/>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0"/>
            <p:cNvSpPr/>
            <p:nvPr/>
          </p:nvSpPr>
          <p:spPr>
            <a:xfrm>
              <a:off x="4165925" y="4505625"/>
              <a:ext cx="25350" cy="16750"/>
            </a:xfrm>
            <a:custGeom>
              <a:avLst/>
              <a:gdLst/>
              <a:ahLst/>
              <a:cxnLst/>
              <a:rect l="l" t="t" r="r" b="b"/>
              <a:pathLst>
                <a:path w="1014" h="670" extrusionOk="0">
                  <a:moveTo>
                    <a:pt x="238" y="96"/>
                  </a:moveTo>
                  <a:cubicBezTo>
                    <a:pt x="412" y="96"/>
                    <a:pt x="695" y="381"/>
                    <a:pt x="853" y="564"/>
                  </a:cubicBezTo>
                  <a:cubicBezTo>
                    <a:pt x="610" y="534"/>
                    <a:pt x="209" y="455"/>
                    <a:pt x="122" y="303"/>
                  </a:cubicBezTo>
                  <a:cubicBezTo>
                    <a:pt x="100" y="263"/>
                    <a:pt x="101" y="221"/>
                    <a:pt x="126" y="173"/>
                  </a:cubicBezTo>
                  <a:cubicBezTo>
                    <a:pt x="151" y="126"/>
                    <a:pt x="183" y="101"/>
                    <a:pt x="224" y="98"/>
                  </a:cubicBezTo>
                  <a:cubicBezTo>
                    <a:pt x="230" y="98"/>
                    <a:pt x="233" y="98"/>
                    <a:pt x="238" y="96"/>
                  </a:cubicBezTo>
                  <a:close/>
                  <a:moveTo>
                    <a:pt x="240" y="1"/>
                  </a:moveTo>
                  <a:cubicBezTo>
                    <a:pt x="232" y="1"/>
                    <a:pt x="223" y="1"/>
                    <a:pt x="215" y="2"/>
                  </a:cubicBezTo>
                  <a:cubicBezTo>
                    <a:pt x="163" y="7"/>
                    <a:pt x="91" y="33"/>
                    <a:pt x="42" y="130"/>
                  </a:cubicBezTo>
                  <a:cubicBezTo>
                    <a:pt x="2" y="208"/>
                    <a:pt x="1" y="283"/>
                    <a:pt x="39" y="350"/>
                  </a:cubicBezTo>
                  <a:cubicBezTo>
                    <a:pt x="185" y="606"/>
                    <a:pt x="880" y="664"/>
                    <a:pt x="958" y="669"/>
                  </a:cubicBezTo>
                  <a:cubicBezTo>
                    <a:pt x="960" y="669"/>
                    <a:pt x="960" y="669"/>
                    <a:pt x="962" y="669"/>
                  </a:cubicBezTo>
                  <a:cubicBezTo>
                    <a:pt x="962" y="669"/>
                    <a:pt x="963" y="669"/>
                    <a:pt x="963" y="669"/>
                  </a:cubicBezTo>
                  <a:cubicBezTo>
                    <a:pt x="981" y="669"/>
                    <a:pt x="998" y="660"/>
                    <a:pt x="1005" y="644"/>
                  </a:cubicBezTo>
                  <a:cubicBezTo>
                    <a:pt x="1013" y="627"/>
                    <a:pt x="1012" y="606"/>
                    <a:pt x="1000" y="592"/>
                  </a:cubicBezTo>
                  <a:cubicBezTo>
                    <a:pt x="952" y="530"/>
                    <a:pt x="533" y="1"/>
                    <a:pt x="240" y="1"/>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0"/>
            <p:cNvSpPr/>
            <p:nvPr/>
          </p:nvSpPr>
          <p:spPr>
            <a:xfrm>
              <a:off x="3850075" y="3780700"/>
              <a:ext cx="369775" cy="699225"/>
            </a:xfrm>
            <a:custGeom>
              <a:avLst/>
              <a:gdLst/>
              <a:ahLst/>
              <a:cxnLst/>
              <a:rect l="l" t="t" r="r" b="b"/>
              <a:pathLst>
                <a:path w="14791" h="27969" extrusionOk="0">
                  <a:moveTo>
                    <a:pt x="14524" y="1"/>
                  </a:moveTo>
                  <a:lnTo>
                    <a:pt x="1" y="171"/>
                  </a:lnTo>
                  <a:lnTo>
                    <a:pt x="1549" y="27758"/>
                  </a:lnTo>
                  <a:cubicBezTo>
                    <a:pt x="1549" y="27758"/>
                    <a:pt x="2443" y="27942"/>
                    <a:pt x="3818" y="27942"/>
                  </a:cubicBezTo>
                  <a:cubicBezTo>
                    <a:pt x="4506" y="27942"/>
                    <a:pt x="5314" y="27896"/>
                    <a:pt x="6191" y="27758"/>
                  </a:cubicBezTo>
                  <a:lnTo>
                    <a:pt x="7295" y="6067"/>
                  </a:lnTo>
                  <a:lnTo>
                    <a:pt x="9054" y="27797"/>
                  </a:lnTo>
                  <a:cubicBezTo>
                    <a:pt x="9054" y="27797"/>
                    <a:pt x="10199" y="27969"/>
                    <a:pt x="11374" y="27969"/>
                  </a:cubicBezTo>
                  <a:cubicBezTo>
                    <a:pt x="12230" y="27969"/>
                    <a:pt x="13103" y="27878"/>
                    <a:pt x="13560" y="27564"/>
                  </a:cubicBezTo>
                  <a:cubicBezTo>
                    <a:pt x="13560" y="27564"/>
                    <a:pt x="14791" y="10292"/>
                    <a:pt x="14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0"/>
            <p:cNvSpPr/>
            <p:nvPr/>
          </p:nvSpPr>
          <p:spPr>
            <a:xfrm>
              <a:off x="3967250" y="3922025"/>
              <a:ext cx="132675" cy="24100"/>
            </a:xfrm>
            <a:custGeom>
              <a:avLst/>
              <a:gdLst/>
              <a:ahLst/>
              <a:cxnLst/>
              <a:rect l="l" t="t" r="r" b="b"/>
              <a:pathLst>
                <a:path w="5307" h="964" extrusionOk="0">
                  <a:moveTo>
                    <a:pt x="55" y="0"/>
                  </a:moveTo>
                  <a:cubicBezTo>
                    <a:pt x="33" y="0"/>
                    <a:pt x="13" y="13"/>
                    <a:pt x="8" y="36"/>
                  </a:cubicBezTo>
                  <a:cubicBezTo>
                    <a:pt x="1" y="62"/>
                    <a:pt x="16" y="87"/>
                    <a:pt x="43" y="93"/>
                  </a:cubicBezTo>
                  <a:cubicBezTo>
                    <a:pt x="73" y="101"/>
                    <a:pt x="3109" y="842"/>
                    <a:pt x="5256" y="964"/>
                  </a:cubicBezTo>
                  <a:cubicBezTo>
                    <a:pt x="5256" y="963"/>
                    <a:pt x="5257" y="963"/>
                    <a:pt x="5259" y="963"/>
                  </a:cubicBezTo>
                  <a:cubicBezTo>
                    <a:pt x="5283" y="963"/>
                    <a:pt x="5304" y="943"/>
                    <a:pt x="5306" y="918"/>
                  </a:cubicBezTo>
                  <a:cubicBezTo>
                    <a:pt x="5307" y="892"/>
                    <a:pt x="5287" y="870"/>
                    <a:pt x="5261" y="869"/>
                  </a:cubicBezTo>
                  <a:cubicBezTo>
                    <a:pt x="3124" y="746"/>
                    <a:pt x="97" y="9"/>
                    <a:pt x="65" y="1"/>
                  </a:cubicBezTo>
                  <a:cubicBezTo>
                    <a:pt x="62" y="1"/>
                    <a:pt x="58" y="0"/>
                    <a:pt x="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0"/>
            <p:cNvSpPr/>
            <p:nvPr/>
          </p:nvSpPr>
          <p:spPr>
            <a:xfrm>
              <a:off x="4171900" y="3829825"/>
              <a:ext cx="24425" cy="637700"/>
            </a:xfrm>
            <a:custGeom>
              <a:avLst/>
              <a:gdLst/>
              <a:ahLst/>
              <a:cxnLst/>
              <a:rect l="l" t="t" r="r" b="b"/>
              <a:pathLst>
                <a:path w="977" h="25508" extrusionOk="0">
                  <a:moveTo>
                    <a:pt x="930" y="0"/>
                  </a:moveTo>
                  <a:cubicBezTo>
                    <a:pt x="901" y="1"/>
                    <a:pt x="881" y="20"/>
                    <a:pt x="880" y="46"/>
                  </a:cubicBezTo>
                  <a:cubicBezTo>
                    <a:pt x="127" y="24304"/>
                    <a:pt x="8" y="25419"/>
                    <a:pt x="4" y="25455"/>
                  </a:cubicBezTo>
                  <a:cubicBezTo>
                    <a:pt x="1" y="25481"/>
                    <a:pt x="19" y="25504"/>
                    <a:pt x="45" y="25508"/>
                  </a:cubicBezTo>
                  <a:cubicBezTo>
                    <a:pt x="45" y="25507"/>
                    <a:pt x="46" y="25507"/>
                    <a:pt x="46" y="25507"/>
                  </a:cubicBezTo>
                  <a:cubicBezTo>
                    <a:pt x="48" y="25507"/>
                    <a:pt x="50" y="25508"/>
                    <a:pt x="51" y="25508"/>
                  </a:cubicBezTo>
                  <a:cubicBezTo>
                    <a:pt x="75" y="25508"/>
                    <a:pt x="95" y="25491"/>
                    <a:pt x="98" y="25467"/>
                  </a:cubicBezTo>
                  <a:cubicBezTo>
                    <a:pt x="103" y="25439"/>
                    <a:pt x="218" y="24475"/>
                    <a:pt x="975" y="48"/>
                  </a:cubicBezTo>
                  <a:cubicBezTo>
                    <a:pt x="977" y="22"/>
                    <a:pt x="956"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0"/>
            <p:cNvSpPr/>
            <p:nvPr/>
          </p:nvSpPr>
          <p:spPr>
            <a:xfrm>
              <a:off x="3987750" y="3932825"/>
              <a:ext cx="20975" cy="537325"/>
            </a:xfrm>
            <a:custGeom>
              <a:avLst/>
              <a:gdLst/>
              <a:ahLst/>
              <a:cxnLst/>
              <a:rect l="l" t="t" r="r" b="b"/>
              <a:pathLst>
                <a:path w="839" h="21493" extrusionOk="0">
                  <a:moveTo>
                    <a:pt x="791" y="0"/>
                  </a:moveTo>
                  <a:cubicBezTo>
                    <a:pt x="765" y="2"/>
                    <a:pt x="743" y="20"/>
                    <a:pt x="741" y="46"/>
                  </a:cubicBezTo>
                  <a:lnTo>
                    <a:pt x="2" y="21442"/>
                  </a:lnTo>
                  <a:cubicBezTo>
                    <a:pt x="0" y="21468"/>
                    <a:pt x="21" y="21491"/>
                    <a:pt x="47" y="21492"/>
                  </a:cubicBezTo>
                  <a:lnTo>
                    <a:pt x="50" y="21492"/>
                  </a:lnTo>
                  <a:cubicBezTo>
                    <a:pt x="76" y="21492"/>
                    <a:pt x="97" y="21472"/>
                    <a:pt x="97" y="21446"/>
                  </a:cubicBezTo>
                  <a:lnTo>
                    <a:pt x="837" y="51"/>
                  </a:lnTo>
                  <a:cubicBezTo>
                    <a:pt x="838" y="24"/>
                    <a:pt x="818" y="2"/>
                    <a:pt x="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0"/>
            <p:cNvSpPr/>
            <p:nvPr/>
          </p:nvSpPr>
          <p:spPr>
            <a:xfrm>
              <a:off x="4020875" y="3817050"/>
              <a:ext cx="2425" cy="93350"/>
            </a:xfrm>
            <a:custGeom>
              <a:avLst/>
              <a:gdLst/>
              <a:ahLst/>
              <a:cxnLst/>
              <a:rect l="l" t="t" r="r" b="b"/>
              <a:pathLst>
                <a:path w="97" h="3734" extrusionOk="0">
                  <a:moveTo>
                    <a:pt x="50" y="1"/>
                  </a:moveTo>
                  <a:cubicBezTo>
                    <a:pt x="24" y="1"/>
                    <a:pt x="3" y="22"/>
                    <a:pt x="3" y="48"/>
                  </a:cubicBezTo>
                  <a:lnTo>
                    <a:pt x="3" y="3687"/>
                  </a:lnTo>
                  <a:cubicBezTo>
                    <a:pt x="1" y="3712"/>
                    <a:pt x="24" y="3734"/>
                    <a:pt x="50" y="3734"/>
                  </a:cubicBezTo>
                  <a:cubicBezTo>
                    <a:pt x="76" y="3734"/>
                    <a:pt x="97" y="3713"/>
                    <a:pt x="97" y="3687"/>
                  </a:cubicBezTo>
                  <a:lnTo>
                    <a:pt x="97" y="48"/>
                  </a:lnTo>
                  <a:cubicBezTo>
                    <a:pt x="97" y="22"/>
                    <a:pt x="76"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0"/>
            <p:cNvSpPr/>
            <p:nvPr/>
          </p:nvSpPr>
          <p:spPr>
            <a:xfrm>
              <a:off x="4140925" y="3778425"/>
              <a:ext cx="50625" cy="134650"/>
            </a:xfrm>
            <a:custGeom>
              <a:avLst/>
              <a:gdLst/>
              <a:ahLst/>
              <a:cxnLst/>
              <a:rect l="l" t="t" r="r" b="b"/>
              <a:pathLst>
                <a:path w="2025" h="5386" extrusionOk="0">
                  <a:moveTo>
                    <a:pt x="196" y="1"/>
                  </a:moveTo>
                  <a:cubicBezTo>
                    <a:pt x="168" y="2"/>
                    <a:pt x="147" y="19"/>
                    <a:pt x="145" y="46"/>
                  </a:cubicBezTo>
                  <a:cubicBezTo>
                    <a:pt x="1" y="1983"/>
                    <a:pt x="671" y="3973"/>
                    <a:pt x="1936" y="5369"/>
                  </a:cubicBezTo>
                  <a:cubicBezTo>
                    <a:pt x="1948" y="5380"/>
                    <a:pt x="1960" y="5385"/>
                    <a:pt x="1973" y="5385"/>
                  </a:cubicBezTo>
                  <a:cubicBezTo>
                    <a:pt x="1984" y="5385"/>
                    <a:pt x="1995" y="5381"/>
                    <a:pt x="2004" y="5372"/>
                  </a:cubicBezTo>
                  <a:cubicBezTo>
                    <a:pt x="2024" y="5355"/>
                    <a:pt x="2025" y="5325"/>
                    <a:pt x="2008" y="5304"/>
                  </a:cubicBezTo>
                  <a:cubicBezTo>
                    <a:pt x="760" y="3927"/>
                    <a:pt x="99" y="1963"/>
                    <a:pt x="240" y="52"/>
                  </a:cubicBezTo>
                  <a:cubicBezTo>
                    <a:pt x="241" y="26"/>
                    <a:pt x="222" y="2"/>
                    <a:pt x="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0"/>
            <p:cNvSpPr/>
            <p:nvPr/>
          </p:nvSpPr>
          <p:spPr>
            <a:xfrm>
              <a:off x="3859675" y="3788475"/>
              <a:ext cx="49250" cy="112325"/>
            </a:xfrm>
            <a:custGeom>
              <a:avLst/>
              <a:gdLst/>
              <a:ahLst/>
              <a:cxnLst/>
              <a:rect l="l" t="t" r="r" b="b"/>
              <a:pathLst>
                <a:path w="1970" h="4493" extrusionOk="0">
                  <a:moveTo>
                    <a:pt x="1754" y="0"/>
                  </a:moveTo>
                  <a:cubicBezTo>
                    <a:pt x="1752" y="0"/>
                    <a:pt x="1751" y="0"/>
                    <a:pt x="1749" y="1"/>
                  </a:cubicBezTo>
                  <a:cubicBezTo>
                    <a:pt x="1723" y="5"/>
                    <a:pt x="1704" y="28"/>
                    <a:pt x="1708" y="54"/>
                  </a:cubicBezTo>
                  <a:cubicBezTo>
                    <a:pt x="1792" y="715"/>
                    <a:pt x="1871" y="1698"/>
                    <a:pt x="1598" y="2604"/>
                  </a:cubicBezTo>
                  <a:cubicBezTo>
                    <a:pt x="1332" y="3482"/>
                    <a:pt x="734" y="4170"/>
                    <a:pt x="38" y="4400"/>
                  </a:cubicBezTo>
                  <a:cubicBezTo>
                    <a:pt x="13" y="4407"/>
                    <a:pt x="1" y="4435"/>
                    <a:pt x="8" y="4459"/>
                  </a:cubicBezTo>
                  <a:cubicBezTo>
                    <a:pt x="16" y="4479"/>
                    <a:pt x="34" y="4492"/>
                    <a:pt x="54" y="4492"/>
                  </a:cubicBezTo>
                  <a:cubicBezTo>
                    <a:pt x="59" y="4492"/>
                    <a:pt x="65" y="4490"/>
                    <a:pt x="69" y="4489"/>
                  </a:cubicBezTo>
                  <a:cubicBezTo>
                    <a:pt x="793" y="4250"/>
                    <a:pt x="1414" y="3538"/>
                    <a:pt x="1689" y="2631"/>
                  </a:cubicBezTo>
                  <a:cubicBezTo>
                    <a:pt x="1970" y="1707"/>
                    <a:pt x="1887" y="712"/>
                    <a:pt x="1803" y="42"/>
                  </a:cubicBezTo>
                  <a:cubicBezTo>
                    <a:pt x="1801" y="18"/>
                    <a:pt x="1778" y="0"/>
                    <a:pt x="17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0"/>
            <p:cNvSpPr/>
            <p:nvPr/>
          </p:nvSpPr>
          <p:spPr>
            <a:xfrm>
              <a:off x="4020925" y="3797050"/>
              <a:ext cx="25050" cy="108700"/>
            </a:xfrm>
            <a:custGeom>
              <a:avLst/>
              <a:gdLst/>
              <a:ahLst/>
              <a:cxnLst/>
              <a:rect l="l" t="t" r="r" b="b"/>
              <a:pathLst>
                <a:path w="1002" h="4348" extrusionOk="0">
                  <a:moveTo>
                    <a:pt x="953" y="0"/>
                  </a:moveTo>
                  <a:cubicBezTo>
                    <a:pt x="927" y="0"/>
                    <a:pt x="906" y="21"/>
                    <a:pt x="906" y="47"/>
                  </a:cubicBezTo>
                  <a:cubicBezTo>
                    <a:pt x="906" y="64"/>
                    <a:pt x="876" y="1766"/>
                    <a:pt x="733" y="3022"/>
                  </a:cubicBezTo>
                  <a:cubicBezTo>
                    <a:pt x="595" y="4229"/>
                    <a:pt x="52" y="4252"/>
                    <a:pt x="47" y="4252"/>
                  </a:cubicBezTo>
                  <a:cubicBezTo>
                    <a:pt x="21" y="4252"/>
                    <a:pt x="0" y="4275"/>
                    <a:pt x="0" y="4301"/>
                  </a:cubicBezTo>
                  <a:cubicBezTo>
                    <a:pt x="1" y="4327"/>
                    <a:pt x="22" y="4348"/>
                    <a:pt x="48" y="4348"/>
                  </a:cubicBezTo>
                  <a:cubicBezTo>
                    <a:pt x="74" y="4348"/>
                    <a:pt x="680" y="4332"/>
                    <a:pt x="827" y="3033"/>
                  </a:cubicBezTo>
                  <a:cubicBezTo>
                    <a:pt x="970" y="1771"/>
                    <a:pt x="1000" y="65"/>
                    <a:pt x="1001" y="48"/>
                  </a:cubicBezTo>
                  <a:cubicBezTo>
                    <a:pt x="1001" y="22"/>
                    <a:pt x="980"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0"/>
            <p:cNvSpPr/>
            <p:nvPr/>
          </p:nvSpPr>
          <p:spPr>
            <a:xfrm>
              <a:off x="3791050" y="4523475"/>
              <a:ext cx="53650" cy="44400"/>
            </a:xfrm>
            <a:custGeom>
              <a:avLst/>
              <a:gdLst/>
              <a:ahLst/>
              <a:cxnLst/>
              <a:rect l="l" t="t" r="r" b="b"/>
              <a:pathLst>
                <a:path w="2146" h="1776" extrusionOk="0">
                  <a:moveTo>
                    <a:pt x="1833" y="1"/>
                  </a:moveTo>
                  <a:cubicBezTo>
                    <a:pt x="433" y="682"/>
                    <a:pt x="0" y="1335"/>
                    <a:pt x="0" y="1335"/>
                  </a:cubicBezTo>
                  <a:cubicBezTo>
                    <a:pt x="0" y="1335"/>
                    <a:pt x="70" y="1546"/>
                    <a:pt x="2020" y="1776"/>
                  </a:cubicBezTo>
                  <a:cubicBezTo>
                    <a:pt x="2146" y="1161"/>
                    <a:pt x="2078" y="529"/>
                    <a:pt x="1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0"/>
            <p:cNvSpPr/>
            <p:nvPr/>
          </p:nvSpPr>
          <p:spPr>
            <a:xfrm>
              <a:off x="3836900" y="4505850"/>
              <a:ext cx="152825" cy="67750"/>
            </a:xfrm>
            <a:custGeom>
              <a:avLst/>
              <a:gdLst/>
              <a:ahLst/>
              <a:cxnLst/>
              <a:rect l="l" t="t" r="r" b="b"/>
              <a:pathLst>
                <a:path w="6113" h="2710" extrusionOk="0">
                  <a:moveTo>
                    <a:pt x="1880" y="0"/>
                  </a:moveTo>
                  <a:cubicBezTo>
                    <a:pt x="1115" y="221"/>
                    <a:pt x="498" y="465"/>
                    <a:pt x="1" y="706"/>
                  </a:cubicBezTo>
                  <a:cubicBezTo>
                    <a:pt x="244" y="1234"/>
                    <a:pt x="313" y="1866"/>
                    <a:pt x="188" y="2482"/>
                  </a:cubicBezTo>
                  <a:cubicBezTo>
                    <a:pt x="692" y="2542"/>
                    <a:pt x="1316" y="2602"/>
                    <a:pt x="2101" y="2660"/>
                  </a:cubicBezTo>
                  <a:cubicBezTo>
                    <a:pt x="2556" y="2694"/>
                    <a:pt x="2960" y="2709"/>
                    <a:pt x="3317" y="2709"/>
                  </a:cubicBezTo>
                  <a:cubicBezTo>
                    <a:pt x="5960" y="2709"/>
                    <a:pt x="6084" y="1886"/>
                    <a:pt x="6084" y="1886"/>
                  </a:cubicBezTo>
                  <a:cubicBezTo>
                    <a:pt x="6113" y="851"/>
                    <a:pt x="5867" y="235"/>
                    <a:pt x="5882" y="179"/>
                  </a:cubicBezTo>
                  <a:lnTo>
                    <a:pt x="5882" y="179"/>
                  </a:lnTo>
                  <a:cubicBezTo>
                    <a:pt x="5335" y="493"/>
                    <a:pt x="4757" y="603"/>
                    <a:pt x="4215" y="603"/>
                  </a:cubicBezTo>
                  <a:cubicBezTo>
                    <a:pt x="2947" y="603"/>
                    <a:pt x="1880" y="0"/>
                    <a:pt x="1880" y="0"/>
                  </a:cubicBezTo>
                  <a:close/>
                </a:path>
              </a:pathLst>
            </a:custGeom>
            <a:solidFill>
              <a:srgbClr val="CC5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0"/>
            <p:cNvSpPr/>
            <p:nvPr/>
          </p:nvSpPr>
          <p:spPr>
            <a:xfrm>
              <a:off x="3789325" y="4552975"/>
              <a:ext cx="199625" cy="26025"/>
            </a:xfrm>
            <a:custGeom>
              <a:avLst/>
              <a:gdLst/>
              <a:ahLst/>
              <a:cxnLst/>
              <a:rect l="l" t="t" r="r" b="b"/>
              <a:pathLst>
                <a:path w="7985" h="1041" extrusionOk="0">
                  <a:moveTo>
                    <a:pt x="7984" y="1"/>
                  </a:moveTo>
                  <a:cubicBezTo>
                    <a:pt x="7044" y="252"/>
                    <a:pt x="5584" y="534"/>
                    <a:pt x="3757" y="534"/>
                  </a:cubicBezTo>
                  <a:cubicBezTo>
                    <a:pt x="2651" y="534"/>
                    <a:pt x="1411" y="431"/>
                    <a:pt x="70" y="156"/>
                  </a:cubicBezTo>
                  <a:cubicBezTo>
                    <a:pt x="0" y="410"/>
                    <a:pt x="22" y="584"/>
                    <a:pt x="22" y="584"/>
                  </a:cubicBezTo>
                  <a:cubicBezTo>
                    <a:pt x="22" y="584"/>
                    <a:pt x="451" y="1040"/>
                    <a:pt x="3805" y="1040"/>
                  </a:cubicBezTo>
                  <a:cubicBezTo>
                    <a:pt x="6807" y="1040"/>
                    <a:pt x="7909" y="637"/>
                    <a:pt x="7909" y="637"/>
                  </a:cubicBezTo>
                  <a:cubicBezTo>
                    <a:pt x="7947" y="414"/>
                    <a:pt x="7971" y="201"/>
                    <a:pt x="79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0"/>
            <p:cNvSpPr/>
            <p:nvPr/>
          </p:nvSpPr>
          <p:spPr>
            <a:xfrm>
              <a:off x="3855500" y="4513675"/>
              <a:ext cx="17500" cy="33225"/>
            </a:xfrm>
            <a:custGeom>
              <a:avLst/>
              <a:gdLst/>
              <a:ahLst/>
              <a:cxnLst/>
              <a:rect l="l" t="t" r="r" b="b"/>
              <a:pathLst>
                <a:path w="700" h="1329" extrusionOk="0">
                  <a:moveTo>
                    <a:pt x="55" y="0"/>
                  </a:moveTo>
                  <a:cubicBezTo>
                    <a:pt x="39" y="0"/>
                    <a:pt x="24" y="8"/>
                    <a:pt x="15" y="22"/>
                  </a:cubicBezTo>
                  <a:cubicBezTo>
                    <a:pt x="1" y="44"/>
                    <a:pt x="7" y="74"/>
                    <a:pt x="29" y="87"/>
                  </a:cubicBezTo>
                  <a:cubicBezTo>
                    <a:pt x="53" y="102"/>
                    <a:pt x="598" y="462"/>
                    <a:pt x="529" y="1277"/>
                  </a:cubicBezTo>
                  <a:cubicBezTo>
                    <a:pt x="527" y="1303"/>
                    <a:pt x="546" y="1327"/>
                    <a:pt x="572" y="1328"/>
                  </a:cubicBezTo>
                  <a:lnTo>
                    <a:pt x="577" y="1328"/>
                  </a:lnTo>
                  <a:cubicBezTo>
                    <a:pt x="602" y="1328"/>
                    <a:pt x="623" y="1311"/>
                    <a:pt x="624" y="1285"/>
                  </a:cubicBezTo>
                  <a:cubicBezTo>
                    <a:pt x="699" y="411"/>
                    <a:pt x="106" y="23"/>
                    <a:pt x="80" y="8"/>
                  </a:cubicBezTo>
                  <a:cubicBezTo>
                    <a:pt x="72" y="3"/>
                    <a:pt x="64" y="0"/>
                    <a:pt x="55" y="0"/>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0"/>
            <p:cNvSpPr/>
            <p:nvPr/>
          </p:nvSpPr>
          <p:spPr>
            <a:xfrm>
              <a:off x="3872450" y="4507700"/>
              <a:ext cx="15275" cy="33225"/>
            </a:xfrm>
            <a:custGeom>
              <a:avLst/>
              <a:gdLst/>
              <a:ahLst/>
              <a:cxnLst/>
              <a:rect l="l" t="t" r="r" b="b"/>
              <a:pathLst>
                <a:path w="611" h="1329" extrusionOk="0">
                  <a:moveTo>
                    <a:pt x="54" y="1"/>
                  </a:moveTo>
                  <a:cubicBezTo>
                    <a:pt x="39" y="1"/>
                    <a:pt x="23" y="8"/>
                    <a:pt x="14" y="22"/>
                  </a:cubicBezTo>
                  <a:cubicBezTo>
                    <a:pt x="0" y="44"/>
                    <a:pt x="7" y="73"/>
                    <a:pt x="28" y="88"/>
                  </a:cubicBezTo>
                  <a:cubicBezTo>
                    <a:pt x="34" y="90"/>
                    <a:pt x="515" y="414"/>
                    <a:pt x="514" y="1280"/>
                  </a:cubicBezTo>
                  <a:cubicBezTo>
                    <a:pt x="514" y="1306"/>
                    <a:pt x="535" y="1328"/>
                    <a:pt x="561" y="1328"/>
                  </a:cubicBezTo>
                  <a:cubicBezTo>
                    <a:pt x="587" y="1328"/>
                    <a:pt x="608" y="1307"/>
                    <a:pt x="608" y="1281"/>
                  </a:cubicBezTo>
                  <a:cubicBezTo>
                    <a:pt x="611" y="359"/>
                    <a:pt x="102" y="22"/>
                    <a:pt x="80" y="8"/>
                  </a:cubicBezTo>
                  <a:cubicBezTo>
                    <a:pt x="72" y="3"/>
                    <a:pt x="63" y="1"/>
                    <a:pt x="54" y="1"/>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0"/>
            <p:cNvSpPr/>
            <p:nvPr/>
          </p:nvSpPr>
          <p:spPr>
            <a:xfrm>
              <a:off x="3871475" y="4488300"/>
              <a:ext cx="17350" cy="28675"/>
            </a:xfrm>
            <a:custGeom>
              <a:avLst/>
              <a:gdLst/>
              <a:ahLst/>
              <a:cxnLst/>
              <a:rect l="l" t="t" r="r" b="b"/>
              <a:pathLst>
                <a:path w="694" h="1147" extrusionOk="0">
                  <a:moveTo>
                    <a:pt x="355" y="97"/>
                  </a:moveTo>
                  <a:cubicBezTo>
                    <a:pt x="396" y="97"/>
                    <a:pt x="426" y="109"/>
                    <a:pt x="446" y="139"/>
                  </a:cubicBezTo>
                  <a:cubicBezTo>
                    <a:pt x="547" y="281"/>
                    <a:pt x="432" y="709"/>
                    <a:pt x="345" y="961"/>
                  </a:cubicBezTo>
                  <a:cubicBezTo>
                    <a:pt x="260" y="716"/>
                    <a:pt x="147" y="301"/>
                    <a:pt x="245" y="150"/>
                  </a:cubicBezTo>
                  <a:cubicBezTo>
                    <a:pt x="269" y="116"/>
                    <a:pt x="301" y="98"/>
                    <a:pt x="348" y="97"/>
                  </a:cubicBezTo>
                  <a:close/>
                  <a:moveTo>
                    <a:pt x="361" y="0"/>
                  </a:moveTo>
                  <a:cubicBezTo>
                    <a:pt x="356" y="0"/>
                    <a:pt x="350" y="0"/>
                    <a:pt x="344" y="1"/>
                  </a:cubicBezTo>
                  <a:cubicBezTo>
                    <a:pt x="266" y="4"/>
                    <a:pt x="204" y="37"/>
                    <a:pt x="166" y="98"/>
                  </a:cubicBezTo>
                  <a:cubicBezTo>
                    <a:pt x="1" y="353"/>
                    <a:pt x="271" y="1039"/>
                    <a:pt x="302" y="1117"/>
                  </a:cubicBezTo>
                  <a:cubicBezTo>
                    <a:pt x="311" y="1135"/>
                    <a:pt x="327" y="1147"/>
                    <a:pt x="345" y="1147"/>
                  </a:cubicBezTo>
                  <a:cubicBezTo>
                    <a:pt x="365" y="1147"/>
                    <a:pt x="384" y="1135"/>
                    <a:pt x="390" y="1117"/>
                  </a:cubicBezTo>
                  <a:cubicBezTo>
                    <a:pt x="421" y="1036"/>
                    <a:pt x="694" y="323"/>
                    <a:pt x="523" y="83"/>
                  </a:cubicBezTo>
                  <a:cubicBezTo>
                    <a:pt x="487" y="31"/>
                    <a:pt x="434" y="0"/>
                    <a:pt x="361" y="0"/>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0"/>
            <p:cNvSpPr/>
            <p:nvPr/>
          </p:nvSpPr>
          <p:spPr>
            <a:xfrm>
              <a:off x="3878875" y="4500525"/>
              <a:ext cx="25325" cy="16725"/>
            </a:xfrm>
            <a:custGeom>
              <a:avLst/>
              <a:gdLst/>
              <a:ahLst/>
              <a:cxnLst/>
              <a:rect l="l" t="t" r="r" b="b"/>
              <a:pathLst>
                <a:path w="1013" h="669" extrusionOk="0">
                  <a:moveTo>
                    <a:pt x="789" y="96"/>
                  </a:moveTo>
                  <a:cubicBezTo>
                    <a:pt x="832" y="101"/>
                    <a:pt x="862" y="125"/>
                    <a:pt x="887" y="173"/>
                  </a:cubicBezTo>
                  <a:cubicBezTo>
                    <a:pt x="912" y="222"/>
                    <a:pt x="914" y="262"/>
                    <a:pt x="892" y="302"/>
                  </a:cubicBezTo>
                  <a:cubicBezTo>
                    <a:pt x="805" y="455"/>
                    <a:pt x="404" y="534"/>
                    <a:pt x="162" y="563"/>
                  </a:cubicBezTo>
                  <a:cubicBezTo>
                    <a:pt x="320" y="380"/>
                    <a:pt x="601" y="96"/>
                    <a:pt x="775" y="96"/>
                  </a:cubicBezTo>
                  <a:close/>
                  <a:moveTo>
                    <a:pt x="778" y="0"/>
                  </a:moveTo>
                  <a:cubicBezTo>
                    <a:pt x="487" y="0"/>
                    <a:pt x="63" y="530"/>
                    <a:pt x="15" y="591"/>
                  </a:cubicBezTo>
                  <a:cubicBezTo>
                    <a:pt x="2" y="607"/>
                    <a:pt x="0" y="627"/>
                    <a:pt x="9" y="643"/>
                  </a:cubicBezTo>
                  <a:cubicBezTo>
                    <a:pt x="16" y="658"/>
                    <a:pt x="32" y="668"/>
                    <a:pt x="50" y="668"/>
                  </a:cubicBezTo>
                  <a:cubicBezTo>
                    <a:pt x="51" y="668"/>
                    <a:pt x="51" y="668"/>
                    <a:pt x="52" y="668"/>
                  </a:cubicBezTo>
                  <a:lnTo>
                    <a:pt x="56" y="668"/>
                  </a:lnTo>
                  <a:cubicBezTo>
                    <a:pt x="136" y="663"/>
                    <a:pt x="830" y="607"/>
                    <a:pt x="976" y="349"/>
                  </a:cubicBezTo>
                  <a:cubicBezTo>
                    <a:pt x="1013" y="282"/>
                    <a:pt x="1013" y="206"/>
                    <a:pt x="973" y="130"/>
                  </a:cubicBezTo>
                  <a:cubicBezTo>
                    <a:pt x="924" y="33"/>
                    <a:pt x="852" y="7"/>
                    <a:pt x="800" y="1"/>
                  </a:cubicBezTo>
                  <a:cubicBezTo>
                    <a:pt x="792" y="0"/>
                    <a:pt x="785" y="0"/>
                    <a:pt x="778" y="0"/>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0"/>
            <p:cNvSpPr/>
            <p:nvPr/>
          </p:nvSpPr>
          <p:spPr>
            <a:xfrm>
              <a:off x="3839525" y="3802500"/>
              <a:ext cx="382150" cy="46050"/>
            </a:xfrm>
            <a:custGeom>
              <a:avLst/>
              <a:gdLst/>
              <a:ahLst/>
              <a:cxnLst/>
              <a:rect l="l" t="t" r="r" b="b"/>
              <a:pathLst>
                <a:path w="15286" h="1842" extrusionOk="0">
                  <a:moveTo>
                    <a:pt x="15231" y="0"/>
                  </a:moveTo>
                  <a:cubicBezTo>
                    <a:pt x="15225" y="0"/>
                    <a:pt x="15219" y="2"/>
                    <a:pt x="15213" y="4"/>
                  </a:cubicBezTo>
                  <a:cubicBezTo>
                    <a:pt x="12329" y="1328"/>
                    <a:pt x="9536" y="1748"/>
                    <a:pt x="7151" y="1748"/>
                  </a:cubicBezTo>
                  <a:cubicBezTo>
                    <a:pt x="3025" y="1748"/>
                    <a:pt x="120" y="491"/>
                    <a:pt x="74" y="471"/>
                  </a:cubicBezTo>
                  <a:cubicBezTo>
                    <a:pt x="68" y="468"/>
                    <a:pt x="62" y="467"/>
                    <a:pt x="55" y="467"/>
                  </a:cubicBezTo>
                  <a:cubicBezTo>
                    <a:pt x="37" y="467"/>
                    <a:pt x="19" y="477"/>
                    <a:pt x="11" y="495"/>
                  </a:cubicBezTo>
                  <a:cubicBezTo>
                    <a:pt x="1" y="519"/>
                    <a:pt x="11" y="547"/>
                    <a:pt x="35" y="558"/>
                  </a:cubicBezTo>
                  <a:cubicBezTo>
                    <a:pt x="82" y="576"/>
                    <a:pt x="3005" y="1842"/>
                    <a:pt x="7154" y="1842"/>
                  </a:cubicBezTo>
                  <a:cubicBezTo>
                    <a:pt x="9550" y="1842"/>
                    <a:pt x="12356" y="1419"/>
                    <a:pt x="15251" y="91"/>
                  </a:cubicBezTo>
                  <a:cubicBezTo>
                    <a:pt x="15275" y="81"/>
                    <a:pt x="15286" y="51"/>
                    <a:pt x="15275" y="28"/>
                  </a:cubicBezTo>
                  <a:cubicBezTo>
                    <a:pt x="15267" y="11"/>
                    <a:pt x="15250" y="0"/>
                    <a:pt x="15231" y="0"/>
                  </a:cubicBezTo>
                  <a:close/>
                </a:path>
              </a:pathLst>
            </a:custGeom>
            <a:solidFill>
              <a:srgbClr val="632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0"/>
            <p:cNvSpPr/>
            <p:nvPr/>
          </p:nvSpPr>
          <p:spPr>
            <a:xfrm>
              <a:off x="3776700" y="2813225"/>
              <a:ext cx="333325" cy="112100"/>
            </a:xfrm>
            <a:custGeom>
              <a:avLst/>
              <a:gdLst/>
              <a:ahLst/>
              <a:cxnLst/>
              <a:rect l="l" t="t" r="r" b="b"/>
              <a:pathLst>
                <a:path w="13333" h="4484" extrusionOk="0">
                  <a:moveTo>
                    <a:pt x="3780" y="0"/>
                  </a:moveTo>
                  <a:cubicBezTo>
                    <a:pt x="3680" y="0"/>
                    <a:pt x="3580" y="5"/>
                    <a:pt x="3482" y="15"/>
                  </a:cubicBezTo>
                  <a:cubicBezTo>
                    <a:pt x="3034" y="59"/>
                    <a:pt x="2704" y="215"/>
                    <a:pt x="2523" y="470"/>
                  </a:cubicBezTo>
                  <a:cubicBezTo>
                    <a:pt x="2317" y="762"/>
                    <a:pt x="2312" y="1201"/>
                    <a:pt x="2513" y="1587"/>
                  </a:cubicBezTo>
                  <a:cubicBezTo>
                    <a:pt x="2623" y="1797"/>
                    <a:pt x="2778" y="1979"/>
                    <a:pt x="2944" y="2144"/>
                  </a:cubicBezTo>
                  <a:cubicBezTo>
                    <a:pt x="2579" y="1950"/>
                    <a:pt x="2180" y="1774"/>
                    <a:pt x="1759" y="1717"/>
                  </a:cubicBezTo>
                  <a:cubicBezTo>
                    <a:pt x="1683" y="1707"/>
                    <a:pt x="1604" y="1702"/>
                    <a:pt x="1523" y="1702"/>
                  </a:cubicBezTo>
                  <a:cubicBezTo>
                    <a:pt x="1042" y="1702"/>
                    <a:pt x="508" y="1885"/>
                    <a:pt x="235" y="2328"/>
                  </a:cubicBezTo>
                  <a:cubicBezTo>
                    <a:pt x="42" y="2642"/>
                    <a:pt x="0" y="3058"/>
                    <a:pt x="120" y="3469"/>
                  </a:cubicBezTo>
                  <a:cubicBezTo>
                    <a:pt x="215" y="3795"/>
                    <a:pt x="400" y="4109"/>
                    <a:pt x="703" y="4461"/>
                  </a:cubicBezTo>
                  <a:cubicBezTo>
                    <a:pt x="714" y="4478"/>
                    <a:pt x="728" y="4484"/>
                    <a:pt x="742" y="4484"/>
                  </a:cubicBezTo>
                  <a:cubicBezTo>
                    <a:pt x="754" y="4484"/>
                    <a:pt x="766" y="4480"/>
                    <a:pt x="777" y="4471"/>
                  </a:cubicBezTo>
                  <a:cubicBezTo>
                    <a:pt x="799" y="4452"/>
                    <a:pt x="801" y="4419"/>
                    <a:pt x="782" y="4398"/>
                  </a:cubicBezTo>
                  <a:cubicBezTo>
                    <a:pt x="490" y="4059"/>
                    <a:pt x="310" y="3756"/>
                    <a:pt x="219" y="3444"/>
                  </a:cubicBezTo>
                  <a:cubicBezTo>
                    <a:pt x="107" y="3062"/>
                    <a:pt x="145" y="2676"/>
                    <a:pt x="324" y="2386"/>
                  </a:cubicBezTo>
                  <a:cubicBezTo>
                    <a:pt x="575" y="1978"/>
                    <a:pt x="1072" y="1810"/>
                    <a:pt x="1520" y="1810"/>
                  </a:cubicBezTo>
                  <a:cubicBezTo>
                    <a:pt x="1597" y="1810"/>
                    <a:pt x="1673" y="1815"/>
                    <a:pt x="1746" y="1825"/>
                  </a:cubicBezTo>
                  <a:cubicBezTo>
                    <a:pt x="2298" y="1898"/>
                    <a:pt x="2815" y="2188"/>
                    <a:pt x="3270" y="2447"/>
                  </a:cubicBezTo>
                  <a:cubicBezTo>
                    <a:pt x="3278" y="2451"/>
                    <a:pt x="3287" y="2453"/>
                    <a:pt x="3295" y="2453"/>
                  </a:cubicBezTo>
                  <a:cubicBezTo>
                    <a:pt x="3312" y="2453"/>
                    <a:pt x="3327" y="2446"/>
                    <a:pt x="3338" y="2431"/>
                  </a:cubicBezTo>
                  <a:cubicBezTo>
                    <a:pt x="3353" y="2408"/>
                    <a:pt x="3350" y="2380"/>
                    <a:pt x="3330" y="2362"/>
                  </a:cubicBezTo>
                  <a:cubicBezTo>
                    <a:pt x="3058" y="2119"/>
                    <a:pt x="2776" y="1869"/>
                    <a:pt x="2607" y="1543"/>
                  </a:cubicBezTo>
                  <a:cubicBezTo>
                    <a:pt x="2424" y="1190"/>
                    <a:pt x="2426" y="795"/>
                    <a:pt x="2610" y="533"/>
                  </a:cubicBezTo>
                  <a:cubicBezTo>
                    <a:pt x="2814" y="244"/>
                    <a:pt x="3202" y="149"/>
                    <a:pt x="3493" y="120"/>
                  </a:cubicBezTo>
                  <a:cubicBezTo>
                    <a:pt x="3587" y="111"/>
                    <a:pt x="3682" y="106"/>
                    <a:pt x="3778" y="106"/>
                  </a:cubicBezTo>
                  <a:cubicBezTo>
                    <a:pt x="4245" y="106"/>
                    <a:pt x="4717" y="216"/>
                    <a:pt x="5132" y="426"/>
                  </a:cubicBezTo>
                  <a:cubicBezTo>
                    <a:pt x="5288" y="504"/>
                    <a:pt x="5441" y="598"/>
                    <a:pt x="5589" y="689"/>
                  </a:cubicBezTo>
                  <a:cubicBezTo>
                    <a:pt x="5877" y="867"/>
                    <a:pt x="6176" y="1050"/>
                    <a:pt x="6513" y="1131"/>
                  </a:cubicBezTo>
                  <a:cubicBezTo>
                    <a:pt x="6652" y="1163"/>
                    <a:pt x="6790" y="1178"/>
                    <a:pt x="6928" y="1178"/>
                  </a:cubicBezTo>
                  <a:cubicBezTo>
                    <a:pt x="7459" y="1178"/>
                    <a:pt x="7983" y="965"/>
                    <a:pt x="8494" y="757"/>
                  </a:cubicBezTo>
                  <a:lnTo>
                    <a:pt x="8636" y="700"/>
                  </a:lnTo>
                  <a:cubicBezTo>
                    <a:pt x="9246" y="454"/>
                    <a:pt x="10017" y="192"/>
                    <a:pt x="10807" y="192"/>
                  </a:cubicBezTo>
                  <a:cubicBezTo>
                    <a:pt x="10970" y="192"/>
                    <a:pt x="11135" y="203"/>
                    <a:pt x="11298" y="228"/>
                  </a:cubicBezTo>
                  <a:cubicBezTo>
                    <a:pt x="12101" y="349"/>
                    <a:pt x="13046" y="914"/>
                    <a:pt x="13225" y="1869"/>
                  </a:cubicBezTo>
                  <a:cubicBezTo>
                    <a:pt x="13229" y="1895"/>
                    <a:pt x="13251" y="1911"/>
                    <a:pt x="13276" y="1911"/>
                  </a:cubicBezTo>
                  <a:cubicBezTo>
                    <a:pt x="13279" y="1911"/>
                    <a:pt x="13283" y="1911"/>
                    <a:pt x="13286" y="1910"/>
                  </a:cubicBezTo>
                  <a:cubicBezTo>
                    <a:pt x="13315" y="1905"/>
                    <a:pt x="13333" y="1878"/>
                    <a:pt x="13328" y="1849"/>
                  </a:cubicBezTo>
                  <a:cubicBezTo>
                    <a:pt x="13139" y="843"/>
                    <a:pt x="12152" y="250"/>
                    <a:pt x="11314" y="123"/>
                  </a:cubicBezTo>
                  <a:cubicBezTo>
                    <a:pt x="11145" y="98"/>
                    <a:pt x="10977" y="86"/>
                    <a:pt x="10809" y="86"/>
                  </a:cubicBezTo>
                  <a:cubicBezTo>
                    <a:pt x="10000" y="86"/>
                    <a:pt x="9218" y="353"/>
                    <a:pt x="8598" y="601"/>
                  </a:cubicBezTo>
                  <a:lnTo>
                    <a:pt x="8454" y="659"/>
                  </a:lnTo>
                  <a:cubicBezTo>
                    <a:pt x="7953" y="863"/>
                    <a:pt x="7438" y="1072"/>
                    <a:pt x="6926" y="1072"/>
                  </a:cubicBezTo>
                  <a:cubicBezTo>
                    <a:pt x="6796" y="1072"/>
                    <a:pt x="6665" y="1058"/>
                    <a:pt x="6535" y="1027"/>
                  </a:cubicBezTo>
                  <a:cubicBezTo>
                    <a:pt x="6214" y="951"/>
                    <a:pt x="5922" y="772"/>
                    <a:pt x="5642" y="599"/>
                  </a:cubicBezTo>
                  <a:cubicBezTo>
                    <a:pt x="5492" y="506"/>
                    <a:pt x="5337" y="411"/>
                    <a:pt x="5178" y="330"/>
                  </a:cubicBezTo>
                  <a:cubicBezTo>
                    <a:pt x="4748" y="114"/>
                    <a:pt x="4262" y="0"/>
                    <a:pt x="37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0"/>
            <p:cNvSpPr/>
            <p:nvPr/>
          </p:nvSpPr>
          <p:spPr>
            <a:xfrm>
              <a:off x="4158350" y="2901325"/>
              <a:ext cx="68975" cy="168550"/>
            </a:xfrm>
            <a:custGeom>
              <a:avLst/>
              <a:gdLst/>
              <a:ahLst/>
              <a:cxnLst/>
              <a:rect l="l" t="t" r="r" b="b"/>
              <a:pathLst>
                <a:path w="2759" h="6742" extrusionOk="0">
                  <a:moveTo>
                    <a:pt x="54" y="0"/>
                  </a:moveTo>
                  <a:cubicBezTo>
                    <a:pt x="22" y="5"/>
                    <a:pt x="1" y="21"/>
                    <a:pt x="1" y="50"/>
                  </a:cubicBezTo>
                  <a:cubicBezTo>
                    <a:pt x="0" y="79"/>
                    <a:pt x="22" y="104"/>
                    <a:pt x="50" y="104"/>
                  </a:cubicBezTo>
                  <a:cubicBezTo>
                    <a:pt x="771" y="131"/>
                    <a:pt x="1468" y="553"/>
                    <a:pt x="1828" y="1176"/>
                  </a:cubicBezTo>
                  <a:cubicBezTo>
                    <a:pt x="2188" y="1800"/>
                    <a:pt x="2204" y="2615"/>
                    <a:pt x="1869" y="3252"/>
                  </a:cubicBezTo>
                  <a:lnTo>
                    <a:pt x="1849" y="3290"/>
                  </a:lnTo>
                  <a:cubicBezTo>
                    <a:pt x="1801" y="3378"/>
                    <a:pt x="1751" y="3471"/>
                    <a:pt x="1743" y="3577"/>
                  </a:cubicBezTo>
                  <a:cubicBezTo>
                    <a:pt x="1729" y="3768"/>
                    <a:pt x="1854" y="3938"/>
                    <a:pt x="1947" y="4061"/>
                  </a:cubicBezTo>
                  <a:cubicBezTo>
                    <a:pt x="2241" y="4460"/>
                    <a:pt x="2561" y="4930"/>
                    <a:pt x="2610" y="5459"/>
                  </a:cubicBezTo>
                  <a:cubicBezTo>
                    <a:pt x="2654" y="5945"/>
                    <a:pt x="2385" y="6534"/>
                    <a:pt x="1875" y="6636"/>
                  </a:cubicBezTo>
                  <a:cubicBezTo>
                    <a:pt x="1846" y="6642"/>
                    <a:pt x="1828" y="6669"/>
                    <a:pt x="1834" y="6697"/>
                  </a:cubicBezTo>
                  <a:cubicBezTo>
                    <a:pt x="1835" y="6725"/>
                    <a:pt x="1856" y="6742"/>
                    <a:pt x="1881" y="6742"/>
                  </a:cubicBezTo>
                  <a:cubicBezTo>
                    <a:pt x="1885" y="6742"/>
                    <a:pt x="1888" y="6742"/>
                    <a:pt x="1892" y="6740"/>
                  </a:cubicBezTo>
                  <a:cubicBezTo>
                    <a:pt x="2460" y="6627"/>
                    <a:pt x="2758" y="5983"/>
                    <a:pt x="2710" y="5453"/>
                  </a:cubicBezTo>
                  <a:cubicBezTo>
                    <a:pt x="2659" y="4894"/>
                    <a:pt x="2330" y="4411"/>
                    <a:pt x="2027" y="4002"/>
                  </a:cubicBezTo>
                  <a:cubicBezTo>
                    <a:pt x="1940" y="3884"/>
                    <a:pt x="1833" y="3739"/>
                    <a:pt x="1845" y="3586"/>
                  </a:cubicBezTo>
                  <a:cubicBezTo>
                    <a:pt x="1851" y="3502"/>
                    <a:pt x="1893" y="3423"/>
                    <a:pt x="1939" y="3340"/>
                  </a:cubicBezTo>
                  <a:lnTo>
                    <a:pt x="1960" y="3302"/>
                  </a:lnTo>
                  <a:cubicBezTo>
                    <a:pt x="2312" y="2634"/>
                    <a:pt x="2295" y="1779"/>
                    <a:pt x="1918" y="1126"/>
                  </a:cubicBezTo>
                  <a:cubicBezTo>
                    <a:pt x="1541" y="471"/>
                    <a:pt x="809" y="3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0"/>
            <p:cNvSpPr/>
            <p:nvPr/>
          </p:nvSpPr>
          <p:spPr>
            <a:xfrm>
              <a:off x="3810300" y="2985200"/>
              <a:ext cx="40900" cy="138475"/>
            </a:xfrm>
            <a:custGeom>
              <a:avLst/>
              <a:gdLst/>
              <a:ahLst/>
              <a:cxnLst/>
              <a:rect l="l" t="t" r="r" b="b"/>
              <a:pathLst>
                <a:path w="1636" h="5539" extrusionOk="0">
                  <a:moveTo>
                    <a:pt x="1636" y="0"/>
                  </a:moveTo>
                  <a:cubicBezTo>
                    <a:pt x="1551" y="130"/>
                    <a:pt x="1444" y="296"/>
                    <a:pt x="1312" y="496"/>
                  </a:cubicBezTo>
                  <a:cubicBezTo>
                    <a:pt x="1103" y="813"/>
                    <a:pt x="686" y="1098"/>
                    <a:pt x="416" y="1259"/>
                  </a:cubicBezTo>
                  <a:cubicBezTo>
                    <a:pt x="321" y="1464"/>
                    <a:pt x="191" y="1873"/>
                    <a:pt x="114" y="2659"/>
                  </a:cubicBezTo>
                  <a:cubicBezTo>
                    <a:pt x="0" y="3816"/>
                    <a:pt x="529" y="5538"/>
                    <a:pt x="840" y="5538"/>
                  </a:cubicBezTo>
                  <a:cubicBezTo>
                    <a:pt x="887" y="5538"/>
                    <a:pt x="929" y="5499"/>
                    <a:pt x="963" y="5413"/>
                  </a:cubicBezTo>
                  <a:cubicBezTo>
                    <a:pt x="1225" y="4756"/>
                    <a:pt x="1142" y="1448"/>
                    <a:pt x="1142" y="1448"/>
                  </a:cubicBezTo>
                  <a:cubicBezTo>
                    <a:pt x="1265" y="1306"/>
                    <a:pt x="1474" y="601"/>
                    <a:pt x="1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0"/>
            <p:cNvSpPr/>
            <p:nvPr/>
          </p:nvSpPr>
          <p:spPr>
            <a:xfrm>
              <a:off x="3818975" y="3115600"/>
              <a:ext cx="76625" cy="121100"/>
            </a:xfrm>
            <a:custGeom>
              <a:avLst/>
              <a:gdLst/>
              <a:ahLst/>
              <a:cxnLst/>
              <a:rect l="l" t="t" r="r" b="b"/>
              <a:pathLst>
                <a:path w="3065" h="4844" extrusionOk="0">
                  <a:moveTo>
                    <a:pt x="163" y="1"/>
                  </a:moveTo>
                  <a:lnTo>
                    <a:pt x="163" y="1"/>
                  </a:lnTo>
                  <a:cubicBezTo>
                    <a:pt x="179" y="154"/>
                    <a:pt x="199" y="353"/>
                    <a:pt x="221" y="591"/>
                  </a:cubicBezTo>
                  <a:cubicBezTo>
                    <a:pt x="256" y="968"/>
                    <a:pt x="109" y="1452"/>
                    <a:pt x="0" y="1745"/>
                  </a:cubicBezTo>
                  <a:cubicBezTo>
                    <a:pt x="54" y="1964"/>
                    <a:pt x="206" y="2365"/>
                    <a:pt x="638" y="3027"/>
                  </a:cubicBezTo>
                  <a:cubicBezTo>
                    <a:pt x="1220" y="3919"/>
                    <a:pt x="2516" y="4844"/>
                    <a:pt x="2917" y="4844"/>
                  </a:cubicBezTo>
                  <a:cubicBezTo>
                    <a:pt x="3020" y="4844"/>
                    <a:pt x="3064" y="4783"/>
                    <a:pt x="3022" y="4645"/>
                  </a:cubicBezTo>
                  <a:cubicBezTo>
                    <a:pt x="2816" y="3970"/>
                    <a:pt x="684" y="1439"/>
                    <a:pt x="684" y="1439"/>
                  </a:cubicBezTo>
                  <a:cubicBezTo>
                    <a:pt x="690" y="1252"/>
                    <a:pt x="413" y="572"/>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0"/>
            <p:cNvSpPr/>
            <p:nvPr/>
          </p:nvSpPr>
          <p:spPr>
            <a:xfrm>
              <a:off x="3787300" y="3083500"/>
              <a:ext cx="87250" cy="97925"/>
            </a:xfrm>
            <a:custGeom>
              <a:avLst/>
              <a:gdLst/>
              <a:ahLst/>
              <a:cxnLst/>
              <a:rect l="l" t="t" r="r" b="b"/>
              <a:pathLst>
                <a:path w="3490" h="3917" extrusionOk="0">
                  <a:moveTo>
                    <a:pt x="1843" y="0"/>
                  </a:moveTo>
                  <a:cubicBezTo>
                    <a:pt x="1175" y="0"/>
                    <a:pt x="424" y="314"/>
                    <a:pt x="229" y="1638"/>
                  </a:cubicBezTo>
                  <a:cubicBezTo>
                    <a:pt x="1" y="3174"/>
                    <a:pt x="897" y="3917"/>
                    <a:pt x="1855" y="3917"/>
                  </a:cubicBezTo>
                  <a:cubicBezTo>
                    <a:pt x="2467" y="3917"/>
                    <a:pt x="3104" y="3613"/>
                    <a:pt x="3490" y="3021"/>
                  </a:cubicBezTo>
                  <a:lnTo>
                    <a:pt x="2980" y="255"/>
                  </a:lnTo>
                  <a:cubicBezTo>
                    <a:pt x="2980" y="255"/>
                    <a:pt x="2445" y="0"/>
                    <a:pt x="1843" y="0"/>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0"/>
            <p:cNvSpPr/>
            <p:nvPr/>
          </p:nvSpPr>
          <p:spPr>
            <a:xfrm>
              <a:off x="3803575" y="3103000"/>
              <a:ext cx="67925" cy="57600"/>
            </a:xfrm>
            <a:custGeom>
              <a:avLst/>
              <a:gdLst/>
              <a:ahLst/>
              <a:cxnLst/>
              <a:rect l="l" t="t" r="r" b="b"/>
              <a:pathLst>
                <a:path w="2717" h="2304" extrusionOk="0">
                  <a:moveTo>
                    <a:pt x="1049" y="0"/>
                  </a:moveTo>
                  <a:cubicBezTo>
                    <a:pt x="1008" y="0"/>
                    <a:pt x="966" y="3"/>
                    <a:pt x="924" y="8"/>
                  </a:cubicBezTo>
                  <a:cubicBezTo>
                    <a:pt x="383" y="74"/>
                    <a:pt x="31" y="529"/>
                    <a:pt x="16" y="549"/>
                  </a:cubicBezTo>
                  <a:cubicBezTo>
                    <a:pt x="0" y="571"/>
                    <a:pt x="5" y="603"/>
                    <a:pt x="27" y="621"/>
                  </a:cubicBezTo>
                  <a:cubicBezTo>
                    <a:pt x="36" y="628"/>
                    <a:pt x="46" y="631"/>
                    <a:pt x="57" y="631"/>
                  </a:cubicBezTo>
                  <a:cubicBezTo>
                    <a:pt x="73" y="631"/>
                    <a:pt x="88" y="624"/>
                    <a:pt x="99" y="611"/>
                  </a:cubicBezTo>
                  <a:cubicBezTo>
                    <a:pt x="101" y="607"/>
                    <a:pt x="440" y="170"/>
                    <a:pt x="937" y="111"/>
                  </a:cubicBezTo>
                  <a:cubicBezTo>
                    <a:pt x="973" y="107"/>
                    <a:pt x="1010" y="105"/>
                    <a:pt x="1046" y="105"/>
                  </a:cubicBezTo>
                  <a:cubicBezTo>
                    <a:pt x="1298" y="105"/>
                    <a:pt x="1548" y="206"/>
                    <a:pt x="1792" y="404"/>
                  </a:cubicBezTo>
                  <a:cubicBezTo>
                    <a:pt x="2586" y="1052"/>
                    <a:pt x="1927" y="2216"/>
                    <a:pt x="1921" y="2228"/>
                  </a:cubicBezTo>
                  <a:cubicBezTo>
                    <a:pt x="1907" y="2251"/>
                    <a:pt x="1915" y="2283"/>
                    <a:pt x="1939" y="2297"/>
                  </a:cubicBezTo>
                  <a:cubicBezTo>
                    <a:pt x="1946" y="2300"/>
                    <a:pt x="1954" y="2302"/>
                    <a:pt x="1960" y="2303"/>
                  </a:cubicBezTo>
                  <a:cubicBezTo>
                    <a:pt x="1962" y="2304"/>
                    <a:pt x="1965" y="2304"/>
                    <a:pt x="1967" y="2304"/>
                  </a:cubicBezTo>
                  <a:cubicBezTo>
                    <a:pt x="1983" y="2304"/>
                    <a:pt x="2000" y="2295"/>
                    <a:pt x="2009" y="2276"/>
                  </a:cubicBezTo>
                  <a:cubicBezTo>
                    <a:pt x="2015" y="2265"/>
                    <a:pt x="2717" y="1026"/>
                    <a:pt x="1855" y="323"/>
                  </a:cubicBezTo>
                  <a:cubicBezTo>
                    <a:pt x="1594" y="108"/>
                    <a:pt x="1324" y="0"/>
                    <a:pt x="1049"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0"/>
            <p:cNvSpPr/>
            <p:nvPr/>
          </p:nvSpPr>
          <p:spPr>
            <a:xfrm>
              <a:off x="3822400" y="3125250"/>
              <a:ext cx="38500" cy="10950"/>
            </a:xfrm>
            <a:custGeom>
              <a:avLst/>
              <a:gdLst/>
              <a:ahLst/>
              <a:cxnLst/>
              <a:rect l="l" t="t" r="r" b="b"/>
              <a:pathLst>
                <a:path w="1540" h="438" extrusionOk="0">
                  <a:moveTo>
                    <a:pt x="772" y="1"/>
                  </a:moveTo>
                  <a:cubicBezTo>
                    <a:pt x="378" y="1"/>
                    <a:pt x="37" y="202"/>
                    <a:pt x="31" y="206"/>
                  </a:cubicBezTo>
                  <a:cubicBezTo>
                    <a:pt x="8" y="221"/>
                    <a:pt x="0" y="253"/>
                    <a:pt x="15" y="276"/>
                  </a:cubicBezTo>
                  <a:cubicBezTo>
                    <a:pt x="24" y="290"/>
                    <a:pt x="38" y="300"/>
                    <a:pt x="53" y="301"/>
                  </a:cubicBezTo>
                  <a:cubicBezTo>
                    <a:pt x="55" y="301"/>
                    <a:pt x="57" y="301"/>
                    <a:pt x="58" y="301"/>
                  </a:cubicBezTo>
                  <a:cubicBezTo>
                    <a:pt x="67" y="301"/>
                    <a:pt x="76" y="298"/>
                    <a:pt x="85" y="292"/>
                  </a:cubicBezTo>
                  <a:cubicBezTo>
                    <a:pt x="90" y="289"/>
                    <a:pt x="406" y="103"/>
                    <a:pt x="768" y="103"/>
                  </a:cubicBezTo>
                  <a:cubicBezTo>
                    <a:pt x="997" y="103"/>
                    <a:pt x="1244" y="177"/>
                    <a:pt x="1444" y="420"/>
                  </a:cubicBezTo>
                  <a:cubicBezTo>
                    <a:pt x="1454" y="431"/>
                    <a:pt x="1468" y="437"/>
                    <a:pt x="1482" y="437"/>
                  </a:cubicBezTo>
                  <a:cubicBezTo>
                    <a:pt x="1494" y="437"/>
                    <a:pt x="1505" y="434"/>
                    <a:pt x="1515" y="426"/>
                  </a:cubicBezTo>
                  <a:cubicBezTo>
                    <a:pt x="1536" y="407"/>
                    <a:pt x="1540" y="376"/>
                    <a:pt x="1522" y="354"/>
                  </a:cubicBezTo>
                  <a:cubicBezTo>
                    <a:pt x="1299" y="83"/>
                    <a:pt x="1025" y="1"/>
                    <a:pt x="772"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0"/>
            <p:cNvSpPr/>
            <p:nvPr/>
          </p:nvSpPr>
          <p:spPr>
            <a:xfrm>
              <a:off x="3555550" y="3241150"/>
              <a:ext cx="816075" cy="735025"/>
            </a:xfrm>
            <a:custGeom>
              <a:avLst/>
              <a:gdLst/>
              <a:ahLst/>
              <a:cxnLst/>
              <a:rect l="l" t="t" r="r" b="b"/>
              <a:pathLst>
                <a:path w="32643" h="29401" extrusionOk="0">
                  <a:moveTo>
                    <a:pt x="20358" y="1"/>
                  </a:moveTo>
                  <a:lnTo>
                    <a:pt x="15767" y="208"/>
                  </a:lnTo>
                  <a:lnTo>
                    <a:pt x="16065" y="2831"/>
                  </a:lnTo>
                  <a:lnTo>
                    <a:pt x="14095" y="3193"/>
                  </a:lnTo>
                  <a:cubicBezTo>
                    <a:pt x="14095" y="3193"/>
                    <a:pt x="14042" y="3211"/>
                    <a:pt x="13949" y="3242"/>
                  </a:cubicBezTo>
                  <a:cubicBezTo>
                    <a:pt x="13949" y="3242"/>
                    <a:pt x="11326" y="3791"/>
                    <a:pt x="10317" y="5176"/>
                  </a:cubicBezTo>
                  <a:cubicBezTo>
                    <a:pt x="8038" y="8300"/>
                    <a:pt x="7155" y="16202"/>
                    <a:pt x="7135" y="16246"/>
                  </a:cubicBezTo>
                  <a:cubicBezTo>
                    <a:pt x="6507" y="17709"/>
                    <a:pt x="2987" y="23142"/>
                    <a:pt x="2987" y="23142"/>
                  </a:cubicBezTo>
                  <a:cubicBezTo>
                    <a:pt x="2987" y="23142"/>
                    <a:pt x="967" y="24064"/>
                    <a:pt x="929" y="24656"/>
                  </a:cubicBezTo>
                  <a:cubicBezTo>
                    <a:pt x="917" y="24855"/>
                    <a:pt x="1038" y="24921"/>
                    <a:pt x="1205" y="24921"/>
                  </a:cubicBezTo>
                  <a:cubicBezTo>
                    <a:pt x="1535" y="24921"/>
                    <a:pt x="2042" y="24663"/>
                    <a:pt x="2042" y="24663"/>
                  </a:cubicBezTo>
                  <a:lnTo>
                    <a:pt x="2042" y="24663"/>
                  </a:lnTo>
                  <a:cubicBezTo>
                    <a:pt x="2042" y="24663"/>
                    <a:pt x="0" y="26670"/>
                    <a:pt x="388" y="26961"/>
                  </a:cubicBezTo>
                  <a:cubicBezTo>
                    <a:pt x="420" y="26985"/>
                    <a:pt x="461" y="26996"/>
                    <a:pt x="509" y="26996"/>
                  </a:cubicBezTo>
                  <a:cubicBezTo>
                    <a:pt x="1026" y="26996"/>
                    <a:pt x="2321" y="25668"/>
                    <a:pt x="2321" y="25667"/>
                  </a:cubicBezTo>
                  <a:lnTo>
                    <a:pt x="2321" y="25667"/>
                  </a:lnTo>
                  <a:cubicBezTo>
                    <a:pt x="2321" y="25668"/>
                    <a:pt x="656" y="27839"/>
                    <a:pt x="1282" y="28072"/>
                  </a:cubicBezTo>
                  <a:cubicBezTo>
                    <a:pt x="1293" y="28076"/>
                    <a:pt x="1305" y="28078"/>
                    <a:pt x="1318" y="28078"/>
                  </a:cubicBezTo>
                  <a:cubicBezTo>
                    <a:pt x="1727" y="28078"/>
                    <a:pt x="2874" y="26207"/>
                    <a:pt x="2874" y="26206"/>
                  </a:cubicBezTo>
                  <a:lnTo>
                    <a:pt x="2874" y="26206"/>
                  </a:lnTo>
                  <a:cubicBezTo>
                    <a:pt x="2874" y="26207"/>
                    <a:pt x="1795" y="28283"/>
                    <a:pt x="2183" y="28438"/>
                  </a:cubicBezTo>
                  <a:cubicBezTo>
                    <a:pt x="2197" y="28443"/>
                    <a:pt x="2212" y="28446"/>
                    <a:pt x="2228" y="28446"/>
                  </a:cubicBezTo>
                  <a:cubicBezTo>
                    <a:pt x="2640" y="28446"/>
                    <a:pt x="3523" y="26554"/>
                    <a:pt x="3523" y="26554"/>
                  </a:cubicBezTo>
                  <a:lnTo>
                    <a:pt x="3523" y="26554"/>
                  </a:lnTo>
                  <a:cubicBezTo>
                    <a:pt x="3523" y="26554"/>
                    <a:pt x="2865" y="28293"/>
                    <a:pt x="3276" y="28423"/>
                  </a:cubicBezTo>
                  <a:cubicBezTo>
                    <a:pt x="3287" y="28427"/>
                    <a:pt x="3298" y="28428"/>
                    <a:pt x="3310" y="28428"/>
                  </a:cubicBezTo>
                  <a:cubicBezTo>
                    <a:pt x="3747" y="28428"/>
                    <a:pt x="4863" y="26117"/>
                    <a:pt x="5333" y="24984"/>
                  </a:cubicBezTo>
                  <a:cubicBezTo>
                    <a:pt x="5333" y="24984"/>
                    <a:pt x="8909" y="21538"/>
                    <a:pt x="10536" y="17352"/>
                  </a:cubicBezTo>
                  <a:cubicBezTo>
                    <a:pt x="11487" y="14906"/>
                    <a:pt x="11854" y="10348"/>
                    <a:pt x="11854" y="10348"/>
                  </a:cubicBezTo>
                  <a:lnTo>
                    <a:pt x="12029" y="22616"/>
                  </a:lnTo>
                  <a:cubicBezTo>
                    <a:pt x="14645" y="23458"/>
                    <a:pt x="16961" y="23754"/>
                    <a:pt x="18928" y="23754"/>
                  </a:cubicBezTo>
                  <a:cubicBezTo>
                    <a:pt x="23618" y="23754"/>
                    <a:pt x="26315" y="22067"/>
                    <a:pt x="26315" y="22067"/>
                  </a:cubicBezTo>
                  <a:lnTo>
                    <a:pt x="25091" y="10489"/>
                  </a:lnTo>
                  <a:lnTo>
                    <a:pt x="25091" y="10489"/>
                  </a:lnTo>
                  <a:cubicBezTo>
                    <a:pt x="25092" y="10490"/>
                    <a:pt x="26959" y="15029"/>
                    <a:pt x="27412" y="16555"/>
                  </a:cubicBezTo>
                  <a:cubicBezTo>
                    <a:pt x="27866" y="18080"/>
                    <a:pt x="28638" y="24509"/>
                    <a:pt x="28638" y="24509"/>
                  </a:cubicBezTo>
                  <a:cubicBezTo>
                    <a:pt x="28638" y="24509"/>
                    <a:pt x="27677" y="26510"/>
                    <a:pt x="28027" y="26989"/>
                  </a:cubicBezTo>
                  <a:cubicBezTo>
                    <a:pt x="28086" y="27069"/>
                    <a:pt x="28149" y="27103"/>
                    <a:pt x="28213" y="27103"/>
                  </a:cubicBezTo>
                  <a:cubicBezTo>
                    <a:pt x="28533" y="27103"/>
                    <a:pt x="28885" y="26282"/>
                    <a:pt x="28885" y="26282"/>
                  </a:cubicBezTo>
                  <a:lnTo>
                    <a:pt x="28885" y="26282"/>
                  </a:lnTo>
                  <a:cubicBezTo>
                    <a:pt x="28885" y="26283"/>
                    <a:pt x="28604" y="29106"/>
                    <a:pt x="29080" y="29106"/>
                  </a:cubicBezTo>
                  <a:cubicBezTo>
                    <a:pt x="29083" y="29106"/>
                    <a:pt x="29085" y="29106"/>
                    <a:pt x="29087" y="29106"/>
                  </a:cubicBezTo>
                  <a:cubicBezTo>
                    <a:pt x="29574" y="29078"/>
                    <a:pt x="29745" y="26875"/>
                    <a:pt x="29745" y="26875"/>
                  </a:cubicBezTo>
                  <a:cubicBezTo>
                    <a:pt x="29745" y="26875"/>
                    <a:pt x="29847" y="29400"/>
                    <a:pt x="30415" y="29400"/>
                  </a:cubicBezTo>
                  <a:cubicBezTo>
                    <a:pt x="30438" y="29400"/>
                    <a:pt x="30462" y="29396"/>
                    <a:pt x="30486" y="29388"/>
                  </a:cubicBezTo>
                  <a:cubicBezTo>
                    <a:pt x="30853" y="29243"/>
                    <a:pt x="30516" y="26936"/>
                    <a:pt x="30515" y="26936"/>
                  </a:cubicBezTo>
                  <a:lnTo>
                    <a:pt x="30515" y="26936"/>
                  </a:lnTo>
                  <a:cubicBezTo>
                    <a:pt x="30516" y="26936"/>
                    <a:pt x="30988" y="29098"/>
                    <a:pt x="31380" y="29098"/>
                  </a:cubicBezTo>
                  <a:cubicBezTo>
                    <a:pt x="31391" y="29098"/>
                    <a:pt x="31402" y="29096"/>
                    <a:pt x="31413" y="29092"/>
                  </a:cubicBezTo>
                  <a:cubicBezTo>
                    <a:pt x="31810" y="28962"/>
                    <a:pt x="31238" y="26787"/>
                    <a:pt x="31238" y="26786"/>
                  </a:cubicBezTo>
                  <a:lnTo>
                    <a:pt x="31238" y="26786"/>
                  </a:lnTo>
                  <a:cubicBezTo>
                    <a:pt x="31238" y="26787"/>
                    <a:pt x="31791" y="28393"/>
                    <a:pt x="32189" y="28393"/>
                  </a:cubicBezTo>
                  <a:cubicBezTo>
                    <a:pt x="32207" y="28393"/>
                    <a:pt x="32225" y="28390"/>
                    <a:pt x="32243" y="28382"/>
                  </a:cubicBezTo>
                  <a:cubicBezTo>
                    <a:pt x="32643" y="28220"/>
                    <a:pt x="31997" y="25627"/>
                    <a:pt x="31622" y="24424"/>
                  </a:cubicBezTo>
                  <a:cubicBezTo>
                    <a:pt x="31622" y="24424"/>
                    <a:pt x="31527" y="17970"/>
                    <a:pt x="30243" y="13511"/>
                  </a:cubicBezTo>
                  <a:cubicBezTo>
                    <a:pt x="28369" y="6999"/>
                    <a:pt x="26575" y="5096"/>
                    <a:pt x="25672" y="4262"/>
                  </a:cubicBezTo>
                  <a:cubicBezTo>
                    <a:pt x="25115" y="3748"/>
                    <a:pt x="24299" y="3379"/>
                    <a:pt x="23560" y="3125"/>
                  </a:cubicBezTo>
                  <a:cubicBezTo>
                    <a:pt x="23558" y="3109"/>
                    <a:pt x="23351" y="3046"/>
                    <a:pt x="23051" y="2965"/>
                  </a:cubicBezTo>
                  <a:cubicBezTo>
                    <a:pt x="22951" y="2936"/>
                    <a:pt x="22855" y="2910"/>
                    <a:pt x="22763" y="2885"/>
                  </a:cubicBezTo>
                  <a:lnTo>
                    <a:pt x="22763" y="2885"/>
                  </a:lnTo>
                  <a:lnTo>
                    <a:pt x="22857" y="2914"/>
                  </a:lnTo>
                  <a:cubicBezTo>
                    <a:pt x="22017" y="2692"/>
                    <a:pt x="20718" y="2379"/>
                    <a:pt x="20718" y="2379"/>
                  </a:cubicBezTo>
                  <a:lnTo>
                    <a:pt x="20358" y="1"/>
                  </a:ln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0"/>
            <p:cNvSpPr/>
            <p:nvPr/>
          </p:nvSpPr>
          <p:spPr>
            <a:xfrm>
              <a:off x="3922900" y="3313875"/>
              <a:ext cx="195575" cy="539500"/>
            </a:xfrm>
            <a:custGeom>
              <a:avLst/>
              <a:gdLst/>
              <a:ahLst/>
              <a:cxnLst/>
              <a:rect l="l" t="t" r="r" b="b"/>
              <a:pathLst>
                <a:path w="7823" h="21580" extrusionOk="0">
                  <a:moveTo>
                    <a:pt x="7051" y="0"/>
                  </a:moveTo>
                  <a:cubicBezTo>
                    <a:pt x="7051" y="0"/>
                    <a:pt x="5584" y="1263"/>
                    <a:pt x="3325" y="1263"/>
                  </a:cubicBezTo>
                  <a:cubicBezTo>
                    <a:pt x="2470" y="1263"/>
                    <a:pt x="1502" y="1082"/>
                    <a:pt x="456" y="584"/>
                  </a:cubicBezTo>
                  <a:lnTo>
                    <a:pt x="0" y="20665"/>
                  </a:lnTo>
                  <a:cubicBezTo>
                    <a:pt x="0" y="20665"/>
                    <a:pt x="2152" y="21579"/>
                    <a:pt x="4470" y="21579"/>
                  </a:cubicBezTo>
                  <a:cubicBezTo>
                    <a:pt x="5629" y="21579"/>
                    <a:pt x="6829" y="21351"/>
                    <a:pt x="7822" y="20665"/>
                  </a:cubicBezTo>
                  <a:cubicBezTo>
                    <a:pt x="7467" y="13855"/>
                    <a:pt x="7051" y="0"/>
                    <a:pt x="7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0"/>
            <p:cNvSpPr/>
            <p:nvPr/>
          </p:nvSpPr>
          <p:spPr>
            <a:xfrm>
              <a:off x="3892100" y="3352250"/>
              <a:ext cx="247800" cy="36375"/>
            </a:xfrm>
            <a:custGeom>
              <a:avLst/>
              <a:gdLst/>
              <a:ahLst/>
              <a:cxnLst/>
              <a:rect l="l" t="t" r="r" b="b"/>
              <a:pathLst>
                <a:path w="9912" h="1455" extrusionOk="0">
                  <a:moveTo>
                    <a:pt x="224" y="1"/>
                  </a:moveTo>
                  <a:lnTo>
                    <a:pt x="0" y="686"/>
                  </a:lnTo>
                  <a:cubicBezTo>
                    <a:pt x="1752" y="1258"/>
                    <a:pt x="3487" y="1455"/>
                    <a:pt x="5005" y="1455"/>
                  </a:cubicBezTo>
                  <a:cubicBezTo>
                    <a:pt x="7677" y="1455"/>
                    <a:pt x="9676" y="842"/>
                    <a:pt x="9911" y="586"/>
                  </a:cubicBezTo>
                  <a:lnTo>
                    <a:pt x="9380" y="100"/>
                  </a:lnTo>
                  <a:cubicBezTo>
                    <a:pt x="9409" y="69"/>
                    <a:pt x="9432" y="56"/>
                    <a:pt x="9434" y="54"/>
                  </a:cubicBezTo>
                  <a:lnTo>
                    <a:pt x="9434" y="54"/>
                  </a:lnTo>
                  <a:cubicBezTo>
                    <a:pt x="9223" y="177"/>
                    <a:pt x="7439" y="738"/>
                    <a:pt x="4968" y="738"/>
                  </a:cubicBezTo>
                  <a:cubicBezTo>
                    <a:pt x="3556" y="738"/>
                    <a:pt x="1919" y="555"/>
                    <a:pt x="2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0"/>
            <p:cNvSpPr/>
            <p:nvPr/>
          </p:nvSpPr>
          <p:spPr>
            <a:xfrm>
              <a:off x="3892100" y="3401400"/>
              <a:ext cx="247800" cy="36350"/>
            </a:xfrm>
            <a:custGeom>
              <a:avLst/>
              <a:gdLst/>
              <a:ahLst/>
              <a:cxnLst/>
              <a:rect l="l" t="t" r="r" b="b"/>
              <a:pathLst>
                <a:path w="9912" h="1454" extrusionOk="0">
                  <a:moveTo>
                    <a:pt x="9434" y="54"/>
                  </a:moveTo>
                  <a:cubicBezTo>
                    <a:pt x="9434" y="54"/>
                    <a:pt x="9433" y="54"/>
                    <a:pt x="9432" y="55"/>
                  </a:cubicBezTo>
                  <a:lnTo>
                    <a:pt x="9432" y="55"/>
                  </a:lnTo>
                  <a:cubicBezTo>
                    <a:pt x="9433" y="55"/>
                    <a:pt x="9433" y="54"/>
                    <a:pt x="9434" y="54"/>
                  </a:cubicBezTo>
                  <a:close/>
                  <a:moveTo>
                    <a:pt x="224" y="1"/>
                  </a:moveTo>
                  <a:lnTo>
                    <a:pt x="0" y="685"/>
                  </a:lnTo>
                  <a:cubicBezTo>
                    <a:pt x="1752" y="1256"/>
                    <a:pt x="3487" y="1454"/>
                    <a:pt x="5005" y="1454"/>
                  </a:cubicBezTo>
                  <a:cubicBezTo>
                    <a:pt x="7677" y="1454"/>
                    <a:pt x="9676" y="843"/>
                    <a:pt x="9911" y="586"/>
                  </a:cubicBezTo>
                  <a:lnTo>
                    <a:pt x="9380" y="100"/>
                  </a:lnTo>
                  <a:cubicBezTo>
                    <a:pt x="9405" y="73"/>
                    <a:pt x="9426" y="59"/>
                    <a:pt x="9432" y="55"/>
                  </a:cubicBezTo>
                  <a:lnTo>
                    <a:pt x="9432" y="55"/>
                  </a:lnTo>
                  <a:cubicBezTo>
                    <a:pt x="9212" y="180"/>
                    <a:pt x="7431" y="737"/>
                    <a:pt x="4969" y="737"/>
                  </a:cubicBezTo>
                  <a:cubicBezTo>
                    <a:pt x="3556" y="737"/>
                    <a:pt x="1919" y="554"/>
                    <a:pt x="2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0"/>
            <p:cNvSpPr/>
            <p:nvPr/>
          </p:nvSpPr>
          <p:spPr>
            <a:xfrm>
              <a:off x="3892100" y="3450525"/>
              <a:ext cx="247800" cy="36375"/>
            </a:xfrm>
            <a:custGeom>
              <a:avLst/>
              <a:gdLst/>
              <a:ahLst/>
              <a:cxnLst/>
              <a:rect l="l" t="t" r="r" b="b"/>
              <a:pathLst>
                <a:path w="9912" h="1455" extrusionOk="0">
                  <a:moveTo>
                    <a:pt x="9434" y="53"/>
                  </a:moveTo>
                  <a:cubicBezTo>
                    <a:pt x="9433" y="53"/>
                    <a:pt x="9431" y="55"/>
                    <a:pt x="9427" y="57"/>
                  </a:cubicBezTo>
                  <a:lnTo>
                    <a:pt x="9427" y="57"/>
                  </a:lnTo>
                  <a:cubicBezTo>
                    <a:pt x="9430" y="56"/>
                    <a:pt x="9432" y="55"/>
                    <a:pt x="9434" y="53"/>
                  </a:cubicBezTo>
                  <a:close/>
                  <a:moveTo>
                    <a:pt x="224" y="0"/>
                  </a:moveTo>
                  <a:lnTo>
                    <a:pt x="0" y="685"/>
                  </a:lnTo>
                  <a:cubicBezTo>
                    <a:pt x="1752" y="1257"/>
                    <a:pt x="3487" y="1454"/>
                    <a:pt x="5005" y="1454"/>
                  </a:cubicBezTo>
                  <a:cubicBezTo>
                    <a:pt x="7677" y="1454"/>
                    <a:pt x="9676" y="844"/>
                    <a:pt x="9911" y="586"/>
                  </a:cubicBezTo>
                  <a:lnTo>
                    <a:pt x="9380" y="99"/>
                  </a:lnTo>
                  <a:cubicBezTo>
                    <a:pt x="9400" y="77"/>
                    <a:pt x="9418" y="64"/>
                    <a:pt x="9427" y="57"/>
                  </a:cubicBezTo>
                  <a:lnTo>
                    <a:pt x="9427" y="57"/>
                  </a:lnTo>
                  <a:cubicBezTo>
                    <a:pt x="9186" y="188"/>
                    <a:pt x="7414" y="737"/>
                    <a:pt x="4969" y="737"/>
                  </a:cubicBezTo>
                  <a:cubicBezTo>
                    <a:pt x="3556" y="737"/>
                    <a:pt x="1919" y="554"/>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0"/>
            <p:cNvSpPr/>
            <p:nvPr/>
          </p:nvSpPr>
          <p:spPr>
            <a:xfrm>
              <a:off x="3892100" y="3499675"/>
              <a:ext cx="247800" cy="36350"/>
            </a:xfrm>
            <a:custGeom>
              <a:avLst/>
              <a:gdLst/>
              <a:ahLst/>
              <a:cxnLst/>
              <a:rect l="l" t="t" r="r" b="b"/>
              <a:pathLst>
                <a:path w="9912" h="1454" extrusionOk="0">
                  <a:moveTo>
                    <a:pt x="9434" y="54"/>
                  </a:moveTo>
                  <a:cubicBezTo>
                    <a:pt x="9434" y="54"/>
                    <a:pt x="9433" y="55"/>
                    <a:pt x="9432" y="55"/>
                  </a:cubicBezTo>
                  <a:lnTo>
                    <a:pt x="9432" y="55"/>
                  </a:lnTo>
                  <a:cubicBezTo>
                    <a:pt x="9433" y="55"/>
                    <a:pt x="9433" y="54"/>
                    <a:pt x="9434" y="54"/>
                  </a:cubicBezTo>
                  <a:close/>
                  <a:moveTo>
                    <a:pt x="224" y="1"/>
                  </a:moveTo>
                  <a:lnTo>
                    <a:pt x="0" y="686"/>
                  </a:lnTo>
                  <a:cubicBezTo>
                    <a:pt x="1752" y="1258"/>
                    <a:pt x="3487" y="1454"/>
                    <a:pt x="5005" y="1454"/>
                  </a:cubicBezTo>
                  <a:cubicBezTo>
                    <a:pt x="7677" y="1454"/>
                    <a:pt x="9676" y="842"/>
                    <a:pt x="9911" y="586"/>
                  </a:cubicBezTo>
                  <a:lnTo>
                    <a:pt x="9380" y="100"/>
                  </a:lnTo>
                  <a:cubicBezTo>
                    <a:pt x="9405" y="73"/>
                    <a:pt x="9426" y="59"/>
                    <a:pt x="9432" y="55"/>
                  </a:cubicBezTo>
                  <a:lnTo>
                    <a:pt x="9432" y="55"/>
                  </a:lnTo>
                  <a:cubicBezTo>
                    <a:pt x="9212" y="180"/>
                    <a:pt x="7431" y="738"/>
                    <a:pt x="4969" y="738"/>
                  </a:cubicBezTo>
                  <a:cubicBezTo>
                    <a:pt x="3556" y="738"/>
                    <a:pt x="1919" y="554"/>
                    <a:pt x="2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0"/>
            <p:cNvSpPr/>
            <p:nvPr/>
          </p:nvSpPr>
          <p:spPr>
            <a:xfrm>
              <a:off x="3892100" y="3548800"/>
              <a:ext cx="247800" cy="36375"/>
            </a:xfrm>
            <a:custGeom>
              <a:avLst/>
              <a:gdLst/>
              <a:ahLst/>
              <a:cxnLst/>
              <a:rect l="l" t="t" r="r" b="b"/>
              <a:pathLst>
                <a:path w="9912" h="1455" extrusionOk="0">
                  <a:moveTo>
                    <a:pt x="9434" y="55"/>
                  </a:moveTo>
                  <a:cubicBezTo>
                    <a:pt x="9434" y="55"/>
                    <a:pt x="9432" y="56"/>
                    <a:pt x="9430" y="57"/>
                  </a:cubicBezTo>
                  <a:lnTo>
                    <a:pt x="9430" y="57"/>
                  </a:lnTo>
                  <a:cubicBezTo>
                    <a:pt x="9431" y="56"/>
                    <a:pt x="9433" y="55"/>
                    <a:pt x="9434" y="55"/>
                  </a:cubicBezTo>
                  <a:close/>
                  <a:moveTo>
                    <a:pt x="224" y="0"/>
                  </a:moveTo>
                  <a:lnTo>
                    <a:pt x="0" y="686"/>
                  </a:lnTo>
                  <a:cubicBezTo>
                    <a:pt x="1752" y="1257"/>
                    <a:pt x="3487" y="1455"/>
                    <a:pt x="5005" y="1455"/>
                  </a:cubicBezTo>
                  <a:cubicBezTo>
                    <a:pt x="7677" y="1455"/>
                    <a:pt x="9676" y="844"/>
                    <a:pt x="9911" y="587"/>
                  </a:cubicBezTo>
                  <a:lnTo>
                    <a:pt x="9380" y="100"/>
                  </a:lnTo>
                  <a:cubicBezTo>
                    <a:pt x="9403" y="75"/>
                    <a:pt x="9422" y="62"/>
                    <a:pt x="9430" y="57"/>
                  </a:cubicBezTo>
                  <a:lnTo>
                    <a:pt x="9430" y="57"/>
                  </a:lnTo>
                  <a:cubicBezTo>
                    <a:pt x="9202" y="184"/>
                    <a:pt x="7425" y="738"/>
                    <a:pt x="4971" y="738"/>
                  </a:cubicBezTo>
                  <a:cubicBezTo>
                    <a:pt x="3558" y="738"/>
                    <a:pt x="1920" y="554"/>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0"/>
            <p:cNvSpPr/>
            <p:nvPr/>
          </p:nvSpPr>
          <p:spPr>
            <a:xfrm>
              <a:off x="3892100" y="3597950"/>
              <a:ext cx="247800" cy="36350"/>
            </a:xfrm>
            <a:custGeom>
              <a:avLst/>
              <a:gdLst/>
              <a:ahLst/>
              <a:cxnLst/>
              <a:rect l="l" t="t" r="r" b="b"/>
              <a:pathLst>
                <a:path w="9912" h="1454" extrusionOk="0">
                  <a:moveTo>
                    <a:pt x="9434" y="53"/>
                  </a:moveTo>
                  <a:cubicBezTo>
                    <a:pt x="9433" y="53"/>
                    <a:pt x="9431" y="55"/>
                    <a:pt x="9427" y="57"/>
                  </a:cubicBezTo>
                  <a:lnTo>
                    <a:pt x="9427" y="57"/>
                  </a:lnTo>
                  <a:cubicBezTo>
                    <a:pt x="9430" y="56"/>
                    <a:pt x="9432" y="55"/>
                    <a:pt x="9434" y="53"/>
                  </a:cubicBezTo>
                  <a:close/>
                  <a:moveTo>
                    <a:pt x="224" y="0"/>
                  </a:moveTo>
                  <a:lnTo>
                    <a:pt x="0" y="685"/>
                  </a:lnTo>
                  <a:cubicBezTo>
                    <a:pt x="1752" y="1257"/>
                    <a:pt x="3487" y="1453"/>
                    <a:pt x="5005" y="1453"/>
                  </a:cubicBezTo>
                  <a:cubicBezTo>
                    <a:pt x="7677" y="1453"/>
                    <a:pt x="9676" y="843"/>
                    <a:pt x="9911" y="586"/>
                  </a:cubicBezTo>
                  <a:lnTo>
                    <a:pt x="9380" y="99"/>
                  </a:lnTo>
                  <a:cubicBezTo>
                    <a:pt x="9400" y="77"/>
                    <a:pt x="9418" y="63"/>
                    <a:pt x="9427" y="57"/>
                  </a:cubicBezTo>
                  <a:lnTo>
                    <a:pt x="9427" y="57"/>
                  </a:lnTo>
                  <a:cubicBezTo>
                    <a:pt x="9186" y="188"/>
                    <a:pt x="7414" y="737"/>
                    <a:pt x="4969" y="737"/>
                  </a:cubicBezTo>
                  <a:cubicBezTo>
                    <a:pt x="3556" y="737"/>
                    <a:pt x="1919" y="553"/>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3892100" y="3647100"/>
              <a:ext cx="247800" cy="36350"/>
            </a:xfrm>
            <a:custGeom>
              <a:avLst/>
              <a:gdLst/>
              <a:ahLst/>
              <a:cxnLst/>
              <a:rect l="l" t="t" r="r" b="b"/>
              <a:pathLst>
                <a:path w="9912" h="1454" extrusionOk="0">
                  <a:moveTo>
                    <a:pt x="9434" y="54"/>
                  </a:moveTo>
                  <a:cubicBezTo>
                    <a:pt x="9434" y="54"/>
                    <a:pt x="9433" y="55"/>
                    <a:pt x="9432" y="55"/>
                  </a:cubicBezTo>
                  <a:lnTo>
                    <a:pt x="9432" y="55"/>
                  </a:lnTo>
                  <a:cubicBezTo>
                    <a:pt x="9433" y="55"/>
                    <a:pt x="9433" y="54"/>
                    <a:pt x="9434" y="54"/>
                  </a:cubicBezTo>
                  <a:close/>
                  <a:moveTo>
                    <a:pt x="224" y="1"/>
                  </a:moveTo>
                  <a:lnTo>
                    <a:pt x="0" y="686"/>
                  </a:lnTo>
                  <a:cubicBezTo>
                    <a:pt x="1752" y="1257"/>
                    <a:pt x="3487" y="1454"/>
                    <a:pt x="5005" y="1454"/>
                  </a:cubicBezTo>
                  <a:cubicBezTo>
                    <a:pt x="7677" y="1454"/>
                    <a:pt x="9676" y="842"/>
                    <a:pt x="9911" y="586"/>
                  </a:cubicBezTo>
                  <a:lnTo>
                    <a:pt x="9380" y="100"/>
                  </a:lnTo>
                  <a:cubicBezTo>
                    <a:pt x="9405" y="73"/>
                    <a:pt x="9426" y="59"/>
                    <a:pt x="9432" y="55"/>
                  </a:cubicBezTo>
                  <a:lnTo>
                    <a:pt x="9432" y="55"/>
                  </a:lnTo>
                  <a:cubicBezTo>
                    <a:pt x="9212" y="180"/>
                    <a:pt x="7431" y="737"/>
                    <a:pt x="4969" y="737"/>
                  </a:cubicBezTo>
                  <a:cubicBezTo>
                    <a:pt x="3556" y="737"/>
                    <a:pt x="1919" y="554"/>
                    <a:pt x="2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3892100" y="3696225"/>
              <a:ext cx="247800" cy="36375"/>
            </a:xfrm>
            <a:custGeom>
              <a:avLst/>
              <a:gdLst/>
              <a:ahLst/>
              <a:cxnLst/>
              <a:rect l="l" t="t" r="r" b="b"/>
              <a:pathLst>
                <a:path w="9912" h="1455" extrusionOk="0">
                  <a:moveTo>
                    <a:pt x="9434" y="54"/>
                  </a:moveTo>
                  <a:cubicBezTo>
                    <a:pt x="9433" y="54"/>
                    <a:pt x="9431" y="55"/>
                    <a:pt x="9427" y="58"/>
                  </a:cubicBezTo>
                  <a:lnTo>
                    <a:pt x="9427" y="58"/>
                  </a:lnTo>
                  <a:cubicBezTo>
                    <a:pt x="9430" y="56"/>
                    <a:pt x="9432" y="55"/>
                    <a:pt x="9434" y="54"/>
                  </a:cubicBezTo>
                  <a:close/>
                  <a:moveTo>
                    <a:pt x="224" y="0"/>
                  </a:moveTo>
                  <a:lnTo>
                    <a:pt x="0" y="685"/>
                  </a:lnTo>
                  <a:cubicBezTo>
                    <a:pt x="1752" y="1257"/>
                    <a:pt x="3487" y="1455"/>
                    <a:pt x="5005" y="1455"/>
                  </a:cubicBezTo>
                  <a:cubicBezTo>
                    <a:pt x="7677" y="1455"/>
                    <a:pt x="9676" y="844"/>
                    <a:pt x="9911" y="586"/>
                  </a:cubicBezTo>
                  <a:lnTo>
                    <a:pt x="9380" y="100"/>
                  </a:lnTo>
                  <a:cubicBezTo>
                    <a:pt x="9400" y="78"/>
                    <a:pt x="9418" y="64"/>
                    <a:pt x="9427" y="58"/>
                  </a:cubicBezTo>
                  <a:lnTo>
                    <a:pt x="9427" y="58"/>
                  </a:lnTo>
                  <a:cubicBezTo>
                    <a:pt x="9186" y="188"/>
                    <a:pt x="7414" y="738"/>
                    <a:pt x="4969" y="738"/>
                  </a:cubicBezTo>
                  <a:cubicBezTo>
                    <a:pt x="3556" y="738"/>
                    <a:pt x="1919" y="554"/>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0"/>
            <p:cNvSpPr/>
            <p:nvPr/>
          </p:nvSpPr>
          <p:spPr>
            <a:xfrm>
              <a:off x="3892100" y="3745375"/>
              <a:ext cx="247800" cy="36350"/>
            </a:xfrm>
            <a:custGeom>
              <a:avLst/>
              <a:gdLst/>
              <a:ahLst/>
              <a:cxnLst/>
              <a:rect l="l" t="t" r="r" b="b"/>
              <a:pathLst>
                <a:path w="9912" h="1454" extrusionOk="0">
                  <a:moveTo>
                    <a:pt x="9434" y="53"/>
                  </a:moveTo>
                  <a:cubicBezTo>
                    <a:pt x="9434" y="53"/>
                    <a:pt x="9433" y="54"/>
                    <a:pt x="9432" y="54"/>
                  </a:cubicBezTo>
                  <a:lnTo>
                    <a:pt x="9432" y="54"/>
                  </a:lnTo>
                  <a:cubicBezTo>
                    <a:pt x="9433" y="54"/>
                    <a:pt x="9433" y="54"/>
                    <a:pt x="9434" y="53"/>
                  </a:cubicBezTo>
                  <a:close/>
                  <a:moveTo>
                    <a:pt x="224" y="0"/>
                  </a:moveTo>
                  <a:lnTo>
                    <a:pt x="0" y="685"/>
                  </a:lnTo>
                  <a:cubicBezTo>
                    <a:pt x="1752" y="1256"/>
                    <a:pt x="3487" y="1453"/>
                    <a:pt x="5005" y="1453"/>
                  </a:cubicBezTo>
                  <a:cubicBezTo>
                    <a:pt x="7677" y="1453"/>
                    <a:pt x="9676" y="843"/>
                    <a:pt x="9911" y="586"/>
                  </a:cubicBezTo>
                  <a:lnTo>
                    <a:pt x="9380" y="99"/>
                  </a:lnTo>
                  <a:cubicBezTo>
                    <a:pt x="9405" y="72"/>
                    <a:pt x="9426" y="58"/>
                    <a:pt x="9432" y="54"/>
                  </a:cubicBezTo>
                  <a:lnTo>
                    <a:pt x="9432" y="54"/>
                  </a:lnTo>
                  <a:cubicBezTo>
                    <a:pt x="9212" y="180"/>
                    <a:pt x="7431" y="737"/>
                    <a:pt x="4969" y="737"/>
                  </a:cubicBezTo>
                  <a:cubicBezTo>
                    <a:pt x="3556" y="737"/>
                    <a:pt x="1919" y="553"/>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0"/>
            <p:cNvSpPr/>
            <p:nvPr/>
          </p:nvSpPr>
          <p:spPr>
            <a:xfrm>
              <a:off x="3892100" y="3794500"/>
              <a:ext cx="247800" cy="36375"/>
            </a:xfrm>
            <a:custGeom>
              <a:avLst/>
              <a:gdLst/>
              <a:ahLst/>
              <a:cxnLst/>
              <a:rect l="l" t="t" r="r" b="b"/>
              <a:pathLst>
                <a:path w="9912" h="1455" extrusionOk="0">
                  <a:moveTo>
                    <a:pt x="9434" y="55"/>
                  </a:moveTo>
                  <a:cubicBezTo>
                    <a:pt x="9433" y="55"/>
                    <a:pt x="9430" y="57"/>
                    <a:pt x="9425" y="60"/>
                  </a:cubicBezTo>
                  <a:lnTo>
                    <a:pt x="9425" y="60"/>
                  </a:lnTo>
                  <a:cubicBezTo>
                    <a:pt x="9428" y="58"/>
                    <a:pt x="9431" y="57"/>
                    <a:pt x="9434" y="55"/>
                  </a:cubicBezTo>
                  <a:close/>
                  <a:moveTo>
                    <a:pt x="224" y="1"/>
                  </a:moveTo>
                  <a:lnTo>
                    <a:pt x="0" y="687"/>
                  </a:lnTo>
                  <a:cubicBezTo>
                    <a:pt x="1752" y="1258"/>
                    <a:pt x="3487" y="1455"/>
                    <a:pt x="5005" y="1455"/>
                  </a:cubicBezTo>
                  <a:cubicBezTo>
                    <a:pt x="7677" y="1455"/>
                    <a:pt x="9676" y="843"/>
                    <a:pt x="9911" y="587"/>
                  </a:cubicBezTo>
                  <a:lnTo>
                    <a:pt x="9380" y="100"/>
                  </a:lnTo>
                  <a:cubicBezTo>
                    <a:pt x="9399" y="79"/>
                    <a:pt x="9415" y="66"/>
                    <a:pt x="9425" y="60"/>
                  </a:cubicBezTo>
                  <a:lnTo>
                    <a:pt x="9425" y="60"/>
                  </a:lnTo>
                  <a:cubicBezTo>
                    <a:pt x="9177" y="192"/>
                    <a:pt x="7408" y="738"/>
                    <a:pt x="4971" y="738"/>
                  </a:cubicBezTo>
                  <a:cubicBezTo>
                    <a:pt x="3558" y="738"/>
                    <a:pt x="1920" y="555"/>
                    <a:pt x="2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0"/>
            <p:cNvSpPr/>
            <p:nvPr/>
          </p:nvSpPr>
          <p:spPr>
            <a:xfrm>
              <a:off x="4070700" y="3300600"/>
              <a:ext cx="285550" cy="567950"/>
            </a:xfrm>
            <a:custGeom>
              <a:avLst/>
              <a:gdLst/>
              <a:ahLst/>
              <a:cxnLst/>
              <a:rect l="l" t="t" r="r" b="b"/>
              <a:pathLst>
                <a:path w="11422" h="22718" extrusionOk="0">
                  <a:moveTo>
                    <a:pt x="111" y="1"/>
                  </a:moveTo>
                  <a:lnTo>
                    <a:pt x="111" y="1"/>
                  </a:lnTo>
                  <a:cubicBezTo>
                    <a:pt x="111" y="1"/>
                    <a:pt x="1" y="22559"/>
                    <a:pt x="1213" y="22710"/>
                  </a:cubicBezTo>
                  <a:cubicBezTo>
                    <a:pt x="1256" y="22715"/>
                    <a:pt x="1301" y="22718"/>
                    <a:pt x="1349" y="22718"/>
                  </a:cubicBezTo>
                  <a:cubicBezTo>
                    <a:pt x="2658" y="22718"/>
                    <a:pt x="5782" y="20786"/>
                    <a:pt x="6353" y="20200"/>
                  </a:cubicBezTo>
                  <a:cubicBezTo>
                    <a:pt x="6946" y="19595"/>
                    <a:pt x="5001" y="9384"/>
                    <a:pt x="5001" y="9384"/>
                  </a:cubicBezTo>
                  <a:lnTo>
                    <a:pt x="5001" y="9384"/>
                  </a:lnTo>
                  <a:cubicBezTo>
                    <a:pt x="6197" y="11844"/>
                    <a:pt x="7073" y="21566"/>
                    <a:pt x="7429" y="21907"/>
                  </a:cubicBezTo>
                  <a:cubicBezTo>
                    <a:pt x="7798" y="22262"/>
                    <a:pt x="8237" y="22395"/>
                    <a:pt x="8686" y="22395"/>
                  </a:cubicBezTo>
                  <a:cubicBezTo>
                    <a:pt x="10009" y="22395"/>
                    <a:pt x="11422" y="21242"/>
                    <a:pt x="11422" y="21242"/>
                  </a:cubicBezTo>
                  <a:cubicBezTo>
                    <a:pt x="10942" y="11291"/>
                    <a:pt x="7203" y="2765"/>
                    <a:pt x="5208" y="1450"/>
                  </a:cubicBezTo>
                  <a:cubicBezTo>
                    <a:pt x="3214" y="136"/>
                    <a:pt x="112" y="1"/>
                    <a:pt x="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0"/>
            <p:cNvSpPr/>
            <p:nvPr/>
          </p:nvSpPr>
          <p:spPr>
            <a:xfrm>
              <a:off x="3949725" y="3241150"/>
              <a:ext cx="122000" cy="50950"/>
            </a:xfrm>
            <a:custGeom>
              <a:avLst/>
              <a:gdLst/>
              <a:ahLst/>
              <a:cxnLst/>
              <a:rect l="l" t="t" r="r" b="b"/>
              <a:pathLst>
                <a:path w="4880" h="2038" extrusionOk="0">
                  <a:moveTo>
                    <a:pt x="4592" y="1"/>
                  </a:moveTo>
                  <a:lnTo>
                    <a:pt x="0" y="208"/>
                  </a:lnTo>
                  <a:lnTo>
                    <a:pt x="180" y="1798"/>
                  </a:lnTo>
                  <a:cubicBezTo>
                    <a:pt x="1040" y="1974"/>
                    <a:pt x="1918" y="2037"/>
                    <a:pt x="2729" y="2037"/>
                  </a:cubicBezTo>
                  <a:cubicBezTo>
                    <a:pt x="3541" y="2037"/>
                    <a:pt x="4285" y="1974"/>
                    <a:pt x="4879" y="1901"/>
                  </a:cubicBezTo>
                  <a:lnTo>
                    <a:pt x="4592" y="1"/>
                  </a:ln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0"/>
            <p:cNvSpPr/>
            <p:nvPr/>
          </p:nvSpPr>
          <p:spPr>
            <a:xfrm>
              <a:off x="3826900" y="2884625"/>
              <a:ext cx="361750" cy="387100"/>
            </a:xfrm>
            <a:custGeom>
              <a:avLst/>
              <a:gdLst/>
              <a:ahLst/>
              <a:cxnLst/>
              <a:rect l="l" t="t" r="r" b="b"/>
              <a:pathLst>
                <a:path w="14470" h="15484" extrusionOk="0">
                  <a:moveTo>
                    <a:pt x="6473" y="0"/>
                  </a:moveTo>
                  <a:cubicBezTo>
                    <a:pt x="3270" y="0"/>
                    <a:pt x="1205" y="1379"/>
                    <a:pt x="718" y="3861"/>
                  </a:cubicBezTo>
                  <a:cubicBezTo>
                    <a:pt x="718" y="3861"/>
                    <a:pt x="1" y="6468"/>
                    <a:pt x="357" y="10142"/>
                  </a:cubicBezTo>
                  <a:cubicBezTo>
                    <a:pt x="629" y="12948"/>
                    <a:pt x="3088" y="15484"/>
                    <a:pt x="6496" y="15484"/>
                  </a:cubicBezTo>
                  <a:cubicBezTo>
                    <a:pt x="6568" y="15484"/>
                    <a:pt x="6641" y="15482"/>
                    <a:pt x="6714" y="15480"/>
                  </a:cubicBezTo>
                  <a:cubicBezTo>
                    <a:pt x="10023" y="15376"/>
                    <a:pt x="13311" y="13721"/>
                    <a:pt x="13891" y="9009"/>
                  </a:cubicBezTo>
                  <a:cubicBezTo>
                    <a:pt x="14469" y="4297"/>
                    <a:pt x="12661" y="765"/>
                    <a:pt x="8378" y="145"/>
                  </a:cubicBezTo>
                  <a:cubicBezTo>
                    <a:pt x="7705" y="48"/>
                    <a:pt x="7070" y="0"/>
                    <a:pt x="6473"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0"/>
            <p:cNvSpPr/>
            <p:nvPr/>
          </p:nvSpPr>
          <p:spPr>
            <a:xfrm>
              <a:off x="4029075" y="3131275"/>
              <a:ext cx="87275" cy="49125"/>
            </a:xfrm>
            <a:custGeom>
              <a:avLst/>
              <a:gdLst/>
              <a:ahLst/>
              <a:cxnLst/>
              <a:rect l="l" t="t" r="r" b="b"/>
              <a:pathLst>
                <a:path w="3491" h="1965" extrusionOk="0">
                  <a:moveTo>
                    <a:pt x="2307" y="1"/>
                  </a:moveTo>
                  <a:cubicBezTo>
                    <a:pt x="2054" y="1"/>
                    <a:pt x="1774" y="42"/>
                    <a:pt x="1488" y="127"/>
                  </a:cubicBezTo>
                  <a:cubicBezTo>
                    <a:pt x="604" y="394"/>
                    <a:pt x="1" y="993"/>
                    <a:pt x="143" y="1465"/>
                  </a:cubicBezTo>
                  <a:cubicBezTo>
                    <a:pt x="240" y="1785"/>
                    <a:pt x="653" y="1965"/>
                    <a:pt x="1184" y="1965"/>
                  </a:cubicBezTo>
                  <a:cubicBezTo>
                    <a:pt x="1438" y="1965"/>
                    <a:pt x="1717" y="1924"/>
                    <a:pt x="2003" y="1838"/>
                  </a:cubicBezTo>
                  <a:cubicBezTo>
                    <a:pt x="2887" y="1572"/>
                    <a:pt x="3490" y="973"/>
                    <a:pt x="3347" y="500"/>
                  </a:cubicBezTo>
                  <a:cubicBezTo>
                    <a:pt x="3251" y="181"/>
                    <a:pt x="2839" y="1"/>
                    <a:pt x="2307" y="1"/>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0"/>
            <p:cNvSpPr/>
            <p:nvPr/>
          </p:nvSpPr>
          <p:spPr>
            <a:xfrm>
              <a:off x="3849700" y="3141125"/>
              <a:ext cx="86050" cy="45500"/>
            </a:xfrm>
            <a:custGeom>
              <a:avLst/>
              <a:gdLst/>
              <a:ahLst/>
              <a:cxnLst/>
              <a:rect l="l" t="t" r="r" b="b"/>
              <a:pathLst>
                <a:path w="3442" h="1820" extrusionOk="0">
                  <a:moveTo>
                    <a:pt x="1459" y="0"/>
                  </a:moveTo>
                  <a:cubicBezTo>
                    <a:pt x="706" y="0"/>
                    <a:pt x="110" y="288"/>
                    <a:pt x="60" y="712"/>
                  </a:cubicBezTo>
                  <a:cubicBezTo>
                    <a:pt x="0" y="1202"/>
                    <a:pt x="697" y="1688"/>
                    <a:pt x="1615" y="1797"/>
                  </a:cubicBezTo>
                  <a:cubicBezTo>
                    <a:pt x="1740" y="1812"/>
                    <a:pt x="1863" y="1819"/>
                    <a:pt x="1982" y="1819"/>
                  </a:cubicBezTo>
                  <a:cubicBezTo>
                    <a:pt x="2734" y="1819"/>
                    <a:pt x="3332" y="1532"/>
                    <a:pt x="3382" y="1108"/>
                  </a:cubicBezTo>
                  <a:cubicBezTo>
                    <a:pt x="3442" y="618"/>
                    <a:pt x="2744" y="132"/>
                    <a:pt x="1827" y="23"/>
                  </a:cubicBezTo>
                  <a:cubicBezTo>
                    <a:pt x="1701" y="8"/>
                    <a:pt x="1578" y="0"/>
                    <a:pt x="1459" y="0"/>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0"/>
            <p:cNvSpPr/>
            <p:nvPr/>
          </p:nvSpPr>
          <p:spPr>
            <a:xfrm>
              <a:off x="3942450" y="2937425"/>
              <a:ext cx="675" cy="1050"/>
            </a:xfrm>
            <a:custGeom>
              <a:avLst/>
              <a:gdLst/>
              <a:ahLst/>
              <a:cxnLst/>
              <a:rect l="l" t="t" r="r" b="b"/>
              <a:pathLst>
                <a:path w="27" h="42" extrusionOk="0">
                  <a:moveTo>
                    <a:pt x="26" y="0"/>
                  </a:moveTo>
                  <a:cubicBezTo>
                    <a:pt x="26" y="0"/>
                    <a:pt x="16" y="16"/>
                    <a:pt x="0" y="42"/>
                  </a:cubicBezTo>
                  <a:cubicBezTo>
                    <a:pt x="17" y="16"/>
                    <a:pt x="26" y="0"/>
                    <a:pt x="26" y="0"/>
                  </a:cubicBezTo>
                  <a:close/>
                </a:path>
              </a:pathLst>
            </a:custGeom>
            <a:solidFill>
              <a:srgbClr val="332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0"/>
            <p:cNvSpPr/>
            <p:nvPr/>
          </p:nvSpPr>
          <p:spPr>
            <a:xfrm>
              <a:off x="3763325" y="2802900"/>
              <a:ext cx="483275" cy="419900"/>
            </a:xfrm>
            <a:custGeom>
              <a:avLst/>
              <a:gdLst/>
              <a:ahLst/>
              <a:cxnLst/>
              <a:rect l="l" t="t" r="r" b="b"/>
              <a:pathLst>
                <a:path w="19331" h="16796" extrusionOk="0">
                  <a:moveTo>
                    <a:pt x="14006" y="1"/>
                  </a:moveTo>
                  <a:cubicBezTo>
                    <a:pt x="14002" y="1"/>
                    <a:pt x="13999" y="1"/>
                    <a:pt x="13995" y="1"/>
                  </a:cubicBezTo>
                  <a:cubicBezTo>
                    <a:pt x="13351" y="31"/>
                    <a:pt x="13940" y="2108"/>
                    <a:pt x="13940" y="2108"/>
                  </a:cubicBezTo>
                  <a:cubicBezTo>
                    <a:pt x="13940" y="2108"/>
                    <a:pt x="13247" y="1174"/>
                    <a:pt x="12019" y="970"/>
                  </a:cubicBezTo>
                  <a:cubicBezTo>
                    <a:pt x="11414" y="869"/>
                    <a:pt x="10933" y="831"/>
                    <a:pt x="10536" y="831"/>
                  </a:cubicBezTo>
                  <a:cubicBezTo>
                    <a:pt x="9324" y="831"/>
                    <a:pt x="8882" y="1184"/>
                    <a:pt x="8016" y="1184"/>
                  </a:cubicBezTo>
                  <a:cubicBezTo>
                    <a:pt x="7829" y="1184"/>
                    <a:pt x="7622" y="1167"/>
                    <a:pt x="7383" y="1127"/>
                  </a:cubicBezTo>
                  <a:cubicBezTo>
                    <a:pt x="6783" y="1026"/>
                    <a:pt x="5245" y="379"/>
                    <a:pt x="4232" y="379"/>
                  </a:cubicBezTo>
                  <a:cubicBezTo>
                    <a:pt x="3897" y="379"/>
                    <a:pt x="3619" y="450"/>
                    <a:pt x="3452" y="635"/>
                  </a:cubicBezTo>
                  <a:cubicBezTo>
                    <a:pt x="2780" y="1379"/>
                    <a:pt x="3862" y="2276"/>
                    <a:pt x="3862" y="2276"/>
                  </a:cubicBezTo>
                  <a:cubicBezTo>
                    <a:pt x="3822" y="2280"/>
                    <a:pt x="3777" y="2282"/>
                    <a:pt x="3727" y="2282"/>
                  </a:cubicBezTo>
                  <a:cubicBezTo>
                    <a:pt x="3386" y="2282"/>
                    <a:pt x="2849" y="2199"/>
                    <a:pt x="2332" y="2199"/>
                  </a:cubicBezTo>
                  <a:cubicBezTo>
                    <a:pt x="1854" y="2199"/>
                    <a:pt x="1391" y="2270"/>
                    <a:pt x="1115" y="2543"/>
                  </a:cubicBezTo>
                  <a:cubicBezTo>
                    <a:pt x="495" y="3152"/>
                    <a:pt x="901" y="4007"/>
                    <a:pt x="901" y="4007"/>
                  </a:cubicBezTo>
                  <a:cubicBezTo>
                    <a:pt x="901" y="4007"/>
                    <a:pt x="732" y="3954"/>
                    <a:pt x="555" y="3954"/>
                  </a:cubicBezTo>
                  <a:cubicBezTo>
                    <a:pt x="287" y="3954"/>
                    <a:pt x="1" y="4077"/>
                    <a:pt x="255" y="4694"/>
                  </a:cubicBezTo>
                  <a:cubicBezTo>
                    <a:pt x="678" y="5720"/>
                    <a:pt x="1569" y="5889"/>
                    <a:pt x="1569" y="5889"/>
                  </a:cubicBezTo>
                  <a:cubicBezTo>
                    <a:pt x="1569" y="5889"/>
                    <a:pt x="859" y="6573"/>
                    <a:pt x="947" y="7470"/>
                  </a:cubicBezTo>
                  <a:cubicBezTo>
                    <a:pt x="1010" y="8313"/>
                    <a:pt x="1426" y="8509"/>
                    <a:pt x="1799" y="8509"/>
                  </a:cubicBezTo>
                  <a:cubicBezTo>
                    <a:pt x="2122" y="8509"/>
                    <a:pt x="2411" y="8362"/>
                    <a:pt x="2411" y="8362"/>
                  </a:cubicBezTo>
                  <a:lnTo>
                    <a:pt x="2411" y="8362"/>
                  </a:lnTo>
                  <a:cubicBezTo>
                    <a:pt x="2411" y="8362"/>
                    <a:pt x="2363" y="8407"/>
                    <a:pt x="2296" y="8549"/>
                  </a:cubicBezTo>
                  <a:cubicBezTo>
                    <a:pt x="2565" y="8387"/>
                    <a:pt x="4678" y="8472"/>
                    <a:pt x="6840" y="6845"/>
                  </a:cubicBezTo>
                  <a:cubicBezTo>
                    <a:pt x="8774" y="5389"/>
                    <a:pt x="10332" y="4957"/>
                    <a:pt x="11500" y="4957"/>
                  </a:cubicBezTo>
                  <a:cubicBezTo>
                    <a:pt x="13205" y="4957"/>
                    <a:pt x="14079" y="5877"/>
                    <a:pt x="14079" y="5877"/>
                  </a:cubicBezTo>
                  <a:cubicBezTo>
                    <a:pt x="14079" y="5877"/>
                    <a:pt x="13646" y="7981"/>
                    <a:pt x="14606" y="9668"/>
                  </a:cubicBezTo>
                  <a:cubicBezTo>
                    <a:pt x="15528" y="11291"/>
                    <a:pt x="16368" y="12833"/>
                    <a:pt x="15959" y="13616"/>
                  </a:cubicBezTo>
                  <a:cubicBezTo>
                    <a:pt x="15551" y="14400"/>
                    <a:pt x="13829" y="16668"/>
                    <a:pt x="15232" y="16791"/>
                  </a:cubicBezTo>
                  <a:cubicBezTo>
                    <a:pt x="15268" y="16794"/>
                    <a:pt x="15302" y="16795"/>
                    <a:pt x="15337" y="16795"/>
                  </a:cubicBezTo>
                  <a:cubicBezTo>
                    <a:pt x="16656" y="16795"/>
                    <a:pt x="17084" y="14537"/>
                    <a:pt x="18193" y="12974"/>
                  </a:cubicBezTo>
                  <a:cubicBezTo>
                    <a:pt x="19331" y="11370"/>
                    <a:pt x="17983" y="10138"/>
                    <a:pt x="17983" y="10138"/>
                  </a:cubicBezTo>
                  <a:cubicBezTo>
                    <a:pt x="18481" y="9944"/>
                    <a:pt x="18531" y="9460"/>
                    <a:pt x="18531" y="9460"/>
                  </a:cubicBezTo>
                  <a:cubicBezTo>
                    <a:pt x="18690" y="8092"/>
                    <a:pt x="17367" y="7115"/>
                    <a:pt x="17367" y="7115"/>
                  </a:cubicBezTo>
                  <a:cubicBezTo>
                    <a:pt x="18700" y="5180"/>
                    <a:pt x="15949" y="3982"/>
                    <a:pt x="15949" y="3982"/>
                  </a:cubicBezTo>
                  <a:cubicBezTo>
                    <a:pt x="15949" y="3982"/>
                    <a:pt x="16955" y="3174"/>
                    <a:pt x="16725" y="2474"/>
                  </a:cubicBezTo>
                  <a:cubicBezTo>
                    <a:pt x="16659" y="2272"/>
                    <a:pt x="16488" y="2200"/>
                    <a:pt x="16277" y="2200"/>
                  </a:cubicBezTo>
                  <a:cubicBezTo>
                    <a:pt x="15756" y="2200"/>
                    <a:pt x="14994" y="2641"/>
                    <a:pt x="14994" y="2641"/>
                  </a:cubicBezTo>
                  <a:cubicBezTo>
                    <a:pt x="14994" y="2641"/>
                    <a:pt x="14642" y="1"/>
                    <a:pt x="14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0"/>
            <p:cNvSpPr/>
            <p:nvPr/>
          </p:nvSpPr>
          <p:spPr>
            <a:xfrm>
              <a:off x="4141325" y="3085200"/>
              <a:ext cx="87250" cy="97950"/>
            </a:xfrm>
            <a:custGeom>
              <a:avLst/>
              <a:gdLst/>
              <a:ahLst/>
              <a:cxnLst/>
              <a:rect l="l" t="t" r="r" b="b"/>
              <a:pathLst>
                <a:path w="3490" h="3918" extrusionOk="0">
                  <a:moveTo>
                    <a:pt x="1647" y="0"/>
                  </a:moveTo>
                  <a:cubicBezTo>
                    <a:pt x="1045" y="0"/>
                    <a:pt x="510" y="255"/>
                    <a:pt x="510" y="255"/>
                  </a:cubicBezTo>
                  <a:lnTo>
                    <a:pt x="1" y="3021"/>
                  </a:lnTo>
                  <a:cubicBezTo>
                    <a:pt x="386" y="3614"/>
                    <a:pt x="1023" y="3917"/>
                    <a:pt x="1635" y="3917"/>
                  </a:cubicBezTo>
                  <a:cubicBezTo>
                    <a:pt x="2593" y="3917"/>
                    <a:pt x="3490" y="3174"/>
                    <a:pt x="3262" y="1637"/>
                  </a:cubicBezTo>
                  <a:cubicBezTo>
                    <a:pt x="3066" y="314"/>
                    <a:pt x="2315" y="0"/>
                    <a:pt x="1647"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0"/>
            <p:cNvSpPr/>
            <p:nvPr/>
          </p:nvSpPr>
          <p:spPr>
            <a:xfrm>
              <a:off x="4042150" y="3000150"/>
              <a:ext cx="80500" cy="51650"/>
            </a:xfrm>
            <a:custGeom>
              <a:avLst/>
              <a:gdLst/>
              <a:ahLst/>
              <a:cxnLst/>
              <a:rect l="l" t="t" r="r" b="b"/>
              <a:pathLst>
                <a:path w="3220" h="2066" extrusionOk="0">
                  <a:moveTo>
                    <a:pt x="695" y="0"/>
                  </a:moveTo>
                  <a:cubicBezTo>
                    <a:pt x="375" y="0"/>
                    <a:pt x="222" y="167"/>
                    <a:pt x="141" y="392"/>
                  </a:cubicBezTo>
                  <a:cubicBezTo>
                    <a:pt x="1" y="774"/>
                    <a:pt x="324" y="1295"/>
                    <a:pt x="1039" y="1662"/>
                  </a:cubicBezTo>
                  <a:cubicBezTo>
                    <a:pt x="1538" y="1919"/>
                    <a:pt x="1935" y="2066"/>
                    <a:pt x="2232" y="2066"/>
                  </a:cubicBezTo>
                  <a:cubicBezTo>
                    <a:pt x="2446" y="2066"/>
                    <a:pt x="2608" y="1990"/>
                    <a:pt x="2720" y="1823"/>
                  </a:cubicBezTo>
                  <a:cubicBezTo>
                    <a:pt x="2720" y="1823"/>
                    <a:pt x="3219" y="1128"/>
                    <a:pt x="1956" y="442"/>
                  </a:cubicBezTo>
                  <a:cubicBezTo>
                    <a:pt x="1371" y="124"/>
                    <a:pt x="971" y="0"/>
                    <a:pt x="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0"/>
            <p:cNvSpPr/>
            <p:nvPr/>
          </p:nvSpPr>
          <p:spPr>
            <a:xfrm>
              <a:off x="3836350" y="3009750"/>
              <a:ext cx="80500" cy="51575"/>
            </a:xfrm>
            <a:custGeom>
              <a:avLst/>
              <a:gdLst/>
              <a:ahLst/>
              <a:cxnLst/>
              <a:rect l="l" t="t" r="r" b="b"/>
              <a:pathLst>
                <a:path w="3220" h="2063" extrusionOk="0">
                  <a:moveTo>
                    <a:pt x="2525" y="1"/>
                  </a:moveTo>
                  <a:cubicBezTo>
                    <a:pt x="2249" y="1"/>
                    <a:pt x="1850" y="124"/>
                    <a:pt x="1265" y="439"/>
                  </a:cubicBezTo>
                  <a:cubicBezTo>
                    <a:pt x="1" y="1123"/>
                    <a:pt x="497" y="1819"/>
                    <a:pt x="497" y="1819"/>
                  </a:cubicBezTo>
                  <a:cubicBezTo>
                    <a:pt x="611" y="1986"/>
                    <a:pt x="774" y="2063"/>
                    <a:pt x="990" y="2063"/>
                  </a:cubicBezTo>
                  <a:cubicBezTo>
                    <a:pt x="1286" y="2063"/>
                    <a:pt x="1681" y="1917"/>
                    <a:pt x="2178" y="1663"/>
                  </a:cubicBezTo>
                  <a:cubicBezTo>
                    <a:pt x="2893" y="1297"/>
                    <a:pt x="3220" y="776"/>
                    <a:pt x="3080" y="393"/>
                  </a:cubicBezTo>
                  <a:cubicBezTo>
                    <a:pt x="2999" y="168"/>
                    <a:pt x="2846" y="1"/>
                    <a:pt x="2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0"/>
            <p:cNvSpPr/>
            <p:nvPr/>
          </p:nvSpPr>
          <p:spPr>
            <a:xfrm>
              <a:off x="4025025" y="3084100"/>
              <a:ext cx="27300" cy="31400"/>
            </a:xfrm>
            <a:custGeom>
              <a:avLst/>
              <a:gdLst/>
              <a:ahLst/>
              <a:cxnLst/>
              <a:rect l="l" t="t" r="r" b="b"/>
              <a:pathLst>
                <a:path w="1092" h="1256" extrusionOk="0">
                  <a:moveTo>
                    <a:pt x="526" y="1"/>
                  </a:moveTo>
                  <a:cubicBezTo>
                    <a:pt x="513" y="1"/>
                    <a:pt x="499" y="2"/>
                    <a:pt x="485" y="3"/>
                  </a:cubicBezTo>
                  <a:cubicBezTo>
                    <a:pt x="203" y="32"/>
                    <a:pt x="1" y="334"/>
                    <a:pt x="33" y="678"/>
                  </a:cubicBezTo>
                  <a:cubicBezTo>
                    <a:pt x="66" y="1006"/>
                    <a:pt x="299" y="1255"/>
                    <a:pt x="566" y="1255"/>
                  </a:cubicBezTo>
                  <a:cubicBezTo>
                    <a:pt x="579" y="1255"/>
                    <a:pt x="593" y="1255"/>
                    <a:pt x="606" y="1253"/>
                  </a:cubicBezTo>
                  <a:cubicBezTo>
                    <a:pt x="889" y="1226"/>
                    <a:pt x="1092" y="925"/>
                    <a:pt x="1058" y="579"/>
                  </a:cubicBezTo>
                  <a:cubicBezTo>
                    <a:pt x="1026" y="251"/>
                    <a:pt x="792" y="1"/>
                    <a:pt x="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0"/>
            <p:cNvSpPr/>
            <p:nvPr/>
          </p:nvSpPr>
          <p:spPr>
            <a:xfrm>
              <a:off x="3887600" y="3089125"/>
              <a:ext cx="27325" cy="31350"/>
            </a:xfrm>
            <a:custGeom>
              <a:avLst/>
              <a:gdLst/>
              <a:ahLst/>
              <a:cxnLst/>
              <a:rect l="l" t="t" r="r" b="b"/>
              <a:pathLst>
                <a:path w="1093" h="1254" extrusionOk="0">
                  <a:moveTo>
                    <a:pt x="527" y="0"/>
                  </a:moveTo>
                  <a:cubicBezTo>
                    <a:pt x="514" y="0"/>
                    <a:pt x="500" y="1"/>
                    <a:pt x="486" y="2"/>
                  </a:cubicBezTo>
                  <a:cubicBezTo>
                    <a:pt x="203" y="29"/>
                    <a:pt x="1" y="331"/>
                    <a:pt x="34" y="677"/>
                  </a:cubicBezTo>
                  <a:cubicBezTo>
                    <a:pt x="67" y="1004"/>
                    <a:pt x="299" y="1254"/>
                    <a:pt x="565" y="1254"/>
                  </a:cubicBezTo>
                  <a:cubicBezTo>
                    <a:pt x="579" y="1254"/>
                    <a:pt x="593" y="1253"/>
                    <a:pt x="607" y="1252"/>
                  </a:cubicBezTo>
                  <a:cubicBezTo>
                    <a:pt x="890" y="1225"/>
                    <a:pt x="1093" y="923"/>
                    <a:pt x="1059" y="578"/>
                  </a:cubicBezTo>
                  <a:cubicBezTo>
                    <a:pt x="1027" y="250"/>
                    <a:pt x="793"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0"/>
            <p:cNvSpPr/>
            <p:nvPr/>
          </p:nvSpPr>
          <p:spPr>
            <a:xfrm>
              <a:off x="4144400" y="3104700"/>
              <a:ext cx="67925" cy="57600"/>
            </a:xfrm>
            <a:custGeom>
              <a:avLst/>
              <a:gdLst/>
              <a:ahLst/>
              <a:cxnLst/>
              <a:rect l="l" t="t" r="r" b="b"/>
              <a:pathLst>
                <a:path w="2717" h="2304" extrusionOk="0">
                  <a:moveTo>
                    <a:pt x="1668" y="0"/>
                  </a:moveTo>
                  <a:cubicBezTo>
                    <a:pt x="1394" y="0"/>
                    <a:pt x="1123" y="108"/>
                    <a:pt x="862" y="323"/>
                  </a:cubicBezTo>
                  <a:cubicBezTo>
                    <a:pt x="1" y="1026"/>
                    <a:pt x="702" y="2265"/>
                    <a:pt x="708" y="2276"/>
                  </a:cubicBezTo>
                  <a:cubicBezTo>
                    <a:pt x="717" y="2295"/>
                    <a:pt x="734" y="2304"/>
                    <a:pt x="752" y="2304"/>
                  </a:cubicBezTo>
                  <a:cubicBezTo>
                    <a:pt x="754" y="2304"/>
                    <a:pt x="756" y="2303"/>
                    <a:pt x="758" y="2303"/>
                  </a:cubicBezTo>
                  <a:cubicBezTo>
                    <a:pt x="764" y="2302"/>
                    <a:pt x="772" y="2301"/>
                    <a:pt x="778" y="2297"/>
                  </a:cubicBezTo>
                  <a:cubicBezTo>
                    <a:pt x="803" y="2282"/>
                    <a:pt x="811" y="2251"/>
                    <a:pt x="796" y="2228"/>
                  </a:cubicBezTo>
                  <a:cubicBezTo>
                    <a:pt x="790" y="2216"/>
                    <a:pt x="131" y="1052"/>
                    <a:pt x="926" y="403"/>
                  </a:cubicBezTo>
                  <a:cubicBezTo>
                    <a:pt x="1170" y="205"/>
                    <a:pt x="1420" y="105"/>
                    <a:pt x="1671" y="105"/>
                  </a:cubicBezTo>
                  <a:cubicBezTo>
                    <a:pt x="1708" y="105"/>
                    <a:pt x="1744" y="107"/>
                    <a:pt x="1781" y="111"/>
                  </a:cubicBezTo>
                  <a:cubicBezTo>
                    <a:pt x="2277" y="170"/>
                    <a:pt x="2617" y="607"/>
                    <a:pt x="2619" y="611"/>
                  </a:cubicBezTo>
                  <a:cubicBezTo>
                    <a:pt x="2629" y="624"/>
                    <a:pt x="2645" y="631"/>
                    <a:pt x="2660" y="631"/>
                  </a:cubicBezTo>
                  <a:cubicBezTo>
                    <a:pt x="2671" y="631"/>
                    <a:pt x="2682" y="627"/>
                    <a:pt x="2691" y="621"/>
                  </a:cubicBezTo>
                  <a:cubicBezTo>
                    <a:pt x="2714" y="603"/>
                    <a:pt x="2717" y="570"/>
                    <a:pt x="2701" y="548"/>
                  </a:cubicBezTo>
                  <a:cubicBezTo>
                    <a:pt x="2687" y="529"/>
                    <a:pt x="2335" y="74"/>
                    <a:pt x="1793" y="8"/>
                  </a:cubicBezTo>
                  <a:cubicBezTo>
                    <a:pt x="1751" y="3"/>
                    <a:pt x="1710" y="0"/>
                    <a:pt x="1668"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0"/>
            <p:cNvSpPr/>
            <p:nvPr/>
          </p:nvSpPr>
          <p:spPr>
            <a:xfrm>
              <a:off x="4155000" y="3126975"/>
              <a:ext cx="38525" cy="10950"/>
            </a:xfrm>
            <a:custGeom>
              <a:avLst/>
              <a:gdLst/>
              <a:ahLst/>
              <a:cxnLst/>
              <a:rect l="l" t="t" r="r" b="b"/>
              <a:pathLst>
                <a:path w="1541" h="438" extrusionOk="0">
                  <a:moveTo>
                    <a:pt x="769" y="1"/>
                  </a:moveTo>
                  <a:cubicBezTo>
                    <a:pt x="516" y="1"/>
                    <a:pt x="242" y="84"/>
                    <a:pt x="19" y="354"/>
                  </a:cubicBezTo>
                  <a:cubicBezTo>
                    <a:pt x="1" y="377"/>
                    <a:pt x="5" y="408"/>
                    <a:pt x="26" y="426"/>
                  </a:cubicBezTo>
                  <a:cubicBezTo>
                    <a:pt x="35" y="434"/>
                    <a:pt x="46" y="438"/>
                    <a:pt x="58" y="438"/>
                  </a:cubicBezTo>
                  <a:cubicBezTo>
                    <a:pt x="72" y="438"/>
                    <a:pt x="87" y="431"/>
                    <a:pt x="98" y="420"/>
                  </a:cubicBezTo>
                  <a:cubicBezTo>
                    <a:pt x="296" y="177"/>
                    <a:pt x="544" y="103"/>
                    <a:pt x="772" y="103"/>
                  </a:cubicBezTo>
                  <a:cubicBezTo>
                    <a:pt x="1134" y="103"/>
                    <a:pt x="1451" y="290"/>
                    <a:pt x="1456" y="292"/>
                  </a:cubicBezTo>
                  <a:cubicBezTo>
                    <a:pt x="1464" y="299"/>
                    <a:pt x="1477" y="301"/>
                    <a:pt x="1487" y="301"/>
                  </a:cubicBezTo>
                  <a:cubicBezTo>
                    <a:pt x="1503" y="299"/>
                    <a:pt x="1516" y="290"/>
                    <a:pt x="1526" y="275"/>
                  </a:cubicBezTo>
                  <a:cubicBezTo>
                    <a:pt x="1540" y="253"/>
                    <a:pt x="1533" y="221"/>
                    <a:pt x="1509" y="206"/>
                  </a:cubicBezTo>
                  <a:cubicBezTo>
                    <a:pt x="1503" y="202"/>
                    <a:pt x="1163" y="1"/>
                    <a:pt x="769"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0"/>
            <p:cNvSpPr/>
            <p:nvPr/>
          </p:nvSpPr>
          <p:spPr>
            <a:xfrm>
              <a:off x="3937825" y="3007200"/>
              <a:ext cx="49600" cy="132725"/>
            </a:xfrm>
            <a:custGeom>
              <a:avLst/>
              <a:gdLst/>
              <a:ahLst/>
              <a:cxnLst/>
              <a:rect l="l" t="t" r="r" b="b"/>
              <a:pathLst>
                <a:path w="1984" h="5309" extrusionOk="0">
                  <a:moveTo>
                    <a:pt x="1396" y="1"/>
                  </a:moveTo>
                  <a:cubicBezTo>
                    <a:pt x="1394" y="1"/>
                    <a:pt x="1391" y="1"/>
                    <a:pt x="1389" y="1"/>
                  </a:cubicBezTo>
                  <a:cubicBezTo>
                    <a:pt x="1360" y="7"/>
                    <a:pt x="1342" y="33"/>
                    <a:pt x="1347" y="60"/>
                  </a:cubicBezTo>
                  <a:cubicBezTo>
                    <a:pt x="1496" y="942"/>
                    <a:pt x="1850" y="3297"/>
                    <a:pt x="1698" y="3603"/>
                  </a:cubicBezTo>
                  <a:cubicBezTo>
                    <a:pt x="1630" y="3738"/>
                    <a:pt x="1510" y="3806"/>
                    <a:pt x="1341" y="3806"/>
                  </a:cubicBezTo>
                  <a:cubicBezTo>
                    <a:pt x="1197" y="3806"/>
                    <a:pt x="1016" y="3756"/>
                    <a:pt x="799" y="3656"/>
                  </a:cubicBezTo>
                  <a:cubicBezTo>
                    <a:pt x="784" y="3650"/>
                    <a:pt x="774" y="3645"/>
                    <a:pt x="765" y="3642"/>
                  </a:cubicBezTo>
                  <a:cubicBezTo>
                    <a:pt x="682" y="3608"/>
                    <a:pt x="603" y="3591"/>
                    <a:pt x="529" y="3591"/>
                  </a:cubicBezTo>
                  <a:cubicBezTo>
                    <a:pt x="401" y="3591"/>
                    <a:pt x="289" y="3641"/>
                    <a:pt x="206" y="3741"/>
                  </a:cubicBezTo>
                  <a:cubicBezTo>
                    <a:pt x="7" y="3979"/>
                    <a:pt x="0" y="4459"/>
                    <a:pt x="191" y="4768"/>
                  </a:cubicBezTo>
                  <a:cubicBezTo>
                    <a:pt x="426" y="5145"/>
                    <a:pt x="870" y="5300"/>
                    <a:pt x="889" y="5307"/>
                  </a:cubicBezTo>
                  <a:cubicBezTo>
                    <a:pt x="896" y="5307"/>
                    <a:pt x="903" y="5309"/>
                    <a:pt x="911" y="5309"/>
                  </a:cubicBezTo>
                  <a:cubicBezTo>
                    <a:pt x="930" y="5307"/>
                    <a:pt x="947" y="5294"/>
                    <a:pt x="953" y="5274"/>
                  </a:cubicBezTo>
                  <a:cubicBezTo>
                    <a:pt x="963" y="5248"/>
                    <a:pt x="948" y="5218"/>
                    <a:pt x="922" y="5209"/>
                  </a:cubicBezTo>
                  <a:cubicBezTo>
                    <a:pt x="919" y="5207"/>
                    <a:pt x="494" y="5059"/>
                    <a:pt x="279" y="4714"/>
                  </a:cubicBezTo>
                  <a:cubicBezTo>
                    <a:pt x="111" y="4442"/>
                    <a:pt x="113" y="4010"/>
                    <a:pt x="284" y="3806"/>
                  </a:cubicBezTo>
                  <a:cubicBezTo>
                    <a:pt x="348" y="3730"/>
                    <a:pt x="431" y="3692"/>
                    <a:pt x="529" y="3692"/>
                  </a:cubicBezTo>
                  <a:cubicBezTo>
                    <a:pt x="590" y="3692"/>
                    <a:pt x="656" y="3707"/>
                    <a:pt x="728" y="3735"/>
                  </a:cubicBezTo>
                  <a:cubicBezTo>
                    <a:pt x="734" y="3739"/>
                    <a:pt x="744" y="3743"/>
                    <a:pt x="755" y="3749"/>
                  </a:cubicBezTo>
                  <a:cubicBezTo>
                    <a:pt x="1001" y="3862"/>
                    <a:pt x="1193" y="3906"/>
                    <a:pt x="1341" y="3906"/>
                  </a:cubicBezTo>
                  <a:cubicBezTo>
                    <a:pt x="1591" y="3906"/>
                    <a:pt x="1721" y="3781"/>
                    <a:pt x="1787" y="3648"/>
                  </a:cubicBezTo>
                  <a:cubicBezTo>
                    <a:pt x="1984" y="3258"/>
                    <a:pt x="1501" y="370"/>
                    <a:pt x="1447" y="43"/>
                  </a:cubicBezTo>
                  <a:cubicBezTo>
                    <a:pt x="1442" y="19"/>
                    <a:pt x="1420" y="1"/>
                    <a:pt x="1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0"/>
            <p:cNvSpPr/>
            <p:nvPr/>
          </p:nvSpPr>
          <p:spPr>
            <a:xfrm>
              <a:off x="3946225" y="3158600"/>
              <a:ext cx="59725" cy="27725"/>
            </a:xfrm>
            <a:custGeom>
              <a:avLst/>
              <a:gdLst/>
              <a:ahLst/>
              <a:cxnLst/>
              <a:rect l="l" t="t" r="r" b="b"/>
              <a:pathLst>
                <a:path w="2389" h="1109" extrusionOk="0">
                  <a:moveTo>
                    <a:pt x="2339" y="0"/>
                  </a:moveTo>
                  <a:cubicBezTo>
                    <a:pt x="2339" y="0"/>
                    <a:pt x="1058" y="123"/>
                    <a:pt x="0" y="645"/>
                  </a:cubicBezTo>
                  <a:cubicBezTo>
                    <a:pt x="0" y="645"/>
                    <a:pt x="38" y="871"/>
                    <a:pt x="176" y="1109"/>
                  </a:cubicBezTo>
                  <a:cubicBezTo>
                    <a:pt x="1008" y="704"/>
                    <a:pt x="1828" y="580"/>
                    <a:pt x="2361" y="549"/>
                  </a:cubicBezTo>
                  <a:cubicBezTo>
                    <a:pt x="2389" y="246"/>
                    <a:pt x="2339"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0"/>
            <p:cNvSpPr/>
            <p:nvPr/>
          </p:nvSpPr>
          <p:spPr>
            <a:xfrm>
              <a:off x="3950600" y="3172300"/>
              <a:ext cx="54650" cy="27975"/>
            </a:xfrm>
            <a:custGeom>
              <a:avLst/>
              <a:gdLst/>
              <a:ahLst/>
              <a:cxnLst/>
              <a:rect l="l" t="t" r="r" b="b"/>
              <a:pathLst>
                <a:path w="2186" h="1119" extrusionOk="0">
                  <a:moveTo>
                    <a:pt x="2186" y="0"/>
                  </a:moveTo>
                  <a:lnTo>
                    <a:pt x="2186" y="0"/>
                  </a:lnTo>
                  <a:cubicBezTo>
                    <a:pt x="1653" y="32"/>
                    <a:pt x="833" y="156"/>
                    <a:pt x="1" y="561"/>
                  </a:cubicBezTo>
                  <a:cubicBezTo>
                    <a:pt x="155" y="830"/>
                    <a:pt x="441" y="1119"/>
                    <a:pt x="952" y="1119"/>
                  </a:cubicBezTo>
                  <a:cubicBezTo>
                    <a:pt x="1072" y="1119"/>
                    <a:pt x="1204" y="1103"/>
                    <a:pt x="1351" y="1067"/>
                  </a:cubicBezTo>
                  <a:cubicBezTo>
                    <a:pt x="1975" y="915"/>
                    <a:pt x="2149" y="407"/>
                    <a:pt x="2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0"/>
            <p:cNvSpPr/>
            <p:nvPr/>
          </p:nvSpPr>
          <p:spPr>
            <a:xfrm>
              <a:off x="3987150" y="3034500"/>
              <a:ext cx="132925" cy="128350"/>
            </a:xfrm>
            <a:custGeom>
              <a:avLst/>
              <a:gdLst/>
              <a:ahLst/>
              <a:cxnLst/>
              <a:rect l="l" t="t" r="r" b="b"/>
              <a:pathLst>
                <a:path w="5317" h="5134" extrusionOk="0">
                  <a:moveTo>
                    <a:pt x="2662" y="136"/>
                  </a:moveTo>
                  <a:cubicBezTo>
                    <a:pt x="3925" y="136"/>
                    <a:pt x="4994" y="1118"/>
                    <a:pt x="5084" y="2397"/>
                  </a:cubicBezTo>
                  <a:cubicBezTo>
                    <a:pt x="5178" y="3734"/>
                    <a:pt x="4166" y="4897"/>
                    <a:pt x="2829" y="4991"/>
                  </a:cubicBezTo>
                  <a:cubicBezTo>
                    <a:pt x="2771" y="4995"/>
                    <a:pt x="2714" y="4997"/>
                    <a:pt x="2657" y="4997"/>
                  </a:cubicBezTo>
                  <a:cubicBezTo>
                    <a:pt x="1392" y="4997"/>
                    <a:pt x="323" y="4016"/>
                    <a:pt x="235" y="2736"/>
                  </a:cubicBezTo>
                  <a:cubicBezTo>
                    <a:pt x="142" y="1399"/>
                    <a:pt x="1154" y="236"/>
                    <a:pt x="2490" y="142"/>
                  </a:cubicBezTo>
                  <a:cubicBezTo>
                    <a:pt x="2548" y="138"/>
                    <a:pt x="2605" y="136"/>
                    <a:pt x="2662" y="136"/>
                  </a:cubicBezTo>
                  <a:close/>
                  <a:moveTo>
                    <a:pt x="2662" y="0"/>
                  </a:moveTo>
                  <a:cubicBezTo>
                    <a:pt x="2602" y="0"/>
                    <a:pt x="2541" y="2"/>
                    <a:pt x="2481" y="7"/>
                  </a:cubicBezTo>
                  <a:cubicBezTo>
                    <a:pt x="1068" y="105"/>
                    <a:pt x="0" y="1333"/>
                    <a:pt x="99" y="2746"/>
                  </a:cubicBezTo>
                  <a:cubicBezTo>
                    <a:pt x="194" y="4096"/>
                    <a:pt x="1322" y="5133"/>
                    <a:pt x="2656" y="5133"/>
                  </a:cubicBezTo>
                  <a:cubicBezTo>
                    <a:pt x="2716" y="5133"/>
                    <a:pt x="2777" y="5131"/>
                    <a:pt x="2838" y="5127"/>
                  </a:cubicBezTo>
                  <a:cubicBezTo>
                    <a:pt x="4250" y="5029"/>
                    <a:pt x="5317" y="3800"/>
                    <a:pt x="5220" y="2388"/>
                  </a:cubicBezTo>
                  <a:cubicBezTo>
                    <a:pt x="5126" y="1037"/>
                    <a:pt x="3996" y="0"/>
                    <a:pt x="2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60"/>
            <p:cNvSpPr/>
            <p:nvPr/>
          </p:nvSpPr>
          <p:spPr>
            <a:xfrm>
              <a:off x="3812100" y="3046725"/>
              <a:ext cx="133000" cy="128350"/>
            </a:xfrm>
            <a:custGeom>
              <a:avLst/>
              <a:gdLst/>
              <a:ahLst/>
              <a:cxnLst/>
              <a:rect l="l" t="t" r="r" b="b"/>
              <a:pathLst>
                <a:path w="5320" h="5134" extrusionOk="0">
                  <a:moveTo>
                    <a:pt x="2665" y="136"/>
                  </a:moveTo>
                  <a:cubicBezTo>
                    <a:pt x="3928" y="136"/>
                    <a:pt x="4997" y="1116"/>
                    <a:pt x="5087" y="2397"/>
                  </a:cubicBezTo>
                  <a:cubicBezTo>
                    <a:pt x="5181" y="3734"/>
                    <a:pt x="4169" y="4898"/>
                    <a:pt x="2832" y="4990"/>
                  </a:cubicBezTo>
                  <a:cubicBezTo>
                    <a:pt x="2774" y="4994"/>
                    <a:pt x="2716" y="4996"/>
                    <a:pt x="2658" y="4996"/>
                  </a:cubicBezTo>
                  <a:cubicBezTo>
                    <a:pt x="1394" y="4996"/>
                    <a:pt x="326" y="4015"/>
                    <a:pt x="238" y="2736"/>
                  </a:cubicBezTo>
                  <a:cubicBezTo>
                    <a:pt x="144" y="1400"/>
                    <a:pt x="1154" y="236"/>
                    <a:pt x="2493" y="142"/>
                  </a:cubicBezTo>
                  <a:cubicBezTo>
                    <a:pt x="2550" y="138"/>
                    <a:pt x="2608" y="136"/>
                    <a:pt x="2665" y="136"/>
                  </a:cubicBezTo>
                  <a:close/>
                  <a:moveTo>
                    <a:pt x="2664" y="1"/>
                  </a:moveTo>
                  <a:cubicBezTo>
                    <a:pt x="2604" y="1"/>
                    <a:pt x="2543" y="3"/>
                    <a:pt x="2482" y="7"/>
                  </a:cubicBezTo>
                  <a:cubicBezTo>
                    <a:pt x="1070" y="105"/>
                    <a:pt x="1" y="1334"/>
                    <a:pt x="100" y="2745"/>
                  </a:cubicBezTo>
                  <a:cubicBezTo>
                    <a:pt x="195" y="4097"/>
                    <a:pt x="1324" y="5134"/>
                    <a:pt x="2658" y="5134"/>
                  </a:cubicBezTo>
                  <a:cubicBezTo>
                    <a:pt x="2718" y="5134"/>
                    <a:pt x="2778" y="5132"/>
                    <a:pt x="2839" y="5128"/>
                  </a:cubicBezTo>
                  <a:cubicBezTo>
                    <a:pt x="4252" y="5029"/>
                    <a:pt x="5319" y="3801"/>
                    <a:pt x="5220" y="2388"/>
                  </a:cubicBezTo>
                  <a:cubicBezTo>
                    <a:pt x="5127" y="1037"/>
                    <a:pt x="3997" y="1"/>
                    <a:pt x="26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60"/>
            <p:cNvSpPr/>
            <p:nvPr/>
          </p:nvSpPr>
          <p:spPr>
            <a:xfrm>
              <a:off x="3938350" y="3087500"/>
              <a:ext cx="54950" cy="11850"/>
            </a:xfrm>
            <a:custGeom>
              <a:avLst/>
              <a:gdLst/>
              <a:ahLst/>
              <a:cxnLst/>
              <a:rect l="l" t="t" r="r" b="b"/>
              <a:pathLst>
                <a:path w="2198" h="474" extrusionOk="0">
                  <a:moveTo>
                    <a:pt x="1186" y="0"/>
                  </a:moveTo>
                  <a:cubicBezTo>
                    <a:pt x="835" y="0"/>
                    <a:pt x="430" y="82"/>
                    <a:pt x="39" y="349"/>
                  </a:cubicBezTo>
                  <a:cubicBezTo>
                    <a:pt x="7" y="370"/>
                    <a:pt x="0" y="413"/>
                    <a:pt x="21" y="444"/>
                  </a:cubicBezTo>
                  <a:cubicBezTo>
                    <a:pt x="35" y="463"/>
                    <a:pt x="57" y="474"/>
                    <a:pt x="78" y="474"/>
                  </a:cubicBezTo>
                  <a:cubicBezTo>
                    <a:pt x="80" y="474"/>
                    <a:pt x="82" y="474"/>
                    <a:pt x="84" y="473"/>
                  </a:cubicBezTo>
                  <a:cubicBezTo>
                    <a:pt x="95" y="471"/>
                    <a:pt x="107" y="468"/>
                    <a:pt x="117" y="461"/>
                  </a:cubicBezTo>
                  <a:cubicBezTo>
                    <a:pt x="482" y="211"/>
                    <a:pt x="861" y="135"/>
                    <a:pt x="1188" y="135"/>
                  </a:cubicBezTo>
                  <a:cubicBezTo>
                    <a:pt x="1699" y="135"/>
                    <a:pt x="2083" y="321"/>
                    <a:pt x="2089" y="324"/>
                  </a:cubicBezTo>
                  <a:cubicBezTo>
                    <a:pt x="2099" y="329"/>
                    <a:pt x="2109" y="331"/>
                    <a:pt x="2119" y="331"/>
                  </a:cubicBezTo>
                  <a:cubicBezTo>
                    <a:pt x="2144" y="331"/>
                    <a:pt x="2168" y="317"/>
                    <a:pt x="2180" y="293"/>
                  </a:cubicBezTo>
                  <a:cubicBezTo>
                    <a:pt x="2198" y="259"/>
                    <a:pt x="2183" y="219"/>
                    <a:pt x="2148" y="202"/>
                  </a:cubicBezTo>
                  <a:cubicBezTo>
                    <a:pt x="2142" y="199"/>
                    <a:pt x="1732" y="0"/>
                    <a:pt x="1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60"/>
            <p:cNvSpPr/>
            <p:nvPr/>
          </p:nvSpPr>
          <p:spPr>
            <a:xfrm>
              <a:off x="4090175" y="2856275"/>
              <a:ext cx="4700" cy="3300"/>
            </a:xfrm>
            <a:custGeom>
              <a:avLst/>
              <a:gdLst/>
              <a:ahLst/>
              <a:cxnLst/>
              <a:rect l="l" t="t" r="r" b="b"/>
              <a:pathLst>
                <a:path w="188" h="132" extrusionOk="0">
                  <a:moveTo>
                    <a:pt x="58" y="0"/>
                  </a:moveTo>
                  <a:cubicBezTo>
                    <a:pt x="38" y="0"/>
                    <a:pt x="19" y="12"/>
                    <a:pt x="11" y="33"/>
                  </a:cubicBezTo>
                  <a:cubicBezTo>
                    <a:pt x="1" y="61"/>
                    <a:pt x="14" y="90"/>
                    <a:pt x="41" y="101"/>
                  </a:cubicBezTo>
                  <a:lnTo>
                    <a:pt x="110" y="127"/>
                  </a:lnTo>
                  <a:cubicBezTo>
                    <a:pt x="115" y="130"/>
                    <a:pt x="123" y="131"/>
                    <a:pt x="129" y="131"/>
                  </a:cubicBezTo>
                  <a:cubicBezTo>
                    <a:pt x="150" y="131"/>
                    <a:pt x="171" y="119"/>
                    <a:pt x="177" y="98"/>
                  </a:cubicBezTo>
                  <a:cubicBezTo>
                    <a:pt x="187" y="69"/>
                    <a:pt x="175" y="40"/>
                    <a:pt x="147" y="30"/>
                  </a:cubicBezTo>
                  <a:lnTo>
                    <a:pt x="78" y="4"/>
                  </a:lnTo>
                  <a:cubicBezTo>
                    <a:pt x="71" y="1"/>
                    <a:pt x="65" y="0"/>
                    <a:pt x="58" y="0"/>
                  </a:cubicBezTo>
                  <a:close/>
                </a:path>
              </a:pathLst>
            </a:custGeom>
            <a:solidFill>
              <a:srgbClr val="292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60"/>
            <p:cNvSpPr/>
            <p:nvPr/>
          </p:nvSpPr>
          <p:spPr>
            <a:xfrm>
              <a:off x="3638825" y="3311900"/>
              <a:ext cx="328850" cy="555950"/>
            </a:xfrm>
            <a:custGeom>
              <a:avLst/>
              <a:gdLst/>
              <a:ahLst/>
              <a:cxnLst/>
              <a:rect l="l" t="t" r="r" b="b"/>
              <a:pathLst>
                <a:path w="13154" h="22238" extrusionOk="0">
                  <a:moveTo>
                    <a:pt x="12734" y="1"/>
                  </a:moveTo>
                  <a:lnTo>
                    <a:pt x="12734" y="1"/>
                  </a:lnTo>
                  <a:cubicBezTo>
                    <a:pt x="12734" y="1"/>
                    <a:pt x="9875" y="294"/>
                    <a:pt x="7349" y="1938"/>
                  </a:cubicBezTo>
                  <a:cubicBezTo>
                    <a:pt x="6131" y="2732"/>
                    <a:pt x="5522" y="5705"/>
                    <a:pt x="3940" y="12431"/>
                  </a:cubicBezTo>
                  <a:cubicBezTo>
                    <a:pt x="3575" y="13986"/>
                    <a:pt x="0" y="19777"/>
                    <a:pt x="0" y="19777"/>
                  </a:cubicBezTo>
                  <a:cubicBezTo>
                    <a:pt x="845" y="20942"/>
                    <a:pt x="2948" y="21797"/>
                    <a:pt x="2948" y="21797"/>
                  </a:cubicBezTo>
                  <a:cubicBezTo>
                    <a:pt x="7291" y="18863"/>
                    <a:pt x="8371" y="12093"/>
                    <a:pt x="8638" y="9184"/>
                  </a:cubicBezTo>
                  <a:lnTo>
                    <a:pt x="8638" y="9184"/>
                  </a:lnTo>
                  <a:cubicBezTo>
                    <a:pt x="8441" y="12349"/>
                    <a:pt x="7986" y="19935"/>
                    <a:pt x="8114" y="20346"/>
                  </a:cubicBezTo>
                  <a:cubicBezTo>
                    <a:pt x="8266" y="20836"/>
                    <a:pt x="11101" y="22237"/>
                    <a:pt x="12135" y="22237"/>
                  </a:cubicBezTo>
                  <a:cubicBezTo>
                    <a:pt x="12195" y="22237"/>
                    <a:pt x="12249" y="22232"/>
                    <a:pt x="12296" y="22222"/>
                  </a:cubicBezTo>
                  <a:cubicBezTo>
                    <a:pt x="13153" y="22043"/>
                    <a:pt x="12734" y="1"/>
                    <a:pt x="127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60"/>
            <p:cNvSpPr/>
            <p:nvPr/>
          </p:nvSpPr>
          <p:spPr>
            <a:xfrm>
              <a:off x="3929900" y="3313250"/>
              <a:ext cx="16975" cy="551875"/>
            </a:xfrm>
            <a:custGeom>
              <a:avLst/>
              <a:gdLst/>
              <a:ahLst/>
              <a:cxnLst/>
              <a:rect l="l" t="t" r="r" b="b"/>
              <a:pathLst>
                <a:path w="679" h="22075" extrusionOk="0">
                  <a:moveTo>
                    <a:pt x="506" y="0"/>
                  </a:moveTo>
                  <a:cubicBezTo>
                    <a:pt x="478" y="0"/>
                    <a:pt x="451" y="23"/>
                    <a:pt x="450" y="52"/>
                  </a:cubicBezTo>
                  <a:cubicBezTo>
                    <a:pt x="449" y="79"/>
                    <a:pt x="287" y="2778"/>
                    <a:pt x="428" y="6650"/>
                  </a:cubicBezTo>
                  <a:cubicBezTo>
                    <a:pt x="568" y="10515"/>
                    <a:pt x="9" y="21900"/>
                    <a:pt x="2" y="22015"/>
                  </a:cubicBezTo>
                  <a:cubicBezTo>
                    <a:pt x="1" y="22046"/>
                    <a:pt x="25" y="22072"/>
                    <a:pt x="56" y="22073"/>
                  </a:cubicBezTo>
                  <a:cubicBezTo>
                    <a:pt x="54" y="22074"/>
                    <a:pt x="56" y="22074"/>
                    <a:pt x="57" y="22074"/>
                  </a:cubicBezTo>
                  <a:cubicBezTo>
                    <a:pt x="88" y="22074"/>
                    <a:pt x="112" y="22052"/>
                    <a:pt x="114" y="22021"/>
                  </a:cubicBezTo>
                  <a:cubicBezTo>
                    <a:pt x="119" y="21906"/>
                    <a:pt x="678" y="10516"/>
                    <a:pt x="539" y="6646"/>
                  </a:cubicBezTo>
                  <a:cubicBezTo>
                    <a:pt x="399" y="2781"/>
                    <a:pt x="559" y="87"/>
                    <a:pt x="560" y="61"/>
                  </a:cubicBezTo>
                  <a:cubicBezTo>
                    <a:pt x="563" y="29"/>
                    <a:pt x="539" y="3"/>
                    <a:pt x="508" y="0"/>
                  </a:cubicBezTo>
                  <a:cubicBezTo>
                    <a:pt x="508" y="0"/>
                    <a:pt x="507"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60"/>
            <p:cNvSpPr/>
            <p:nvPr/>
          </p:nvSpPr>
          <p:spPr>
            <a:xfrm>
              <a:off x="4082525" y="3303675"/>
              <a:ext cx="29775" cy="551125"/>
            </a:xfrm>
            <a:custGeom>
              <a:avLst/>
              <a:gdLst/>
              <a:ahLst/>
              <a:cxnLst/>
              <a:rect l="l" t="t" r="r" b="b"/>
              <a:pathLst>
                <a:path w="1191" h="22045" extrusionOk="0">
                  <a:moveTo>
                    <a:pt x="368" y="1"/>
                  </a:moveTo>
                  <a:cubicBezTo>
                    <a:pt x="337" y="1"/>
                    <a:pt x="317" y="26"/>
                    <a:pt x="316" y="55"/>
                  </a:cubicBezTo>
                  <a:cubicBezTo>
                    <a:pt x="312" y="211"/>
                    <a:pt x="1" y="15713"/>
                    <a:pt x="1076" y="21996"/>
                  </a:cubicBezTo>
                  <a:cubicBezTo>
                    <a:pt x="1079" y="22024"/>
                    <a:pt x="1104" y="22044"/>
                    <a:pt x="1130" y="22044"/>
                  </a:cubicBezTo>
                  <a:cubicBezTo>
                    <a:pt x="1133" y="22044"/>
                    <a:pt x="1136" y="22044"/>
                    <a:pt x="1140" y="22043"/>
                  </a:cubicBezTo>
                  <a:cubicBezTo>
                    <a:pt x="1170" y="22038"/>
                    <a:pt x="1191" y="22009"/>
                    <a:pt x="1185" y="21977"/>
                  </a:cubicBezTo>
                  <a:cubicBezTo>
                    <a:pt x="112" y="15703"/>
                    <a:pt x="424" y="214"/>
                    <a:pt x="429" y="59"/>
                  </a:cubicBezTo>
                  <a:cubicBezTo>
                    <a:pt x="430" y="27"/>
                    <a:pt x="405" y="2"/>
                    <a:pt x="373" y="1"/>
                  </a:cubicBezTo>
                  <a:cubicBezTo>
                    <a:pt x="371" y="1"/>
                    <a:pt x="370"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0"/>
            <p:cNvSpPr/>
            <p:nvPr/>
          </p:nvSpPr>
          <p:spPr>
            <a:xfrm>
              <a:off x="3851200" y="3467150"/>
              <a:ext cx="3450" cy="101100"/>
            </a:xfrm>
            <a:custGeom>
              <a:avLst/>
              <a:gdLst/>
              <a:ahLst/>
              <a:cxnLst/>
              <a:rect l="l" t="t" r="r" b="b"/>
              <a:pathLst>
                <a:path w="138" h="4044" extrusionOk="0">
                  <a:moveTo>
                    <a:pt x="64" y="1"/>
                  </a:moveTo>
                  <a:cubicBezTo>
                    <a:pt x="62" y="1"/>
                    <a:pt x="59" y="1"/>
                    <a:pt x="57" y="1"/>
                  </a:cubicBezTo>
                  <a:cubicBezTo>
                    <a:pt x="26" y="1"/>
                    <a:pt x="1" y="27"/>
                    <a:pt x="2" y="56"/>
                  </a:cubicBezTo>
                  <a:cubicBezTo>
                    <a:pt x="17" y="1486"/>
                    <a:pt x="27" y="3963"/>
                    <a:pt x="27" y="3987"/>
                  </a:cubicBezTo>
                  <a:cubicBezTo>
                    <a:pt x="26" y="4018"/>
                    <a:pt x="50" y="4043"/>
                    <a:pt x="81" y="4043"/>
                  </a:cubicBezTo>
                  <a:cubicBezTo>
                    <a:pt x="112" y="4043"/>
                    <a:pt x="137" y="4018"/>
                    <a:pt x="137" y="3987"/>
                  </a:cubicBezTo>
                  <a:cubicBezTo>
                    <a:pt x="137" y="3963"/>
                    <a:pt x="128" y="1485"/>
                    <a:pt x="112" y="55"/>
                  </a:cubicBezTo>
                  <a:cubicBezTo>
                    <a:pt x="112" y="26"/>
                    <a:pt x="96"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0"/>
            <p:cNvSpPr/>
            <p:nvPr/>
          </p:nvSpPr>
          <p:spPr>
            <a:xfrm>
              <a:off x="3831750" y="3506800"/>
              <a:ext cx="22975" cy="54525"/>
            </a:xfrm>
            <a:custGeom>
              <a:avLst/>
              <a:gdLst/>
              <a:ahLst/>
              <a:cxnLst/>
              <a:rect l="l" t="t" r="r" b="b"/>
              <a:pathLst>
                <a:path w="919" h="2181" extrusionOk="0">
                  <a:moveTo>
                    <a:pt x="64" y="0"/>
                  </a:moveTo>
                  <a:cubicBezTo>
                    <a:pt x="53" y="0"/>
                    <a:pt x="42" y="3"/>
                    <a:pt x="32" y="10"/>
                  </a:cubicBezTo>
                  <a:cubicBezTo>
                    <a:pt x="7" y="28"/>
                    <a:pt x="1" y="62"/>
                    <a:pt x="18" y="89"/>
                  </a:cubicBezTo>
                  <a:cubicBezTo>
                    <a:pt x="664" y="1022"/>
                    <a:pt x="802" y="2119"/>
                    <a:pt x="804" y="2131"/>
                  </a:cubicBezTo>
                  <a:cubicBezTo>
                    <a:pt x="807" y="2160"/>
                    <a:pt x="831" y="2180"/>
                    <a:pt x="859" y="2180"/>
                  </a:cubicBezTo>
                  <a:lnTo>
                    <a:pt x="866" y="2180"/>
                  </a:lnTo>
                  <a:cubicBezTo>
                    <a:pt x="898" y="2176"/>
                    <a:pt x="918" y="2149"/>
                    <a:pt x="915" y="2118"/>
                  </a:cubicBezTo>
                  <a:cubicBezTo>
                    <a:pt x="914" y="2106"/>
                    <a:pt x="772" y="981"/>
                    <a:pt x="110" y="25"/>
                  </a:cubicBezTo>
                  <a:cubicBezTo>
                    <a:pt x="99" y="9"/>
                    <a:pt x="82"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0"/>
            <p:cNvSpPr/>
            <p:nvPr/>
          </p:nvSpPr>
          <p:spPr>
            <a:xfrm>
              <a:off x="4157950" y="3432250"/>
              <a:ext cx="41325" cy="108975"/>
            </a:xfrm>
            <a:custGeom>
              <a:avLst/>
              <a:gdLst/>
              <a:ahLst/>
              <a:cxnLst/>
              <a:rect l="l" t="t" r="r" b="b"/>
              <a:pathLst>
                <a:path w="1653" h="4359" extrusionOk="0">
                  <a:moveTo>
                    <a:pt x="88" y="0"/>
                  </a:moveTo>
                  <a:cubicBezTo>
                    <a:pt x="82" y="0"/>
                    <a:pt x="75" y="1"/>
                    <a:pt x="69" y="4"/>
                  </a:cubicBezTo>
                  <a:cubicBezTo>
                    <a:pt x="40" y="14"/>
                    <a:pt x="25" y="45"/>
                    <a:pt x="35" y="75"/>
                  </a:cubicBezTo>
                  <a:lnTo>
                    <a:pt x="1290" y="3626"/>
                  </a:lnTo>
                  <a:cubicBezTo>
                    <a:pt x="974" y="3123"/>
                    <a:pt x="545" y="2610"/>
                    <a:pt x="97" y="2298"/>
                  </a:cubicBezTo>
                  <a:cubicBezTo>
                    <a:pt x="87" y="2291"/>
                    <a:pt x="76" y="2288"/>
                    <a:pt x="65" y="2288"/>
                  </a:cubicBezTo>
                  <a:cubicBezTo>
                    <a:pt x="47" y="2288"/>
                    <a:pt x="30" y="2297"/>
                    <a:pt x="18" y="2313"/>
                  </a:cubicBezTo>
                  <a:cubicBezTo>
                    <a:pt x="0" y="2338"/>
                    <a:pt x="7" y="2373"/>
                    <a:pt x="33" y="2391"/>
                  </a:cubicBezTo>
                  <a:cubicBezTo>
                    <a:pt x="596" y="2780"/>
                    <a:pt x="1246" y="3626"/>
                    <a:pt x="1549" y="4359"/>
                  </a:cubicBezTo>
                  <a:lnTo>
                    <a:pt x="1653" y="4318"/>
                  </a:lnTo>
                  <a:lnTo>
                    <a:pt x="141" y="37"/>
                  </a:lnTo>
                  <a:cubicBezTo>
                    <a:pt x="133" y="15"/>
                    <a:pt x="111" y="0"/>
                    <a:pt x="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0"/>
            <p:cNvSpPr/>
            <p:nvPr/>
          </p:nvSpPr>
          <p:spPr>
            <a:xfrm>
              <a:off x="3615550" y="3844700"/>
              <a:ext cx="46775" cy="60075"/>
            </a:xfrm>
            <a:custGeom>
              <a:avLst/>
              <a:gdLst/>
              <a:ahLst/>
              <a:cxnLst/>
              <a:rect l="l" t="t" r="r" b="b"/>
              <a:pathLst>
                <a:path w="1871" h="2403" extrusionOk="0">
                  <a:moveTo>
                    <a:pt x="56" y="0"/>
                  </a:moveTo>
                  <a:cubicBezTo>
                    <a:pt x="51" y="0"/>
                    <a:pt x="46" y="1"/>
                    <a:pt x="42" y="2"/>
                  </a:cubicBezTo>
                  <a:cubicBezTo>
                    <a:pt x="15" y="11"/>
                    <a:pt x="0" y="39"/>
                    <a:pt x="8" y="67"/>
                  </a:cubicBezTo>
                  <a:cubicBezTo>
                    <a:pt x="155" y="549"/>
                    <a:pt x="309" y="1049"/>
                    <a:pt x="587" y="1487"/>
                  </a:cubicBezTo>
                  <a:cubicBezTo>
                    <a:pt x="898" y="1975"/>
                    <a:pt x="1343" y="2309"/>
                    <a:pt x="1805" y="2401"/>
                  </a:cubicBezTo>
                  <a:cubicBezTo>
                    <a:pt x="1808" y="2402"/>
                    <a:pt x="1812" y="2402"/>
                    <a:pt x="1816" y="2402"/>
                  </a:cubicBezTo>
                  <a:cubicBezTo>
                    <a:pt x="1839" y="2402"/>
                    <a:pt x="1860" y="2385"/>
                    <a:pt x="1866" y="2360"/>
                  </a:cubicBezTo>
                  <a:cubicBezTo>
                    <a:pt x="1871" y="2333"/>
                    <a:pt x="1853" y="2306"/>
                    <a:pt x="1826" y="2301"/>
                  </a:cubicBezTo>
                  <a:cubicBezTo>
                    <a:pt x="1390" y="2214"/>
                    <a:pt x="970" y="1897"/>
                    <a:pt x="674" y="1431"/>
                  </a:cubicBezTo>
                  <a:cubicBezTo>
                    <a:pt x="403" y="1006"/>
                    <a:pt x="252" y="513"/>
                    <a:pt x="106" y="37"/>
                  </a:cubicBezTo>
                  <a:cubicBezTo>
                    <a:pt x="100" y="14"/>
                    <a:pt x="78" y="0"/>
                    <a:pt x="56"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60"/>
            <p:cNvSpPr/>
            <p:nvPr/>
          </p:nvSpPr>
          <p:spPr>
            <a:xfrm>
              <a:off x="3373375" y="2877825"/>
              <a:ext cx="345375" cy="251800"/>
            </a:xfrm>
            <a:custGeom>
              <a:avLst/>
              <a:gdLst/>
              <a:ahLst/>
              <a:cxnLst/>
              <a:rect l="l" t="t" r="r" b="b"/>
              <a:pathLst>
                <a:path w="13815" h="10072" extrusionOk="0">
                  <a:moveTo>
                    <a:pt x="1434" y="1"/>
                  </a:moveTo>
                  <a:cubicBezTo>
                    <a:pt x="1171" y="1"/>
                    <a:pt x="22" y="64"/>
                    <a:pt x="26" y="1163"/>
                  </a:cubicBezTo>
                  <a:cubicBezTo>
                    <a:pt x="20" y="2211"/>
                    <a:pt x="1" y="7767"/>
                    <a:pt x="69" y="8931"/>
                  </a:cubicBezTo>
                  <a:cubicBezTo>
                    <a:pt x="129" y="9962"/>
                    <a:pt x="946" y="10063"/>
                    <a:pt x="1495" y="10063"/>
                  </a:cubicBezTo>
                  <a:cubicBezTo>
                    <a:pt x="1555" y="10063"/>
                    <a:pt x="1612" y="10062"/>
                    <a:pt x="1664" y="10061"/>
                  </a:cubicBezTo>
                  <a:cubicBezTo>
                    <a:pt x="1817" y="10057"/>
                    <a:pt x="2186" y="10055"/>
                    <a:pt x="2697" y="10055"/>
                  </a:cubicBezTo>
                  <a:cubicBezTo>
                    <a:pt x="4331" y="10055"/>
                    <a:pt x="7418" y="10071"/>
                    <a:pt x="9554" y="10071"/>
                  </a:cubicBezTo>
                  <a:cubicBezTo>
                    <a:pt x="10431" y="10071"/>
                    <a:pt x="11149" y="10069"/>
                    <a:pt x="11539" y="10061"/>
                  </a:cubicBezTo>
                  <a:cubicBezTo>
                    <a:pt x="13178" y="10029"/>
                    <a:pt x="13570" y="9661"/>
                    <a:pt x="13681" y="8903"/>
                  </a:cubicBezTo>
                  <a:cubicBezTo>
                    <a:pt x="13815" y="7991"/>
                    <a:pt x="13664" y="1969"/>
                    <a:pt x="13664" y="1002"/>
                  </a:cubicBezTo>
                  <a:cubicBezTo>
                    <a:pt x="13664" y="35"/>
                    <a:pt x="12956" y="2"/>
                    <a:pt x="12292" y="2"/>
                  </a:cubicBezTo>
                  <a:lnTo>
                    <a:pt x="1487" y="2"/>
                  </a:lnTo>
                  <a:cubicBezTo>
                    <a:pt x="1487" y="2"/>
                    <a:pt x="1468" y="1"/>
                    <a:pt x="1434" y="1"/>
                  </a:cubicBezTo>
                  <a:close/>
                </a:path>
              </a:pathLst>
            </a:custGeom>
            <a:solidFill>
              <a:srgbClr val="767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60"/>
            <p:cNvSpPr/>
            <p:nvPr/>
          </p:nvSpPr>
          <p:spPr>
            <a:xfrm>
              <a:off x="3586600" y="3107850"/>
              <a:ext cx="72200" cy="83000"/>
            </a:xfrm>
            <a:custGeom>
              <a:avLst/>
              <a:gdLst/>
              <a:ahLst/>
              <a:cxnLst/>
              <a:rect l="l" t="t" r="r" b="b"/>
              <a:pathLst>
                <a:path w="2888" h="3320" extrusionOk="0">
                  <a:moveTo>
                    <a:pt x="1" y="1"/>
                  </a:moveTo>
                  <a:cubicBezTo>
                    <a:pt x="690" y="2932"/>
                    <a:pt x="2888" y="3319"/>
                    <a:pt x="2888" y="3319"/>
                  </a:cubicBezTo>
                  <a:cubicBezTo>
                    <a:pt x="2198" y="2026"/>
                    <a:pt x="2112" y="302"/>
                    <a:pt x="2112" y="302"/>
                  </a:cubicBezTo>
                  <a:lnTo>
                    <a:pt x="1" y="1"/>
                  </a:lnTo>
                  <a:close/>
                </a:path>
              </a:pathLst>
            </a:custGeom>
            <a:solidFill>
              <a:srgbClr val="767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60"/>
            <p:cNvSpPr/>
            <p:nvPr/>
          </p:nvSpPr>
          <p:spPr>
            <a:xfrm>
              <a:off x="3449200" y="3057100"/>
              <a:ext cx="32850" cy="32275"/>
            </a:xfrm>
            <a:custGeom>
              <a:avLst/>
              <a:gdLst/>
              <a:ahLst/>
              <a:cxnLst/>
              <a:rect l="l" t="t" r="r" b="b"/>
              <a:pathLst>
                <a:path w="1314" h="1291" extrusionOk="0">
                  <a:moveTo>
                    <a:pt x="502" y="1"/>
                  </a:moveTo>
                  <a:cubicBezTo>
                    <a:pt x="347" y="1"/>
                    <a:pt x="212" y="1"/>
                    <a:pt x="161" y="1"/>
                  </a:cubicBezTo>
                  <a:cubicBezTo>
                    <a:pt x="161" y="1"/>
                    <a:pt x="160" y="1"/>
                    <a:pt x="159" y="1"/>
                  </a:cubicBezTo>
                  <a:cubicBezTo>
                    <a:pt x="1" y="1"/>
                    <a:pt x="11" y="139"/>
                    <a:pt x="11" y="139"/>
                  </a:cubicBezTo>
                  <a:lnTo>
                    <a:pt x="11" y="1154"/>
                  </a:lnTo>
                  <a:cubicBezTo>
                    <a:pt x="11" y="1217"/>
                    <a:pt x="17" y="1283"/>
                    <a:pt x="141" y="1283"/>
                  </a:cubicBezTo>
                  <a:cubicBezTo>
                    <a:pt x="227" y="1283"/>
                    <a:pt x="616" y="1290"/>
                    <a:pt x="892" y="1290"/>
                  </a:cubicBezTo>
                  <a:cubicBezTo>
                    <a:pt x="1020" y="1290"/>
                    <a:pt x="1123" y="1289"/>
                    <a:pt x="1160" y="1284"/>
                  </a:cubicBezTo>
                  <a:cubicBezTo>
                    <a:pt x="1258" y="1274"/>
                    <a:pt x="1305" y="1237"/>
                    <a:pt x="1309" y="1084"/>
                  </a:cubicBezTo>
                  <a:cubicBezTo>
                    <a:pt x="1314" y="929"/>
                    <a:pt x="1306" y="235"/>
                    <a:pt x="1309" y="156"/>
                  </a:cubicBezTo>
                  <a:cubicBezTo>
                    <a:pt x="1311" y="106"/>
                    <a:pt x="1311" y="12"/>
                    <a:pt x="1163" y="6"/>
                  </a:cubicBezTo>
                  <a:cubicBezTo>
                    <a:pt x="1070" y="2"/>
                    <a:pt x="757" y="1"/>
                    <a:pt x="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0"/>
            <p:cNvSpPr/>
            <p:nvPr/>
          </p:nvSpPr>
          <p:spPr>
            <a:xfrm>
              <a:off x="3529925" y="3057125"/>
              <a:ext cx="32800" cy="32275"/>
            </a:xfrm>
            <a:custGeom>
              <a:avLst/>
              <a:gdLst/>
              <a:ahLst/>
              <a:cxnLst/>
              <a:rect l="l" t="t" r="r" b="b"/>
              <a:pathLst>
                <a:path w="1312" h="1291" extrusionOk="0">
                  <a:moveTo>
                    <a:pt x="570" y="1"/>
                  </a:moveTo>
                  <a:cubicBezTo>
                    <a:pt x="386" y="1"/>
                    <a:pt x="218" y="2"/>
                    <a:pt x="159" y="2"/>
                  </a:cubicBezTo>
                  <a:cubicBezTo>
                    <a:pt x="0" y="2"/>
                    <a:pt x="11" y="139"/>
                    <a:pt x="11" y="139"/>
                  </a:cubicBezTo>
                  <a:lnTo>
                    <a:pt x="11" y="1154"/>
                  </a:lnTo>
                  <a:cubicBezTo>
                    <a:pt x="11" y="1217"/>
                    <a:pt x="14" y="1283"/>
                    <a:pt x="139" y="1283"/>
                  </a:cubicBezTo>
                  <a:cubicBezTo>
                    <a:pt x="225" y="1283"/>
                    <a:pt x="614" y="1290"/>
                    <a:pt x="890" y="1290"/>
                  </a:cubicBezTo>
                  <a:cubicBezTo>
                    <a:pt x="1018" y="1290"/>
                    <a:pt x="1122" y="1289"/>
                    <a:pt x="1159" y="1284"/>
                  </a:cubicBezTo>
                  <a:cubicBezTo>
                    <a:pt x="1256" y="1274"/>
                    <a:pt x="1303" y="1237"/>
                    <a:pt x="1307" y="1084"/>
                  </a:cubicBezTo>
                  <a:cubicBezTo>
                    <a:pt x="1311" y="929"/>
                    <a:pt x="1305" y="235"/>
                    <a:pt x="1307" y="156"/>
                  </a:cubicBezTo>
                  <a:cubicBezTo>
                    <a:pt x="1308" y="107"/>
                    <a:pt x="1308" y="12"/>
                    <a:pt x="1161" y="6"/>
                  </a:cubicBezTo>
                  <a:cubicBezTo>
                    <a:pt x="1076" y="2"/>
                    <a:pt x="810" y="1"/>
                    <a:pt x="5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0"/>
            <p:cNvSpPr/>
            <p:nvPr/>
          </p:nvSpPr>
          <p:spPr>
            <a:xfrm>
              <a:off x="3610575" y="3057125"/>
              <a:ext cx="32800" cy="32275"/>
            </a:xfrm>
            <a:custGeom>
              <a:avLst/>
              <a:gdLst/>
              <a:ahLst/>
              <a:cxnLst/>
              <a:rect l="l" t="t" r="r" b="b"/>
              <a:pathLst>
                <a:path w="1312" h="1291" extrusionOk="0">
                  <a:moveTo>
                    <a:pt x="571" y="1"/>
                  </a:moveTo>
                  <a:cubicBezTo>
                    <a:pt x="387" y="1"/>
                    <a:pt x="218" y="2"/>
                    <a:pt x="160" y="2"/>
                  </a:cubicBezTo>
                  <a:cubicBezTo>
                    <a:pt x="1" y="2"/>
                    <a:pt x="11" y="139"/>
                    <a:pt x="11" y="139"/>
                  </a:cubicBezTo>
                  <a:lnTo>
                    <a:pt x="11" y="1154"/>
                  </a:lnTo>
                  <a:cubicBezTo>
                    <a:pt x="11" y="1217"/>
                    <a:pt x="15" y="1283"/>
                    <a:pt x="141" y="1283"/>
                  </a:cubicBezTo>
                  <a:cubicBezTo>
                    <a:pt x="226" y="1283"/>
                    <a:pt x="615" y="1290"/>
                    <a:pt x="891" y="1290"/>
                  </a:cubicBezTo>
                  <a:cubicBezTo>
                    <a:pt x="1019" y="1290"/>
                    <a:pt x="1122" y="1289"/>
                    <a:pt x="1160" y="1284"/>
                  </a:cubicBezTo>
                  <a:cubicBezTo>
                    <a:pt x="1258" y="1274"/>
                    <a:pt x="1305" y="1237"/>
                    <a:pt x="1308" y="1084"/>
                  </a:cubicBezTo>
                  <a:cubicBezTo>
                    <a:pt x="1312" y="929"/>
                    <a:pt x="1306" y="235"/>
                    <a:pt x="1308" y="156"/>
                  </a:cubicBezTo>
                  <a:cubicBezTo>
                    <a:pt x="1310" y="107"/>
                    <a:pt x="1310" y="12"/>
                    <a:pt x="1162" y="6"/>
                  </a:cubicBezTo>
                  <a:cubicBezTo>
                    <a:pt x="1077" y="2"/>
                    <a:pt x="811" y="1"/>
                    <a:pt x="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60"/>
            <p:cNvSpPr/>
            <p:nvPr/>
          </p:nvSpPr>
          <p:spPr>
            <a:xfrm>
              <a:off x="3449200" y="2921125"/>
              <a:ext cx="32850" cy="114825"/>
            </a:xfrm>
            <a:custGeom>
              <a:avLst/>
              <a:gdLst/>
              <a:ahLst/>
              <a:cxnLst/>
              <a:rect l="l" t="t" r="r" b="b"/>
              <a:pathLst>
                <a:path w="1314" h="4593" extrusionOk="0">
                  <a:moveTo>
                    <a:pt x="502" y="1"/>
                  </a:moveTo>
                  <a:cubicBezTo>
                    <a:pt x="347" y="1"/>
                    <a:pt x="212" y="1"/>
                    <a:pt x="161" y="2"/>
                  </a:cubicBezTo>
                  <a:cubicBezTo>
                    <a:pt x="161" y="2"/>
                    <a:pt x="160" y="2"/>
                    <a:pt x="159" y="2"/>
                  </a:cubicBezTo>
                  <a:cubicBezTo>
                    <a:pt x="1" y="2"/>
                    <a:pt x="11" y="139"/>
                    <a:pt x="11" y="139"/>
                  </a:cubicBezTo>
                  <a:lnTo>
                    <a:pt x="11" y="4457"/>
                  </a:lnTo>
                  <a:cubicBezTo>
                    <a:pt x="12" y="4520"/>
                    <a:pt x="17" y="4585"/>
                    <a:pt x="141" y="4585"/>
                  </a:cubicBezTo>
                  <a:cubicBezTo>
                    <a:pt x="229" y="4585"/>
                    <a:pt x="636" y="4593"/>
                    <a:pt x="912" y="4593"/>
                  </a:cubicBezTo>
                  <a:cubicBezTo>
                    <a:pt x="1031" y="4593"/>
                    <a:pt x="1125" y="4591"/>
                    <a:pt x="1160" y="4588"/>
                  </a:cubicBezTo>
                  <a:cubicBezTo>
                    <a:pt x="1258" y="4577"/>
                    <a:pt x="1305" y="4541"/>
                    <a:pt x="1309" y="4386"/>
                  </a:cubicBezTo>
                  <a:cubicBezTo>
                    <a:pt x="1314" y="4233"/>
                    <a:pt x="1306" y="234"/>
                    <a:pt x="1309" y="156"/>
                  </a:cubicBezTo>
                  <a:cubicBezTo>
                    <a:pt x="1311" y="106"/>
                    <a:pt x="1311" y="12"/>
                    <a:pt x="1163" y="6"/>
                  </a:cubicBezTo>
                  <a:cubicBezTo>
                    <a:pt x="1070" y="2"/>
                    <a:pt x="757" y="1"/>
                    <a:pt x="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0"/>
            <p:cNvSpPr/>
            <p:nvPr/>
          </p:nvSpPr>
          <p:spPr>
            <a:xfrm>
              <a:off x="3529925" y="2921100"/>
              <a:ext cx="32800" cy="114825"/>
            </a:xfrm>
            <a:custGeom>
              <a:avLst/>
              <a:gdLst/>
              <a:ahLst/>
              <a:cxnLst/>
              <a:rect l="l" t="t" r="r" b="b"/>
              <a:pathLst>
                <a:path w="1312" h="4593" extrusionOk="0">
                  <a:moveTo>
                    <a:pt x="567" y="1"/>
                  </a:moveTo>
                  <a:cubicBezTo>
                    <a:pt x="384" y="1"/>
                    <a:pt x="217" y="1"/>
                    <a:pt x="159" y="2"/>
                  </a:cubicBezTo>
                  <a:cubicBezTo>
                    <a:pt x="0" y="2"/>
                    <a:pt x="11" y="138"/>
                    <a:pt x="11" y="138"/>
                  </a:cubicBezTo>
                  <a:lnTo>
                    <a:pt x="11" y="4456"/>
                  </a:lnTo>
                  <a:cubicBezTo>
                    <a:pt x="11" y="4519"/>
                    <a:pt x="14" y="4585"/>
                    <a:pt x="139" y="4585"/>
                  </a:cubicBezTo>
                  <a:cubicBezTo>
                    <a:pt x="225" y="4585"/>
                    <a:pt x="614" y="4592"/>
                    <a:pt x="890" y="4592"/>
                  </a:cubicBezTo>
                  <a:cubicBezTo>
                    <a:pt x="1018" y="4592"/>
                    <a:pt x="1122" y="4591"/>
                    <a:pt x="1159" y="4586"/>
                  </a:cubicBezTo>
                  <a:cubicBezTo>
                    <a:pt x="1256" y="4577"/>
                    <a:pt x="1303" y="4539"/>
                    <a:pt x="1307" y="4386"/>
                  </a:cubicBezTo>
                  <a:cubicBezTo>
                    <a:pt x="1311" y="4233"/>
                    <a:pt x="1305" y="233"/>
                    <a:pt x="1307" y="155"/>
                  </a:cubicBezTo>
                  <a:cubicBezTo>
                    <a:pt x="1308" y="106"/>
                    <a:pt x="1308" y="12"/>
                    <a:pt x="1161" y="6"/>
                  </a:cubicBezTo>
                  <a:cubicBezTo>
                    <a:pt x="1076" y="2"/>
                    <a:pt x="807" y="1"/>
                    <a:pt x="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0"/>
            <p:cNvSpPr/>
            <p:nvPr/>
          </p:nvSpPr>
          <p:spPr>
            <a:xfrm>
              <a:off x="3610575" y="2921100"/>
              <a:ext cx="32800" cy="114825"/>
            </a:xfrm>
            <a:custGeom>
              <a:avLst/>
              <a:gdLst/>
              <a:ahLst/>
              <a:cxnLst/>
              <a:rect l="l" t="t" r="r" b="b"/>
              <a:pathLst>
                <a:path w="1312" h="4593" extrusionOk="0">
                  <a:moveTo>
                    <a:pt x="568" y="1"/>
                  </a:moveTo>
                  <a:cubicBezTo>
                    <a:pt x="385" y="1"/>
                    <a:pt x="218" y="1"/>
                    <a:pt x="160" y="2"/>
                  </a:cubicBezTo>
                  <a:cubicBezTo>
                    <a:pt x="1" y="2"/>
                    <a:pt x="11" y="138"/>
                    <a:pt x="11" y="138"/>
                  </a:cubicBezTo>
                  <a:lnTo>
                    <a:pt x="11" y="4456"/>
                  </a:lnTo>
                  <a:cubicBezTo>
                    <a:pt x="11" y="4519"/>
                    <a:pt x="15" y="4585"/>
                    <a:pt x="141" y="4585"/>
                  </a:cubicBezTo>
                  <a:cubicBezTo>
                    <a:pt x="226" y="4585"/>
                    <a:pt x="615" y="4592"/>
                    <a:pt x="891" y="4592"/>
                  </a:cubicBezTo>
                  <a:cubicBezTo>
                    <a:pt x="1019" y="4592"/>
                    <a:pt x="1122" y="4591"/>
                    <a:pt x="1160" y="4586"/>
                  </a:cubicBezTo>
                  <a:cubicBezTo>
                    <a:pt x="1258" y="4577"/>
                    <a:pt x="1305" y="4539"/>
                    <a:pt x="1308" y="4386"/>
                  </a:cubicBezTo>
                  <a:cubicBezTo>
                    <a:pt x="1312" y="4233"/>
                    <a:pt x="1306" y="233"/>
                    <a:pt x="1308" y="155"/>
                  </a:cubicBezTo>
                  <a:cubicBezTo>
                    <a:pt x="1310" y="106"/>
                    <a:pt x="1310" y="12"/>
                    <a:pt x="1162" y="6"/>
                  </a:cubicBezTo>
                  <a:cubicBezTo>
                    <a:pt x="1077" y="2"/>
                    <a:pt x="809" y="1"/>
                    <a:pt x="5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23" name="Google Shape;1323;p60"/>
          <p:cNvCxnSpPr>
            <a:stCxn id="1324" idx="2"/>
          </p:cNvCxnSpPr>
          <p:nvPr/>
        </p:nvCxnSpPr>
        <p:spPr>
          <a:xfrm rot="10800000">
            <a:off x="3475355" y="1471930"/>
            <a:ext cx="1377315" cy="403860"/>
          </a:xfrm>
          <a:prstGeom prst="bentConnector3">
            <a:avLst>
              <a:gd name="adj1" fmla="val 49977"/>
            </a:avLst>
          </a:prstGeom>
          <a:noFill/>
          <a:ln w="19050" cap="rnd" cmpd="sng">
            <a:solidFill>
              <a:schemeClr val="accent2"/>
            </a:solidFill>
            <a:prstDash val="solid"/>
            <a:round/>
            <a:headEnd type="none" w="med" len="med"/>
            <a:tailEnd type="none" w="med" len="med"/>
          </a:ln>
        </p:spPr>
      </p:cxnSp>
      <p:cxnSp>
        <p:nvCxnSpPr>
          <p:cNvPr id="1326" name="Google Shape;1326;p60"/>
          <p:cNvCxnSpPr>
            <a:endCxn id="1413" idx="1"/>
          </p:cNvCxnSpPr>
          <p:nvPr/>
        </p:nvCxnSpPr>
        <p:spPr>
          <a:xfrm rot="5400000" flipV="1">
            <a:off x="5013325" y="3322955"/>
            <a:ext cx="511810" cy="503555"/>
          </a:xfrm>
          <a:prstGeom prst="bentConnector2">
            <a:avLst/>
          </a:prstGeom>
          <a:noFill/>
          <a:ln w="19050" cap="rnd" cmpd="sng">
            <a:solidFill>
              <a:schemeClr val="accent2"/>
            </a:solidFill>
            <a:prstDash val="solid"/>
            <a:round/>
            <a:headEnd type="none" w="med" len="med"/>
            <a:tailEnd type="none" w="med" len="med"/>
          </a:ln>
        </p:spPr>
      </p:cxnSp>
      <p:cxnSp>
        <p:nvCxnSpPr>
          <p:cNvPr id="1329" name="Google Shape;1329;p60"/>
          <p:cNvCxnSpPr>
            <a:stCxn id="1324" idx="4"/>
            <a:endCxn id="1327" idx="0"/>
          </p:cNvCxnSpPr>
          <p:nvPr/>
        </p:nvCxnSpPr>
        <p:spPr>
          <a:xfrm flipH="1">
            <a:off x="5234940" y="2257645"/>
            <a:ext cx="635" cy="350520"/>
          </a:xfrm>
          <a:prstGeom prst="straightConnector1">
            <a:avLst/>
          </a:prstGeom>
          <a:noFill/>
          <a:ln w="19050" cap="rnd" cmpd="sng">
            <a:solidFill>
              <a:schemeClr val="accent2"/>
            </a:solidFill>
            <a:prstDash val="solid"/>
            <a:round/>
            <a:headEnd type="none" w="med" len="med"/>
            <a:tailEnd type="none" w="med" len="med"/>
          </a:ln>
        </p:spPr>
      </p:cxnSp>
      <p:sp>
        <p:nvSpPr>
          <p:cNvPr id="1330" name="Google Shape;1330;p60"/>
          <p:cNvSpPr/>
          <p:nvPr/>
        </p:nvSpPr>
        <p:spPr>
          <a:xfrm>
            <a:off x="5516245" y="2882265"/>
            <a:ext cx="3484880" cy="2034540"/>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274300" rIns="91425" bIns="91425" anchor="ctr" anchorCtr="0">
            <a:noAutofit/>
          </a:bodyPr>
          <a:lstStyle/>
          <a:p>
            <a:pPr marL="0" lvl="0" indent="0" algn="ctr" rtl="0">
              <a:spcBef>
                <a:spcPts val="0"/>
              </a:spcBef>
              <a:spcAft>
                <a:spcPts val="1600"/>
              </a:spcAft>
              <a:buNone/>
            </a:pPr>
            <a:endParaRPr/>
          </a:p>
        </p:txBody>
      </p:sp>
      <p:sp>
        <p:nvSpPr>
          <p:cNvPr id="1331" name="Google Shape;1331;p60"/>
          <p:cNvSpPr/>
          <p:nvPr/>
        </p:nvSpPr>
        <p:spPr>
          <a:xfrm>
            <a:off x="255905" y="1394460"/>
            <a:ext cx="3446780" cy="2977515"/>
          </a:xfrm>
          <a:prstGeom prst="roundRect">
            <a:avLst>
              <a:gd name="adj" fmla="val 16667"/>
            </a:avLst>
          </a:prstGeom>
          <a:solidFill>
            <a:schemeClr val="accent2"/>
          </a:solidFill>
          <a:ln>
            <a:noFill/>
          </a:ln>
          <a:effectLst>
            <a:outerShdw dist="133350" dir="2820000" algn="bl" rotWithShape="0">
              <a:srgbClr val="000000">
                <a:alpha val="14000"/>
              </a:srgbClr>
            </a:outerShdw>
          </a:effectLst>
        </p:spPr>
        <p:txBody>
          <a:bodyPr spcFirstLastPara="1" wrap="square" lIns="91425" tIns="274300" rIns="91425" bIns="91425" anchor="ctr" anchorCtr="0">
            <a:noAutofit/>
          </a:bodyPr>
          <a:lstStyle/>
          <a:p>
            <a:pPr marL="0" lvl="0" indent="0" algn="ctr" rtl="0">
              <a:spcBef>
                <a:spcPts val="0"/>
              </a:spcBef>
              <a:spcAft>
                <a:spcPts val="1600"/>
              </a:spcAft>
              <a:buNone/>
            </a:pPr>
            <a:endParaRPr/>
          </a:p>
        </p:txBody>
      </p:sp>
      <p:sp>
        <p:nvSpPr>
          <p:cNvPr id="1324" name="Google Shape;1324;p60"/>
          <p:cNvSpPr/>
          <p:nvPr/>
        </p:nvSpPr>
        <p:spPr>
          <a:xfrm>
            <a:off x="4853525" y="1493545"/>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0"/>
          <p:cNvSpPr/>
          <p:nvPr/>
        </p:nvSpPr>
        <p:spPr>
          <a:xfrm>
            <a:off x="4852890" y="2607715"/>
            <a:ext cx="764100" cy="764100"/>
          </a:xfrm>
          <a:prstGeom prst="ellipse">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4" name="Google Shape;1334;p60"/>
          <p:cNvGrpSpPr/>
          <p:nvPr/>
        </p:nvGrpSpPr>
        <p:grpSpPr>
          <a:xfrm>
            <a:off x="5078445" y="2737203"/>
            <a:ext cx="311732" cy="549845"/>
            <a:chOff x="5873841" y="3647117"/>
            <a:chExt cx="148692" cy="262293"/>
          </a:xfrm>
        </p:grpSpPr>
        <p:sp>
          <p:nvSpPr>
            <p:cNvPr id="1335" name="Google Shape;1335;p60"/>
            <p:cNvSpPr/>
            <p:nvPr/>
          </p:nvSpPr>
          <p:spPr>
            <a:xfrm>
              <a:off x="5873841" y="3647117"/>
              <a:ext cx="148692" cy="262293"/>
            </a:xfrm>
            <a:custGeom>
              <a:avLst/>
              <a:gdLst/>
              <a:ahLst/>
              <a:cxnLst/>
              <a:rect l="l" t="t" r="r" b="b"/>
              <a:pathLst>
                <a:path w="5284" h="9321" extrusionOk="0">
                  <a:moveTo>
                    <a:pt x="2939" y="273"/>
                  </a:moveTo>
                  <a:lnTo>
                    <a:pt x="2939" y="626"/>
                  </a:lnTo>
                  <a:cubicBezTo>
                    <a:pt x="2843" y="614"/>
                    <a:pt x="2742" y="608"/>
                    <a:pt x="2642" y="608"/>
                  </a:cubicBezTo>
                  <a:cubicBezTo>
                    <a:pt x="2541" y="608"/>
                    <a:pt x="2444" y="614"/>
                    <a:pt x="2345" y="626"/>
                  </a:cubicBezTo>
                  <a:lnTo>
                    <a:pt x="2345" y="273"/>
                  </a:lnTo>
                  <a:close/>
                  <a:moveTo>
                    <a:pt x="2642" y="879"/>
                  </a:moveTo>
                  <a:cubicBezTo>
                    <a:pt x="3947" y="879"/>
                    <a:pt x="5009" y="1942"/>
                    <a:pt x="5009" y="3248"/>
                  </a:cubicBezTo>
                  <a:cubicBezTo>
                    <a:pt x="5009" y="4554"/>
                    <a:pt x="3947" y="5615"/>
                    <a:pt x="2642" y="5615"/>
                  </a:cubicBezTo>
                  <a:cubicBezTo>
                    <a:pt x="1337" y="5615"/>
                    <a:pt x="274" y="4552"/>
                    <a:pt x="274" y="3248"/>
                  </a:cubicBezTo>
                  <a:cubicBezTo>
                    <a:pt x="274" y="1943"/>
                    <a:pt x="1337" y="879"/>
                    <a:pt x="2642" y="879"/>
                  </a:cubicBezTo>
                  <a:close/>
                  <a:moveTo>
                    <a:pt x="2297" y="1"/>
                  </a:moveTo>
                  <a:cubicBezTo>
                    <a:pt x="2173" y="1"/>
                    <a:pt x="2073" y="101"/>
                    <a:pt x="2073" y="225"/>
                  </a:cubicBezTo>
                  <a:lnTo>
                    <a:pt x="2073" y="671"/>
                  </a:lnTo>
                  <a:cubicBezTo>
                    <a:pt x="889" y="931"/>
                    <a:pt x="1" y="1988"/>
                    <a:pt x="1" y="3249"/>
                  </a:cubicBezTo>
                  <a:cubicBezTo>
                    <a:pt x="1" y="4510"/>
                    <a:pt x="889" y="5566"/>
                    <a:pt x="2073" y="5828"/>
                  </a:cubicBezTo>
                  <a:lnTo>
                    <a:pt x="2073" y="9097"/>
                  </a:lnTo>
                  <a:cubicBezTo>
                    <a:pt x="2073" y="9220"/>
                    <a:pt x="2173" y="9321"/>
                    <a:pt x="2297" y="9321"/>
                  </a:cubicBezTo>
                  <a:lnTo>
                    <a:pt x="2988" y="9321"/>
                  </a:lnTo>
                  <a:cubicBezTo>
                    <a:pt x="3112" y="9321"/>
                    <a:pt x="3211" y="9220"/>
                    <a:pt x="3211" y="9097"/>
                  </a:cubicBezTo>
                  <a:lnTo>
                    <a:pt x="3211" y="7843"/>
                  </a:lnTo>
                  <a:cubicBezTo>
                    <a:pt x="3211" y="7769"/>
                    <a:pt x="3150" y="7706"/>
                    <a:pt x="3076" y="7706"/>
                  </a:cubicBezTo>
                  <a:cubicBezTo>
                    <a:pt x="3000" y="7706"/>
                    <a:pt x="2939" y="7769"/>
                    <a:pt x="2939" y="7843"/>
                  </a:cubicBezTo>
                  <a:lnTo>
                    <a:pt x="2939" y="9049"/>
                  </a:lnTo>
                  <a:lnTo>
                    <a:pt x="2345" y="9049"/>
                  </a:lnTo>
                  <a:lnTo>
                    <a:pt x="2345" y="5875"/>
                  </a:lnTo>
                  <a:cubicBezTo>
                    <a:pt x="2441" y="5885"/>
                    <a:pt x="2541" y="5891"/>
                    <a:pt x="2642" y="5891"/>
                  </a:cubicBezTo>
                  <a:cubicBezTo>
                    <a:pt x="2742" y="5891"/>
                    <a:pt x="2840" y="5885"/>
                    <a:pt x="2939" y="5875"/>
                  </a:cubicBezTo>
                  <a:lnTo>
                    <a:pt x="2939" y="7208"/>
                  </a:lnTo>
                  <a:cubicBezTo>
                    <a:pt x="2939" y="7282"/>
                    <a:pt x="3000" y="7345"/>
                    <a:pt x="3074" y="7345"/>
                  </a:cubicBezTo>
                  <a:cubicBezTo>
                    <a:pt x="3150" y="7345"/>
                    <a:pt x="3211" y="7282"/>
                    <a:pt x="3211" y="7208"/>
                  </a:cubicBezTo>
                  <a:lnTo>
                    <a:pt x="3211" y="5826"/>
                  </a:lnTo>
                  <a:cubicBezTo>
                    <a:pt x="4395" y="5566"/>
                    <a:pt x="5283" y="4509"/>
                    <a:pt x="5283" y="3248"/>
                  </a:cubicBezTo>
                  <a:cubicBezTo>
                    <a:pt x="5283" y="1988"/>
                    <a:pt x="4395" y="931"/>
                    <a:pt x="3211" y="671"/>
                  </a:cubicBezTo>
                  <a:lnTo>
                    <a:pt x="3211" y="225"/>
                  </a:lnTo>
                  <a:cubicBezTo>
                    <a:pt x="3211" y="101"/>
                    <a:pt x="3112" y="1"/>
                    <a:pt x="29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0"/>
            <p:cNvSpPr/>
            <p:nvPr/>
          </p:nvSpPr>
          <p:spPr>
            <a:xfrm>
              <a:off x="5905105" y="3695576"/>
              <a:ext cx="86249" cy="85771"/>
            </a:xfrm>
            <a:custGeom>
              <a:avLst/>
              <a:gdLst/>
              <a:ahLst/>
              <a:cxnLst/>
              <a:rect l="l" t="t" r="r" b="b"/>
              <a:pathLst>
                <a:path w="3065" h="3048" extrusionOk="0">
                  <a:moveTo>
                    <a:pt x="591" y="1"/>
                  </a:moveTo>
                  <a:cubicBezTo>
                    <a:pt x="458" y="1"/>
                    <a:pt x="326" y="50"/>
                    <a:pt x="222" y="148"/>
                  </a:cubicBezTo>
                  <a:cubicBezTo>
                    <a:pt x="9" y="349"/>
                    <a:pt x="1" y="689"/>
                    <a:pt x="205" y="901"/>
                  </a:cubicBezTo>
                  <a:lnTo>
                    <a:pt x="797" y="1524"/>
                  </a:lnTo>
                  <a:lnTo>
                    <a:pt x="205" y="2146"/>
                  </a:lnTo>
                  <a:cubicBezTo>
                    <a:pt x="105" y="2250"/>
                    <a:pt x="53" y="2385"/>
                    <a:pt x="57" y="2526"/>
                  </a:cubicBezTo>
                  <a:cubicBezTo>
                    <a:pt x="60" y="2669"/>
                    <a:pt x="119" y="2801"/>
                    <a:pt x="222" y="2899"/>
                  </a:cubicBezTo>
                  <a:cubicBezTo>
                    <a:pt x="322" y="2994"/>
                    <a:pt x="453" y="3047"/>
                    <a:pt x="590" y="3047"/>
                  </a:cubicBezTo>
                  <a:cubicBezTo>
                    <a:pt x="736" y="3047"/>
                    <a:pt x="876" y="2988"/>
                    <a:pt x="976" y="2881"/>
                  </a:cubicBezTo>
                  <a:lnTo>
                    <a:pt x="1532" y="2298"/>
                  </a:lnTo>
                  <a:lnTo>
                    <a:pt x="2090" y="2881"/>
                  </a:lnTo>
                  <a:cubicBezTo>
                    <a:pt x="2192" y="2989"/>
                    <a:pt x="2329" y="3047"/>
                    <a:pt x="2476" y="3047"/>
                  </a:cubicBezTo>
                  <a:cubicBezTo>
                    <a:pt x="2614" y="3047"/>
                    <a:pt x="2744" y="2995"/>
                    <a:pt x="2843" y="2899"/>
                  </a:cubicBezTo>
                  <a:cubicBezTo>
                    <a:pt x="2948" y="2801"/>
                    <a:pt x="3006" y="2669"/>
                    <a:pt x="3009" y="2526"/>
                  </a:cubicBezTo>
                  <a:cubicBezTo>
                    <a:pt x="3013" y="2385"/>
                    <a:pt x="2959" y="2248"/>
                    <a:pt x="2862" y="2146"/>
                  </a:cubicBezTo>
                  <a:lnTo>
                    <a:pt x="2268" y="1526"/>
                  </a:lnTo>
                  <a:lnTo>
                    <a:pt x="2862" y="903"/>
                  </a:lnTo>
                  <a:cubicBezTo>
                    <a:pt x="3064" y="690"/>
                    <a:pt x="3057" y="352"/>
                    <a:pt x="2843" y="150"/>
                  </a:cubicBezTo>
                  <a:cubicBezTo>
                    <a:pt x="2740" y="52"/>
                    <a:pt x="2607" y="3"/>
                    <a:pt x="2475" y="3"/>
                  </a:cubicBezTo>
                  <a:cubicBezTo>
                    <a:pt x="2334" y="3"/>
                    <a:pt x="2194" y="58"/>
                    <a:pt x="2090" y="167"/>
                  </a:cubicBezTo>
                  <a:lnTo>
                    <a:pt x="1532" y="753"/>
                  </a:lnTo>
                  <a:lnTo>
                    <a:pt x="1435" y="651"/>
                  </a:lnTo>
                  <a:cubicBezTo>
                    <a:pt x="1408" y="622"/>
                    <a:pt x="1372" y="608"/>
                    <a:pt x="1336" y="608"/>
                  </a:cubicBezTo>
                  <a:cubicBezTo>
                    <a:pt x="1302" y="608"/>
                    <a:pt x="1268" y="620"/>
                    <a:pt x="1241" y="645"/>
                  </a:cubicBezTo>
                  <a:cubicBezTo>
                    <a:pt x="1187" y="697"/>
                    <a:pt x="1186" y="783"/>
                    <a:pt x="1237" y="837"/>
                  </a:cubicBezTo>
                  <a:lnTo>
                    <a:pt x="1433" y="1044"/>
                  </a:lnTo>
                  <a:cubicBezTo>
                    <a:pt x="1458" y="1070"/>
                    <a:pt x="1495" y="1085"/>
                    <a:pt x="1531" y="1085"/>
                  </a:cubicBezTo>
                  <a:cubicBezTo>
                    <a:pt x="1567" y="1085"/>
                    <a:pt x="1604" y="1070"/>
                    <a:pt x="1630" y="1044"/>
                  </a:cubicBezTo>
                  <a:lnTo>
                    <a:pt x="2285" y="355"/>
                  </a:lnTo>
                  <a:cubicBezTo>
                    <a:pt x="2335" y="302"/>
                    <a:pt x="2404" y="275"/>
                    <a:pt x="2473" y="275"/>
                  </a:cubicBezTo>
                  <a:cubicBezTo>
                    <a:pt x="2538" y="275"/>
                    <a:pt x="2603" y="299"/>
                    <a:pt x="2654" y="347"/>
                  </a:cubicBezTo>
                  <a:cubicBezTo>
                    <a:pt x="2758" y="444"/>
                    <a:pt x="2761" y="610"/>
                    <a:pt x="2664" y="716"/>
                  </a:cubicBezTo>
                  <a:lnTo>
                    <a:pt x="1981" y="1433"/>
                  </a:lnTo>
                  <a:cubicBezTo>
                    <a:pt x="1930" y="1485"/>
                    <a:pt x="1930" y="1568"/>
                    <a:pt x="1981" y="1621"/>
                  </a:cubicBezTo>
                  <a:lnTo>
                    <a:pt x="2664" y="2337"/>
                  </a:lnTo>
                  <a:cubicBezTo>
                    <a:pt x="2710" y="2388"/>
                    <a:pt x="2736" y="2453"/>
                    <a:pt x="2734" y="2523"/>
                  </a:cubicBezTo>
                  <a:cubicBezTo>
                    <a:pt x="2732" y="2592"/>
                    <a:pt x="2703" y="2657"/>
                    <a:pt x="2654" y="2705"/>
                  </a:cubicBezTo>
                  <a:cubicBezTo>
                    <a:pt x="2604" y="2750"/>
                    <a:pt x="2541" y="2777"/>
                    <a:pt x="2474" y="2777"/>
                  </a:cubicBezTo>
                  <a:cubicBezTo>
                    <a:pt x="2402" y="2777"/>
                    <a:pt x="2336" y="2747"/>
                    <a:pt x="2285" y="2697"/>
                  </a:cubicBezTo>
                  <a:lnTo>
                    <a:pt x="1630" y="2008"/>
                  </a:lnTo>
                  <a:cubicBezTo>
                    <a:pt x="1604" y="1980"/>
                    <a:pt x="1567" y="1966"/>
                    <a:pt x="1531" y="1966"/>
                  </a:cubicBezTo>
                  <a:cubicBezTo>
                    <a:pt x="1495" y="1966"/>
                    <a:pt x="1458" y="1980"/>
                    <a:pt x="1433" y="2008"/>
                  </a:cubicBezTo>
                  <a:lnTo>
                    <a:pt x="778" y="2697"/>
                  </a:lnTo>
                  <a:cubicBezTo>
                    <a:pt x="729" y="2749"/>
                    <a:pt x="662" y="2777"/>
                    <a:pt x="589" y="2777"/>
                  </a:cubicBezTo>
                  <a:cubicBezTo>
                    <a:pt x="520" y="2777"/>
                    <a:pt x="458" y="2750"/>
                    <a:pt x="408" y="2704"/>
                  </a:cubicBezTo>
                  <a:cubicBezTo>
                    <a:pt x="357" y="2656"/>
                    <a:pt x="330" y="2590"/>
                    <a:pt x="328" y="2522"/>
                  </a:cubicBezTo>
                  <a:cubicBezTo>
                    <a:pt x="327" y="2452"/>
                    <a:pt x="352" y="2385"/>
                    <a:pt x="400" y="2335"/>
                  </a:cubicBezTo>
                  <a:lnTo>
                    <a:pt x="1081" y="1619"/>
                  </a:lnTo>
                  <a:cubicBezTo>
                    <a:pt x="1132" y="1565"/>
                    <a:pt x="1132" y="1484"/>
                    <a:pt x="1081" y="1431"/>
                  </a:cubicBezTo>
                  <a:lnTo>
                    <a:pt x="400" y="713"/>
                  </a:lnTo>
                  <a:cubicBezTo>
                    <a:pt x="301" y="610"/>
                    <a:pt x="305" y="444"/>
                    <a:pt x="408" y="345"/>
                  </a:cubicBezTo>
                  <a:cubicBezTo>
                    <a:pt x="458" y="297"/>
                    <a:pt x="523" y="273"/>
                    <a:pt x="588" y="273"/>
                  </a:cubicBezTo>
                  <a:cubicBezTo>
                    <a:pt x="657" y="273"/>
                    <a:pt x="726" y="300"/>
                    <a:pt x="778" y="354"/>
                  </a:cubicBezTo>
                  <a:lnTo>
                    <a:pt x="800" y="376"/>
                  </a:lnTo>
                  <a:cubicBezTo>
                    <a:pt x="827" y="404"/>
                    <a:pt x="864" y="418"/>
                    <a:pt x="900" y="418"/>
                  </a:cubicBezTo>
                  <a:cubicBezTo>
                    <a:pt x="933" y="418"/>
                    <a:pt x="966" y="406"/>
                    <a:pt x="992" y="381"/>
                  </a:cubicBezTo>
                  <a:cubicBezTo>
                    <a:pt x="1048" y="330"/>
                    <a:pt x="1049" y="243"/>
                    <a:pt x="998" y="188"/>
                  </a:cubicBezTo>
                  <a:lnTo>
                    <a:pt x="976" y="166"/>
                  </a:lnTo>
                  <a:cubicBezTo>
                    <a:pt x="872" y="56"/>
                    <a:pt x="731" y="1"/>
                    <a:pt x="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60"/>
          <p:cNvGrpSpPr/>
          <p:nvPr/>
        </p:nvGrpSpPr>
        <p:grpSpPr>
          <a:xfrm>
            <a:off x="5088575" y="1615275"/>
            <a:ext cx="311791" cy="549845"/>
            <a:chOff x="3689695" y="3647117"/>
            <a:chExt cx="148720" cy="262293"/>
          </a:xfrm>
        </p:grpSpPr>
        <p:sp>
          <p:nvSpPr>
            <p:cNvPr id="1338" name="Google Shape;1338;p60"/>
            <p:cNvSpPr/>
            <p:nvPr/>
          </p:nvSpPr>
          <p:spPr>
            <a:xfrm>
              <a:off x="3689695" y="3647117"/>
              <a:ext cx="148720" cy="262293"/>
            </a:xfrm>
            <a:custGeom>
              <a:avLst/>
              <a:gdLst/>
              <a:ahLst/>
              <a:cxnLst/>
              <a:rect l="l" t="t" r="r" b="b"/>
              <a:pathLst>
                <a:path w="5285" h="9321" extrusionOk="0">
                  <a:moveTo>
                    <a:pt x="2940" y="273"/>
                  </a:moveTo>
                  <a:lnTo>
                    <a:pt x="2940" y="626"/>
                  </a:lnTo>
                  <a:cubicBezTo>
                    <a:pt x="2843" y="614"/>
                    <a:pt x="2744" y="608"/>
                    <a:pt x="2643" y="608"/>
                  </a:cubicBezTo>
                  <a:cubicBezTo>
                    <a:pt x="2543" y="608"/>
                    <a:pt x="2445" y="614"/>
                    <a:pt x="2346" y="626"/>
                  </a:cubicBezTo>
                  <a:lnTo>
                    <a:pt x="2346" y="273"/>
                  </a:lnTo>
                  <a:close/>
                  <a:moveTo>
                    <a:pt x="2643" y="879"/>
                  </a:moveTo>
                  <a:cubicBezTo>
                    <a:pt x="3948" y="879"/>
                    <a:pt x="5011" y="1942"/>
                    <a:pt x="5011" y="3248"/>
                  </a:cubicBezTo>
                  <a:cubicBezTo>
                    <a:pt x="5011" y="4554"/>
                    <a:pt x="3948" y="5615"/>
                    <a:pt x="2643" y="5615"/>
                  </a:cubicBezTo>
                  <a:cubicBezTo>
                    <a:pt x="1338" y="5615"/>
                    <a:pt x="276" y="4552"/>
                    <a:pt x="276" y="3248"/>
                  </a:cubicBezTo>
                  <a:cubicBezTo>
                    <a:pt x="276" y="1943"/>
                    <a:pt x="1337" y="879"/>
                    <a:pt x="2643" y="879"/>
                  </a:cubicBezTo>
                  <a:close/>
                  <a:moveTo>
                    <a:pt x="2295" y="1"/>
                  </a:moveTo>
                  <a:cubicBezTo>
                    <a:pt x="2171" y="1"/>
                    <a:pt x="2071" y="101"/>
                    <a:pt x="2071" y="225"/>
                  </a:cubicBezTo>
                  <a:lnTo>
                    <a:pt x="2071" y="671"/>
                  </a:lnTo>
                  <a:cubicBezTo>
                    <a:pt x="889" y="931"/>
                    <a:pt x="0" y="1988"/>
                    <a:pt x="0" y="3249"/>
                  </a:cubicBezTo>
                  <a:cubicBezTo>
                    <a:pt x="0" y="4510"/>
                    <a:pt x="889" y="5566"/>
                    <a:pt x="2071" y="5828"/>
                  </a:cubicBezTo>
                  <a:lnTo>
                    <a:pt x="2071" y="6454"/>
                  </a:lnTo>
                  <a:cubicBezTo>
                    <a:pt x="2071" y="6530"/>
                    <a:pt x="2133" y="6591"/>
                    <a:pt x="2208" y="6591"/>
                  </a:cubicBezTo>
                  <a:cubicBezTo>
                    <a:pt x="2282" y="6591"/>
                    <a:pt x="2345" y="6530"/>
                    <a:pt x="2345" y="6454"/>
                  </a:cubicBezTo>
                  <a:lnTo>
                    <a:pt x="2345" y="5875"/>
                  </a:lnTo>
                  <a:cubicBezTo>
                    <a:pt x="2441" y="5885"/>
                    <a:pt x="2541" y="5891"/>
                    <a:pt x="2642" y="5891"/>
                  </a:cubicBezTo>
                  <a:cubicBezTo>
                    <a:pt x="2741" y="5891"/>
                    <a:pt x="2840" y="5885"/>
                    <a:pt x="2937" y="5875"/>
                  </a:cubicBezTo>
                  <a:lnTo>
                    <a:pt x="2937" y="9047"/>
                  </a:lnTo>
                  <a:lnTo>
                    <a:pt x="2345" y="9047"/>
                  </a:lnTo>
                  <a:lnTo>
                    <a:pt x="2345" y="7095"/>
                  </a:lnTo>
                  <a:cubicBezTo>
                    <a:pt x="2345" y="7020"/>
                    <a:pt x="2282" y="6958"/>
                    <a:pt x="2208" y="6958"/>
                  </a:cubicBezTo>
                  <a:cubicBezTo>
                    <a:pt x="2133" y="6958"/>
                    <a:pt x="2071" y="7020"/>
                    <a:pt x="2071" y="7095"/>
                  </a:cubicBezTo>
                  <a:lnTo>
                    <a:pt x="2071" y="9097"/>
                  </a:lnTo>
                  <a:cubicBezTo>
                    <a:pt x="2071" y="9220"/>
                    <a:pt x="2171" y="9321"/>
                    <a:pt x="2295" y="9321"/>
                  </a:cubicBezTo>
                  <a:lnTo>
                    <a:pt x="2987" y="9321"/>
                  </a:lnTo>
                  <a:cubicBezTo>
                    <a:pt x="3110" y="9321"/>
                    <a:pt x="3211" y="9220"/>
                    <a:pt x="3211" y="9097"/>
                  </a:cubicBezTo>
                  <a:lnTo>
                    <a:pt x="3211" y="5826"/>
                  </a:lnTo>
                  <a:cubicBezTo>
                    <a:pt x="4393" y="5566"/>
                    <a:pt x="5281" y="4509"/>
                    <a:pt x="5281" y="3248"/>
                  </a:cubicBezTo>
                  <a:cubicBezTo>
                    <a:pt x="5284" y="1988"/>
                    <a:pt x="4396" y="931"/>
                    <a:pt x="3211" y="671"/>
                  </a:cubicBezTo>
                  <a:lnTo>
                    <a:pt x="3211" y="225"/>
                  </a:lnTo>
                  <a:cubicBezTo>
                    <a:pt x="3211" y="101"/>
                    <a:pt x="3110" y="1"/>
                    <a:pt x="2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0"/>
            <p:cNvSpPr/>
            <p:nvPr/>
          </p:nvSpPr>
          <p:spPr>
            <a:xfrm>
              <a:off x="3716148" y="3697742"/>
              <a:ext cx="97674" cy="81606"/>
            </a:xfrm>
            <a:custGeom>
              <a:avLst/>
              <a:gdLst/>
              <a:ahLst/>
              <a:cxnLst/>
              <a:rect l="l" t="t" r="r" b="b"/>
              <a:pathLst>
                <a:path w="3471" h="2900" extrusionOk="0">
                  <a:moveTo>
                    <a:pt x="2854" y="1"/>
                  </a:moveTo>
                  <a:cubicBezTo>
                    <a:pt x="2688" y="1"/>
                    <a:pt x="2525" y="76"/>
                    <a:pt x="2418" y="219"/>
                  </a:cubicBezTo>
                  <a:lnTo>
                    <a:pt x="1367" y="1517"/>
                  </a:lnTo>
                  <a:lnTo>
                    <a:pt x="944" y="1099"/>
                  </a:lnTo>
                  <a:cubicBezTo>
                    <a:pt x="838" y="987"/>
                    <a:pt x="694" y="931"/>
                    <a:pt x="550" y="931"/>
                  </a:cubicBezTo>
                  <a:cubicBezTo>
                    <a:pt x="416" y="931"/>
                    <a:pt x="281" y="980"/>
                    <a:pt x="176" y="1079"/>
                  </a:cubicBezTo>
                  <a:cubicBezTo>
                    <a:pt x="71" y="1180"/>
                    <a:pt x="10" y="1313"/>
                    <a:pt x="5" y="1459"/>
                  </a:cubicBezTo>
                  <a:cubicBezTo>
                    <a:pt x="1" y="1605"/>
                    <a:pt x="53" y="1743"/>
                    <a:pt x="154" y="1849"/>
                  </a:cubicBezTo>
                  <a:lnTo>
                    <a:pt x="155" y="1851"/>
                  </a:lnTo>
                  <a:lnTo>
                    <a:pt x="1020" y="2730"/>
                  </a:lnTo>
                  <a:cubicBezTo>
                    <a:pt x="1122" y="2838"/>
                    <a:pt x="1266" y="2899"/>
                    <a:pt x="1415" y="2899"/>
                  </a:cubicBezTo>
                  <a:cubicBezTo>
                    <a:pt x="1426" y="2899"/>
                    <a:pt x="1437" y="2899"/>
                    <a:pt x="1448" y="2898"/>
                  </a:cubicBezTo>
                  <a:cubicBezTo>
                    <a:pt x="1608" y="2889"/>
                    <a:pt x="1755" y="2809"/>
                    <a:pt x="1852" y="2681"/>
                  </a:cubicBezTo>
                  <a:lnTo>
                    <a:pt x="2437" y="1945"/>
                  </a:lnTo>
                  <a:cubicBezTo>
                    <a:pt x="2483" y="1887"/>
                    <a:pt x="2473" y="1800"/>
                    <a:pt x="2415" y="1755"/>
                  </a:cubicBezTo>
                  <a:cubicBezTo>
                    <a:pt x="2390" y="1734"/>
                    <a:pt x="2361" y="1725"/>
                    <a:pt x="2331" y="1725"/>
                  </a:cubicBezTo>
                  <a:cubicBezTo>
                    <a:pt x="2290" y="1725"/>
                    <a:pt x="2250" y="1743"/>
                    <a:pt x="2223" y="1776"/>
                  </a:cubicBezTo>
                  <a:lnTo>
                    <a:pt x="1639" y="2513"/>
                  </a:lnTo>
                  <a:lnTo>
                    <a:pt x="1636" y="2518"/>
                  </a:lnTo>
                  <a:cubicBezTo>
                    <a:pt x="1588" y="2583"/>
                    <a:pt x="1514" y="2621"/>
                    <a:pt x="1434" y="2627"/>
                  </a:cubicBezTo>
                  <a:cubicBezTo>
                    <a:pt x="1429" y="2627"/>
                    <a:pt x="1424" y="2627"/>
                    <a:pt x="1419" y="2627"/>
                  </a:cubicBezTo>
                  <a:cubicBezTo>
                    <a:pt x="1344" y="2627"/>
                    <a:pt x="1272" y="2596"/>
                    <a:pt x="1221" y="2542"/>
                  </a:cubicBezTo>
                  <a:lnTo>
                    <a:pt x="1218" y="2541"/>
                  </a:lnTo>
                  <a:lnTo>
                    <a:pt x="355" y="1663"/>
                  </a:lnTo>
                  <a:cubicBezTo>
                    <a:pt x="305" y="1610"/>
                    <a:pt x="279" y="1542"/>
                    <a:pt x="282" y="1471"/>
                  </a:cubicBezTo>
                  <a:cubicBezTo>
                    <a:pt x="283" y="1398"/>
                    <a:pt x="314" y="1329"/>
                    <a:pt x="366" y="1281"/>
                  </a:cubicBezTo>
                  <a:cubicBezTo>
                    <a:pt x="419" y="1232"/>
                    <a:pt x="487" y="1207"/>
                    <a:pt x="554" y="1207"/>
                  </a:cubicBezTo>
                  <a:cubicBezTo>
                    <a:pt x="626" y="1207"/>
                    <a:pt x="698" y="1235"/>
                    <a:pt x="751" y="1292"/>
                  </a:cubicBezTo>
                  <a:lnTo>
                    <a:pt x="755" y="1296"/>
                  </a:lnTo>
                  <a:lnTo>
                    <a:pt x="1284" y="1822"/>
                  </a:lnTo>
                  <a:cubicBezTo>
                    <a:pt x="1309" y="1847"/>
                    <a:pt x="1343" y="1861"/>
                    <a:pt x="1379" y="1861"/>
                  </a:cubicBezTo>
                  <a:cubicBezTo>
                    <a:pt x="1382" y="1861"/>
                    <a:pt x="1385" y="1861"/>
                    <a:pt x="1389" y="1861"/>
                  </a:cubicBezTo>
                  <a:cubicBezTo>
                    <a:pt x="1426" y="1859"/>
                    <a:pt x="1463" y="1842"/>
                    <a:pt x="1486" y="1810"/>
                  </a:cubicBezTo>
                  <a:lnTo>
                    <a:pt x="2635" y="390"/>
                  </a:lnTo>
                  <a:cubicBezTo>
                    <a:pt x="2636" y="389"/>
                    <a:pt x="2636" y="387"/>
                    <a:pt x="2638" y="386"/>
                  </a:cubicBezTo>
                  <a:cubicBezTo>
                    <a:pt x="2692" y="314"/>
                    <a:pt x="2773" y="276"/>
                    <a:pt x="2857" y="276"/>
                  </a:cubicBezTo>
                  <a:cubicBezTo>
                    <a:pt x="2913" y="276"/>
                    <a:pt x="2970" y="293"/>
                    <a:pt x="3019" y="329"/>
                  </a:cubicBezTo>
                  <a:cubicBezTo>
                    <a:pt x="3139" y="418"/>
                    <a:pt x="3165" y="587"/>
                    <a:pt x="3078" y="708"/>
                  </a:cubicBezTo>
                  <a:lnTo>
                    <a:pt x="2615" y="1290"/>
                  </a:lnTo>
                  <a:cubicBezTo>
                    <a:pt x="2568" y="1348"/>
                    <a:pt x="2578" y="1436"/>
                    <a:pt x="2636" y="1481"/>
                  </a:cubicBezTo>
                  <a:cubicBezTo>
                    <a:pt x="2661" y="1501"/>
                    <a:pt x="2691" y="1511"/>
                    <a:pt x="2720" y="1511"/>
                  </a:cubicBezTo>
                  <a:cubicBezTo>
                    <a:pt x="2761" y="1511"/>
                    <a:pt x="2801" y="1493"/>
                    <a:pt x="2827" y="1459"/>
                  </a:cubicBezTo>
                  <a:lnTo>
                    <a:pt x="3292" y="875"/>
                  </a:lnTo>
                  <a:lnTo>
                    <a:pt x="3296" y="871"/>
                  </a:lnTo>
                  <a:cubicBezTo>
                    <a:pt x="3471" y="626"/>
                    <a:pt x="3420" y="286"/>
                    <a:pt x="3177" y="108"/>
                  </a:cubicBezTo>
                  <a:cubicBezTo>
                    <a:pt x="3079" y="36"/>
                    <a:pt x="2966" y="1"/>
                    <a:pt x="2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1" name="Google Shape;1411;p6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200" b="1">
                <a:latin typeface="Times New Roman" panose="02020603050405020304" charset="0"/>
                <a:cs typeface="Times New Roman" panose="02020603050405020304" charset="0"/>
              </a:rPr>
              <a:t>Tính tự lập của anh Luận đã mang lại nhiều điều tôt đẹp như:</a:t>
            </a:r>
          </a:p>
        </p:txBody>
      </p:sp>
      <p:sp>
        <p:nvSpPr>
          <p:cNvPr id="1412" name="Google Shape;1412;p60"/>
          <p:cNvSpPr txBox="1">
            <a:spLocks noGrp="1"/>
          </p:cNvSpPr>
          <p:nvPr>
            <p:ph type="subTitle" idx="3"/>
          </p:nvPr>
        </p:nvSpPr>
        <p:spPr>
          <a:xfrm>
            <a:off x="255905" y="1616710"/>
            <a:ext cx="3522345" cy="780415"/>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vi-VN" altLang="en-GB" sz="2600">
                <a:solidFill>
                  <a:schemeClr val="tx1"/>
                </a:solidFill>
                <a:latin typeface="Times New Roman" panose="02020603050405020304" charset="0"/>
                <a:cs typeface="Times New Roman" panose="02020603050405020304" charset="0"/>
              </a:rPr>
              <a:t>Đối với bản thân</a:t>
            </a:r>
            <a:r>
              <a:rPr lang="en-GB" sz="2600">
                <a:solidFill>
                  <a:schemeClr val="tx1"/>
                </a:solidFill>
                <a:latin typeface="Times New Roman" panose="02020603050405020304" charset="0"/>
                <a:cs typeface="Times New Roman" panose="02020603050405020304" charset="0"/>
              </a:rPr>
              <a:t>: Doanh nghiệp của anh ngày càng phát triển, được vinh danh là người dân tộc được bình chọn là Doanh nhân trẻ xuất sắc.</a:t>
            </a:r>
          </a:p>
        </p:txBody>
      </p:sp>
      <p:sp>
        <p:nvSpPr>
          <p:cNvPr id="1413" name="Google Shape;1413;p60"/>
          <p:cNvSpPr txBox="1">
            <a:spLocks noGrp="1"/>
          </p:cNvSpPr>
          <p:nvPr>
            <p:ph type="subTitle" idx="4"/>
          </p:nvPr>
        </p:nvSpPr>
        <p:spPr>
          <a:xfrm>
            <a:off x="5521325" y="3073400"/>
            <a:ext cx="3497580" cy="151447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altLang="en-GB" sz="2800">
                <a:solidFill>
                  <a:schemeClr val="tx1"/>
                </a:solidFill>
                <a:latin typeface="Times New Roman" panose="02020603050405020304" charset="0"/>
                <a:cs typeface="Times New Roman" panose="02020603050405020304" charset="0"/>
              </a:rPr>
              <a:t>Đối với </a:t>
            </a:r>
            <a:r>
              <a:rPr lang="en-GB" sz="2800">
                <a:solidFill>
                  <a:schemeClr val="tx1"/>
                </a:solidFill>
                <a:latin typeface="Times New Roman" panose="02020603050405020304" charset="0"/>
                <a:cs typeface="Times New Roman" panose="02020603050405020304" charset="0"/>
              </a:rPr>
              <a:t>xã hội: Tạo công ăn việc làm cho nhiều người ở buôn làng.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3"/>
                                        </p:tgtEl>
                                        <p:attrNameLst>
                                          <p:attrName>style.visibility</p:attrName>
                                        </p:attrNameLst>
                                      </p:cBhvr>
                                      <p:to>
                                        <p:strVal val="visible"/>
                                      </p:to>
                                    </p:set>
                                    <p:animEffect transition="in" filter="fade">
                                      <p:cBhvr>
                                        <p:cTn id="7" dur="500"/>
                                        <p:tgtEl>
                                          <p:spTgt spid="132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412">
                                            <p:txEl>
                                              <p:pRg st="0" end="0"/>
                                            </p:txEl>
                                          </p:spTgt>
                                        </p:tgtEl>
                                        <p:attrNameLst>
                                          <p:attrName>style.visibility</p:attrName>
                                        </p:attrNameLst>
                                      </p:cBhvr>
                                      <p:to>
                                        <p:strVal val="visible"/>
                                      </p:to>
                                    </p:set>
                                    <p:anim calcmode="lin" valueType="num">
                                      <p:cBhvr>
                                        <p:cTn id="12" dur="500" fill="hold"/>
                                        <p:tgtEl>
                                          <p:spTgt spid="141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1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26"/>
                                        </p:tgtEl>
                                        <p:attrNameLst>
                                          <p:attrName>style.visibility</p:attrName>
                                        </p:attrNameLst>
                                      </p:cBhvr>
                                      <p:to>
                                        <p:strVal val="visible"/>
                                      </p:to>
                                    </p:set>
                                    <p:animEffect transition="in" filter="fade">
                                      <p:cBhvr>
                                        <p:cTn id="18" dur="500"/>
                                        <p:tgtEl>
                                          <p:spTgt spid="132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413">
                                            <p:txEl>
                                              <p:pRg st="0" end="0"/>
                                            </p:txEl>
                                          </p:spTgt>
                                        </p:tgtEl>
                                        <p:attrNameLst>
                                          <p:attrName>style.visibility</p:attrName>
                                        </p:attrNameLst>
                                      </p:cBhvr>
                                      <p:to>
                                        <p:strVal val="visible"/>
                                      </p:to>
                                    </p:set>
                                    <p:anim calcmode="lin" valueType="num">
                                      <p:cBhvr>
                                        <p:cTn id="23" dur="500" fill="hold"/>
                                        <p:tgtEl>
                                          <p:spTgt spid="141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41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 grpId="0" build="p"/>
      <p:bldP spid="1412" grpId="1" build="p"/>
      <p:bldP spid="1413" grpId="0" build="p"/>
      <p:bldP spid="1413" grpI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61"/>
          <p:cNvSpPr/>
          <p:nvPr/>
        </p:nvSpPr>
        <p:spPr>
          <a:xfrm>
            <a:off x="685800" y="1835785"/>
            <a:ext cx="3920490" cy="1471930"/>
          </a:xfrm>
          <a:prstGeom prst="roundRect">
            <a:avLst>
              <a:gd name="adj" fmla="val 16667"/>
            </a:avLst>
          </a:prstGeom>
          <a:solidFill>
            <a:schemeClr val="accent1"/>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scene3d>
              <a:camera prst="orthographicFront"/>
              <a:lightRig rig="threePt" dir="t"/>
            </a:scene3d>
          </a:bodyPr>
          <a:lstStyle/>
          <a:p>
            <a:pPr marL="0" lvl="0" indent="0" algn="ctr" rtl="0">
              <a:spcBef>
                <a:spcPts val="0"/>
              </a:spcBef>
              <a:spcAft>
                <a:spcPts val="0"/>
              </a:spcAft>
              <a:buNone/>
            </a:pPr>
            <a:endParaRPr>
              <a:solidFill>
                <a:schemeClr val="accent1"/>
              </a:solidFill>
              <a:effectLst>
                <a:outerShdw blurRad="38100" dist="25400" dir="5400000" algn="ctr" rotWithShape="0">
                  <a:srgbClr val="6E747A">
                    <a:alpha val="43000"/>
                  </a:srgbClr>
                </a:outerShdw>
              </a:effectLst>
            </a:endParaRPr>
          </a:p>
        </p:txBody>
      </p:sp>
      <p:grpSp>
        <p:nvGrpSpPr>
          <p:cNvPr id="1419" name="Google Shape;1419;p61"/>
          <p:cNvGrpSpPr/>
          <p:nvPr/>
        </p:nvGrpSpPr>
        <p:grpSpPr>
          <a:xfrm>
            <a:off x="5068218" y="390075"/>
            <a:ext cx="3389132" cy="4753430"/>
            <a:chOff x="4992018" y="390075"/>
            <a:chExt cx="3389132" cy="4753430"/>
          </a:xfrm>
        </p:grpSpPr>
        <p:sp>
          <p:nvSpPr>
            <p:cNvPr id="1420" name="Google Shape;1420;p61"/>
            <p:cNvSpPr/>
            <p:nvPr/>
          </p:nvSpPr>
          <p:spPr>
            <a:xfrm flipH="1">
              <a:off x="6092050" y="3375202"/>
              <a:ext cx="556940" cy="633205"/>
            </a:xfrm>
            <a:custGeom>
              <a:avLst/>
              <a:gdLst/>
              <a:ahLst/>
              <a:cxnLst/>
              <a:rect l="l" t="t" r="r" b="b"/>
              <a:pathLst>
                <a:path w="9384" h="10669" extrusionOk="0">
                  <a:moveTo>
                    <a:pt x="3946" y="0"/>
                  </a:moveTo>
                  <a:cubicBezTo>
                    <a:pt x="2794" y="2235"/>
                    <a:pt x="668" y="263"/>
                    <a:pt x="1" y="2667"/>
                  </a:cubicBezTo>
                  <a:cubicBezTo>
                    <a:pt x="466" y="2705"/>
                    <a:pt x="300" y="2422"/>
                    <a:pt x="1057" y="8790"/>
                  </a:cubicBezTo>
                  <a:cubicBezTo>
                    <a:pt x="3447" y="9799"/>
                    <a:pt x="6007" y="10440"/>
                    <a:pt x="8584" y="10669"/>
                  </a:cubicBezTo>
                  <a:cubicBezTo>
                    <a:pt x="9383" y="4265"/>
                    <a:pt x="7212" y="2892"/>
                    <a:pt x="7212" y="2892"/>
                  </a:cubicBezTo>
                  <a:lnTo>
                    <a:pt x="3946" y="0"/>
                  </a:ln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1"/>
            <p:cNvSpPr/>
            <p:nvPr/>
          </p:nvSpPr>
          <p:spPr>
            <a:xfrm flipH="1">
              <a:off x="6109257" y="3896819"/>
              <a:ext cx="775230" cy="1228426"/>
            </a:xfrm>
            <a:custGeom>
              <a:avLst/>
              <a:gdLst/>
              <a:ahLst/>
              <a:cxnLst/>
              <a:rect l="l" t="t" r="r" b="b"/>
              <a:pathLst>
                <a:path w="13062" h="20698" extrusionOk="0">
                  <a:moveTo>
                    <a:pt x="5026" y="1"/>
                  </a:moveTo>
                  <a:lnTo>
                    <a:pt x="5026" y="1"/>
                  </a:lnTo>
                  <a:cubicBezTo>
                    <a:pt x="5118" y="783"/>
                    <a:pt x="5225" y="1659"/>
                    <a:pt x="5348" y="2653"/>
                  </a:cubicBezTo>
                  <a:cubicBezTo>
                    <a:pt x="4497" y="4949"/>
                    <a:pt x="3242" y="12761"/>
                    <a:pt x="3242" y="12761"/>
                  </a:cubicBezTo>
                  <a:cubicBezTo>
                    <a:pt x="2765" y="14157"/>
                    <a:pt x="2494" y="14959"/>
                    <a:pt x="2494" y="14959"/>
                  </a:cubicBezTo>
                  <a:cubicBezTo>
                    <a:pt x="1" y="17865"/>
                    <a:pt x="4232" y="18400"/>
                    <a:pt x="4232" y="18400"/>
                  </a:cubicBezTo>
                  <a:cubicBezTo>
                    <a:pt x="4232" y="18400"/>
                    <a:pt x="8542" y="20697"/>
                    <a:pt x="10027" y="20697"/>
                  </a:cubicBezTo>
                  <a:cubicBezTo>
                    <a:pt x="10271" y="20697"/>
                    <a:pt x="10439" y="20635"/>
                    <a:pt x="10498" y="20490"/>
                  </a:cubicBezTo>
                  <a:cubicBezTo>
                    <a:pt x="10921" y="19467"/>
                    <a:pt x="6366" y="15468"/>
                    <a:pt x="6366" y="15468"/>
                  </a:cubicBezTo>
                  <a:cubicBezTo>
                    <a:pt x="6532" y="15179"/>
                    <a:pt x="6711" y="14860"/>
                    <a:pt x="6902" y="14516"/>
                  </a:cubicBezTo>
                  <a:cubicBezTo>
                    <a:pt x="6902" y="14516"/>
                    <a:pt x="13062" y="2941"/>
                    <a:pt x="12513" y="2183"/>
                  </a:cubicBezTo>
                  <a:cubicBezTo>
                    <a:pt x="12528" y="2079"/>
                    <a:pt x="12538" y="1980"/>
                    <a:pt x="12550" y="1880"/>
                  </a:cubicBezTo>
                  <a:cubicBezTo>
                    <a:pt x="9975" y="1651"/>
                    <a:pt x="7415" y="1011"/>
                    <a:pt x="5026"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1"/>
            <p:cNvSpPr/>
            <p:nvPr/>
          </p:nvSpPr>
          <p:spPr>
            <a:xfrm flipH="1">
              <a:off x="6236037" y="4969608"/>
              <a:ext cx="156031" cy="144399"/>
            </a:xfrm>
            <a:custGeom>
              <a:avLst/>
              <a:gdLst/>
              <a:ahLst/>
              <a:cxnLst/>
              <a:rect l="l" t="t" r="r" b="b"/>
              <a:pathLst>
                <a:path w="2629" h="2433" extrusionOk="0">
                  <a:moveTo>
                    <a:pt x="1048" y="1"/>
                  </a:moveTo>
                  <a:cubicBezTo>
                    <a:pt x="511" y="474"/>
                    <a:pt x="137" y="1148"/>
                    <a:pt x="1" y="1899"/>
                  </a:cubicBezTo>
                  <a:cubicBezTo>
                    <a:pt x="1564" y="2351"/>
                    <a:pt x="2202" y="2432"/>
                    <a:pt x="2460" y="2432"/>
                  </a:cubicBezTo>
                  <a:cubicBezTo>
                    <a:pt x="2605" y="2432"/>
                    <a:pt x="2628" y="2406"/>
                    <a:pt x="2628" y="2406"/>
                  </a:cubicBezTo>
                  <a:cubicBezTo>
                    <a:pt x="2628" y="2406"/>
                    <a:pt x="2413" y="1459"/>
                    <a:pt x="1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1"/>
            <p:cNvSpPr/>
            <p:nvPr/>
          </p:nvSpPr>
          <p:spPr>
            <a:xfrm flipH="1">
              <a:off x="6329862" y="4761709"/>
              <a:ext cx="483109" cy="320609"/>
            </a:xfrm>
            <a:custGeom>
              <a:avLst/>
              <a:gdLst/>
              <a:ahLst/>
              <a:cxnLst/>
              <a:rect l="l" t="t" r="r" b="b"/>
              <a:pathLst>
                <a:path w="8140" h="5402" extrusionOk="0">
                  <a:moveTo>
                    <a:pt x="1331" y="1"/>
                  </a:moveTo>
                  <a:cubicBezTo>
                    <a:pt x="1322" y="70"/>
                    <a:pt x="744" y="638"/>
                    <a:pt x="301" y="1815"/>
                  </a:cubicBezTo>
                  <a:cubicBezTo>
                    <a:pt x="301" y="1815"/>
                    <a:pt x="0" y="3084"/>
                    <a:pt x="4719" y="4655"/>
                  </a:cubicBezTo>
                  <a:cubicBezTo>
                    <a:pt x="5686" y="4978"/>
                    <a:pt x="6463" y="5219"/>
                    <a:pt x="7094" y="5402"/>
                  </a:cubicBezTo>
                  <a:cubicBezTo>
                    <a:pt x="7229" y="4651"/>
                    <a:pt x="7603" y="3977"/>
                    <a:pt x="8140" y="3504"/>
                  </a:cubicBezTo>
                  <a:cubicBezTo>
                    <a:pt x="7655" y="2987"/>
                    <a:pt x="7029" y="2407"/>
                    <a:pt x="6214" y="1782"/>
                  </a:cubicBezTo>
                  <a:cubicBezTo>
                    <a:pt x="6214" y="1782"/>
                    <a:pt x="6054" y="1797"/>
                    <a:pt x="5787" y="1797"/>
                  </a:cubicBezTo>
                  <a:cubicBezTo>
                    <a:pt x="4863" y="1797"/>
                    <a:pt x="2653" y="1616"/>
                    <a:pt x="1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1"/>
            <p:cNvSpPr/>
            <p:nvPr/>
          </p:nvSpPr>
          <p:spPr>
            <a:xfrm flipH="1">
              <a:off x="6236089" y="4869368"/>
              <a:ext cx="571184" cy="274138"/>
            </a:xfrm>
            <a:custGeom>
              <a:avLst/>
              <a:gdLst/>
              <a:ahLst/>
              <a:cxnLst/>
              <a:rect l="l" t="t" r="r" b="b"/>
              <a:pathLst>
                <a:path w="9624" h="4619" extrusionOk="0">
                  <a:moveTo>
                    <a:pt x="204" y="1"/>
                  </a:moveTo>
                  <a:cubicBezTo>
                    <a:pt x="127" y="234"/>
                    <a:pt x="58" y="483"/>
                    <a:pt x="0" y="753"/>
                  </a:cubicBezTo>
                  <a:cubicBezTo>
                    <a:pt x="0" y="753"/>
                    <a:pt x="1136" y="1750"/>
                    <a:pt x="4735" y="3237"/>
                  </a:cubicBezTo>
                  <a:cubicBezTo>
                    <a:pt x="7688" y="4456"/>
                    <a:pt x="8864" y="4618"/>
                    <a:pt x="9281" y="4618"/>
                  </a:cubicBezTo>
                  <a:cubicBezTo>
                    <a:pt x="9432" y="4618"/>
                    <a:pt x="9483" y="4597"/>
                    <a:pt x="9483" y="4597"/>
                  </a:cubicBezTo>
                  <a:cubicBezTo>
                    <a:pt x="9483" y="4597"/>
                    <a:pt x="9590" y="4413"/>
                    <a:pt x="9623" y="4094"/>
                  </a:cubicBezTo>
                  <a:cubicBezTo>
                    <a:pt x="5020" y="3150"/>
                    <a:pt x="1827" y="1201"/>
                    <a:pt x="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1"/>
            <p:cNvSpPr/>
            <p:nvPr/>
          </p:nvSpPr>
          <p:spPr>
            <a:xfrm flipH="1">
              <a:off x="6373550" y="4919636"/>
              <a:ext cx="78698" cy="73891"/>
            </a:xfrm>
            <a:custGeom>
              <a:avLst/>
              <a:gdLst/>
              <a:ahLst/>
              <a:cxnLst/>
              <a:rect l="l" t="t" r="r" b="b"/>
              <a:pathLst>
                <a:path w="1326" h="1245" extrusionOk="0">
                  <a:moveTo>
                    <a:pt x="1261" y="0"/>
                  </a:moveTo>
                  <a:cubicBezTo>
                    <a:pt x="1258" y="0"/>
                    <a:pt x="1255" y="0"/>
                    <a:pt x="1253" y="1"/>
                  </a:cubicBezTo>
                  <a:cubicBezTo>
                    <a:pt x="1243" y="2"/>
                    <a:pt x="324" y="148"/>
                    <a:pt x="8" y="1166"/>
                  </a:cubicBezTo>
                  <a:cubicBezTo>
                    <a:pt x="0" y="1197"/>
                    <a:pt x="15" y="1228"/>
                    <a:pt x="43" y="1240"/>
                  </a:cubicBezTo>
                  <a:cubicBezTo>
                    <a:pt x="45" y="1242"/>
                    <a:pt x="46" y="1242"/>
                    <a:pt x="48" y="1242"/>
                  </a:cubicBezTo>
                  <a:cubicBezTo>
                    <a:pt x="54" y="1244"/>
                    <a:pt x="60" y="1245"/>
                    <a:pt x="66" y="1245"/>
                  </a:cubicBezTo>
                  <a:cubicBezTo>
                    <a:pt x="91" y="1245"/>
                    <a:pt x="116" y="1227"/>
                    <a:pt x="123" y="1202"/>
                  </a:cubicBezTo>
                  <a:cubicBezTo>
                    <a:pt x="417" y="257"/>
                    <a:pt x="1237" y="125"/>
                    <a:pt x="1271" y="120"/>
                  </a:cubicBezTo>
                  <a:cubicBezTo>
                    <a:pt x="1304" y="114"/>
                    <a:pt x="1326" y="84"/>
                    <a:pt x="1321" y="52"/>
                  </a:cubicBezTo>
                  <a:cubicBezTo>
                    <a:pt x="1316" y="21"/>
                    <a:pt x="1290" y="0"/>
                    <a:pt x="1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1"/>
            <p:cNvSpPr/>
            <p:nvPr/>
          </p:nvSpPr>
          <p:spPr>
            <a:xfrm flipH="1">
              <a:off x="6415035" y="4883908"/>
              <a:ext cx="77867" cy="74247"/>
            </a:xfrm>
            <a:custGeom>
              <a:avLst/>
              <a:gdLst/>
              <a:ahLst/>
              <a:cxnLst/>
              <a:rect l="l" t="t" r="r" b="b"/>
              <a:pathLst>
                <a:path w="1312" h="1251" extrusionOk="0">
                  <a:moveTo>
                    <a:pt x="1248" y="0"/>
                  </a:moveTo>
                  <a:cubicBezTo>
                    <a:pt x="1245" y="0"/>
                    <a:pt x="1241" y="1"/>
                    <a:pt x="1238" y="1"/>
                  </a:cubicBezTo>
                  <a:cubicBezTo>
                    <a:pt x="1206" y="6"/>
                    <a:pt x="438" y="132"/>
                    <a:pt x="13" y="1168"/>
                  </a:cubicBezTo>
                  <a:cubicBezTo>
                    <a:pt x="0" y="1199"/>
                    <a:pt x="15" y="1233"/>
                    <a:pt x="46" y="1246"/>
                  </a:cubicBezTo>
                  <a:cubicBezTo>
                    <a:pt x="54" y="1249"/>
                    <a:pt x="62" y="1250"/>
                    <a:pt x="69" y="1250"/>
                  </a:cubicBezTo>
                  <a:cubicBezTo>
                    <a:pt x="93" y="1250"/>
                    <a:pt x="114" y="1236"/>
                    <a:pt x="124" y="1213"/>
                  </a:cubicBezTo>
                  <a:cubicBezTo>
                    <a:pt x="522" y="242"/>
                    <a:pt x="1249" y="119"/>
                    <a:pt x="1257" y="118"/>
                  </a:cubicBezTo>
                  <a:cubicBezTo>
                    <a:pt x="1289" y="113"/>
                    <a:pt x="1311" y="83"/>
                    <a:pt x="1306" y="50"/>
                  </a:cubicBezTo>
                  <a:cubicBezTo>
                    <a:pt x="1301" y="21"/>
                    <a:pt x="1276" y="0"/>
                    <a:pt x="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1"/>
            <p:cNvSpPr/>
            <p:nvPr/>
          </p:nvSpPr>
          <p:spPr>
            <a:xfrm flipH="1">
              <a:off x="6400257" y="4823372"/>
              <a:ext cx="47836" cy="78461"/>
            </a:xfrm>
            <a:custGeom>
              <a:avLst/>
              <a:gdLst/>
              <a:ahLst/>
              <a:cxnLst/>
              <a:rect l="l" t="t" r="r" b="b"/>
              <a:pathLst>
                <a:path w="806" h="1322" extrusionOk="0">
                  <a:moveTo>
                    <a:pt x="445" y="120"/>
                  </a:moveTo>
                  <a:cubicBezTo>
                    <a:pt x="464" y="120"/>
                    <a:pt x="487" y="124"/>
                    <a:pt x="514" y="135"/>
                  </a:cubicBezTo>
                  <a:cubicBezTo>
                    <a:pt x="518" y="136"/>
                    <a:pt x="520" y="137"/>
                    <a:pt x="523" y="139"/>
                  </a:cubicBezTo>
                  <a:cubicBezTo>
                    <a:pt x="582" y="166"/>
                    <a:pt x="615" y="204"/>
                    <a:pt x="624" y="259"/>
                  </a:cubicBezTo>
                  <a:cubicBezTo>
                    <a:pt x="662" y="480"/>
                    <a:pt x="336" y="886"/>
                    <a:pt x="123" y="1113"/>
                  </a:cubicBezTo>
                  <a:cubicBezTo>
                    <a:pt x="137" y="793"/>
                    <a:pt x="195" y="259"/>
                    <a:pt x="377" y="141"/>
                  </a:cubicBezTo>
                  <a:cubicBezTo>
                    <a:pt x="392" y="131"/>
                    <a:pt x="413" y="120"/>
                    <a:pt x="445" y="120"/>
                  </a:cubicBezTo>
                  <a:close/>
                  <a:moveTo>
                    <a:pt x="447" y="0"/>
                  </a:moveTo>
                  <a:cubicBezTo>
                    <a:pt x="390" y="0"/>
                    <a:pt x="343" y="20"/>
                    <a:pt x="311" y="41"/>
                  </a:cubicBezTo>
                  <a:cubicBezTo>
                    <a:pt x="3" y="239"/>
                    <a:pt x="1" y="1158"/>
                    <a:pt x="1" y="1262"/>
                  </a:cubicBezTo>
                  <a:cubicBezTo>
                    <a:pt x="1" y="1287"/>
                    <a:pt x="15" y="1308"/>
                    <a:pt x="38" y="1317"/>
                  </a:cubicBezTo>
                  <a:cubicBezTo>
                    <a:pt x="45" y="1320"/>
                    <a:pt x="53" y="1322"/>
                    <a:pt x="61" y="1322"/>
                  </a:cubicBezTo>
                  <a:cubicBezTo>
                    <a:pt x="76" y="1322"/>
                    <a:pt x="91" y="1316"/>
                    <a:pt x="102" y="1304"/>
                  </a:cubicBezTo>
                  <a:cubicBezTo>
                    <a:pt x="174" y="1234"/>
                    <a:pt x="806" y="608"/>
                    <a:pt x="742" y="237"/>
                  </a:cubicBezTo>
                  <a:cubicBezTo>
                    <a:pt x="726" y="145"/>
                    <a:pt x="667" y="73"/>
                    <a:pt x="572" y="31"/>
                  </a:cubicBezTo>
                  <a:cubicBezTo>
                    <a:pt x="526" y="9"/>
                    <a:pt x="484" y="0"/>
                    <a:pt x="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1"/>
            <p:cNvSpPr/>
            <p:nvPr/>
          </p:nvSpPr>
          <p:spPr>
            <a:xfrm flipH="1">
              <a:off x="6441030" y="4835005"/>
              <a:ext cx="62436" cy="67600"/>
            </a:xfrm>
            <a:custGeom>
              <a:avLst/>
              <a:gdLst/>
              <a:ahLst/>
              <a:cxnLst/>
              <a:rect l="l" t="t" r="r" b="b"/>
              <a:pathLst>
                <a:path w="1052" h="1139" extrusionOk="0">
                  <a:moveTo>
                    <a:pt x="298" y="120"/>
                  </a:moveTo>
                  <a:cubicBezTo>
                    <a:pt x="312" y="120"/>
                    <a:pt x="327" y="122"/>
                    <a:pt x="342" y="127"/>
                  </a:cubicBezTo>
                  <a:cubicBezTo>
                    <a:pt x="349" y="128"/>
                    <a:pt x="356" y="131"/>
                    <a:pt x="361" y="133"/>
                  </a:cubicBezTo>
                  <a:cubicBezTo>
                    <a:pt x="570" y="220"/>
                    <a:pt x="775" y="672"/>
                    <a:pt x="882" y="957"/>
                  </a:cubicBezTo>
                  <a:cubicBezTo>
                    <a:pt x="601" y="801"/>
                    <a:pt x="149" y="510"/>
                    <a:pt x="126" y="295"/>
                  </a:cubicBezTo>
                  <a:cubicBezTo>
                    <a:pt x="122" y="264"/>
                    <a:pt x="126" y="216"/>
                    <a:pt x="190" y="163"/>
                  </a:cubicBezTo>
                  <a:cubicBezTo>
                    <a:pt x="226" y="134"/>
                    <a:pt x="261" y="120"/>
                    <a:pt x="298" y="120"/>
                  </a:cubicBezTo>
                  <a:close/>
                  <a:moveTo>
                    <a:pt x="298" y="0"/>
                  </a:moveTo>
                  <a:cubicBezTo>
                    <a:pt x="234" y="0"/>
                    <a:pt x="172" y="24"/>
                    <a:pt x="115" y="70"/>
                  </a:cubicBezTo>
                  <a:cubicBezTo>
                    <a:pt x="12" y="153"/>
                    <a:pt x="1" y="246"/>
                    <a:pt x="7" y="308"/>
                  </a:cubicBezTo>
                  <a:cubicBezTo>
                    <a:pt x="48" y="672"/>
                    <a:pt x="867" y="1087"/>
                    <a:pt x="961" y="1133"/>
                  </a:cubicBezTo>
                  <a:cubicBezTo>
                    <a:pt x="962" y="1133"/>
                    <a:pt x="963" y="1134"/>
                    <a:pt x="964" y="1134"/>
                  </a:cubicBezTo>
                  <a:cubicBezTo>
                    <a:pt x="971" y="1137"/>
                    <a:pt x="979" y="1138"/>
                    <a:pt x="987" y="1138"/>
                  </a:cubicBezTo>
                  <a:cubicBezTo>
                    <a:pt x="1001" y="1138"/>
                    <a:pt x="1015" y="1133"/>
                    <a:pt x="1026" y="1124"/>
                  </a:cubicBezTo>
                  <a:cubicBezTo>
                    <a:pt x="1045" y="1108"/>
                    <a:pt x="1052" y="1084"/>
                    <a:pt x="1045" y="1061"/>
                  </a:cubicBezTo>
                  <a:cubicBezTo>
                    <a:pt x="1014" y="964"/>
                    <a:pt x="738" y="117"/>
                    <a:pt x="377" y="12"/>
                  </a:cubicBezTo>
                  <a:cubicBezTo>
                    <a:pt x="350" y="4"/>
                    <a:pt x="324"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1"/>
            <p:cNvSpPr/>
            <p:nvPr/>
          </p:nvSpPr>
          <p:spPr>
            <a:xfrm flipH="1">
              <a:off x="6670570" y="3690344"/>
              <a:ext cx="1388671" cy="549759"/>
            </a:xfrm>
            <a:custGeom>
              <a:avLst/>
              <a:gdLst/>
              <a:ahLst/>
              <a:cxnLst/>
              <a:rect l="l" t="t" r="r" b="b"/>
              <a:pathLst>
                <a:path w="23398" h="9263" extrusionOk="0">
                  <a:moveTo>
                    <a:pt x="4140" y="0"/>
                  </a:moveTo>
                  <a:cubicBezTo>
                    <a:pt x="2520" y="0"/>
                    <a:pt x="2470" y="2711"/>
                    <a:pt x="2470" y="2711"/>
                  </a:cubicBezTo>
                  <a:cubicBezTo>
                    <a:pt x="2470" y="2711"/>
                    <a:pt x="1" y="8856"/>
                    <a:pt x="1063" y="9168"/>
                  </a:cubicBezTo>
                  <a:cubicBezTo>
                    <a:pt x="1095" y="9177"/>
                    <a:pt x="1130" y="9182"/>
                    <a:pt x="1166" y="9182"/>
                  </a:cubicBezTo>
                  <a:cubicBezTo>
                    <a:pt x="2334" y="9182"/>
                    <a:pt x="5612" y="4523"/>
                    <a:pt x="5612" y="4523"/>
                  </a:cubicBezTo>
                  <a:cubicBezTo>
                    <a:pt x="5918" y="4655"/>
                    <a:pt x="6256" y="4799"/>
                    <a:pt x="6617" y="4952"/>
                  </a:cubicBezTo>
                  <a:cubicBezTo>
                    <a:pt x="6617" y="4952"/>
                    <a:pt x="17358" y="9262"/>
                    <a:pt x="19235" y="9262"/>
                  </a:cubicBezTo>
                  <a:cubicBezTo>
                    <a:pt x="19355" y="9262"/>
                    <a:pt x="19439" y="9245"/>
                    <a:pt x="19482" y="9207"/>
                  </a:cubicBezTo>
                  <a:cubicBezTo>
                    <a:pt x="22498" y="8899"/>
                    <a:pt x="23083" y="6035"/>
                    <a:pt x="23083" y="6035"/>
                  </a:cubicBezTo>
                  <a:lnTo>
                    <a:pt x="23397" y="3113"/>
                  </a:lnTo>
                  <a:cubicBezTo>
                    <a:pt x="21052" y="2207"/>
                    <a:pt x="18696" y="1424"/>
                    <a:pt x="16234" y="1019"/>
                  </a:cubicBezTo>
                  <a:lnTo>
                    <a:pt x="16234" y="1019"/>
                  </a:lnTo>
                  <a:cubicBezTo>
                    <a:pt x="16248" y="1543"/>
                    <a:pt x="16262" y="2068"/>
                    <a:pt x="16279" y="2591"/>
                  </a:cubicBezTo>
                  <a:cubicBezTo>
                    <a:pt x="13905" y="1991"/>
                    <a:pt x="7970" y="1122"/>
                    <a:pt x="7970" y="1122"/>
                  </a:cubicBezTo>
                  <a:cubicBezTo>
                    <a:pt x="6529" y="797"/>
                    <a:pt x="5704" y="614"/>
                    <a:pt x="5704" y="614"/>
                  </a:cubicBezTo>
                  <a:cubicBezTo>
                    <a:pt x="5065" y="175"/>
                    <a:pt x="4552" y="0"/>
                    <a:pt x="4140"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1"/>
            <p:cNvSpPr/>
            <p:nvPr/>
          </p:nvSpPr>
          <p:spPr>
            <a:xfrm flipH="1">
              <a:off x="6573252" y="2698210"/>
              <a:ext cx="529283" cy="1176911"/>
            </a:xfrm>
            <a:custGeom>
              <a:avLst/>
              <a:gdLst/>
              <a:ahLst/>
              <a:cxnLst/>
              <a:rect l="l" t="t" r="r" b="b"/>
              <a:pathLst>
                <a:path w="8918" h="19830" extrusionOk="0">
                  <a:moveTo>
                    <a:pt x="8917" y="1"/>
                  </a:moveTo>
                  <a:lnTo>
                    <a:pt x="3281" y="91"/>
                  </a:lnTo>
                  <a:cubicBezTo>
                    <a:pt x="2130" y="1429"/>
                    <a:pt x="94" y="5117"/>
                    <a:pt x="38" y="9117"/>
                  </a:cubicBezTo>
                  <a:cubicBezTo>
                    <a:pt x="0" y="11851"/>
                    <a:pt x="36" y="14799"/>
                    <a:pt x="114" y="17734"/>
                  </a:cubicBezTo>
                  <a:cubicBezTo>
                    <a:pt x="2576" y="18140"/>
                    <a:pt x="4932" y="18923"/>
                    <a:pt x="7277" y="19829"/>
                  </a:cubicBezTo>
                  <a:lnTo>
                    <a:pt x="7960" y="13475"/>
                  </a:lnTo>
                  <a:lnTo>
                    <a:pt x="8917" y="1"/>
                  </a:ln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1"/>
            <p:cNvSpPr/>
            <p:nvPr/>
          </p:nvSpPr>
          <p:spPr>
            <a:xfrm flipH="1">
              <a:off x="7861072" y="4101157"/>
              <a:ext cx="144814" cy="158227"/>
            </a:xfrm>
            <a:custGeom>
              <a:avLst/>
              <a:gdLst/>
              <a:ahLst/>
              <a:cxnLst/>
              <a:rect l="l" t="t" r="r" b="b"/>
              <a:pathLst>
                <a:path w="2440" h="2666" extrusionOk="0">
                  <a:moveTo>
                    <a:pt x="441" y="1"/>
                  </a:moveTo>
                  <a:cubicBezTo>
                    <a:pt x="0" y="2507"/>
                    <a:pt x="217" y="2666"/>
                    <a:pt x="217" y="2666"/>
                  </a:cubicBezTo>
                  <a:cubicBezTo>
                    <a:pt x="217" y="2666"/>
                    <a:pt x="1138" y="2350"/>
                    <a:pt x="2440" y="838"/>
                  </a:cubicBezTo>
                  <a:cubicBezTo>
                    <a:pt x="1913" y="356"/>
                    <a:pt x="1203" y="55"/>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1"/>
            <p:cNvSpPr/>
            <p:nvPr/>
          </p:nvSpPr>
          <p:spPr>
            <a:xfrm flipH="1">
              <a:off x="7697623" y="3677465"/>
              <a:ext cx="282150" cy="473435"/>
            </a:xfrm>
            <a:custGeom>
              <a:avLst/>
              <a:gdLst/>
              <a:ahLst/>
              <a:cxnLst/>
              <a:rect l="l" t="t" r="r" b="b"/>
              <a:pathLst>
                <a:path w="4754" h="7977" extrusionOk="0">
                  <a:moveTo>
                    <a:pt x="2824" y="1"/>
                  </a:moveTo>
                  <a:cubicBezTo>
                    <a:pt x="2677" y="1"/>
                    <a:pt x="1478" y="145"/>
                    <a:pt x="487" y="4698"/>
                  </a:cubicBezTo>
                  <a:cubicBezTo>
                    <a:pt x="271" y="5694"/>
                    <a:pt x="115" y="6493"/>
                    <a:pt x="1" y="7140"/>
                  </a:cubicBezTo>
                  <a:cubicBezTo>
                    <a:pt x="763" y="7194"/>
                    <a:pt x="1473" y="7495"/>
                    <a:pt x="2000" y="7977"/>
                  </a:cubicBezTo>
                  <a:cubicBezTo>
                    <a:pt x="2462" y="7440"/>
                    <a:pt x="2971" y="6755"/>
                    <a:pt x="3506" y="5878"/>
                  </a:cubicBezTo>
                  <a:cubicBezTo>
                    <a:pt x="3506" y="5878"/>
                    <a:pt x="2866" y="2750"/>
                    <a:pt x="4754" y="831"/>
                  </a:cubicBezTo>
                  <a:cubicBezTo>
                    <a:pt x="4684" y="830"/>
                    <a:pt x="4056" y="316"/>
                    <a:pt x="2839" y="1"/>
                  </a:cubicBezTo>
                  <a:cubicBezTo>
                    <a:pt x="2839" y="1"/>
                    <a:pt x="2834" y="1"/>
                    <a:pt x="2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1"/>
            <p:cNvSpPr/>
            <p:nvPr/>
          </p:nvSpPr>
          <p:spPr>
            <a:xfrm flipH="1">
              <a:off x="7811218" y="3670284"/>
              <a:ext cx="234551" cy="589049"/>
            </a:xfrm>
            <a:custGeom>
              <a:avLst/>
              <a:gdLst/>
              <a:ahLst/>
              <a:cxnLst/>
              <a:rect l="l" t="t" r="r" b="b"/>
              <a:pathLst>
                <a:path w="3952" h="9925" extrusionOk="0">
                  <a:moveTo>
                    <a:pt x="3183" y="0"/>
                  </a:moveTo>
                  <a:cubicBezTo>
                    <a:pt x="3183" y="0"/>
                    <a:pt x="2312" y="1235"/>
                    <a:pt x="1220" y="4972"/>
                  </a:cubicBezTo>
                  <a:cubicBezTo>
                    <a:pt x="0" y="9150"/>
                    <a:pt x="376" y="9840"/>
                    <a:pt x="376" y="9840"/>
                  </a:cubicBezTo>
                  <a:cubicBezTo>
                    <a:pt x="376" y="9840"/>
                    <a:pt x="568" y="9925"/>
                    <a:pt x="885" y="9925"/>
                  </a:cubicBezTo>
                  <a:cubicBezTo>
                    <a:pt x="887" y="9925"/>
                    <a:pt x="889" y="9925"/>
                    <a:pt x="890" y="9925"/>
                  </a:cubicBezTo>
                  <a:cubicBezTo>
                    <a:pt x="1337" y="5248"/>
                    <a:pt x="2932" y="1865"/>
                    <a:pt x="3951" y="122"/>
                  </a:cubicBezTo>
                  <a:cubicBezTo>
                    <a:pt x="3711" y="71"/>
                    <a:pt x="3455" y="28"/>
                    <a:pt x="3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1"/>
            <p:cNvSpPr/>
            <p:nvPr/>
          </p:nvSpPr>
          <p:spPr>
            <a:xfrm flipH="1">
              <a:off x="7815909" y="4031719"/>
              <a:ext cx="81844" cy="70567"/>
            </a:xfrm>
            <a:custGeom>
              <a:avLst/>
              <a:gdLst/>
              <a:ahLst/>
              <a:cxnLst/>
              <a:rect l="l" t="t" r="r" b="b"/>
              <a:pathLst>
                <a:path w="1379" h="1189" extrusionOk="0">
                  <a:moveTo>
                    <a:pt x="67" y="1"/>
                  </a:moveTo>
                  <a:cubicBezTo>
                    <a:pt x="40" y="1"/>
                    <a:pt x="16" y="17"/>
                    <a:pt x="8" y="43"/>
                  </a:cubicBezTo>
                  <a:cubicBezTo>
                    <a:pt x="8" y="44"/>
                    <a:pt x="7" y="46"/>
                    <a:pt x="7" y="48"/>
                  </a:cubicBezTo>
                  <a:cubicBezTo>
                    <a:pt x="1" y="81"/>
                    <a:pt x="22" y="112"/>
                    <a:pt x="54" y="118"/>
                  </a:cubicBezTo>
                  <a:cubicBezTo>
                    <a:pt x="1025" y="309"/>
                    <a:pt x="1245" y="1110"/>
                    <a:pt x="1255" y="1144"/>
                  </a:cubicBezTo>
                  <a:cubicBezTo>
                    <a:pt x="1262" y="1171"/>
                    <a:pt x="1286" y="1189"/>
                    <a:pt x="1314" y="1189"/>
                  </a:cubicBezTo>
                  <a:cubicBezTo>
                    <a:pt x="1318" y="1189"/>
                    <a:pt x="1323" y="1188"/>
                    <a:pt x="1328" y="1187"/>
                  </a:cubicBezTo>
                  <a:cubicBezTo>
                    <a:pt x="1359" y="1179"/>
                    <a:pt x="1379" y="1147"/>
                    <a:pt x="1371" y="1114"/>
                  </a:cubicBezTo>
                  <a:cubicBezTo>
                    <a:pt x="1368" y="1105"/>
                    <a:pt x="1125" y="206"/>
                    <a:pt x="78" y="1"/>
                  </a:cubicBezTo>
                  <a:cubicBezTo>
                    <a:pt x="75" y="1"/>
                    <a:pt x="7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1"/>
            <p:cNvSpPr/>
            <p:nvPr/>
          </p:nvSpPr>
          <p:spPr>
            <a:xfrm flipH="1">
              <a:off x="7784929" y="3987622"/>
              <a:ext cx="82140" cy="69499"/>
            </a:xfrm>
            <a:custGeom>
              <a:avLst/>
              <a:gdLst/>
              <a:ahLst/>
              <a:cxnLst/>
              <a:rect l="l" t="t" r="r" b="b"/>
              <a:pathLst>
                <a:path w="1384" h="1171" extrusionOk="0">
                  <a:moveTo>
                    <a:pt x="68" y="0"/>
                  </a:moveTo>
                  <a:cubicBezTo>
                    <a:pt x="43" y="0"/>
                    <a:pt x="19" y="17"/>
                    <a:pt x="10" y="43"/>
                  </a:cubicBezTo>
                  <a:cubicBezTo>
                    <a:pt x="1" y="74"/>
                    <a:pt x="18" y="109"/>
                    <a:pt x="50" y="118"/>
                  </a:cubicBezTo>
                  <a:cubicBezTo>
                    <a:pt x="1057" y="408"/>
                    <a:pt x="1258" y="1118"/>
                    <a:pt x="1260" y="1126"/>
                  </a:cubicBezTo>
                  <a:cubicBezTo>
                    <a:pt x="1267" y="1153"/>
                    <a:pt x="1291" y="1170"/>
                    <a:pt x="1318" y="1170"/>
                  </a:cubicBezTo>
                  <a:cubicBezTo>
                    <a:pt x="1323" y="1170"/>
                    <a:pt x="1328" y="1170"/>
                    <a:pt x="1333" y="1168"/>
                  </a:cubicBezTo>
                  <a:cubicBezTo>
                    <a:pt x="1365" y="1160"/>
                    <a:pt x="1384" y="1126"/>
                    <a:pt x="1374" y="1095"/>
                  </a:cubicBezTo>
                  <a:cubicBezTo>
                    <a:pt x="1367" y="1064"/>
                    <a:pt x="1159" y="313"/>
                    <a:pt x="83" y="2"/>
                  </a:cubicBezTo>
                  <a:cubicBezTo>
                    <a:pt x="78" y="1"/>
                    <a:pt x="73"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1"/>
            <p:cNvSpPr/>
            <p:nvPr/>
          </p:nvSpPr>
          <p:spPr>
            <a:xfrm flipH="1">
              <a:off x="7723799" y="4024241"/>
              <a:ext cx="82437" cy="39468"/>
            </a:xfrm>
            <a:custGeom>
              <a:avLst/>
              <a:gdLst/>
              <a:ahLst/>
              <a:cxnLst/>
              <a:rect l="l" t="t" r="r" b="b"/>
              <a:pathLst>
                <a:path w="1389" h="665" extrusionOk="0">
                  <a:moveTo>
                    <a:pt x="504" y="121"/>
                  </a:moveTo>
                  <a:cubicBezTo>
                    <a:pt x="793" y="121"/>
                    <a:pt x="1112" y="154"/>
                    <a:pt x="1214" y="279"/>
                  </a:cubicBezTo>
                  <a:cubicBezTo>
                    <a:pt x="1233" y="302"/>
                    <a:pt x="1256" y="341"/>
                    <a:pt x="1233" y="414"/>
                  </a:cubicBezTo>
                  <a:cubicBezTo>
                    <a:pt x="1232" y="417"/>
                    <a:pt x="1232" y="421"/>
                    <a:pt x="1230" y="423"/>
                  </a:cubicBezTo>
                  <a:cubicBezTo>
                    <a:pt x="1210" y="484"/>
                    <a:pt x="1175" y="521"/>
                    <a:pt x="1122" y="537"/>
                  </a:cubicBezTo>
                  <a:cubicBezTo>
                    <a:pt x="1101" y="543"/>
                    <a:pt x="1078" y="546"/>
                    <a:pt x="1053" y="546"/>
                  </a:cubicBezTo>
                  <a:cubicBezTo>
                    <a:pt x="824" y="546"/>
                    <a:pt x="445" y="300"/>
                    <a:pt x="219" y="131"/>
                  </a:cubicBezTo>
                  <a:cubicBezTo>
                    <a:pt x="303" y="125"/>
                    <a:pt x="402" y="121"/>
                    <a:pt x="504" y="121"/>
                  </a:cubicBezTo>
                  <a:close/>
                  <a:moveTo>
                    <a:pt x="507" y="1"/>
                  </a:moveTo>
                  <a:cubicBezTo>
                    <a:pt x="288" y="1"/>
                    <a:pt x="102" y="20"/>
                    <a:pt x="58" y="25"/>
                  </a:cubicBezTo>
                  <a:cubicBezTo>
                    <a:pt x="34" y="28"/>
                    <a:pt x="14" y="44"/>
                    <a:pt x="8" y="67"/>
                  </a:cubicBezTo>
                  <a:cubicBezTo>
                    <a:pt x="1" y="91"/>
                    <a:pt x="9" y="115"/>
                    <a:pt x="27" y="131"/>
                  </a:cubicBezTo>
                  <a:cubicBezTo>
                    <a:pt x="98" y="190"/>
                    <a:pt x="682" y="664"/>
                    <a:pt x="1058" y="664"/>
                  </a:cubicBezTo>
                  <a:cubicBezTo>
                    <a:pt x="1093" y="664"/>
                    <a:pt x="1126" y="660"/>
                    <a:pt x="1156" y="651"/>
                  </a:cubicBezTo>
                  <a:cubicBezTo>
                    <a:pt x="1247" y="625"/>
                    <a:pt x="1313" y="561"/>
                    <a:pt x="1345" y="461"/>
                  </a:cubicBezTo>
                  <a:cubicBezTo>
                    <a:pt x="1388" y="339"/>
                    <a:pt x="1347" y="253"/>
                    <a:pt x="1308" y="203"/>
                  </a:cubicBezTo>
                  <a:cubicBezTo>
                    <a:pt x="1173" y="38"/>
                    <a:pt x="809"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1"/>
            <p:cNvSpPr/>
            <p:nvPr/>
          </p:nvSpPr>
          <p:spPr>
            <a:xfrm flipH="1">
              <a:off x="7743028" y="3965841"/>
              <a:ext cx="63801" cy="66709"/>
            </a:xfrm>
            <a:custGeom>
              <a:avLst/>
              <a:gdLst/>
              <a:ahLst/>
              <a:cxnLst/>
              <a:rect l="l" t="t" r="r" b="b"/>
              <a:pathLst>
                <a:path w="1075" h="1124" extrusionOk="0">
                  <a:moveTo>
                    <a:pt x="777" y="120"/>
                  </a:moveTo>
                  <a:cubicBezTo>
                    <a:pt x="807" y="120"/>
                    <a:pt x="844" y="130"/>
                    <a:pt x="887" y="173"/>
                  </a:cubicBezTo>
                  <a:cubicBezTo>
                    <a:pt x="934" y="219"/>
                    <a:pt x="950" y="266"/>
                    <a:pt x="940" y="320"/>
                  </a:cubicBezTo>
                  <a:cubicBezTo>
                    <a:pt x="939" y="326"/>
                    <a:pt x="937" y="334"/>
                    <a:pt x="934" y="340"/>
                  </a:cubicBezTo>
                  <a:cubicBezTo>
                    <a:pt x="871" y="555"/>
                    <a:pt x="443" y="810"/>
                    <a:pt x="172" y="945"/>
                  </a:cubicBezTo>
                  <a:cubicBezTo>
                    <a:pt x="296" y="649"/>
                    <a:pt x="537" y="170"/>
                    <a:pt x="749" y="123"/>
                  </a:cubicBezTo>
                  <a:cubicBezTo>
                    <a:pt x="757" y="121"/>
                    <a:pt x="767" y="120"/>
                    <a:pt x="777" y="120"/>
                  </a:cubicBezTo>
                  <a:close/>
                  <a:moveTo>
                    <a:pt x="778" y="1"/>
                  </a:moveTo>
                  <a:cubicBezTo>
                    <a:pt x="758" y="1"/>
                    <a:pt x="740" y="3"/>
                    <a:pt x="724" y="7"/>
                  </a:cubicBezTo>
                  <a:cubicBezTo>
                    <a:pt x="366" y="86"/>
                    <a:pt x="41" y="946"/>
                    <a:pt x="6" y="1045"/>
                  </a:cubicBezTo>
                  <a:cubicBezTo>
                    <a:pt x="6" y="1046"/>
                    <a:pt x="5" y="1046"/>
                    <a:pt x="6" y="1047"/>
                  </a:cubicBezTo>
                  <a:cubicBezTo>
                    <a:pt x="0" y="1068"/>
                    <a:pt x="6" y="1092"/>
                    <a:pt x="22" y="1107"/>
                  </a:cubicBezTo>
                  <a:cubicBezTo>
                    <a:pt x="34" y="1118"/>
                    <a:pt x="48" y="1124"/>
                    <a:pt x="63" y="1124"/>
                  </a:cubicBezTo>
                  <a:cubicBezTo>
                    <a:pt x="71" y="1124"/>
                    <a:pt x="79" y="1122"/>
                    <a:pt x="87" y="1119"/>
                  </a:cubicBezTo>
                  <a:cubicBezTo>
                    <a:pt x="178" y="1078"/>
                    <a:pt x="991" y="713"/>
                    <a:pt x="1058" y="342"/>
                  </a:cubicBezTo>
                  <a:cubicBezTo>
                    <a:pt x="1074" y="250"/>
                    <a:pt x="1046" y="161"/>
                    <a:pt x="971" y="88"/>
                  </a:cubicBezTo>
                  <a:cubicBezTo>
                    <a:pt x="903" y="21"/>
                    <a:pt x="835" y="1"/>
                    <a:pt x="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61"/>
            <p:cNvSpPr/>
            <p:nvPr/>
          </p:nvSpPr>
          <p:spPr>
            <a:xfrm flipH="1">
              <a:off x="5321508" y="448771"/>
              <a:ext cx="1349204" cy="1747561"/>
            </a:xfrm>
            <a:custGeom>
              <a:avLst/>
              <a:gdLst/>
              <a:ahLst/>
              <a:cxnLst/>
              <a:rect l="l" t="t" r="r" b="b"/>
              <a:pathLst>
                <a:path w="22733" h="29445" extrusionOk="0">
                  <a:moveTo>
                    <a:pt x="3892" y="1"/>
                  </a:moveTo>
                  <a:cubicBezTo>
                    <a:pt x="2577" y="1"/>
                    <a:pt x="1262" y="194"/>
                    <a:pt x="49" y="372"/>
                  </a:cubicBezTo>
                  <a:cubicBezTo>
                    <a:pt x="20" y="379"/>
                    <a:pt x="0" y="404"/>
                    <a:pt x="4" y="433"/>
                  </a:cubicBezTo>
                  <a:cubicBezTo>
                    <a:pt x="7" y="458"/>
                    <a:pt x="31" y="477"/>
                    <a:pt x="56" y="477"/>
                  </a:cubicBezTo>
                  <a:cubicBezTo>
                    <a:pt x="59" y="477"/>
                    <a:pt x="61" y="477"/>
                    <a:pt x="64" y="477"/>
                  </a:cubicBezTo>
                  <a:cubicBezTo>
                    <a:pt x="1273" y="298"/>
                    <a:pt x="2583" y="106"/>
                    <a:pt x="3891" y="106"/>
                  </a:cubicBezTo>
                  <a:cubicBezTo>
                    <a:pt x="4652" y="106"/>
                    <a:pt x="5412" y="171"/>
                    <a:pt x="6151" y="342"/>
                  </a:cubicBezTo>
                  <a:cubicBezTo>
                    <a:pt x="7971" y="764"/>
                    <a:pt x="9989" y="2103"/>
                    <a:pt x="10396" y="4142"/>
                  </a:cubicBezTo>
                  <a:cubicBezTo>
                    <a:pt x="10462" y="4478"/>
                    <a:pt x="10486" y="4831"/>
                    <a:pt x="10509" y="5173"/>
                  </a:cubicBezTo>
                  <a:cubicBezTo>
                    <a:pt x="10549" y="5765"/>
                    <a:pt x="10591" y="6379"/>
                    <a:pt x="10859" y="6922"/>
                  </a:cubicBezTo>
                  <a:cubicBezTo>
                    <a:pt x="11228" y="7665"/>
                    <a:pt x="11949" y="8138"/>
                    <a:pt x="12646" y="8593"/>
                  </a:cubicBezTo>
                  <a:cubicBezTo>
                    <a:pt x="12892" y="8755"/>
                    <a:pt x="13147" y="8921"/>
                    <a:pt x="13382" y="9097"/>
                  </a:cubicBezTo>
                  <a:cubicBezTo>
                    <a:pt x="14652" y="10050"/>
                    <a:pt x="15532" y="11490"/>
                    <a:pt x="15795" y="13044"/>
                  </a:cubicBezTo>
                  <a:cubicBezTo>
                    <a:pt x="15979" y="14134"/>
                    <a:pt x="15868" y="15261"/>
                    <a:pt x="15760" y="16353"/>
                  </a:cubicBezTo>
                  <a:cubicBezTo>
                    <a:pt x="15713" y="16830"/>
                    <a:pt x="15664" y="17325"/>
                    <a:pt x="15640" y="17811"/>
                  </a:cubicBezTo>
                  <a:cubicBezTo>
                    <a:pt x="15541" y="19847"/>
                    <a:pt x="16008" y="21353"/>
                    <a:pt x="17030" y="22280"/>
                  </a:cubicBezTo>
                  <a:cubicBezTo>
                    <a:pt x="17560" y="22763"/>
                    <a:pt x="18228" y="23067"/>
                    <a:pt x="18874" y="23362"/>
                  </a:cubicBezTo>
                  <a:cubicBezTo>
                    <a:pt x="19447" y="23624"/>
                    <a:pt x="20039" y="23894"/>
                    <a:pt x="20530" y="24287"/>
                  </a:cubicBezTo>
                  <a:cubicBezTo>
                    <a:pt x="21973" y="25441"/>
                    <a:pt x="22354" y="27446"/>
                    <a:pt x="22621" y="29399"/>
                  </a:cubicBezTo>
                  <a:cubicBezTo>
                    <a:pt x="22625" y="29426"/>
                    <a:pt x="22648" y="29444"/>
                    <a:pt x="22673" y="29444"/>
                  </a:cubicBezTo>
                  <a:cubicBezTo>
                    <a:pt x="22676" y="29444"/>
                    <a:pt x="22678" y="29444"/>
                    <a:pt x="22681" y="29444"/>
                  </a:cubicBezTo>
                  <a:cubicBezTo>
                    <a:pt x="22683" y="29444"/>
                    <a:pt x="22684" y="29444"/>
                    <a:pt x="22685" y="29443"/>
                  </a:cubicBezTo>
                  <a:cubicBezTo>
                    <a:pt x="22712" y="29438"/>
                    <a:pt x="22732" y="29411"/>
                    <a:pt x="22728" y="29384"/>
                  </a:cubicBezTo>
                  <a:cubicBezTo>
                    <a:pt x="22459" y="27409"/>
                    <a:pt x="22072" y="25383"/>
                    <a:pt x="20600" y="24204"/>
                  </a:cubicBezTo>
                  <a:cubicBezTo>
                    <a:pt x="20099" y="23803"/>
                    <a:pt x="19500" y="23530"/>
                    <a:pt x="18921" y="23265"/>
                  </a:cubicBezTo>
                  <a:cubicBezTo>
                    <a:pt x="18283" y="22975"/>
                    <a:pt x="17622" y="22673"/>
                    <a:pt x="17104" y="22202"/>
                  </a:cubicBezTo>
                  <a:cubicBezTo>
                    <a:pt x="16108" y="21295"/>
                    <a:pt x="15650" y="19819"/>
                    <a:pt x="15748" y="17814"/>
                  </a:cubicBezTo>
                  <a:cubicBezTo>
                    <a:pt x="15772" y="17330"/>
                    <a:pt x="15820" y="16838"/>
                    <a:pt x="15867" y="16362"/>
                  </a:cubicBezTo>
                  <a:cubicBezTo>
                    <a:pt x="15976" y="15263"/>
                    <a:pt x="16088" y="14129"/>
                    <a:pt x="15901" y="13024"/>
                  </a:cubicBezTo>
                  <a:cubicBezTo>
                    <a:pt x="15634" y="11445"/>
                    <a:pt x="14740" y="9981"/>
                    <a:pt x="13447" y="9013"/>
                  </a:cubicBezTo>
                  <a:cubicBezTo>
                    <a:pt x="13210" y="8835"/>
                    <a:pt x="12954" y="8666"/>
                    <a:pt x="12705" y="8504"/>
                  </a:cubicBezTo>
                  <a:cubicBezTo>
                    <a:pt x="12021" y="8055"/>
                    <a:pt x="11312" y="7592"/>
                    <a:pt x="10955" y="6874"/>
                  </a:cubicBezTo>
                  <a:cubicBezTo>
                    <a:pt x="10695" y="6351"/>
                    <a:pt x="10654" y="5747"/>
                    <a:pt x="10617" y="5164"/>
                  </a:cubicBezTo>
                  <a:cubicBezTo>
                    <a:pt x="10593" y="4819"/>
                    <a:pt x="10570" y="4462"/>
                    <a:pt x="10502" y="4120"/>
                  </a:cubicBezTo>
                  <a:cubicBezTo>
                    <a:pt x="10085" y="2035"/>
                    <a:pt x="8030" y="669"/>
                    <a:pt x="6177" y="240"/>
                  </a:cubicBezTo>
                  <a:cubicBezTo>
                    <a:pt x="5429" y="66"/>
                    <a:pt x="4661" y="1"/>
                    <a:pt x="3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61"/>
            <p:cNvSpPr/>
            <p:nvPr/>
          </p:nvSpPr>
          <p:spPr>
            <a:xfrm flipH="1">
              <a:off x="6983650" y="667946"/>
              <a:ext cx="551302" cy="1912257"/>
            </a:xfrm>
            <a:custGeom>
              <a:avLst/>
              <a:gdLst/>
              <a:ahLst/>
              <a:cxnLst/>
              <a:rect l="l" t="t" r="r" b="b"/>
              <a:pathLst>
                <a:path w="9289" h="32220" extrusionOk="0">
                  <a:moveTo>
                    <a:pt x="8125" y="0"/>
                  </a:moveTo>
                  <a:cubicBezTo>
                    <a:pt x="6641" y="0"/>
                    <a:pt x="5081" y="794"/>
                    <a:pt x="4120" y="2123"/>
                  </a:cubicBezTo>
                  <a:cubicBezTo>
                    <a:pt x="3117" y="3512"/>
                    <a:pt x="2717" y="5436"/>
                    <a:pt x="2994" y="7536"/>
                  </a:cubicBezTo>
                  <a:cubicBezTo>
                    <a:pt x="3024" y="7764"/>
                    <a:pt x="3061" y="7997"/>
                    <a:pt x="3097" y="8230"/>
                  </a:cubicBezTo>
                  <a:cubicBezTo>
                    <a:pt x="3280" y="9392"/>
                    <a:pt x="3469" y="10592"/>
                    <a:pt x="2893" y="11602"/>
                  </a:cubicBezTo>
                  <a:cubicBezTo>
                    <a:pt x="2647" y="12032"/>
                    <a:pt x="2277" y="12390"/>
                    <a:pt x="1918" y="12737"/>
                  </a:cubicBezTo>
                  <a:cubicBezTo>
                    <a:pt x="1736" y="12912"/>
                    <a:pt x="1547" y="13094"/>
                    <a:pt x="1376" y="13282"/>
                  </a:cubicBezTo>
                  <a:cubicBezTo>
                    <a:pt x="493" y="14263"/>
                    <a:pt x="1" y="15562"/>
                    <a:pt x="26" y="16849"/>
                  </a:cubicBezTo>
                  <a:cubicBezTo>
                    <a:pt x="50" y="18151"/>
                    <a:pt x="580" y="19383"/>
                    <a:pt x="1092" y="20574"/>
                  </a:cubicBezTo>
                  <a:cubicBezTo>
                    <a:pt x="1620" y="21803"/>
                    <a:pt x="2166" y="23073"/>
                    <a:pt x="2146" y="24408"/>
                  </a:cubicBezTo>
                  <a:cubicBezTo>
                    <a:pt x="2133" y="25354"/>
                    <a:pt x="1833" y="26286"/>
                    <a:pt x="1545" y="27186"/>
                  </a:cubicBezTo>
                  <a:cubicBezTo>
                    <a:pt x="1427" y="27552"/>
                    <a:pt x="1306" y="27930"/>
                    <a:pt x="1206" y="28304"/>
                  </a:cubicBezTo>
                  <a:cubicBezTo>
                    <a:pt x="895" y="29455"/>
                    <a:pt x="712" y="31063"/>
                    <a:pt x="1599" y="32201"/>
                  </a:cubicBezTo>
                  <a:cubicBezTo>
                    <a:pt x="1607" y="32213"/>
                    <a:pt x="1622" y="32219"/>
                    <a:pt x="1638" y="32219"/>
                  </a:cubicBezTo>
                  <a:cubicBezTo>
                    <a:pt x="1642" y="32219"/>
                    <a:pt x="1646" y="32219"/>
                    <a:pt x="1650" y="32218"/>
                  </a:cubicBezTo>
                  <a:cubicBezTo>
                    <a:pt x="1659" y="32217"/>
                    <a:pt x="1666" y="32213"/>
                    <a:pt x="1672" y="32208"/>
                  </a:cubicBezTo>
                  <a:cubicBezTo>
                    <a:pt x="1696" y="32192"/>
                    <a:pt x="1701" y="32159"/>
                    <a:pt x="1685" y="32137"/>
                  </a:cubicBezTo>
                  <a:cubicBezTo>
                    <a:pt x="821" y="31032"/>
                    <a:pt x="1003" y="29456"/>
                    <a:pt x="1307" y="28328"/>
                  </a:cubicBezTo>
                  <a:cubicBezTo>
                    <a:pt x="1407" y="27957"/>
                    <a:pt x="1528" y="27579"/>
                    <a:pt x="1645" y="27215"/>
                  </a:cubicBezTo>
                  <a:cubicBezTo>
                    <a:pt x="1936" y="26307"/>
                    <a:pt x="2238" y="25369"/>
                    <a:pt x="2252" y="24408"/>
                  </a:cubicBezTo>
                  <a:cubicBezTo>
                    <a:pt x="2271" y="23052"/>
                    <a:pt x="1721" y="21773"/>
                    <a:pt x="1190" y="20534"/>
                  </a:cubicBezTo>
                  <a:cubicBezTo>
                    <a:pt x="681" y="19352"/>
                    <a:pt x="157" y="18129"/>
                    <a:pt x="131" y="16845"/>
                  </a:cubicBezTo>
                  <a:cubicBezTo>
                    <a:pt x="108" y="15583"/>
                    <a:pt x="591" y="14310"/>
                    <a:pt x="1456" y="13348"/>
                  </a:cubicBezTo>
                  <a:cubicBezTo>
                    <a:pt x="1624" y="13160"/>
                    <a:pt x="1811" y="12980"/>
                    <a:pt x="1992" y="12806"/>
                  </a:cubicBezTo>
                  <a:cubicBezTo>
                    <a:pt x="2356" y="12456"/>
                    <a:pt x="2734" y="12091"/>
                    <a:pt x="2987" y="11649"/>
                  </a:cubicBezTo>
                  <a:cubicBezTo>
                    <a:pt x="3580" y="10609"/>
                    <a:pt x="3388" y="9391"/>
                    <a:pt x="3203" y="8212"/>
                  </a:cubicBezTo>
                  <a:cubicBezTo>
                    <a:pt x="3166" y="7979"/>
                    <a:pt x="3130" y="7749"/>
                    <a:pt x="3100" y="7520"/>
                  </a:cubicBezTo>
                  <a:cubicBezTo>
                    <a:pt x="2827" y="5445"/>
                    <a:pt x="3220" y="3548"/>
                    <a:pt x="4208" y="2181"/>
                  </a:cubicBezTo>
                  <a:cubicBezTo>
                    <a:pt x="5148" y="880"/>
                    <a:pt x="6672" y="102"/>
                    <a:pt x="8122" y="102"/>
                  </a:cubicBezTo>
                  <a:cubicBezTo>
                    <a:pt x="8494" y="102"/>
                    <a:pt x="8861" y="153"/>
                    <a:pt x="9212" y="260"/>
                  </a:cubicBezTo>
                  <a:cubicBezTo>
                    <a:pt x="9217" y="261"/>
                    <a:pt x="9223" y="262"/>
                    <a:pt x="9228" y="262"/>
                  </a:cubicBezTo>
                  <a:cubicBezTo>
                    <a:pt x="9250" y="262"/>
                    <a:pt x="9272" y="248"/>
                    <a:pt x="9280" y="226"/>
                  </a:cubicBezTo>
                  <a:cubicBezTo>
                    <a:pt x="9288" y="199"/>
                    <a:pt x="9273" y="170"/>
                    <a:pt x="9246" y="163"/>
                  </a:cubicBezTo>
                  <a:cubicBezTo>
                    <a:pt x="8885" y="53"/>
                    <a:pt x="8507" y="0"/>
                    <a:pt x="8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61"/>
            <p:cNvSpPr/>
            <p:nvPr/>
          </p:nvSpPr>
          <p:spPr>
            <a:xfrm flipH="1">
              <a:off x="5383217" y="554590"/>
              <a:ext cx="2184674" cy="2190609"/>
            </a:xfrm>
            <a:custGeom>
              <a:avLst/>
              <a:gdLst/>
              <a:ahLst/>
              <a:cxnLst/>
              <a:rect l="l" t="t" r="r" b="b"/>
              <a:pathLst>
                <a:path w="36810" h="36910" extrusionOk="0">
                  <a:moveTo>
                    <a:pt x="22555" y="1"/>
                  </a:moveTo>
                  <a:lnTo>
                    <a:pt x="4934" y="4711"/>
                  </a:lnTo>
                  <a:cubicBezTo>
                    <a:pt x="4934" y="4711"/>
                    <a:pt x="4812" y="9748"/>
                    <a:pt x="3777" y="11739"/>
                  </a:cubicBezTo>
                  <a:cubicBezTo>
                    <a:pt x="2743" y="13730"/>
                    <a:pt x="1" y="17852"/>
                    <a:pt x="1816" y="21422"/>
                  </a:cubicBezTo>
                  <a:cubicBezTo>
                    <a:pt x="3307" y="24352"/>
                    <a:pt x="2816" y="25990"/>
                    <a:pt x="2324" y="27982"/>
                  </a:cubicBezTo>
                  <a:cubicBezTo>
                    <a:pt x="1833" y="29974"/>
                    <a:pt x="1267" y="32046"/>
                    <a:pt x="3367" y="35885"/>
                  </a:cubicBezTo>
                  <a:cubicBezTo>
                    <a:pt x="3367" y="35885"/>
                    <a:pt x="5101" y="36909"/>
                    <a:pt x="7644" y="36909"/>
                  </a:cubicBezTo>
                  <a:cubicBezTo>
                    <a:pt x="7678" y="36909"/>
                    <a:pt x="7712" y="36909"/>
                    <a:pt x="7746" y="36909"/>
                  </a:cubicBezTo>
                  <a:cubicBezTo>
                    <a:pt x="6961" y="35630"/>
                    <a:pt x="6578" y="34236"/>
                    <a:pt x="6917" y="32995"/>
                  </a:cubicBezTo>
                  <a:cubicBezTo>
                    <a:pt x="8096" y="27959"/>
                    <a:pt x="8644" y="23051"/>
                    <a:pt x="6169" y="18307"/>
                  </a:cubicBezTo>
                  <a:cubicBezTo>
                    <a:pt x="4367" y="14740"/>
                    <a:pt x="6719" y="11215"/>
                    <a:pt x="9741" y="9959"/>
                  </a:cubicBezTo>
                  <a:cubicBezTo>
                    <a:pt x="11013" y="9444"/>
                    <a:pt x="12269" y="9245"/>
                    <a:pt x="13516" y="9245"/>
                  </a:cubicBezTo>
                  <a:cubicBezTo>
                    <a:pt x="16425" y="9245"/>
                    <a:pt x="19283" y="10326"/>
                    <a:pt x="22161" y="10973"/>
                  </a:cubicBezTo>
                  <a:cubicBezTo>
                    <a:pt x="23505" y="11141"/>
                    <a:pt x="25267" y="11226"/>
                    <a:pt x="26147" y="12360"/>
                  </a:cubicBezTo>
                  <a:cubicBezTo>
                    <a:pt x="27867" y="14417"/>
                    <a:pt x="26102" y="17606"/>
                    <a:pt x="27654" y="19914"/>
                  </a:cubicBezTo>
                  <a:cubicBezTo>
                    <a:pt x="28619" y="21466"/>
                    <a:pt x="30590" y="22601"/>
                    <a:pt x="31596" y="24363"/>
                  </a:cubicBezTo>
                  <a:cubicBezTo>
                    <a:pt x="32698" y="26109"/>
                    <a:pt x="33118" y="28093"/>
                    <a:pt x="33033" y="30138"/>
                  </a:cubicBezTo>
                  <a:lnTo>
                    <a:pt x="33124" y="30256"/>
                  </a:lnTo>
                  <a:cubicBezTo>
                    <a:pt x="33124" y="30256"/>
                    <a:pt x="33148" y="30257"/>
                    <a:pt x="33193" y="30257"/>
                  </a:cubicBezTo>
                  <a:cubicBezTo>
                    <a:pt x="33564" y="30257"/>
                    <a:pt x="35357" y="30166"/>
                    <a:pt x="36513" y="28455"/>
                  </a:cubicBezTo>
                  <a:cubicBezTo>
                    <a:pt x="36809" y="28015"/>
                    <a:pt x="35592" y="23392"/>
                    <a:pt x="33486" y="21695"/>
                  </a:cubicBezTo>
                  <a:cubicBezTo>
                    <a:pt x="31587" y="20165"/>
                    <a:pt x="30948" y="19446"/>
                    <a:pt x="30897" y="15933"/>
                  </a:cubicBezTo>
                  <a:cubicBezTo>
                    <a:pt x="30863" y="13609"/>
                    <a:pt x="30886" y="9642"/>
                    <a:pt x="27030" y="5956"/>
                  </a:cubicBezTo>
                  <a:cubicBezTo>
                    <a:pt x="24248" y="3296"/>
                    <a:pt x="22555" y="1"/>
                    <a:pt x="22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61"/>
            <p:cNvSpPr/>
            <p:nvPr/>
          </p:nvSpPr>
          <p:spPr>
            <a:xfrm flipH="1">
              <a:off x="5602282" y="1103151"/>
              <a:ext cx="1706431" cy="1641918"/>
            </a:xfrm>
            <a:custGeom>
              <a:avLst/>
              <a:gdLst/>
              <a:ahLst/>
              <a:cxnLst/>
              <a:rect l="l" t="t" r="r" b="b"/>
              <a:pathLst>
                <a:path w="28752" h="27665" extrusionOk="0">
                  <a:moveTo>
                    <a:pt x="9149" y="1"/>
                  </a:moveTo>
                  <a:cubicBezTo>
                    <a:pt x="7902" y="1"/>
                    <a:pt x="6646" y="199"/>
                    <a:pt x="5374" y="714"/>
                  </a:cubicBezTo>
                  <a:cubicBezTo>
                    <a:pt x="2352" y="1971"/>
                    <a:pt x="0" y="5495"/>
                    <a:pt x="1802" y="9063"/>
                  </a:cubicBezTo>
                  <a:cubicBezTo>
                    <a:pt x="4275" y="13807"/>
                    <a:pt x="3727" y="18715"/>
                    <a:pt x="2550" y="23751"/>
                  </a:cubicBezTo>
                  <a:cubicBezTo>
                    <a:pt x="2211" y="24993"/>
                    <a:pt x="2594" y="26387"/>
                    <a:pt x="3379" y="27665"/>
                  </a:cubicBezTo>
                  <a:cubicBezTo>
                    <a:pt x="4054" y="27656"/>
                    <a:pt x="4781" y="27577"/>
                    <a:pt x="5549" y="27386"/>
                  </a:cubicBezTo>
                  <a:lnTo>
                    <a:pt x="5397" y="23508"/>
                  </a:lnTo>
                  <a:lnTo>
                    <a:pt x="7106" y="27086"/>
                  </a:lnTo>
                  <a:cubicBezTo>
                    <a:pt x="7106" y="27086"/>
                    <a:pt x="7376" y="27175"/>
                    <a:pt x="8015" y="27175"/>
                  </a:cubicBezTo>
                  <a:cubicBezTo>
                    <a:pt x="9283" y="27175"/>
                    <a:pt x="12003" y="26826"/>
                    <a:pt x="16953" y="24742"/>
                  </a:cubicBezTo>
                  <a:cubicBezTo>
                    <a:pt x="24399" y="21606"/>
                    <a:pt x="25983" y="22606"/>
                    <a:pt x="26341" y="21187"/>
                  </a:cubicBezTo>
                  <a:cubicBezTo>
                    <a:pt x="26698" y="19769"/>
                    <a:pt x="24362" y="15291"/>
                    <a:pt x="24362" y="15290"/>
                  </a:cubicBezTo>
                  <a:lnTo>
                    <a:pt x="24362" y="15290"/>
                  </a:lnTo>
                  <a:lnTo>
                    <a:pt x="28666" y="20893"/>
                  </a:lnTo>
                  <a:cubicBezTo>
                    <a:pt x="28751" y="18848"/>
                    <a:pt x="28331" y="16863"/>
                    <a:pt x="27229" y="15119"/>
                  </a:cubicBezTo>
                  <a:cubicBezTo>
                    <a:pt x="26223" y="13356"/>
                    <a:pt x="24252" y="12222"/>
                    <a:pt x="23287" y="10670"/>
                  </a:cubicBezTo>
                  <a:cubicBezTo>
                    <a:pt x="21735" y="8361"/>
                    <a:pt x="23500" y="5172"/>
                    <a:pt x="21780" y="3115"/>
                  </a:cubicBezTo>
                  <a:cubicBezTo>
                    <a:pt x="20899" y="1982"/>
                    <a:pt x="19138" y="1897"/>
                    <a:pt x="17794" y="1728"/>
                  </a:cubicBezTo>
                  <a:cubicBezTo>
                    <a:pt x="14917" y="1080"/>
                    <a:pt x="12059" y="1"/>
                    <a:pt x="9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61"/>
            <p:cNvSpPr/>
            <p:nvPr/>
          </p:nvSpPr>
          <p:spPr>
            <a:xfrm flipH="1">
              <a:off x="6354670" y="1717767"/>
              <a:ext cx="466135" cy="163153"/>
            </a:xfrm>
            <a:custGeom>
              <a:avLst/>
              <a:gdLst/>
              <a:ahLst/>
              <a:cxnLst/>
              <a:rect l="l" t="t" r="r" b="b"/>
              <a:pathLst>
                <a:path w="7854" h="2749" extrusionOk="0">
                  <a:moveTo>
                    <a:pt x="7832" y="1"/>
                  </a:moveTo>
                  <a:cubicBezTo>
                    <a:pt x="7453" y="1"/>
                    <a:pt x="1946" y="11"/>
                    <a:pt x="985" y="573"/>
                  </a:cubicBezTo>
                  <a:cubicBezTo>
                    <a:pt x="1" y="1152"/>
                    <a:pt x="2368" y="2749"/>
                    <a:pt x="4523" y="2749"/>
                  </a:cubicBezTo>
                  <a:cubicBezTo>
                    <a:pt x="4541" y="2749"/>
                    <a:pt x="4559" y="2749"/>
                    <a:pt x="4577" y="2748"/>
                  </a:cubicBezTo>
                  <a:cubicBezTo>
                    <a:pt x="6748" y="2721"/>
                    <a:pt x="7853" y="1"/>
                    <a:pt x="7853" y="1"/>
                  </a:cubicBezTo>
                  <a:cubicBezTo>
                    <a:pt x="7853" y="1"/>
                    <a:pt x="7846" y="1"/>
                    <a:pt x="78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61"/>
            <p:cNvSpPr/>
            <p:nvPr/>
          </p:nvSpPr>
          <p:spPr>
            <a:xfrm flipH="1">
              <a:off x="5258456" y="752934"/>
              <a:ext cx="2747964" cy="1950538"/>
            </a:xfrm>
            <a:custGeom>
              <a:avLst/>
              <a:gdLst/>
              <a:ahLst/>
              <a:cxnLst/>
              <a:rect l="l" t="t" r="r" b="b"/>
              <a:pathLst>
                <a:path w="46301" h="32865" extrusionOk="0">
                  <a:moveTo>
                    <a:pt x="43433" y="0"/>
                  </a:moveTo>
                  <a:cubicBezTo>
                    <a:pt x="41982" y="2946"/>
                    <a:pt x="39235" y="8006"/>
                    <a:pt x="35206" y="13208"/>
                  </a:cubicBezTo>
                  <a:cubicBezTo>
                    <a:pt x="35042" y="13320"/>
                    <a:pt x="34893" y="13452"/>
                    <a:pt x="34769" y="13591"/>
                  </a:cubicBezTo>
                  <a:cubicBezTo>
                    <a:pt x="33468" y="15122"/>
                    <a:pt x="27106" y="16738"/>
                    <a:pt x="27106" y="16738"/>
                  </a:cubicBezTo>
                  <a:lnTo>
                    <a:pt x="27224" y="15535"/>
                  </a:lnTo>
                  <a:lnTo>
                    <a:pt x="27224" y="15535"/>
                  </a:lnTo>
                  <a:cubicBezTo>
                    <a:pt x="26117" y="15926"/>
                    <a:pt x="25014" y="16101"/>
                    <a:pt x="23927" y="16101"/>
                  </a:cubicBezTo>
                  <a:cubicBezTo>
                    <a:pt x="23280" y="16101"/>
                    <a:pt x="22639" y="16039"/>
                    <a:pt x="22006" y="15924"/>
                  </a:cubicBezTo>
                  <a:lnTo>
                    <a:pt x="22006" y="16848"/>
                  </a:lnTo>
                  <a:cubicBezTo>
                    <a:pt x="22006" y="16848"/>
                    <a:pt x="18260" y="17587"/>
                    <a:pt x="16244" y="18706"/>
                  </a:cubicBezTo>
                  <a:cubicBezTo>
                    <a:pt x="16244" y="18706"/>
                    <a:pt x="12664" y="21227"/>
                    <a:pt x="8601" y="25377"/>
                  </a:cubicBezTo>
                  <a:cubicBezTo>
                    <a:pt x="4882" y="23592"/>
                    <a:pt x="1377" y="21254"/>
                    <a:pt x="1377" y="21254"/>
                  </a:cubicBezTo>
                  <a:lnTo>
                    <a:pt x="1" y="24182"/>
                  </a:lnTo>
                  <a:cubicBezTo>
                    <a:pt x="1" y="24182"/>
                    <a:pt x="2792" y="27376"/>
                    <a:pt x="7903" y="29981"/>
                  </a:cubicBezTo>
                  <a:cubicBezTo>
                    <a:pt x="8146" y="30109"/>
                    <a:pt x="8429" y="30170"/>
                    <a:pt x="8727" y="30170"/>
                  </a:cubicBezTo>
                  <a:cubicBezTo>
                    <a:pt x="9189" y="30170"/>
                    <a:pt x="9689" y="30022"/>
                    <a:pt x="10136" y="29744"/>
                  </a:cubicBezTo>
                  <a:cubicBezTo>
                    <a:pt x="10739" y="29504"/>
                    <a:pt x="11464" y="29154"/>
                    <a:pt x="12340" y="28695"/>
                  </a:cubicBezTo>
                  <a:cubicBezTo>
                    <a:pt x="13017" y="28340"/>
                    <a:pt x="15100" y="27068"/>
                    <a:pt x="16918" y="25890"/>
                  </a:cubicBezTo>
                  <a:lnTo>
                    <a:pt x="18865" y="32864"/>
                  </a:lnTo>
                  <a:cubicBezTo>
                    <a:pt x="18865" y="32864"/>
                    <a:pt x="23883" y="32663"/>
                    <a:pt x="27890" y="32663"/>
                  </a:cubicBezTo>
                  <a:cubicBezTo>
                    <a:pt x="28625" y="32663"/>
                    <a:pt x="29326" y="32670"/>
                    <a:pt x="29955" y="32686"/>
                  </a:cubicBezTo>
                  <a:lnTo>
                    <a:pt x="31126" y="23463"/>
                  </a:lnTo>
                  <a:cubicBezTo>
                    <a:pt x="31126" y="23463"/>
                    <a:pt x="36434" y="21336"/>
                    <a:pt x="38092" y="18498"/>
                  </a:cubicBezTo>
                  <a:cubicBezTo>
                    <a:pt x="43136" y="10436"/>
                    <a:pt x="45369" y="3977"/>
                    <a:pt x="46301" y="726"/>
                  </a:cubicBezTo>
                  <a:lnTo>
                    <a:pt x="43433" y="0"/>
                  </a:ln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1"/>
            <p:cNvSpPr/>
            <p:nvPr/>
          </p:nvSpPr>
          <p:spPr>
            <a:xfrm flipH="1">
              <a:off x="7924630" y="1819195"/>
              <a:ext cx="456520" cy="368920"/>
            </a:xfrm>
            <a:custGeom>
              <a:avLst/>
              <a:gdLst/>
              <a:ahLst/>
              <a:cxnLst/>
              <a:rect l="l" t="t" r="r" b="b"/>
              <a:pathLst>
                <a:path w="7692" h="6216" extrusionOk="0">
                  <a:moveTo>
                    <a:pt x="2213" y="1"/>
                  </a:moveTo>
                  <a:cubicBezTo>
                    <a:pt x="2129" y="1"/>
                    <a:pt x="2066" y="27"/>
                    <a:pt x="2030" y="85"/>
                  </a:cubicBezTo>
                  <a:cubicBezTo>
                    <a:pt x="1676" y="650"/>
                    <a:pt x="3929" y="2532"/>
                    <a:pt x="4059" y="2642"/>
                  </a:cubicBezTo>
                  <a:cubicBezTo>
                    <a:pt x="3931" y="2560"/>
                    <a:pt x="1850" y="1239"/>
                    <a:pt x="957" y="1239"/>
                  </a:cubicBezTo>
                  <a:cubicBezTo>
                    <a:pt x="757" y="1239"/>
                    <a:pt x="617" y="1306"/>
                    <a:pt x="571" y="1467"/>
                  </a:cubicBezTo>
                  <a:cubicBezTo>
                    <a:pt x="447" y="1990"/>
                    <a:pt x="3197" y="3398"/>
                    <a:pt x="3365" y="3482"/>
                  </a:cubicBezTo>
                  <a:cubicBezTo>
                    <a:pt x="3216" y="3422"/>
                    <a:pt x="1302" y="2631"/>
                    <a:pt x="502" y="2631"/>
                  </a:cubicBezTo>
                  <a:cubicBezTo>
                    <a:pt x="318" y="2631"/>
                    <a:pt x="192" y="2673"/>
                    <a:pt x="161" y="2775"/>
                  </a:cubicBezTo>
                  <a:cubicBezTo>
                    <a:pt x="0" y="3306"/>
                    <a:pt x="2619" y="4311"/>
                    <a:pt x="2931" y="4430"/>
                  </a:cubicBezTo>
                  <a:cubicBezTo>
                    <a:pt x="2731" y="4374"/>
                    <a:pt x="1619" y="4073"/>
                    <a:pt x="907" y="4073"/>
                  </a:cubicBezTo>
                  <a:cubicBezTo>
                    <a:pt x="586" y="4073"/>
                    <a:pt x="347" y="4134"/>
                    <a:pt x="308" y="4306"/>
                  </a:cubicBezTo>
                  <a:cubicBezTo>
                    <a:pt x="172" y="4900"/>
                    <a:pt x="4625" y="5673"/>
                    <a:pt x="6315" y="6215"/>
                  </a:cubicBezTo>
                  <a:lnTo>
                    <a:pt x="7692" y="3288"/>
                  </a:lnTo>
                  <a:cubicBezTo>
                    <a:pt x="7692" y="3288"/>
                    <a:pt x="6173" y="575"/>
                    <a:pt x="5336" y="575"/>
                  </a:cubicBezTo>
                  <a:cubicBezTo>
                    <a:pt x="5333" y="575"/>
                    <a:pt x="5331" y="575"/>
                    <a:pt x="5328" y="575"/>
                  </a:cubicBezTo>
                  <a:cubicBezTo>
                    <a:pt x="4492" y="590"/>
                    <a:pt x="5447" y="2136"/>
                    <a:pt x="5447" y="2136"/>
                  </a:cubicBezTo>
                  <a:cubicBezTo>
                    <a:pt x="5447" y="2136"/>
                    <a:pt x="2972" y="1"/>
                    <a:pt x="2213"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61"/>
            <p:cNvSpPr/>
            <p:nvPr/>
          </p:nvSpPr>
          <p:spPr>
            <a:xfrm flipH="1">
              <a:off x="4992018" y="390075"/>
              <a:ext cx="437766" cy="444116"/>
            </a:xfrm>
            <a:custGeom>
              <a:avLst/>
              <a:gdLst/>
              <a:ahLst/>
              <a:cxnLst/>
              <a:rect l="l" t="t" r="r" b="b"/>
              <a:pathLst>
                <a:path w="7376" h="7483" extrusionOk="0">
                  <a:moveTo>
                    <a:pt x="3200" y="0"/>
                  </a:moveTo>
                  <a:cubicBezTo>
                    <a:pt x="2566" y="0"/>
                    <a:pt x="1437" y="3556"/>
                    <a:pt x="1437" y="3556"/>
                  </a:cubicBezTo>
                  <a:cubicBezTo>
                    <a:pt x="1437" y="3556"/>
                    <a:pt x="1440" y="2098"/>
                    <a:pt x="924" y="2098"/>
                  </a:cubicBezTo>
                  <a:cubicBezTo>
                    <a:pt x="863" y="2098"/>
                    <a:pt x="796" y="2118"/>
                    <a:pt x="721" y="2162"/>
                  </a:cubicBezTo>
                  <a:cubicBezTo>
                    <a:pt x="0" y="2586"/>
                    <a:pt x="128" y="5711"/>
                    <a:pt x="128" y="5711"/>
                  </a:cubicBezTo>
                  <a:lnTo>
                    <a:pt x="2831" y="7483"/>
                  </a:lnTo>
                  <a:cubicBezTo>
                    <a:pt x="3988" y="6136"/>
                    <a:pt x="7376" y="3144"/>
                    <a:pt x="6948" y="2710"/>
                  </a:cubicBezTo>
                  <a:cubicBezTo>
                    <a:pt x="6905" y="2666"/>
                    <a:pt x="6849" y="2647"/>
                    <a:pt x="6782" y="2647"/>
                  </a:cubicBezTo>
                  <a:cubicBezTo>
                    <a:pt x="6229" y="2647"/>
                    <a:pt x="4961" y="3993"/>
                    <a:pt x="4779" y="4188"/>
                  </a:cubicBezTo>
                  <a:cubicBezTo>
                    <a:pt x="4982" y="3923"/>
                    <a:pt x="6687" y="1696"/>
                    <a:pt x="6272" y="1328"/>
                  </a:cubicBezTo>
                  <a:cubicBezTo>
                    <a:pt x="6242" y="1301"/>
                    <a:pt x="6205" y="1289"/>
                    <a:pt x="6163" y="1289"/>
                  </a:cubicBezTo>
                  <a:cubicBezTo>
                    <a:pt x="5598" y="1289"/>
                    <a:pt x="4024" y="3459"/>
                    <a:pt x="3915" y="3609"/>
                  </a:cubicBezTo>
                  <a:cubicBezTo>
                    <a:pt x="4014" y="3449"/>
                    <a:pt x="5619" y="809"/>
                    <a:pt x="5239" y="430"/>
                  </a:cubicBezTo>
                  <a:cubicBezTo>
                    <a:pt x="5181" y="376"/>
                    <a:pt x="5115" y="352"/>
                    <a:pt x="5045" y="352"/>
                  </a:cubicBezTo>
                  <a:cubicBezTo>
                    <a:pt x="4300" y="352"/>
                    <a:pt x="2956" y="3105"/>
                    <a:pt x="2884" y="3258"/>
                  </a:cubicBezTo>
                  <a:cubicBezTo>
                    <a:pt x="2937" y="3096"/>
                    <a:pt x="3870" y="314"/>
                    <a:pt x="3273" y="18"/>
                  </a:cubicBezTo>
                  <a:cubicBezTo>
                    <a:pt x="3249" y="6"/>
                    <a:pt x="3225" y="0"/>
                    <a:pt x="3200"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61"/>
            <p:cNvSpPr/>
            <p:nvPr/>
          </p:nvSpPr>
          <p:spPr>
            <a:xfrm flipH="1">
              <a:off x="6374080" y="1498474"/>
              <a:ext cx="326306" cy="210099"/>
            </a:xfrm>
            <a:custGeom>
              <a:avLst/>
              <a:gdLst/>
              <a:ahLst/>
              <a:cxnLst/>
              <a:rect l="l" t="t" r="r" b="b"/>
              <a:pathLst>
                <a:path w="5498" h="3540" extrusionOk="0">
                  <a:moveTo>
                    <a:pt x="0" y="0"/>
                  </a:moveTo>
                  <a:lnTo>
                    <a:pt x="0" y="3362"/>
                  </a:lnTo>
                  <a:cubicBezTo>
                    <a:pt x="633" y="3477"/>
                    <a:pt x="1275" y="3539"/>
                    <a:pt x="1922" y="3539"/>
                  </a:cubicBezTo>
                  <a:cubicBezTo>
                    <a:pt x="3009" y="3539"/>
                    <a:pt x="4112" y="3364"/>
                    <a:pt x="5219" y="2973"/>
                  </a:cubicBezTo>
                  <a:lnTo>
                    <a:pt x="5497" y="116"/>
                  </a:lnTo>
                  <a:lnTo>
                    <a:pt x="0" y="0"/>
                  </a:ln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1"/>
            <p:cNvSpPr/>
            <p:nvPr/>
          </p:nvSpPr>
          <p:spPr>
            <a:xfrm flipH="1">
              <a:off x="6126345" y="589665"/>
              <a:ext cx="1033580" cy="1053997"/>
            </a:xfrm>
            <a:custGeom>
              <a:avLst/>
              <a:gdLst/>
              <a:ahLst/>
              <a:cxnLst/>
              <a:rect l="l" t="t" r="r" b="b"/>
              <a:pathLst>
                <a:path w="17415" h="17759" extrusionOk="0">
                  <a:moveTo>
                    <a:pt x="10600" y="1"/>
                  </a:moveTo>
                  <a:cubicBezTo>
                    <a:pt x="8716" y="1"/>
                    <a:pt x="6567" y="624"/>
                    <a:pt x="4470" y="1546"/>
                  </a:cubicBezTo>
                  <a:cubicBezTo>
                    <a:pt x="64" y="3487"/>
                    <a:pt x="1" y="7780"/>
                    <a:pt x="2023" y="12655"/>
                  </a:cubicBezTo>
                  <a:cubicBezTo>
                    <a:pt x="3590" y="16432"/>
                    <a:pt x="6354" y="17759"/>
                    <a:pt x="9182" y="17759"/>
                  </a:cubicBezTo>
                  <a:cubicBezTo>
                    <a:pt x="10004" y="17759"/>
                    <a:pt x="10831" y="17647"/>
                    <a:pt x="11636" y="17450"/>
                  </a:cubicBezTo>
                  <a:cubicBezTo>
                    <a:pt x="15440" y="16522"/>
                    <a:pt x="17415" y="12993"/>
                    <a:pt x="16856" y="9840"/>
                  </a:cubicBezTo>
                  <a:cubicBezTo>
                    <a:pt x="16166" y="5947"/>
                    <a:pt x="15436" y="2687"/>
                    <a:pt x="15436" y="2687"/>
                  </a:cubicBezTo>
                  <a:cubicBezTo>
                    <a:pt x="14423" y="753"/>
                    <a:pt x="12671" y="1"/>
                    <a:pt x="10600"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1"/>
            <p:cNvSpPr/>
            <p:nvPr/>
          </p:nvSpPr>
          <p:spPr>
            <a:xfrm flipH="1">
              <a:off x="6571836" y="739046"/>
              <a:ext cx="2493" cy="2196"/>
            </a:xfrm>
            <a:custGeom>
              <a:avLst/>
              <a:gdLst/>
              <a:ahLst/>
              <a:cxnLst/>
              <a:rect l="l" t="t" r="r" b="b"/>
              <a:pathLst>
                <a:path w="42" h="37" extrusionOk="0">
                  <a:moveTo>
                    <a:pt x="1" y="0"/>
                  </a:moveTo>
                  <a:lnTo>
                    <a:pt x="1" y="0"/>
                  </a:lnTo>
                  <a:cubicBezTo>
                    <a:pt x="1" y="0"/>
                    <a:pt x="15" y="14"/>
                    <a:pt x="41" y="37"/>
                  </a:cubicBezTo>
                  <a:cubicBezTo>
                    <a:pt x="16" y="13"/>
                    <a:pt x="1" y="0"/>
                    <a:pt x="1" y="0"/>
                  </a:cubicBezTo>
                  <a:close/>
                </a:path>
              </a:pathLst>
            </a:custGeom>
            <a:solidFill>
              <a:srgbClr val="E0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1"/>
            <p:cNvSpPr/>
            <p:nvPr/>
          </p:nvSpPr>
          <p:spPr>
            <a:xfrm flipH="1">
              <a:off x="6920567" y="1277993"/>
              <a:ext cx="247015" cy="259181"/>
            </a:xfrm>
            <a:custGeom>
              <a:avLst/>
              <a:gdLst/>
              <a:ahLst/>
              <a:cxnLst/>
              <a:rect l="l" t="t" r="r" b="b"/>
              <a:pathLst>
                <a:path w="4162" h="4367" extrusionOk="0">
                  <a:moveTo>
                    <a:pt x="2298" y="1"/>
                  </a:moveTo>
                  <a:cubicBezTo>
                    <a:pt x="1489" y="1"/>
                    <a:pt x="0" y="275"/>
                    <a:pt x="257" y="2337"/>
                  </a:cubicBezTo>
                  <a:cubicBezTo>
                    <a:pt x="434" y="3761"/>
                    <a:pt x="1280" y="4367"/>
                    <a:pt x="2150" y="4367"/>
                  </a:cubicBezTo>
                  <a:cubicBezTo>
                    <a:pt x="2995" y="4367"/>
                    <a:pt x="3863" y="3795"/>
                    <a:pt x="4161" y="2847"/>
                  </a:cubicBezTo>
                  <a:lnTo>
                    <a:pt x="2794" y="37"/>
                  </a:lnTo>
                  <a:cubicBezTo>
                    <a:pt x="2794" y="37"/>
                    <a:pt x="2590" y="1"/>
                    <a:pt x="2298"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1"/>
            <p:cNvSpPr/>
            <p:nvPr/>
          </p:nvSpPr>
          <p:spPr>
            <a:xfrm flipH="1">
              <a:off x="6756052" y="1004157"/>
              <a:ext cx="198348" cy="162204"/>
            </a:xfrm>
            <a:custGeom>
              <a:avLst/>
              <a:gdLst/>
              <a:ahLst/>
              <a:cxnLst/>
              <a:rect l="l" t="t" r="r" b="b"/>
              <a:pathLst>
                <a:path w="3342" h="2733" extrusionOk="0">
                  <a:moveTo>
                    <a:pt x="2579" y="1"/>
                  </a:moveTo>
                  <a:cubicBezTo>
                    <a:pt x="2266" y="1"/>
                    <a:pt x="1819" y="232"/>
                    <a:pt x="1149" y="881"/>
                  </a:cubicBezTo>
                  <a:cubicBezTo>
                    <a:pt x="0" y="1991"/>
                    <a:pt x="741" y="2588"/>
                    <a:pt x="741" y="2588"/>
                  </a:cubicBezTo>
                  <a:cubicBezTo>
                    <a:pt x="857" y="2686"/>
                    <a:pt x="984" y="2733"/>
                    <a:pt x="1126" y="2733"/>
                  </a:cubicBezTo>
                  <a:cubicBezTo>
                    <a:pt x="1484" y="2733"/>
                    <a:pt x="1931" y="2436"/>
                    <a:pt x="2494" y="1915"/>
                  </a:cubicBezTo>
                  <a:cubicBezTo>
                    <a:pt x="3151" y="1309"/>
                    <a:pt x="3342" y="654"/>
                    <a:pt x="3079" y="286"/>
                  </a:cubicBezTo>
                  <a:cubicBezTo>
                    <a:pt x="2958" y="118"/>
                    <a:pt x="2802" y="1"/>
                    <a:pt x="2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1"/>
            <p:cNvSpPr/>
            <p:nvPr/>
          </p:nvSpPr>
          <p:spPr>
            <a:xfrm flipH="1">
              <a:off x="6263574" y="912938"/>
              <a:ext cx="210811" cy="109738"/>
            </a:xfrm>
            <a:custGeom>
              <a:avLst/>
              <a:gdLst/>
              <a:ahLst/>
              <a:cxnLst/>
              <a:rect l="l" t="t" r="r" b="b"/>
              <a:pathLst>
                <a:path w="3552" h="1849" extrusionOk="0">
                  <a:moveTo>
                    <a:pt x="937" y="0"/>
                  </a:moveTo>
                  <a:cubicBezTo>
                    <a:pt x="256" y="0"/>
                    <a:pt x="62" y="281"/>
                    <a:pt x="35" y="635"/>
                  </a:cubicBezTo>
                  <a:cubicBezTo>
                    <a:pt x="0" y="1087"/>
                    <a:pt x="503" y="1548"/>
                    <a:pt x="1379" y="1726"/>
                  </a:cubicBezTo>
                  <a:cubicBezTo>
                    <a:pt x="1763" y="1805"/>
                    <a:pt x="2090" y="1849"/>
                    <a:pt x="2359" y="1849"/>
                  </a:cubicBezTo>
                  <a:cubicBezTo>
                    <a:pt x="2828" y="1849"/>
                    <a:pt x="3120" y="1715"/>
                    <a:pt x="3227" y="1393"/>
                  </a:cubicBezTo>
                  <a:cubicBezTo>
                    <a:pt x="3227" y="1393"/>
                    <a:pt x="3552" y="500"/>
                    <a:pt x="1994" y="145"/>
                  </a:cubicBezTo>
                  <a:cubicBezTo>
                    <a:pt x="1552" y="44"/>
                    <a:pt x="1207" y="0"/>
                    <a:pt x="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1"/>
            <p:cNvSpPr/>
            <p:nvPr/>
          </p:nvSpPr>
          <p:spPr>
            <a:xfrm flipH="1">
              <a:off x="6742167" y="1195557"/>
              <a:ext cx="74840" cy="82556"/>
            </a:xfrm>
            <a:custGeom>
              <a:avLst/>
              <a:gdLst/>
              <a:ahLst/>
              <a:cxnLst/>
              <a:rect l="l" t="t" r="r" b="b"/>
              <a:pathLst>
                <a:path w="1261" h="1391" extrusionOk="0">
                  <a:moveTo>
                    <a:pt x="592" y="1"/>
                  </a:moveTo>
                  <a:cubicBezTo>
                    <a:pt x="565" y="1"/>
                    <a:pt x="537" y="3"/>
                    <a:pt x="509" y="8"/>
                  </a:cubicBezTo>
                  <a:cubicBezTo>
                    <a:pt x="199" y="63"/>
                    <a:pt x="1" y="415"/>
                    <a:pt x="66" y="795"/>
                  </a:cubicBezTo>
                  <a:cubicBezTo>
                    <a:pt x="127" y="1141"/>
                    <a:pt x="388" y="1390"/>
                    <a:pt x="670" y="1390"/>
                  </a:cubicBezTo>
                  <a:cubicBezTo>
                    <a:pt x="697" y="1390"/>
                    <a:pt x="725" y="1388"/>
                    <a:pt x="752" y="1383"/>
                  </a:cubicBezTo>
                  <a:cubicBezTo>
                    <a:pt x="1062" y="1328"/>
                    <a:pt x="1261" y="976"/>
                    <a:pt x="1194" y="596"/>
                  </a:cubicBezTo>
                  <a:cubicBezTo>
                    <a:pt x="1134" y="250"/>
                    <a:pt x="874"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1"/>
            <p:cNvSpPr/>
            <p:nvPr/>
          </p:nvSpPr>
          <p:spPr>
            <a:xfrm flipH="1">
              <a:off x="6336932" y="1112884"/>
              <a:ext cx="74840" cy="82497"/>
            </a:xfrm>
            <a:custGeom>
              <a:avLst/>
              <a:gdLst/>
              <a:ahLst/>
              <a:cxnLst/>
              <a:rect l="l" t="t" r="r" b="b"/>
              <a:pathLst>
                <a:path w="1261" h="1390" extrusionOk="0">
                  <a:moveTo>
                    <a:pt x="593" y="0"/>
                  </a:moveTo>
                  <a:cubicBezTo>
                    <a:pt x="565" y="0"/>
                    <a:pt x="537" y="3"/>
                    <a:pt x="509" y="8"/>
                  </a:cubicBezTo>
                  <a:cubicBezTo>
                    <a:pt x="199" y="63"/>
                    <a:pt x="1" y="415"/>
                    <a:pt x="68" y="795"/>
                  </a:cubicBezTo>
                  <a:cubicBezTo>
                    <a:pt x="128" y="1140"/>
                    <a:pt x="388" y="1389"/>
                    <a:pt x="670" y="1389"/>
                  </a:cubicBezTo>
                  <a:cubicBezTo>
                    <a:pt x="697" y="1389"/>
                    <a:pt x="725" y="1387"/>
                    <a:pt x="752" y="1382"/>
                  </a:cubicBezTo>
                  <a:cubicBezTo>
                    <a:pt x="1062" y="1327"/>
                    <a:pt x="1261" y="975"/>
                    <a:pt x="1195" y="595"/>
                  </a:cubicBezTo>
                  <a:cubicBezTo>
                    <a:pt x="1134" y="249"/>
                    <a:pt x="874"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1"/>
            <p:cNvSpPr/>
            <p:nvPr/>
          </p:nvSpPr>
          <p:spPr>
            <a:xfrm flipH="1">
              <a:off x="6949708" y="1333662"/>
              <a:ext cx="180899" cy="132944"/>
            </a:xfrm>
            <a:custGeom>
              <a:avLst/>
              <a:gdLst/>
              <a:ahLst/>
              <a:cxnLst/>
              <a:rect l="l" t="t" r="r" b="b"/>
              <a:pathLst>
                <a:path w="3048" h="2240" extrusionOk="0">
                  <a:moveTo>
                    <a:pt x="1275" y="1"/>
                  </a:moveTo>
                  <a:cubicBezTo>
                    <a:pt x="1118" y="1"/>
                    <a:pt x="968" y="30"/>
                    <a:pt x="824" y="88"/>
                  </a:cubicBezTo>
                  <a:cubicBezTo>
                    <a:pt x="265" y="318"/>
                    <a:pt x="23" y="912"/>
                    <a:pt x="13" y="937"/>
                  </a:cubicBezTo>
                  <a:cubicBezTo>
                    <a:pt x="0" y="965"/>
                    <a:pt x="15" y="999"/>
                    <a:pt x="44" y="1010"/>
                  </a:cubicBezTo>
                  <a:cubicBezTo>
                    <a:pt x="51" y="1013"/>
                    <a:pt x="58" y="1014"/>
                    <a:pt x="64" y="1014"/>
                  </a:cubicBezTo>
                  <a:cubicBezTo>
                    <a:pt x="86" y="1014"/>
                    <a:pt x="108" y="1000"/>
                    <a:pt x="117" y="979"/>
                  </a:cubicBezTo>
                  <a:cubicBezTo>
                    <a:pt x="119" y="974"/>
                    <a:pt x="352" y="405"/>
                    <a:pt x="867" y="193"/>
                  </a:cubicBezTo>
                  <a:cubicBezTo>
                    <a:pt x="996" y="141"/>
                    <a:pt x="1131" y="115"/>
                    <a:pt x="1273" y="115"/>
                  </a:cubicBezTo>
                  <a:cubicBezTo>
                    <a:pt x="1461" y="115"/>
                    <a:pt x="1660" y="161"/>
                    <a:pt x="1869" y="252"/>
                  </a:cubicBezTo>
                  <a:cubicBezTo>
                    <a:pt x="2913" y="711"/>
                    <a:pt x="2555" y="2153"/>
                    <a:pt x="2551" y="2168"/>
                  </a:cubicBezTo>
                  <a:cubicBezTo>
                    <a:pt x="2542" y="2198"/>
                    <a:pt x="2561" y="2229"/>
                    <a:pt x="2591" y="2237"/>
                  </a:cubicBezTo>
                  <a:cubicBezTo>
                    <a:pt x="2595" y="2238"/>
                    <a:pt x="2600" y="2239"/>
                    <a:pt x="2604" y="2239"/>
                  </a:cubicBezTo>
                  <a:cubicBezTo>
                    <a:pt x="2608" y="2239"/>
                    <a:pt x="2611" y="2239"/>
                    <a:pt x="2614" y="2238"/>
                  </a:cubicBezTo>
                  <a:cubicBezTo>
                    <a:pt x="2636" y="2235"/>
                    <a:pt x="2655" y="2219"/>
                    <a:pt x="2661" y="2195"/>
                  </a:cubicBezTo>
                  <a:cubicBezTo>
                    <a:pt x="2665" y="2179"/>
                    <a:pt x="3048" y="645"/>
                    <a:pt x="1916" y="148"/>
                  </a:cubicBezTo>
                  <a:cubicBezTo>
                    <a:pt x="1692" y="50"/>
                    <a:pt x="1478" y="1"/>
                    <a:pt x="1275"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1"/>
            <p:cNvSpPr/>
            <p:nvPr/>
          </p:nvSpPr>
          <p:spPr>
            <a:xfrm flipH="1">
              <a:off x="6972144" y="1381794"/>
              <a:ext cx="100539" cy="34364"/>
            </a:xfrm>
            <a:custGeom>
              <a:avLst/>
              <a:gdLst/>
              <a:ahLst/>
              <a:cxnLst/>
              <a:rect l="l" t="t" r="r" b="b"/>
              <a:pathLst>
                <a:path w="1694" h="579" extrusionOk="0">
                  <a:moveTo>
                    <a:pt x="1058" y="1"/>
                  </a:moveTo>
                  <a:cubicBezTo>
                    <a:pt x="485" y="1"/>
                    <a:pt x="28" y="477"/>
                    <a:pt x="21" y="484"/>
                  </a:cubicBezTo>
                  <a:cubicBezTo>
                    <a:pt x="0" y="506"/>
                    <a:pt x="3" y="543"/>
                    <a:pt x="24" y="563"/>
                  </a:cubicBezTo>
                  <a:cubicBezTo>
                    <a:pt x="35" y="574"/>
                    <a:pt x="50" y="579"/>
                    <a:pt x="64" y="579"/>
                  </a:cubicBezTo>
                  <a:cubicBezTo>
                    <a:pt x="67" y="579"/>
                    <a:pt x="70" y="578"/>
                    <a:pt x="72" y="578"/>
                  </a:cubicBezTo>
                  <a:cubicBezTo>
                    <a:pt x="84" y="576"/>
                    <a:pt x="94" y="570"/>
                    <a:pt x="105" y="560"/>
                  </a:cubicBezTo>
                  <a:cubicBezTo>
                    <a:pt x="110" y="555"/>
                    <a:pt x="534" y="115"/>
                    <a:pt x="1056" y="115"/>
                  </a:cubicBezTo>
                  <a:cubicBezTo>
                    <a:pt x="1230" y="115"/>
                    <a:pt x="1414" y="163"/>
                    <a:pt x="1598" y="292"/>
                  </a:cubicBezTo>
                  <a:cubicBezTo>
                    <a:pt x="1607" y="298"/>
                    <a:pt x="1618" y="302"/>
                    <a:pt x="1630" y="302"/>
                  </a:cubicBezTo>
                  <a:cubicBezTo>
                    <a:pt x="1647" y="302"/>
                    <a:pt x="1665" y="293"/>
                    <a:pt x="1676" y="277"/>
                  </a:cubicBezTo>
                  <a:cubicBezTo>
                    <a:pt x="1694" y="252"/>
                    <a:pt x="1688" y="218"/>
                    <a:pt x="1662" y="199"/>
                  </a:cubicBezTo>
                  <a:cubicBezTo>
                    <a:pt x="1456" y="55"/>
                    <a:pt x="1250" y="1"/>
                    <a:pt x="1058"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1"/>
            <p:cNvSpPr/>
            <p:nvPr/>
          </p:nvSpPr>
          <p:spPr>
            <a:xfrm flipH="1">
              <a:off x="6474857" y="945699"/>
              <a:ext cx="170156" cy="329036"/>
            </a:xfrm>
            <a:custGeom>
              <a:avLst/>
              <a:gdLst/>
              <a:ahLst/>
              <a:cxnLst/>
              <a:rect l="l" t="t" r="r" b="b"/>
              <a:pathLst>
                <a:path w="2867" h="5544" extrusionOk="0">
                  <a:moveTo>
                    <a:pt x="58" y="1"/>
                  </a:moveTo>
                  <a:cubicBezTo>
                    <a:pt x="56" y="1"/>
                    <a:pt x="55" y="1"/>
                    <a:pt x="54" y="1"/>
                  </a:cubicBezTo>
                  <a:cubicBezTo>
                    <a:pt x="22" y="5"/>
                    <a:pt x="0" y="32"/>
                    <a:pt x="3" y="63"/>
                  </a:cubicBezTo>
                  <a:cubicBezTo>
                    <a:pt x="41" y="432"/>
                    <a:pt x="384" y="3667"/>
                    <a:pt x="710" y="4027"/>
                  </a:cubicBezTo>
                  <a:cubicBezTo>
                    <a:pt x="794" y="4119"/>
                    <a:pt x="915" y="4196"/>
                    <a:pt x="1084" y="4196"/>
                  </a:cubicBezTo>
                  <a:cubicBezTo>
                    <a:pt x="1272" y="4196"/>
                    <a:pt x="1520" y="4101"/>
                    <a:pt x="1845" y="3827"/>
                  </a:cubicBezTo>
                  <a:cubicBezTo>
                    <a:pt x="1858" y="3816"/>
                    <a:pt x="1866" y="3809"/>
                    <a:pt x="1871" y="3805"/>
                  </a:cubicBezTo>
                  <a:cubicBezTo>
                    <a:pt x="1974" y="3725"/>
                    <a:pt x="2076" y="3684"/>
                    <a:pt x="2171" y="3684"/>
                  </a:cubicBezTo>
                  <a:cubicBezTo>
                    <a:pt x="2240" y="3684"/>
                    <a:pt x="2306" y="3705"/>
                    <a:pt x="2367" y="3747"/>
                  </a:cubicBezTo>
                  <a:cubicBezTo>
                    <a:pt x="2611" y="3914"/>
                    <a:pt x="2743" y="4378"/>
                    <a:pt x="2643" y="4718"/>
                  </a:cubicBezTo>
                  <a:cubicBezTo>
                    <a:pt x="2514" y="5152"/>
                    <a:pt x="2105" y="5438"/>
                    <a:pt x="2101" y="5442"/>
                  </a:cubicBezTo>
                  <a:cubicBezTo>
                    <a:pt x="2075" y="5458"/>
                    <a:pt x="2068" y="5494"/>
                    <a:pt x="2087" y="5520"/>
                  </a:cubicBezTo>
                  <a:cubicBezTo>
                    <a:pt x="2098" y="5535"/>
                    <a:pt x="2115" y="5544"/>
                    <a:pt x="2133" y="5544"/>
                  </a:cubicBezTo>
                  <a:cubicBezTo>
                    <a:pt x="2136" y="5544"/>
                    <a:pt x="2139" y="5543"/>
                    <a:pt x="2143" y="5543"/>
                  </a:cubicBezTo>
                  <a:cubicBezTo>
                    <a:pt x="2151" y="5542"/>
                    <a:pt x="2158" y="5538"/>
                    <a:pt x="2167" y="5537"/>
                  </a:cubicBezTo>
                  <a:cubicBezTo>
                    <a:pt x="2184" y="5523"/>
                    <a:pt x="2614" y="5225"/>
                    <a:pt x="2752" y="4753"/>
                  </a:cubicBezTo>
                  <a:cubicBezTo>
                    <a:pt x="2867" y="4363"/>
                    <a:pt x="2717" y="3851"/>
                    <a:pt x="2433" y="3656"/>
                  </a:cubicBezTo>
                  <a:cubicBezTo>
                    <a:pt x="2352" y="3601"/>
                    <a:pt x="2264" y="3573"/>
                    <a:pt x="2173" y="3573"/>
                  </a:cubicBezTo>
                  <a:cubicBezTo>
                    <a:pt x="2053" y="3573"/>
                    <a:pt x="1927" y="3621"/>
                    <a:pt x="1803" y="3716"/>
                  </a:cubicBezTo>
                  <a:cubicBezTo>
                    <a:pt x="1797" y="3721"/>
                    <a:pt x="1787" y="3730"/>
                    <a:pt x="1774" y="3741"/>
                  </a:cubicBezTo>
                  <a:cubicBezTo>
                    <a:pt x="1503" y="3970"/>
                    <a:pt x="1274" y="4084"/>
                    <a:pt x="1089" y="4084"/>
                  </a:cubicBezTo>
                  <a:cubicBezTo>
                    <a:pt x="974" y="4084"/>
                    <a:pt x="875" y="4040"/>
                    <a:pt x="795" y="3951"/>
                  </a:cubicBezTo>
                  <a:cubicBezTo>
                    <a:pt x="540" y="3669"/>
                    <a:pt x="219" y="1042"/>
                    <a:pt x="116" y="52"/>
                  </a:cubicBezTo>
                  <a:cubicBezTo>
                    <a:pt x="112" y="22"/>
                    <a:pt x="87"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1"/>
            <p:cNvSpPr/>
            <p:nvPr/>
          </p:nvSpPr>
          <p:spPr>
            <a:xfrm flipH="1">
              <a:off x="6455094" y="1346659"/>
              <a:ext cx="161669" cy="42020"/>
            </a:xfrm>
            <a:custGeom>
              <a:avLst/>
              <a:gdLst/>
              <a:ahLst/>
              <a:cxnLst/>
              <a:rect l="l" t="t" r="r" b="b"/>
              <a:pathLst>
                <a:path w="2724" h="708" extrusionOk="0">
                  <a:moveTo>
                    <a:pt x="1440" y="0"/>
                  </a:moveTo>
                  <a:cubicBezTo>
                    <a:pt x="634" y="0"/>
                    <a:pt x="0" y="113"/>
                    <a:pt x="0" y="113"/>
                  </a:cubicBezTo>
                  <a:cubicBezTo>
                    <a:pt x="0" y="113"/>
                    <a:pt x="21" y="390"/>
                    <a:pt x="140" y="708"/>
                  </a:cubicBezTo>
                  <a:cubicBezTo>
                    <a:pt x="498" y="630"/>
                    <a:pt x="984" y="558"/>
                    <a:pt x="1542" y="558"/>
                  </a:cubicBezTo>
                  <a:cubicBezTo>
                    <a:pt x="1888" y="558"/>
                    <a:pt x="2260" y="586"/>
                    <a:pt x="2648" y="656"/>
                  </a:cubicBezTo>
                  <a:cubicBezTo>
                    <a:pt x="2724" y="361"/>
                    <a:pt x="2698" y="108"/>
                    <a:pt x="2698" y="108"/>
                  </a:cubicBezTo>
                  <a:cubicBezTo>
                    <a:pt x="2273" y="28"/>
                    <a:pt x="1836" y="0"/>
                    <a:pt x="1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1"/>
            <p:cNvSpPr/>
            <p:nvPr/>
          </p:nvSpPr>
          <p:spPr>
            <a:xfrm flipH="1">
              <a:off x="6459605" y="1379776"/>
              <a:ext cx="148850" cy="62021"/>
            </a:xfrm>
            <a:custGeom>
              <a:avLst/>
              <a:gdLst/>
              <a:ahLst/>
              <a:cxnLst/>
              <a:rect l="l" t="t" r="r" b="b"/>
              <a:pathLst>
                <a:path w="2508" h="1045" extrusionOk="0">
                  <a:moveTo>
                    <a:pt x="1402" y="0"/>
                  </a:moveTo>
                  <a:cubicBezTo>
                    <a:pt x="844" y="0"/>
                    <a:pt x="358" y="72"/>
                    <a:pt x="0" y="150"/>
                  </a:cubicBezTo>
                  <a:cubicBezTo>
                    <a:pt x="157" y="563"/>
                    <a:pt x="483" y="1044"/>
                    <a:pt x="1163" y="1044"/>
                  </a:cubicBezTo>
                  <a:cubicBezTo>
                    <a:pt x="1179" y="1044"/>
                    <a:pt x="1196" y="1044"/>
                    <a:pt x="1212" y="1043"/>
                  </a:cubicBezTo>
                  <a:cubicBezTo>
                    <a:pt x="2092" y="1016"/>
                    <a:pt x="2401" y="514"/>
                    <a:pt x="2508" y="98"/>
                  </a:cubicBezTo>
                  <a:cubicBezTo>
                    <a:pt x="2120" y="28"/>
                    <a:pt x="1748"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1"/>
            <p:cNvSpPr/>
            <p:nvPr/>
          </p:nvSpPr>
          <p:spPr>
            <a:xfrm flipH="1">
              <a:off x="5977451" y="1051102"/>
              <a:ext cx="264167" cy="257935"/>
            </a:xfrm>
            <a:custGeom>
              <a:avLst/>
              <a:gdLst/>
              <a:ahLst/>
              <a:cxnLst/>
              <a:rect l="l" t="t" r="r" b="b"/>
              <a:pathLst>
                <a:path w="4451" h="4346" extrusionOk="0">
                  <a:moveTo>
                    <a:pt x="1753" y="1"/>
                  </a:moveTo>
                  <a:cubicBezTo>
                    <a:pt x="809" y="1"/>
                    <a:pt x="0" y="847"/>
                    <a:pt x="0" y="847"/>
                  </a:cubicBezTo>
                  <a:lnTo>
                    <a:pt x="563" y="3921"/>
                  </a:lnTo>
                  <a:cubicBezTo>
                    <a:pt x="960" y="4212"/>
                    <a:pt x="1414" y="4345"/>
                    <a:pt x="1855" y="4345"/>
                  </a:cubicBezTo>
                  <a:cubicBezTo>
                    <a:pt x="3220" y="4345"/>
                    <a:pt x="4451" y="3064"/>
                    <a:pt x="3408" y="1198"/>
                  </a:cubicBezTo>
                  <a:cubicBezTo>
                    <a:pt x="2899" y="288"/>
                    <a:pt x="2303" y="1"/>
                    <a:pt x="1753"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1"/>
            <p:cNvSpPr/>
            <p:nvPr/>
          </p:nvSpPr>
          <p:spPr>
            <a:xfrm flipH="1">
              <a:off x="6071581" y="1099175"/>
              <a:ext cx="157456" cy="168257"/>
            </a:xfrm>
            <a:custGeom>
              <a:avLst/>
              <a:gdLst/>
              <a:ahLst/>
              <a:cxnLst/>
              <a:rect l="l" t="t" r="r" b="b"/>
              <a:pathLst>
                <a:path w="2653" h="2835" extrusionOk="0">
                  <a:moveTo>
                    <a:pt x="1771" y="1"/>
                  </a:moveTo>
                  <a:cubicBezTo>
                    <a:pt x="1671" y="1"/>
                    <a:pt x="1567" y="12"/>
                    <a:pt x="1462" y="38"/>
                  </a:cubicBezTo>
                  <a:cubicBezTo>
                    <a:pt x="1117" y="124"/>
                    <a:pt x="832" y="358"/>
                    <a:pt x="617" y="732"/>
                  </a:cubicBezTo>
                  <a:cubicBezTo>
                    <a:pt x="0" y="1802"/>
                    <a:pt x="1217" y="2814"/>
                    <a:pt x="1230" y="2822"/>
                  </a:cubicBezTo>
                  <a:cubicBezTo>
                    <a:pt x="1239" y="2831"/>
                    <a:pt x="1251" y="2835"/>
                    <a:pt x="1264" y="2835"/>
                  </a:cubicBezTo>
                  <a:cubicBezTo>
                    <a:pt x="1273" y="2835"/>
                    <a:pt x="1281" y="2833"/>
                    <a:pt x="1289" y="2829"/>
                  </a:cubicBezTo>
                  <a:cubicBezTo>
                    <a:pt x="1296" y="2825"/>
                    <a:pt x="1302" y="2820"/>
                    <a:pt x="1307" y="2815"/>
                  </a:cubicBezTo>
                  <a:cubicBezTo>
                    <a:pt x="1327" y="2790"/>
                    <a:pt x="1323" y="2754"/>
                    <a:pt x="1300" y="2736"/>
                  </a:cubicBezTo>
                  <a:cubicBezTo>
                    <a:pt x="1287" y="2726"/>
                    <a:pt x="143" y="1776"/>
                    <a:pt x="713" y="789"/>
                  </a:cubicBezTo>
                  <a:cubicBezTo>
                    <a:pt x="914" y="441"/>
                    <a:pt x="1175" y="226"/>
                    <a:pt x="1488" y="148"/>
                  </a:cubicBezTo>
                  <a:cubicBezTo>
                    <a:pt x="1582" y="124"/>
                    <a:pt x="1676" y="114"/>
                    <a:pt x="1766" y="114"/>
                  </a:cubicBezTo>
                  <a:cubicBezTo>
                    <a:pt x="2195" y="114"/>
                    <a:pt x="2553" y="333"/>
                    <a:pt x="2558" y="337"/>
                  </a:cubicBezTo>
                  <a:cubicBezTo>
                    <a:pt x="2567" y="343"/>
                    <a:pt x="2577" y="345"/>
                    <a:pt x="2587" y="345"/>
                  </a:cubicBezTo>
                  <a:cubicBezTo>
                    <a:pt x="2606" y="345"/>
                    <a:pt x="2624" y="336"/>
                    <a:pt x="2636" y="319"/>
                  </a:cubicBezTo>
                  <a:cubicBezTo>
                    <a:pt x="2653" y="293"/>
                    <a:pt x="2643" y="257"/>
                    <a:pt x="2617" y="241"/>
                  </a:cubicBezTo>
                  <a:cubicBezTo>
                    <a:pt x="2598" y="229"/>
                    <a:pt x="2227" y="1"/>
                    <a:pt x="1771"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1"/>
            <p:cNvSpPr/>
            <p:nvPr/>
          </p:nvSpPr>
          <p:spPr>
            <a:xfrm flipH="1">
              <a:off x="6105292" y="1163924"/>
              <a:ext cx="92111" cy="49676"/>
            </a:xfrm>
            <a:custGeom>
              <a:avLst/>
              <a:gdLst/>
              <a:ahLst/>
              <a:cxnLst/>
              <a:rect l="l" t="t" r="r" b="b"/>
              <a:pathLst>
                <a:path w="1552" h="837" extrusionOk="0">
                  <a:moveTo>
                    <a:pt x="1235" y="0"/>
                  </a:moveTo>
                  <a:cubicBezTo>
                    <a:pt x="871" y="0"/>
                    <a:pt x="235" y="101"/>
                    <a:pt x="11" y="762"/>
                  </a:cubicBezTo>
                  <a:cubicBezTo>
                    <a:pt x="1" y="792"/>
                    <a:pt x="17" y="823"/>
                    <a:pt x="47" y="833"/>
                  </a:cubicBezTo>
                  <a:cubicBezTo>
                    <a:pt x="53" y="836"/>
                    <a:pt x="59" y="837"/>
                    <a:pt x="65" y="837"/>
                  </a:cubicBezTo>
                  <a:cubicBezTo>
                    <a:pt x="88" y="837"/>
                    <a:pt x="109" y="822"/>
                    <a:pt x="117" y="799"/>
                  </a:cubicBezTo>
                  <a:cubicBezTo>
                    <a:pt x="319" y="204"/>
                    <a:pt x="895" y="113"/>
                    <a:pt x="1230" y="113"/>
                  </a:cubicBezTo>
                  <a:cubicBezTo>
                    <a:pt x="1376" y="113"/>
                    <a:pt x="1477" y="130"/>
                    <a:pt x="1480" y="131"/>
                  </a:cubicBezTo>
                  <a:cubicBezTo>
                    <a:pt x="1484" y="132"/>
                    <a:pt x="1488" y="132"/>
                    <a:pt x="1492" y="132"/>
                  </a:cubicBezTo>
                  <a:cubicBezTo>
                    <a:pt x="1500" y="132"/>
                    <a:pt x="1508" y="130"/>
                    <a:pt x="1515" y="127"/>
                  </a:cubicBezTo>
                  <a:cubicBezTo>
                    <a:pt x="1531" y="118"/>
                    <a:pt x="1542" y="105"/>
                    <a:pt x="1547" y="86"/>
                  </a:cubicBezTo>
                  <a:cubicBezTo>
                    <a:pt x="1552" y="55"/>
                    <a:pt x="1532" y="26"/>
                    <a:pt x="1501" y="19"/>
                  </a:cubicBezTo>
                  <a:cubicBezTo>
                    <a:pt x="1497" y="19"/>
                    <a:pt x="1391" y="0"/>
                    <a:pt x="1235"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1"/>
            <p:cNvSpPr/>
            <p:nvPr/>
          </p:nvSpPr>
          <p:spPr>
            <a:xfrm flipH="1">
              <a:off x="6680560" y="1335502"/>
              <a:ext cx="222266" cy="117988"/>
            </a:xfrm>
            <a:custGeom>
              <a:avLst/>
              <a:gdLst/>
              <a:ahLst/>
              <a:cxnLst/>
              <a:rect l="l" t="t" r="r" b="b"/>
              <a:pathLst>
                <a:path w="3745" h="1988" extrusionOk="0">
                  <a:moveTo>
                    <a:pt x="1814" y="0"/>
                  </a:moveTo>
                  <a:cubicBezTo>
                    <a:pt x="822" y="0"/>
                    <a:pt x="23" y="420"/>
                    <a:pt x="12" y="954"/>
                  </a:cubicBezTo>
                  <a:cubicBezTo>
                    <a:pt x="1" y="1502"/>
                    <a:pt x="823" y="1965"/>
                    <a:pt x="1851" y="1986"/>
                  </a:cubicBezTo>
                  <a:cubicBezTo>
                    <a:pt x="1876" y="1987"/>
                    <a:pt x="1901" y="1987"/>
                    <a:pt x="1926" y="1987"/>
                  </a:cubicBezTo>
                  <a:cubicBezTo>
                    <a:pt x="2920" y="1987"/>
                    <a:pt x="3721" y="1567"/>
                    <a:pt x="3733" y="1032"/>
                  </a:cubicBezTo>
                  <a:cubicBezTo>
                    <a:pt x="3744" y="484"/>
                    <a:pt x="2921" y="23"/>
                    <a:pt x="1893" y="1"/>
                  </a:cubicBezTo>
                  <a:cubicBezTo>
                    <a:pt x="1867" y="0"/>
                    <a:pt x="1841" y="0"/>
                    <a:pt x="1814" y="0"/>
                  </a:cubicBez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1"/>
            <p:cNvSpPr/>
            <p:nvPr/>
          </p:nvSpPr>
          <p:spPr>
            <a:xfrm flipH="1">
              <a:off x="6196569" y="1228674"/>
              <a:ext cx="228497" cy="139947"/>
            </a:xfrm>
            <a:custGeom>
              <a:avLst/>
              <a:gdLst/>
              <a:ahLst/>
              <a:cxnLst/>
              <a:rect l="l" t="t" r="r" b="b"/>
              <a:pathLst>
                <a:path w="3850" h="2358" extrusionOk="0">
                  <a:moveTo>
                    <a:pt x="2698" y="0"/>
                  </a:moveTo>
                  <a:cubicBezTo>
                    <a:pt x="2347" y="0"/>
                    <a:pt x="1935" y="88"/>
                    <a:pt x="1524" y="270"/>
                  </a:cubicBezTo>
                  <a:cubicBezTo>
                    <a:pt x="584" y="684"/>
                    <a:pt x="0" y="1426"/>
                    <a:pt x="222" y="1928"/>
                  </a:cubicBezTo>
                  <a:cubicBezTo>
                    <a:pt x="346" y="2211"/>
                    <a:pt x="699" y="2357"/>
                    <a:pt x="1151" y="2357"/>
                  </a:cubicBezTo>
                  <a:cubicBezTo>
                    <a:pt x="1503" y="2357"/>
                    <a:pt x="1914" y="2269"/>
                    <a:pt x="2325" y="2088"/>
                  </a:cubicBezTo>
                  <a:cubicBezTo>
                    <a:pt x="3266" y="1674"/>
                    <a:pt x="3849" y="930"/>
                    <a:pt x="3628" y="429"/>
                  </a:cubicBezTo>
                  <a:cubicBezTo>
                    <a:pt x="3504" y="147"/>
                    <a:pt x="3151" y="0"/>
                    <a:pt x="2698" y="0"/>
                  </a:cubicBezTo>
                  <a:close/>
                </a:path>
              </a:pathLst>
            </a:custGeom>
            <a:solidFill>
              <a:srgbClr val="DD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1"/>
            <p:cNvSpPr/>
            <p:nvPr/>
          </p:nvSpPr>
          <p:spPr>
            <a:xfrm flipH="1">
              <a:off x="6020700" y="457733"/>
              <a:ext cx="1289913" cy="825143"/>
            </a:xfrm>
            <a:custGeom>
              <a:avLst/>
              <a:gdLst/>
              <a:ahLst/>
              <a:cxnLst/>
              <a:rect l="l" t="t" r="r" b="b"/>
              <a:pathLst>
                <a:path w="21734" h="13903" extrusionOk="0">
                  <a:moveTo>
                    <a:pt x="13398" y="1"/>
                  </a:moveTo>
                  <a:cubicBezTo>
                    <a:pt x="10913" y="1"/>
                    <a:pt x="7979" y="674"/>
                    <a:pt x="5486" y="2273"/>
                  </a:cubicBezTo>
                  <a:cubicBezTo>
                    <a:pt x="5486" y="2273"/>
                    <a:pt x="184" y="4018"/>
                    <a:pt x="91" y="7322"/>
                  </a:cubicBezTo>
                  <a:cubicBezTo>
                    <a:pt x="0" y="10545"/>
                    <a:pt x="2002" y="13903"/>
                    <a:pt x="3869" y="13903"/>
                  </a:cubicBezTo>
                  <a:cubicBezTo>
                    <a:pt x="3915" y="13903"/>
                    <a:pt x="3962" y="13901"/>
                    <a:pt x="4008" y="13896"/>
                  </a:cubicBezTo>
                  <a:cubicBezTo>
                    <a:pt x="7119" y="13612"/>
                    <a:pt x="12097" y="4373"/>
                    <a:pt x="12097" y="4373"/>
                  </a:cubicBezTo>
                  <a:cubicBezTo>
                    <a:pt x="14620" y="7148"/>
                    <a:pt x="19252" y="10239"/>
                    <a:pt x="20630" y="10239"/>
                  </a:cubicBezTo>
                  <a:cubicBezTo>
                    <a:pt x="20754" y="10239"/>
                    <a:pt x="20852" y="10214"/>
                    <a:pt x="20919" y="10161"/>
                  </a:cubicBezTo>
                  <a:cubicBezTo>
                    <a:pt x="21734" y="9521"/>
                    <a:pt x="20217" y="2955"/>
                    <a:pt x="18142" y="1238"/>
                  </a:cubicBezTo>
                  <a:cubicBezTo>
                    <a:pt x="17201" y="461"/>
                    <a:pt x="15453" y="1"/>
                    <a:pt x="13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1"/>
            <p:cNvSpPr/>
            <p:nvPr/>
          </p:nvSpPr>
          <p:spPr>
            <a:xfrm flipH="1">
              <a:off x="6911903" y="408058"/>
              <a:ext cx="205292" cy="194431"/>
            </a:xfrm>
            <a:custGeom>
              <a:avLst/>
              <a:gdLst/>
              <a:ahLst/>
              <a:cxnLst/>
              <a:rect l="l" t="t" r="r" b="b"/>
              <a:pathLst>
                <a:path w="3459" h="3276" extrusionOk="0">
                  <a:moveTo>
                    <a:pt x="2290" y="1"/>
                  </a:moveTo>
                  <a:cubicBezTo>
                    <a:pt x="1491" y="1"/>
                    <a:pt x="2137" y="2655"/>
                    <a:pt x="2137" y="2655"/>
                  </a:cubicBezTo>
                  <a:cubicBezTo>
                    <a:pt x="2137" y="2655"/>
                    <a:pt x="1518" y="1322"/>
                    <a:pt x="884" y="1322"/>
                  </a:cubicBezTo>
                  <a:cubicBezTo>
                    <a:pt x="821" y="1322"/>
                    <a:pt x="758" y="1335"/>
                    <a:pt x="696" y="1363"/>
                  </a:cubicBezTo>
                  <a:cubicBezTo>
                    <a:pt x="1" y="1679"/>
                    <a:pt x="1835" y="3276"/>
                    <a:pt x="1835" y="3276"/>
                  </a:cubicBezTo>
                  <a:lnTo>
                    <a:pt x="2697" y="3104"/>
                  </a:lnTo>
                  <a:cubicBezTo>
                    <a:pt x="3422" y="2592"/>
                    <a:pt x="3458" y="358"/>
                    <a:pt x="2438" y="27"/>
                  </a:cubicBezTo>
                  <a:cubicBezTo>
                    <a:pt x="2384" y="9"/>
                    <a:pt x="2335" y="1"/>
                    <a:pt x="2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1"/>
            <p:cNvSpPr/>
            <p:nvPr/>
          </p:nvSpPr>
          <p:spPr>
            <a:xfrm flipH="1">
              <a:off x="5991200" y="2671740"/>
              <a:ext cx="1512060" cy="1243323"/>
            </a:xfrm>
            <a:custGeom>
              <a:avLst/>
              <a:gdLst/>
              <a:ahLst/>
              <a:cxnLst/>
              <a:rect l="l" t="t" r="r" b="b"/>
              <a:pathLst>
                <a:path w="25477" h="20949" extrusionOk="0">
                  <a:moveTo>
                    <a:pt x="16417" y="0"/>
                  </a:moveTo>
                  <a:cubicBezTo>
                    <a:pt x="12866" y="0"/>
                    <a:pt x="9495" y="355"/>
                    <a:pt x="9495" y="355"/>
                  </a:cubicBezTo>
                  <a:cubicBezTo>
                    <a:pt x="9495" y="355"/>
                    <a:pt x="9315" y="1424"/>
                    <a:pt x="4942" y="5205"/>
                  </a:cubicBezTo>
                  <a:cubicBezTo>
                    <a:pt x="569" y="8986"/>
                    <a:pt x="329" y="10807"/>
                    <a:pt x="329" y="10807"/>
                  </a:cubicBezTo>
                  <a:cubicBezTo>
                    <a:pt x="0" y="15492"/>
                    <a:pt x="3717" y="15433"/>
                    <a:pt x="5272" y="16494"/>
                  </a:cubicBezTo>
                  <a:cubicBezTo>
                    <a:pt x="7016" y="17685"/>
                    <a:pt x="8743" y="17759"/>
                    <a:pt x="10238" y="17759"/>
                  </a:cubicBezTo>
                  <a:cubicBezTo>
                    <a:pt x="10449" y="17759"/>
                    <a:pt x="10656" y="17757"/>
                    <a:pt x="10857" y="17757"/>
                  </a:cubicBezTo>
                  <a:cubicBezTo>
                    <a:pt x="11530" y="17757"/>
                    <a:pt x="12144" y="17773"/>
                    <a:pt x="12677" y="17916"/>
                  </a:cubicBezTo>
                  <a:cubicBezTo>
                    <a:pt x="15681" y="18718"/>
                    <a:pt x="18736" y="20944"/>
                    <a:pt x="20418" y="20944"/>
                  </a:cubicBezTo>
                  <a:cubicBezTo>
                    <a:pt x="20478" y="20944"/>
                    <a:pt x="20537" y="20941"/>
                    <a:pt x="20594" y="20935"/>
                  </a:cubicBezTo>
                  <a:cubicBezTo>
                    <a:pt x="20752" y="20944"/>
                    <a:pt x="20904" y="20949"/>
                    <a:pt x="21050" y="20949"/>
                  </a:cubicBezTo>
                  <a:cubicBezTo>
                    <a:pt x="25476" y="20949"/>
                    <a:pt x="25038" y="16947"/>
                    <a:pt x="25038" y="16947"/>
                  </a:cubicBezTo>
                  <a:cubicBezTo>
                    <a:pt x="25139" y="6815"/>
                    <a:pt x="21477" y="355"/>
                    <a:pt x="21477" y="355"/>
                  </a:cubicBezTo>
                  <a:cubicBezTo>
                    <a:pt x="20012" y="89"/>
                    <a:pt x="18192" y="0"/>
                    <a:pt x="16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1"/>
            <p:cNvSpPr/>
            <p:nvPr/>
          </p:nvSpPr>
          <p:spPr>
            <a:xfrm flipH="1">
              <a:off x="6812844" y="2781832"/>
              <a:ext cx="528809" cy="720034"/>
            </a:xfrm>
            <a:custGeom>
              <a:avLst/>
              <a:gdLst/>
              <a:ahLst/>
              <a:cxnLst/>
              <a:rect l="l" t="t" r="r" b="b"/>
              <a:pathLst>
                <a:path w="8910" h="12132" extrusionOk="0">
                  <a:moveTo>
                    <a:pt x="8835" y="1"/>
                  </a:moveTo>
                  <a:cubicBezTo>
                    <a:pt x="8812" y="1"/>
                    <a:pt x="8790" y="13"/>
                    <a:pt x="8778" y="35"/>
                  </a:cubicBezTo>
                  <a:cubicBezTo>
                    <a:pt x="6462" y="4440"/>
                    <a:pt x="3518" y="8474"/>
                    <a:pt x="26" y="12021"/>
                  </a:cubicBezTo>
                  <a:cubicBezTo>
                    <a:pt x="1" y="12047"/>
                    <a:pt x="1" y="12089"/>
                    <a:pt x="27" y="12113"/>
                  </a:cubicBezTo>
                  <a:cubicBezTo>
                    <a:pt x="40" y="12126"/>
                    <a:pt x="55" y="12132"/>
                    <a:pt x="73" y="12132"/>
                  </a:cubicBezTo>
                  <a:cubicBezTo>
                    <a:pt x="90" y="12132"/>
                    <a:pt x="106" y="12126"/>
                    <a:pt x="118" y="12113"/>
                  </a:cubicBezTo>
                  <a:cubicBezTo>
                    <a:pt x="3619" y="8558"/>
                    <a:pt x="6571" y="4514"/>
                    <a:pt x="8893" y="97"/>
                  </a:cubicBezTo>
                  <a:cubicBezTo>
                    <a:pt x="8910" y="64"/>
                    <a:pt x="8896" y="25"/>
                    <a:pt x="8865" y="8"/>
                  </a:cubicBezTo>
                  <a:cubicBezTo>
                    <a:pt x="8855" y="3"/>
                    <a:pt x="8845" y="1"/>
                    <a:pt x="88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1"/>
            <p:cNvSpPr/>
            <p:nvPr/>
          </p:nvSpPr>
          <p:spPr>
            <a:xfrm flipH="1">
              <a:off x="6810238" y="2914536"/>
              <a:ext cx="173896" cy="333962"/>
            </a:xfrm>
            <a:custGeom>
              <a:avLst/>
              <a:gdLst/>
              <a:ahLst/>
              <a:cxnLst/>
              <a:rect l="l" t="t" r="r" b="b"/>
              <a:pathLst>
                <a:path w="2930" h="5627" extrusionOk="0">
                  <a:moveTo>
                    <a:pt x="2856" y="1"/>
                  </a:moveTo>
                  <a:cubicBezTo>
                    <a:pt x="2828" y="1"/>
                    <a:pt x="2802" y="18"/>
                    <a:pt x="2794" y="46"/>
                  </a:cubicBezTo>
                  <a:cubicBezTo>
                    <a:pt x="2159" y="2005"/>
                    <a:pt x="1226" y="3849"/>
                    <a:pt x="22" y="5523"/>
                  </a:cubicBezTo>
                  <a:cubicBezTo>
                    <a:pt x="0" y="5553"/>
                    <a:pt x="9" y="5594"/>
                    <a:pt x="37" y="5615"/>
                  </a:cubicBezTo>
                  <a:cubicBezTo>
                    <a:pt x="48" y="5622"/>
                    <a:pt x="62" y="5626"/>
                    <a:pt x="74" y="5626"/>
                  </a:cubicBezTo>
                  <a:cubicBezTo>
                    <a:pt x="94" y="5626"/>
                    <a:pt x="114" y="5616"/>
                    <a:pt x="129" y="5599"/>
                  </a:cubicBezTo>
                  <a:cubicBezTo>
                    <a:pt x="1339" y="3914"/>
                    <a:pt x="2279" y="2060"/>
                    <a:pt x="2918" y="85"/>
                  </a:cubicBezTo>
                  <a:cubicBezTo>
                    <a:pt x="2929" y="52"/>
                    <a:pt x="2911" y="15"/>
                    <a:pt x="2876" y="4"/>
                  </a:cubicBezTo>
                  <a:cubicBezTo>
                    <a:pt x="2869" y="2"/>
                    <a:pt x="2862" y="1"/>
                    <a:pt x="2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1"/>
            <p:cNvSpPr/>
            <p:nvPr/>
          </p:nvSpPr>
          <p:spPr>
            <a:xfrm flipH="1">
              <a:off x="6643467" y="2932875"/>
              <a:ext cx="188199" cy="682762"/>
            </a:xfrm>
            <a:custGeom>
              <a:avLst/>
              <a:gdLst/>
              <a:ahLst/>
              <a:cxnLst/>
              <a:rect l="l" t="t" r="r" b="b"/>
              <a:pathLst>
                <a:path w="3171" h="11504" extrusionOk="0">
                  <a:moveTo>
                    <a:pt x="3100" y="0"/>
                  </a:moveTo>
                  <a:cubicBezTo>
                    <a:pt x="3069" y="0"/>
                    <a:pt x="3041" y="23"/>
                    <a:pt x="3036" y="55"/>
                  </a:cubicBezTo>
                  <a:cubicBezTo>
                    <a:pt x="2398" y="3921"/>
                    <a:pt x="1381" y="7744"/>
                    <a:pt x="14" y="11416"/>
                  </a:cubicBezTo>
                  <a:cubicBezTo>
                    <a:pt x="0" y="11450"/>
                    <a:pt x="18" y="11487"/>
                    <a:pt x="51" y="11499"/>
                  </a:cubicBezTo>
                  <a:cubicBezTo>
                    <a:pt x="58" y="11502"/>
                    <a:pt x="66" y="11504"/>
                    <a:pt x="73" y="11504"/>
                  </a:cubicBezTo>
                  <a:cubicBezTo>
                    <a:pt x="101" y="11504"/>
                    <a:pt x="125" y="11487"/>
                    <a:pt x="135" y="11462"/>
                  </a:cubicBezTo>
                  <a:cubicBezTo>
                    <a:pt x="1507" y="7782"/>
                    <a:pt x="2524" y="3951"/>
                    <a:pt x="3163" y="77"/>
                  </a:cubicBezTo>
                  <a:cubicBezTo>
                    <a:pt x="3171" y="40"/>
                    <a:pt x="3145" y="6"/>
                    <a:pt x="3110" y="1"/>
                  </a:cubicBezTo>
                  <a:cubicBezTo>
                    <a:pt x="3107" y="0"/>
                    <a:pt x="3103" y="0"/>
                    <a:pt x="3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1"/>
            <p:cNvSpPr/>
            <p:nvPr/>
          </p:nvSpPr>
          <p:spPr>
            <a:xfrm flipH="1">
              <a:off x="6479251" y="3084571"/>
              <a:ext cx="74069" cy="599257"/>
            </a:xfrm>
            <a:custGeom>
              <a:avLst/>
              <a:gdLst/>
              <a:ahLst/>
              <a:cxnLst/>
              <a:rect l="l" t="t" r="r" b="b"/>
              <a:pathLst>
                <a:path w="1248" h="10097" extrusionOk="0">
                  <a:moveTo>
                    <a:pt x="1048" y="0"/>
                  </a:moveTo>
                  <a:cubicBezTo>
                    <a:pt x="1012" y="1"/>
                    <a:pt x="984" y="32"/>
                    <a:pt x="986" y="68"/>
                  </a:cubicBezTo>
                  <a:cubicBezTo>
                    <a:pt x="1117" y="3414"/>
                    <a:pt x="788" y="6762"/>
                    <a:pt x="8" y="10018"/>
                  </a:cubicBezTo>
                  <a:cubicBezTo>
                    <a:pt x="0" y="10053"/>
                    <a:pt x="21" y="10088"/>
                    <a:pt x="57" y="10096"/>
                  </a:cubicBezTo>
                  <a:cubicBezTo>
                    <a:pt x="62" y="10097"/>
                    <a:pt x="67" y="10097"/>
                    <a:pt x="72" y="10097"/>
                  </a:cubicBezTo>
                  <a:cubicBezTo>
                    <a:pt x="102" y="10097"/>
                    <a:pt x="128" y="10078"/>
                    <a:pt x="135" y="10048"/>
                  </a:cubicBezTo>
                  <a:cubicBezTo>
                    <a:pt x="918" y="6780"/>
                    <a:pt x="1248" y="3420"/>
                    <a:pt x="1116" y="63"/>
                  </a:cubicBezTo>
                  <a:cubicBezTo>
                    <a:pt x="1114" y="27"/>
                    <a:pt x="1086" y="0"/>
                    <a:pt x="1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1"/>
            <p:cNvSpPr/>
            <p:nvPr/>
          </p:nvSpPr>
          <p:spPr>
            <a:xfrm flipH="1">
              <a:off x="6530053" y="2913468"/>
              <a:ext cx="87066" cy="633443"/>
            </a:xfrm>
            <a:custGeom>
              <a:avLst/>
              <a:gdLst/>
              <a:ahLst/>
              <a:cxnLst/>
              <a:rect l="l" t="t" r="r" b="b"/>
              <a:pathLst>
                <a:path w="1467" h="10673" extrusionOk="0">
                  <a:moveTo>
                    <a:pt x="1403" y="0"/>
                  </a:moveTo>
                  <a:cubicBezTo>
                    <a:pt x="1369" y="0"/>
                    <a:pt x="1336" y="26"/>
                    <a:pt x="1335" y="63"/>
                  </a:cubicBezTo>
                  <a:cubicBezTo>
                    <a:pt x="1170" y="3592"/>
                    <a:pt x="723" y="7136"/>
                    <a:pt x="6" y="10595"/>
                  </a:cubicBezTo>
                  <a:cubicBezTo>
                    <a:pt x="0" y="10630"/>
                    <a:pt x="22" y="10663"/>
                    <a:pt x="58" y="10672"/>
                  </a:cubicBezTo>
                  <a:cubicBezTo>
                    <a:pt x="62" y="10673"/>
                    <a:pt x="67" y="10673"/>
                    <a:pt x="70" y="10673"/>
                  </a:cubicBezTo>
                  <a:cubicBezTo>
                    <a:pt x="100" y="10673"/>
                    <a:pt x="128" y="10652"/>
                    <a:pt x="135" y="10621"/>
                  </a:cubicBezTo>
                  <a:cubicBezTo>
                    <a:pt x="852" y="7155"/>
                    <a:pt x="1300" y="3605"/>
                    <a:pt x="1466" y="68"/>
                  </a:cubicBezTo>
                  <a:cubicBezTo>
                    <a:pt x="1467" y="33"/>
                    <a:pt x="1440" y="2"/>
                    <a:pt x="1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1"/>
            <p:cNvSpPr/>
            <p:nvPr/>
          </p:nvSpPr>
          <p:spPr>
            <a:xfrm flipH="1">
              <a:off x="6194494" y="2918157"/>
              <a:ext cx="89084" cy="907461"/>
            </a:xfrm>
            <a:custGeom>
              <a:avLst/>
              <a:gdLst/>
              <a:ahLst/>
              <a:cxnLst/>
              <a:rect l="l" t="t" r="r" b="b"/>
              <a:pathLst>
                <a:path w="1501" h="15290" extrusionOk="0">
                  <a:moveTo>
                    <a:pt x="70" y="0"/>
                  </a:moveTo>
                  <a:cubicBezTo>
                    <a:pt x="66" y="0"/>
                    <a:pt x="62" y="1"/>
                    <a:pt x="58" y="1"/>
                  </a:cubicBezTo>
                  <a:cubicBezTo>
                    <a:pt x="22" y="9"/>
                    <a:pt x="1" y="44"/>
                    <a:pt x="8" y="80"/>
                  </a:cubicBezTo>
                  <a:cubicBezTo>
                    <a:pt x="1102" y="5059"/>
                    <a:pt x="1369" y="10152"/>
                    <a:pt x="804" y="15217"/>
                  </a:cubicBezTo>
                  <a:cubicBezTo>
                    <a:pt x="800" y="15253"/>
                    <a:pt x="826" y="15285"/>
                    <a:pt x="862" y="15289"/>
                  </a:cubicBezTo>
                  <a:lnTo>
                    <a:pt x="869" y="15289"/>
                  </a:lnTo>
                  <a:cubicBezTo>
                    <a:pt x="901" y="15289"/>
                    <a:pt x="930" y="15264"/>
                    <a:pt x="935" y="15231"/>
                  </a:cubicBezTo>
                  <a:cubicBezTo>
                    <a:pt x="1501" y="10150"/>
                    <a:pt x="1233" y="5043"/>
                    <a:pt x="136" y="50"/>
                  </a:cubicBezTo>
                  <a:cubicBezTo>
                    <a:pt x="129" y="20"/>
                    <a:pt x="100"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1"/>
            <p:cNvSpPr/>
            <p:nvPr/>
          </p:nvSpPr>
          <p:spPr>
            <a:xfrm flipH="1">
              <a:off x="6901515" y="2747113"/>
              <a:ext cx="292299" cy="296631"/>
            </a:xfrm>
            <a:custGeom>
              <a:avLst/>
              <a:gdLst/>
              <a:ahLst/>
              <a:cxnLst/>
              <a:rect l="l" t="t" r="r" b="b"/>
              <a:pathLst>
                <a:path w="4925" h="4998" extrusionOk="0">
                  <a:moveTo>
                    <a:pt x="4849" y="0"/>
                  </a:moveTo>
                  <a:cubicBezTo>
                    <a:pt x="4828" y="0"/>
                    <a:pt x="4808" y="10"/>
                    <a:pt x="4795" y="29"/>
                  </a:cubicBezTo>
                  <a:cubicBezTo>
                    <a:pt x="3555" y="1926"/>
                    <a:pt x="1911" y="3603"/>
                    <a:pt x="39" y="4877"/>
                  </a:cubicBezTo>
                  <a:cubicBezTo>
                    <a:pt x="9" y="4898"/>
                    <a:pt x="1" y="4939"/>
                    <a:pt x="22" y="4968"/>
                  </a:cubicBezTo>
                  <a:cubicBezTo>
                    <a:pt x="34" y="4987"/>
                    <a:pt x="55" y="4997"/>
                    <a:pt x="76" y="4997"/>
                  </a:cubicBezTo>
                  <a:cubicBezTo>
                    <a:pt x="88" y="4997"/>
                    <a:pt x="102" y="4993"/>
                    <a:pt x="113" y="4986"/>
                  </a:cubicBezTo>
                  <a:cubicBezTo>
                    <a:pt x="2000" y="3700"/>
                    <a:pt x="3656" y="2012"/>
                    <a:pt x="4905" y="101"/>
                  </a:cubicBezTo>
                  <a:cubicBezTo>
                    <a:pt x="4925" y="71"/>
                    <a:pt x="4915" y="30"/>
                    <a:pt x="4885" y="12"/>
                  </a:cubicBezTo>
                  <a:cubicBezTo>
                    <a:pt x="4874" y="4"/>
                    <a:pt x="4861" y="0"/>
                    <a:pt x="48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1"/>
            <p:cNvSpPr/>
            <p:nvPr/>
          </p:nvSpPr>
          <p:spPr>
            <a:xfrm flipH="1">
              <a:off x="5215249" y="708600"/>
              <a:ext cx="2806662" cy="1995288"/>
            </a:xfrm>
            <a:custGeom>
              <a:avLst/>
              <a:gdLst/>
              <a:ahLst/>
              <a:cxnLst/>
              <a:rect l="l" t="t" r="r" b="b"/>
              <a:pathLst>
                <a:path w="47290" h="33619" extrusionOk="0">
                  <a:moveTo>
                    <a:pt x="43774" y="1"/>
                  </a:moveTo>
                  <a:cubicBezTo>
                    <a:pt x="43766" y="1"/>
                    <a:pt x="43757" y="1"/>
                    <a:pt x="43749" y="2"/>
                  </a:cubicBezTo>
                  <a:cubicBezTo>
                    <a:pt x="43281" y="36"/>
                    <a:pt x="42062" y="2720"/>
                    <a:pt x="41026" y="4638"/>
                  </a:cubicBezTo>
                  <a:cubicBezTo>
                    <a:pt x="39988" y="6557"/>
                    <a:pt x="36649" y="12378"/>
                    <a:pt x="34992" y="13916"/>
                  </a:cubicBezTo>
                  <a:cubicBezTo>
                    <a:pt x="33335" y="15453"/>
                    <a:pt x="28818" y="16526"/>
                    <a:pt x="28093" y="17006"/>
                  </a:cubicBezTo>
                  <a:cubicBezTo>
                    <a:pt x="28093" y="17006"/>
                    <a:pt x="26719" y="18623"/>
                    <a:pt x="24705" y="18879"/>
                  </a:cubicBezTo>
                  <a:cubicBezTo>
                    <a:pt x="24555" y="18898"/>
                    <a:pt x="24410" y="18906"/>
                    <a:pt x="24268" y="18906"/>
                  </a:cubicBezTo>
                  <a:cubicBezTo>
                    <a:pt x="22508" y="18906"/>
                    <a:pt x="21421" y="17540"/>
                    <a:pt x="21421" y="17540"/>
                  </a:cubicBezTo>
                  <a:cubicBezTo>
                    <a:pt x="21421" y="17540"/>
                    <a:pt x="16798" y="18322"/>
                    <a:pt x="13374" y="21447"/>
                  </a:cubicBezTo>
                  <a:cubicBezTo>
                    <a:pt x="10174" y="24366"/>
                    <a:pt x="8748" y="25791"/>
                    <a:pt x="8235" y="25791"/>
                  </a:cubicBezTo>
                  <a:cubicBezTo>
                    <a:pt x="8199" y="25791"/>
                    <a:pt x="8167" y="25784"/>
                    <a:pt x="8140" y="25770"/>
                  </a:cubicBezTo>
                  <a:cubicBezTo>
                    <a:pt x="7741" y="25568"/>
                    <a:pt x="3970" y="22466"/>
                    <a:pt x="2544" y="22466"/>
                  </a:cubicBezTo>
                  <a:cubicBezTo>
                    <a:pt x="2486" y="22466"/>
                    <a:pt x="2432" y="22471"/>
                    <a:pt x="2382" y="22482"/>
                  </a:cubicBezTo>
                  <a:cubicBezTo>
                    <a:pt x="1109" y="22757"/>
                    <a:pt x="1" y="25118"/>
                    <a:pt x="170" y="25557"/>
                  </a:cubicBezTo>
                  <a:cubicBezTo>
                    <a:pt x="340" y="25998"/>
                    <a:pt x="2811" y="28193"/>
                    <a:pt x="4844" y="29512"/>
                  </a:cubicBezTo>
                  <a:cubicBezTo>
                    <a:pt x="6564" y="30627"/>
                    <a:pt x="7182" y="31678"/>
                    <a:pt x="8749" y="31678"/>
                  </a:cubicBezTo>
                  <a:cubicBezTo>
                    <a:pt x="9032" y="31678"/>
                    <a:pt x="9347" y="31644"/>
                    <a:pt x="9704" y="31569"/>
                  </a:cubicBezTo>
                  <a:cubicBezTo>
                    <a:pt x="11353" y="31226"/>
                    <a:pt x="13357" y="29566"/>
                    <a:pt x="14454" y="28907"/>
                  </a:cubicBezTo>
                  <a:cubicBezTo>
                    <a:pt x="15552" y="28249"/>
                    <a:pt x="17182" y="26637"/>
                    <a:pt x="17182" y="26637"/>
                  </a:cubicBezTo>
                  <a:cubicBezTo>
                    <a:pt x="17182" y="26637"/>
                    <a:pt x="17856" y="28922"/>
                    <a:pt x="17748" y="30775"/>
                  </a:cubicBezTo>
                  <a:cubicBezTo>
                    <a:pt x="17643" y="32628"/>
                    <a:pt x="17540" y="33571"/>
                    <a:pt x="18774" y="33618"/>
                  </a:cubicBezTo>
                  <a:lnTo>
                    <a:pt x="30216" y="33433"/>
                  </a:lnTo>
                  <a:cubicBezTo>
                    <a:pt x="30216" y="33433"/>
                    <a:pt x="30250" y="33458"/>
                    <a:pt x="30318" y="33458"/>
                  </a:cubicBezTo>
                  <a:cubicBezTo>
                    <a:pt x="30442" y="33458"/>
                    <a:pt x="30678" y="33376"/>
                    <a:pt x="31034" y="32916"/>
                  </a:cubicBezTo>
                  <a:cubicBezTo>
                    <a:pt x="31585" y="32202"/>
                    <a:pt x="32245" y="25173"/>
                    <a:pt x="32245" y="25173"/>
                  </a:cubicBezTo>
                  <a:cubicBezTo>
                    <a:pt x="32245" y="25173"/>
                    <a:pt x="38153" y="21453"/>
                    <a:pt x="41025" y="16552"/>
                  </a:cubicBezTo>
                  <a:cubicBezTo>
                    <a:pt x="43516" y="12299"/>
                    <a:pt x="45078" y="9147"/>
                    <a:pt x="45925" y="6310"/>
                  </a:cubicBezTo>
                  <a:cubicBezTo>
                    <a:pt x="46375" y="4799"/>
                    <a:pt x="46930" y="3169"/>
                    <a:pt x="47228" y="1693"/>
                  </a:cubicBezTo>
                  <a:cubicBezTo>
                    <a:pt x="47289" y="1387"/>
                    <a:pt x="44387" y="1"/>
                    <a:pt x="43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1"/>
            <p:cNvSpPr/>
            <p:nvPr/>
          </p:nvSpPr>
          <p:spPr>
            <a:xfrm flipH="1">
              <a:off x="6365295" y="2323422"/>
              <a:ext cx="416222" cy="193184"/>
            </a:xfrm>
            <a:custGeom>
              <a:avLst/>
              <a:gdLst/>
              <a:ahLst/>
              <a:cxnLst/>
              <a:rect l="l" t="t" r="r" b="b"/>
              <a:pathLst>
                <a:path w="7013" h="3255" extrusionOk="0">
                  <a:moveTo>
                    <a:pt x="76" y="1"/>
                  </a:moveTo>
                  <a:cubicBezTo>
                    <a:pt x="53" y="1"/>
                    <a:pt x="30" y="13"/>
                    <a:pt x="19" y="34"/>
                  </a:cubicBezTo>
                  <a:cubicBezTo>
                    <a:pt x="1" y="66"/>
                    <a:pt x="13" y="106"/>
                    <a:pt x="45" y="123"/>
                  </a:cubicBezTo>
                  <a:cubicBezTo>
                    <a:pt x="2245" y="1334"/>
                    <a:pt x="4557" y="2386"/>
                    <a:pt x="6917" y="3252"/>
                  </a:cubicBezTo>
                  <a:cubicBezTo>
                    <a:pt x="6923" y="3254"/>
                    <a:pt x="6930" y="3255"/>
                    <a:pt x="6937" y="3255"/>
                  </a:cubicBezTo>
                  <a:cubicBezTo>
                    <a:pt x="6947" y="3255"/>
                    <a:pt x="6957" y="3252"/>
                    <a:pt x="6967" y="3249"/>
                  </a:cubicBezTo>
                  <a:cubicBezTo>
                    <a:pt x="6982" y="3241"/>
                    <a:pt x="6994" y="3229"/>
                    <a:pt x="7000" y="3211"/>
                  </a:cubicBezTo>
                  <a:cubicBezTo>
                    <a:pt x="7013" y="3177"/>
                    <a:pt x="6995" y="3139"/>
                    <a:pt x="6961" y="3127"/>
                  </a:cubicBezTo>
                  <a:cubicBezTo>
                    <a:pt x="4609" y="2265"/>
                    <a:pt x="2301" y="1216"/>
                    <a:pt x="107" y="8"/>
                  </a:cubicBezTo>
                  <a:cubicBezTo>
                    <a:pt x="98" y="3"/>
                    <a:pt x="87" y="1"/>
                    <a:pt x="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1"/>
            <p:cNvSpPr/>
            <p:nvPr/>
          </p:nvSpPr>
          <p:spPr>
            <a:xfrm flipH="1">
              <a:off x="6529398" y="2421466"/>
              <a:ext cx="206123" cy="178109"/>
            </a:xfrm>
            <a:custGeom>
              <a:avLst/>
              <a:gdLst/>
              <a:ahLst/>
              <a:cxnLst/>
              <a:rect l="l" t="t" r="r" b="b"/>
              <a:pathLst>
                <a:path w="3473" h="3001" extrusionOk="0">
                  <a:moveTo>
                    <a:pt x="72" y="0"/>
                  </a:moveTo>
                  <a:cubicBezTo>
                    <a:pt x="56" y="0"/>
                    <a:pt x="39" y="7"/>
                    <a:pt x="26" y="19"/>
                  </a:cubicBezTo>
                  <a:cubicBezTo>
                    <a:pt x="0" y="45"/>
                    <a:pt x="0" y="87"/>
                    <a:pt x="26" y="112"/>
                  </a:cubicBezTo>
                  <a:cubicBezTo>
                    <a:pt x="1062" y="1147"/>
                    <a:pt x="2184" y="2113"/>
                    <a:pt x="3359" y="2988"/>
                  </a:cubicBezTo>
                  <a:cubicBezTo>
                    <a:pt x="3370" y="2996"/>
                    <a:pt x="3384" y="3001"/>
                    <a:pt x="3398" y="3001"/>
                  </a:cubicBezTo>
                  <a:cubicBezTo>
                    <a:pt x="3408" y="3001"/>
                    <a:pt x="3417" y="2999"/>
                    <a:pt x="3425" y="2994"/>
                  </a:cubicBezTo>
                  <a:cubicBezTo>
                    <a:pt x="3435" y="2989"/>
                    <a:pt x="3443" y="2983"/>
                    <a:pt x="3450" y="2974"/>
                  </a:cubicBezTo>
                  <a:cubicBezTo>
                    <a:pt x="3472" y="2946"/>
                    <a:pt x="3466" y="2905"/>
                    <a:pt x="3437" y="2884"/>
                  </a:cubicBezTo>
                  <a:cubicBezTo>
                    <a:pt x="2267" y="2013"/>
                    <a:pt x="1151" y="1050"/>
                    <a:pt x="118" y="19"/>
                  </a:cubicBezTo>
                  <a:cubicBezTo>
                    <a:pt x="105" y="7"/>
                    <a:pt x="89" y="0"/>
                    <a:pt x="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1"/>
            <p:cNvSpPr/>
            <p:nvPr/>
          </p:nvSpPr>
          <p:spPr>
            <a:xfrm flipH="1">
              <a:off x="6089981" y="1980208"/>
              <a:ext cx="32524" cy="274909"/>
            </a:xfrm>
            <a:custGeom>
              <a:avLst/>
              <a:gdLst/>
              <a:ahLst/>
              <a:cxnLst/>
              <a:rect l="l" t="t" r="r" b="b"/>
              <a:pathLst>
                <a:path w="548" h="4632" extrusionOk="0">
                  <a:moveTo>
                    <a:pt x="432" y="1"/>
                  </a:moveTo>
                  <a:cubicBezTo>
                    <a:pt x="430" y="1"/>
                    <a:pt x="428" y="1"/>
                    <a:pt x="426" y="1"/>
                  </a:cubicBezTo>
                  <a:cubicBezTo>
                    <a:pt x="390" y="2"/>
                    <a:pt x="362" y="32"/>
                    <a:pt x="363" y="69"/>
                  </a:cubicBezTo>
                  <a:cubicBezTo>
                    <a:pt x="418" y="1571"/>
                    <a:pt x="298" y="3078"/>
                    <a:pt x="8" y="4553"/>
                  </a:cubicBezTo>
                  <a:cubicBezTo>
                    <a:pt x="1" y="4589"/>
                    <a:pt x="24" y="4623"/>
                    <a:pt x="59" y="4630"/>
                  </a:cubicBezTo>
                  <a:cubicBezTo>
                    <a:pt x="64" y="4632"/>
                    <a:pt x="69" y="4632"/>
                    <a:pt x="72" y="4632"/>
                  </a:cubicBezTo>
                  <a:cubicBezTo>
                    <a:pt x="103" y="4632"/>
                    <a:pt x="131" y="4610"/>
                    <a:pt x="136" y="4578"/>
                  </a:cubicBezTo>
                  <a:cubicBezTo>
                    <a:pt x="429" y="3095"/>
                    <a:pt x="548" y="1576"/>
                    <a:pt x="493" y="63"/>
                  </a:cubicBezTo>
                  <a:cubicBezTo>
                    <a:pt x="492" y="29"/>
                    <a:pt x="470" y="1"/>
                    <a:pt x="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1"/>
            <p:cNvSpPr/>
            <p:nvPr/>
          </p:nvSpPr>
          <p:spPr>
            <a:xfrm flipH="1">
              <a:off x="6107132" y="2011247"/>
              <a:ext cx="62614" cy="198348"/>
            </a:xfrm>
            <a:custGeom>
              <a:avLst/>
              <a:gdLst/>
              <a:ahLst/>
              <a:cxnLst/>
              <a:rect l="l" t="t" r="r" b="b"/>
              <a:pathLst>
                <a:path w="1055" h="3342" extrusionOk="0">
                  <a:moveTo>
                    <a:pt x="74" y="0"/>
                  </a:moveTo>
                  <a:cubicBezTo>
                    <a:pt x="64" y="0"/>
                    <a:pt x="54" y="2"/>
                    <a:pt x="45" y="7"/>
                  </a:cubicBezTo>
                  <a:cubicBezTo>
                    <a:pt x="12" y="23"/>
                    <a:pt x="0" y="62"/>
                    <a:pt x="16" y="95"/>
                  </a:cubicBezTo>
                  <a:cubicBezTo>
                    <a:pt x="516" y="1080"/>
                    <a:pt x="829" y="2181"/>
                    <a:pt x="923" y="3282"/>
                  </a:cubicBezTo>
                  <a:cubicBezTo>
                    <a:pt x="927" y="3315"/>
                    <a:pt x="954" y="3341"/>
                    <a:pt x="988" y="3341"/>
                  </a:cubicBezTo>
                  <a:lnTo>
                    <a:pt x="992" y="3341"/>
                  </a:lnTo>
                  <a:cubicBezTo>
                    <a:pt x="1028" y="3338"/>
                    <a:pt x="1054" y="3306"/>
                    <a:pt x="1051" y="3271"/>
                  </a:cubicBezTo>
                  <a:cubicBezTo>
                    <a:pt x="956" y="2154"/>
                    <a:pt x="639" y="1035"/>
                    <a:pt x="132" y="36"/>
                  </a:cubicBezTo>
                  <a:cubicBezTo>
                    <a:pt x="121" y="13"/>
                    <a:pt x="98"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1"/>
            <p:cNvSpPr/>
            <p:nvPr/>
          </p:nvSpPr>
          <p:spPr>
            <a:xfrm flipH="1">
              <a:off x="5669905" y="1523816"/>
              <a:ext cx="235323" cy="369454"/>
            </a:xfrm>
            <a:custGeom>
              <a:avLst/>
              <a:gdLst/>
              <a:ahLst/>
              <a:cxnLst/>
              <a:rect l="l" t="t" r="r" b="b"/>
              <a:pathLst>
                <a:path w="3965" h="6225" extrusionOk="0">
                  <a:moveTo>
                    <a:pt x="3891" y="1"/>
                  </a:moveTo>
                  <a:cubicBezTo>
                    <a:pt x="3864" y="1"/>
                    <a:pt x="3838" y="17"/>
                    <a:pt x="3829" y="44"/>
                  </a:cubicBezTo>
                  <a:cubicBezTo>
                    <a:pt x="3023" y="2303"/>
                    <a:pt x="1707" y="4402"/>
                    <a:pt x="26" y="6113"/>
                  </a:cubicBezTo>
                  <a:cubicBezTo>
                    <a:pt x="1" y="6140"/>
                    <a:pt x="1" y="6181"/>
                    <a:pt x="27" y="6205"/>
                  </a:cubicBezTo>
                  <a:cubicBezTo>
                    <a:pt x="40" y="6218"/>
                    <a:pt x="56" y="6224"/>
                    <a:pt x="73" y="6224"/>
                  </a:cubicBezTo>
                  <a:cubicBezTo>
                    <a:pt x="88" y="6224"/>
                    <a:pt x="105" y="6218"/>
                    <a:pt x="117" y="6205"/>
                  </a:cubicBezTo>
                  <a:cubicBezTo>
                    <a:pt x="1813" y="4481"/>
                    <a:pt x="3139" y="2366"/>
                    <a:pt x="3952" y="88"/>
                  </a:cubicBezTo>
                  <a:cubicBezTo>
                    <a:pt x="3964" y="55"/>
                    <a:pt x="3946" y="17"/>
                    <a:pt x="3912" y="5"/>
                  </a:cubicBezTo>
                  <a:cubicBezTo>
                    <a:pt x="3905" y="2"/>
                    <a:pt x="3898" y="1"/>
                    <a:pt x="3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1"/>
            <p:cNvSpPr/>
            <p:nvPr/>
          </p:nvSpPr>
          <p:spPr>
            <a:xfrm flipH="1">
              <a:off x="7189241" y="2110360"/>
              <a:ext cx="168613" cy="286839"/>
            </a:xfrm>
            <a:custGeom>
              <a:avLst/>
              <a:gdLst/>
              <a:ahLst/>
              <a:cxnLst/>
              <a:rect l="l" t="t" r="r" b="b"/>
              <a:pathLst>
                <a:path w="2841" h="4833" extrusionOk="0">
                  <a:moveTo>
                    <a:pt x="2770" y="1"/>
                  </a:moveTo>
                  <a:cubicBezTo>
                    <a:pt x="2741" y="1"/>
                    <a:pt x="2713" y="21"/>
                    <a:pt x="2706" y="52"/>
                  </a:cubicBezTo>
                  <a:cubicBezTo>
                    <a:pt x="2323" y="1830"/>
                    <a:pt x="1371" y="3488"/>
                    <a:pt x="29" y="4718"/>
                  </a:cubicBezTo>
                  <a:cubicBezTo>
                    <a:pt x="3" y="4743"/>
                    <a:pt x="0" y="4785"/>
                    <a:pt x="24" y="4811"/>
                  </a:cubicBezTo>
                  <a:cubicBezTo>
                    <a:pt x="38" y="4825"/>
                    <a:pt x="56" y="4832"/>
                    <a:pt x="73" y="4832"/>
                  </a:cubicBezTo>
                  <a:cubicBezTo>
                    <a:pt x="89" y="4832"/>
                    <a:pt x="104" y="4825"/>
                    <a:pt x="116" y="4814"/>
                  </a:cubicBezTo>
                  <a:cubicBezTo>
                    <a:pt x="1479" y="3567"/>
                    <a:pt x="2443" y="1885"/>
                    <a:pt x="2833" y="79"/>
                  </a:cubicBezTo>
                  <a:cubicBezTo>
                    <a:pt x="2841" y="44"/>
                    <a:pt x="2819" y="10"/>
                    <a:pt x="2783" y="2"/>
                  </a:cubicBezTo>
                  <a:cubicBezTo>
                    <a:pt x="2779" y="1"/>
                    <a:pt x="2775" y="1"/>
                    <a:pt x="2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1"/>
            <p:cNvSpPr/>
            <p:nvPr/>
          </p:nvSpPr>
          <p:spPr>
            <a:xfrm flipH="1">
              <a:off x="7280165" y="2113209"/>
              <a:ext cx="74722" cy="166774"/>
            </a:xfrm>
            <a:custGeom>
              <a:avLst/>
              <a:gdLst/>
              <a:ahLst/>
              <a:cxnLst/>
              <a:rect l="l" t="t" r="r" b="b"/>
              <a:pathLst>
                <a:path w="1259" h="2810" extrusionOk="0">
                  <a:moveTo>
                    <a:pt x="1185" y="0"/>
                  </a:moveTo>
                  <a:cubicBezTo>
                    <a:pt x="1160" y="0"/>
                    <a:pt x="1135" y="16"/>
                    <a:pt x="1125" y="41"/>
                  </a:cubicBezTo>
                  <a:lnTo>
                    <a:pt x="15" y="2719"/>
                  </a:lnTo>
                  <a:cubicBezTo>
                    <a:pt x="1" y="2752"/>
                    <a:pt x="18" y="2790"/>
                    <a:pt x="51" y="2804"/>
                  </a:cubicBezTo>
                  <a:cubicBezTo>
                    <a:pt x="58" y="2808"/>
                    <a:pt x="67" y="2809"/>
                    <a:pt x="76" y="2809"/>
                  </a:cubicBezTo>
                  <a:cubicBezTo>
                    <a:pt x="102" y="2809"/>
                    <a:pt x="125" y="2793"/>
                    <a:pt x="135" y="2769"/>
                  </a:cubicBezTo>
                  <a:lnTo>
                    <a:pt x="1245" y="90"/>
                  </a:lnTo>
                  <a:cubicBezTo>
                    <a:pt x="1258" y="57"/>
                    <a:pt x="1242" y="20"/>
                    <a:pt x="1209" y="5"/>
                  </a:cubicBezTo>
                  <a:cubicBezTo>
                    <a:pt x="1202" y="2"/>
                    <a:pt x="1193" y="0"/>
                    <a:pt x="1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3" name="Google Shape;1483;p61"/>
          <p:cNvSpPr txBox="1">
            <a:spLocks noGrp="1"/>
          </p:cNvSpPr>
          <p:nvPr>
            <p:ph type="title"/>
          </p:nvPr>
        </p:nvSpPr>
        <p:spPr>
          <a:xfrm>
            <a:off x="754290" y="2228150"/>
            <a:ext cx="3852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vi-VN" altLang="en-GB" sz="4000" b="1" dirty="0" smtClean="0">
                <a:solidFill>
                  <a:schemeClr val="tx1"/>
                </a:solidFill>
                <a:latin typeface="Times New Roman" panose="02020603050405020304" charset="0"/>
                <a:cs typeface="Times New Roman" panose="02020603050405020304" charset="0"/>
              </a:rPr>
              <a:t>0</a:t>
            </a:r>
            <a:r>
              <a:rPr lang="en-US" altLang="en-GB" sz="4000" b="1" dirty="0" smtClean="0">
                <a:solidFill>
                  <a:schemeClr val="tx1"/>
                </a:solidFill>
                <a:latin typeface="Times New Roman" panose="02020603050405020304" charset="0"/>
                <a:cs typeface="Times New Roman" panose="02020603050405020304" charset="0"/>
              </a:rPr>
              <a:t>5</a:t>
            </a:r>
            <a:r>
              <a:rPr lang="vi-VN" altLang="en-GB" sz="4000" b="1" dirty="0" smtClean="0">
                <a:solidFill>
                  <a:schemeClr val="tx1"/>
                </a:solidFill>
                <a:latin typeface="Times New Roman" panose="02020603050405020304" charset="0"/>
                <a:cs typeface="Times New Roman" panose="02020603050405020304" charset="0"/>
              </a:rPr>
              <a:t>. </a:t>
            </a:r>
            <a:r>
              <a:rPr lang="vi-VN" altLang="en-GB" sz="4000" b="1" dirty="0">
                <a:solidFill>
                  <a:schemeClr val="tx1"/>
                </a:solidFill>
                <a:latin typeface="Times New Roman" panose="02020603050405020304" charset="0"/>
                <a:cs typeface="Times New Roman" panose="02020603050405020304" charset="0"/>
              </a:rPr>
              <a:t/>
            </a:r>
            <a:br>
              <a:rPr lang="vi-VN" altLang="en-GB" sz="4000" b="1" dirty="0">
                <a:solidFill>
                  <a:schemeClr val="tx1"/>
                </a:solidFill>
                <a:latin typeface="Times New Roman" panose="02020603050405020304" charset="0"/>
                <a:cs typeface="Times New Roman" panose="02020603050405020304" charset="0"/>
              </a:rPr>
            </a:br>
            <a:r>
              <a:rPr lang="vi-VN" altLang="en-GB" sz="4000" b="1" dirty="0">
                <a:solidFill>
                  <a:schemeClr val="tx1"/>
                </a:solidFill>
                <a:latin typeface="Times New Roman" panose="02020603050405020304" charset="0"/>
                <a:cs typeface="Times New Roman" panose="02020603050405020304" charset="0"/>
              </a:rPr>
              <a:t>VẬN DỤNG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vi-VN" altLang="en-US"/>
              <a:t>Nhanh trí </a:t>
            </a:r>
          </a:p>
        </p:txBody>
      </p:sp>
      <p:sp>
        <p:nvSpPr>
          <p:cNvPr id="5" name="Text Box 4"/>
          <p:cNvSpPr txBox="1"/>
          <p:nvPr/>
        </p:nvSpPr>
        <p:spPr>
          <a:xfrm>
            <a:off x="737235" y="1410970"/>
            <a:ext cx="7630160" cy="3448685"/>
          </a:xfrm>
          <a:prstGeom prst="rect">
            <a:avLst/>
          </a:prstGeom>
          <a:noFill/>
        </p:spPr>
        <p:txBody>
          <a:bodyPr wrap="square" rtlCol="0">
            <a:spAutoFit/>
          </a:bodyPr>
          <a:lstStyle/>
          <a:p>
            <a:pPr algn="just">
              <a:lnSpc>
                <a:spcPct val="130000"/>
              </a:lnSpc>
            </a:pPr>
            <a:r>
              <a:rPr lang="vi-VN" altLang="en-US" sz="2400">
                <a:latin typeface="Times New Roman" panose="02020603050405020304" charset="0"/>
                <a:cs typeface="Times New Roman" panose="02020603050405020304" charset="0"/>
              </a:rPr>
              <a:t>Câu 1: Tự làm lấy, tự giải quyết công việc của mình, tự lo liệu, tạo dựng cho cuộc sống, không trông chờ, dựa dẫm, phụ thuộc vào người khác là</a:t>
            </a:r>
          </a:p>
          <a:p>
            <a:pPr algn="just">
              <a:lnSpc>
                <a:spcPct val="130000"/>
              </a:lnSpc>
            </a:pPr>
            <a:r>
              <a:rPr lang="vi-VN" altLang="en-US" sz="2400">
                <a:latin typeface="Times New Roman" panose="02020603050405020304" charset="0"/>
                <a:cs typeface="Times New Roman" panose="02020603050405020304" charset="0"/>
              </a:rPr>
              <a:t>A. tự lập.</a:t>
            </a:r>
          </a:p>
          <a:p>
            <a:pPr algn="just">
              <a:lnSpc>
                <a:spcPct val="130000"/>
              </a:lnSpc>
            </a:pPr>
            <a:r>
              <a:rPr lang="vi-VN" altLang="en-US" sz="2400">
                <a:latin typeface="Times New Roman" panose="02020603050405020304" charset="0"/>
                <a:cs typeface="Times New Roman" panose="02020603050405020304" charset="0"/>
              </a:rPr>
              <a:t>B. yêu thương con người.</a:t>
            </a:r>
          </a:p>
          <a:p>
            <a:pPr algn="just">
              <a:lnSpc>
                <a:spcPct val="130000"/>
              </a:lnSpc>
            </a:pPr>
            <a:r>
              <a:rPr lang="vi-VN" altLang="en-US" sz="2400">
                <a:latin typeface="Times New Roman" panose="02020603050405020304" charset="0"/>
                <a:cs typeface="Times New Roman" panose="02020603050405020304" charset="0"/>
              </a:rPr>
              <a:t>C. siêng năng, kiên trì.</a:t>
            </a:r>
          </a:p>
          <a:p>
            <a:pPr algn="just">
              <a:lnSpc>
                <a:spcPct val="130000"/>
              </a:lnSpc>
            </a:pPr>
            <a:r>
              <a:rPr lang="vi-VN" altLang="en-US" sz="2400">
                <a:latin typeface="Times New Roman" panose="02020603050405020304" charset="0"/>
                <a:cs typeface="Times New Roman" panose="02020603050405020304" charset="0"/>
              </a:rPr>
              <a:t>D. tự hào về truyền thống gia đình, dòng họ.</a:t>
            </a:r>
          </a:p>
        </p:txBody>
      </p:sp>
      <p:sp>
        <p:nvSpPr>
          <p:cNvPr id="7" name="Smiley Face 6"/>
          <p:cNvSpPr/>
          <p:nvPr/>
        </p:nvSpPr>
        <p:spPr>
          <a:xfrm>
            <a:off x="737235" y="2971800"/>
            <a:ext cx="372745" cy="327025"/>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vi-VN" altLang="en-US">
                <a:sym typeface="+mn-ea"/>
              </a:rPr>
              <a:t>Nhanh trí</a:t>
            </a:r>
            <a:endParaRPr lang="en-US"/>
          </a:p>
        </p:txBody>
      </p:sp>
      <p:sp>
        <p:nvSpPr>
          <p:cNvPr id="6" name="Text Box 5"/>
          <p:cNvSpPr txBox="1"/>
          <p:nvPr/>
        </p:nvSpPr>
        <p:spPr>
          <a:xfrm>
            <a:off x="720090" y="1544955"/>
            <a:ext cx="7630160" cy="2675255"/>
          </a:xfrm>
          <a:prstGeom prst="rect">
            <a:avLst/>
          </a:prstGeom>
          <a:noFill/>
        </p:spPr>
        <p:txBody>
          <a:bodyPr wrap="square" rtlCol="0">
            <a:spAutoFit/>
          </a:bodyPr>
          <a:lstStyle/>
          <a:p>
            <a:pPr algn="just">
              <a:lnSpc>
                <a:spcPct val="120000"/>
              </a:lnSpc>
            </a:pPr>
            <a:r>
              <a:rPr lang="vi-VN" altLang="en-US" sz="2800">
                <a:latin typeface="Times New Roman" panose="02020603050405020304" charset="0"/>
                <a:cs typeface="Times New Roman" panose="02020603050405020304" charset="0"/>
              </a:rPr>
              <a:t>Câu 2: Việc làm nào dưới đây thể hiện tính tự lập?</a:t>
            </a:r>
          </a:p>
          <a:p>
            <a:pPr algn="just">
              <a:lnSpc>
                <a:spcPct val="120000"/>
              </a:lnSpc>
            </a:pPr>
            <a:r>
              <a:rPr lang="vi-VN" altLang="en-US" sz="2800">
                <a:latin typeface="Times New Roman" panose="02020603050405020304" charset="0"/>
                <a:cs typeface="Times New Roman" panose="02020603050405020304" charset="0"/>
              </a:rPr>
              <a:t>A. Không làm bài tập về nhà.</a:t>
            </a:r>
          </a:p>
          <a:p>
            <a:pPr algn="just">
              <a:lnSpc>
                <a:spcPct val="120000"/>
              </a:lnSpc>
            </a:pPr>
            <a:r>
              <a:rPr lang="vi-VN" altLang="en-US" sz="2800">
                <a:latin typeface="Times New Roman" panose="02020603050405020304" charset="0"/>
                <a:cs typeface="Times New Roman" panose="02020603050405020304" charset="0"/>
              </a:rPr>
              <a:t>B. Để bố mẹ nấu cơm, dọn dẹp nhà cửa.</a:t>
            </a:r>
          </a:p>
          <a:p>
            <a:pPr algn="just">
              <a:lnSpc>
                <a:spcPct val="120000"/>
              </a:lnSpc>
            </a:pPr>
            <a:r>
              <a:rPr lang="vi-VN" altLang="en-US" sz="2800">
                <a:latin typeface="Times New Roman" panose="02020603050405020304" charset="0"/>
                <a:cs typeface="Times New Roman" panose="02020603050405020304" charset="0"/>
              </a:rPr>
              <a:t>C. Chủ động làm việc nhà, học tập tốt.</a:t>
            </a:r>
          </a:p>
          <a:p>
            <a:pPr algn="just">
              <a:lnSpc>
                <a:spcPct val="120000"/>
              </a:lnSpc>
            </a:pPr>
            <a:r>
              <a:rPr lang="vi-VN" altLang="en-US" sz="2800">
                <a:latin typeface="Times New Roman" panose="02020603050405020304" charset="0"/>
                <a:cs typeface="Times New Roman" panose="02020603050405020304" charset="0"/>
              </a:rPr>
              <a:t>D. Chép bài của bạn để kịp giờ kiểm tra.</a:t>
            </a:r>
          </a:p>
        </p:txBody>
      </p:sp>
      <p:sp>
        <p:nvSpPr>
          <p:cNvPr id="7" name="Smiley Face 6"/>
          <p:cNvSpPr/>
          <p:nvPr/>
        </p:nvSpPr>
        <p:spPr>
          <a:xfrm>
            <a:off x="774700" y="3253740"/>
            <a:ext cx="372745" cy="327025"/>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vi-VN" altLang="en-US">
                <a:sym typeface="+mn-ea"/>
              </a:rPr>
              <a:t>Nhanh trí</a:t>
            </a:r>
            <a:endParaRPr lang="en-US"/>
          </a:p>
        </p:txBody>
      </p:sp>
      <p:sp>
        <p:nvSpPr>
          <p:cNvPr id="6" name="Text Box 5"/>
          <p:cNvSpPr txBox="1"/>
          <p:nvPr/>
        </p:nvSpPr>
        <p:spPr>
          <a:xfrm>
            <a:off x="720090" y="1544955"/>
            <a:ext cx="7630160" cy="3106420"/>
          </a:xfrm>
          <a:prstGeom prst="rect">
            <a:avLst/>
          </a:prstGeom>
          <a:noFill/>
        </p:spPr>
        <p:txBody>
          <a:bodyPr wrap="square" rtlCol="0">
            <a:spAutoFit/>
          </a:bodyPr>
          <a:lstStyle/>
          <a:p>
            <a:pPr algn="just">
              <a:lnSpc>
                <a:spcPct val="120000"/>
              </a:lnSpc>
            </a:pPr>
            <a:r>
              <a:rPr lang="vi-VN" altLang="en-US" sz="2800">
                <a:latin typeface="Times New Roman" panose="02020603050405020304" charset="0"/>
                <a:cs typeface="Times New Roman" panose="02020603050405020304" charset="0"/>
              </a:rPr>
              <a:t>Câu 3: Biểu hiện của tính tự lập là?</a:t>
            </a:r>
          </a:p>
          <a:p>
            <a:pPr marL="0" lvl="0" indent="0" algn="just" rtl="0">
              <a:spcBef>
                <a:spcPts val="0"/>
              </a:spcBef>
              <a:spcAft>
                <a:spcPts val="0"/>
              </a:spcAft>
              <a:buNone/>
            </a:pPr>
            <a:r>
              <a:rPr lang="vi-VN" altLang="en-US" sz="2800">
                <a:latin typeface="Times New Roman" panose="02020603050405020304" charset="0"/>
                <a:cs typeface="Times New Roman" panose="02020603050405020304" charset="0"/>
              </a:rPr>
              <a:t>A. </a:t>
            </a:r>
            <a:r>
              <a:rPr lang="en-GB" sz="2800">
                <a:solidFill>
                  <a:schemeClr val="tx1"/>
                </a:solidFill>
                <a:latin typeface="Times New Roman" panose="02020603050405020304" charset="0"/>
                <a:ea typeface="Nunito"/>
                <a:cs typeface="Times New Roman" panose="02020603050405020304" charset="0"/>
                <a:sym typeface="Nunito"/>
              </a:rPr>
              <a:t>Lười biếng, hèn nhát</a:t>
            </a:r>
            <a:r>
              <a:rPr lang="vi-VN" altLang="en-GB" sz="2800">
                <a:solidFill>
                  <a:schemeClr val="tx1"/>
                </a:solidFill>
                <a:latin typeface="Times New Roman" panose="02020603050405020304" charset="0"/>
                <a:ea typeface="Nunito"/>
                <a:cs typeface="Times New Roman" panose="02020603050405020304" charset="0"/>
                <a:sym typeface="Nunito"/>
              </a:rPr>
              <a:t>.</a:t>
            </a:r>
            <a:endParaRPr lang="en-GB" sz="2800">
              <a:solidFill>
                <a:schemeClr val="tx1"/>
              </a:solidFill>
              <a:latin typeface="Times New Roman" panose="02020603050405020304" charset="0"/>
              <a:ea typeface="Nunito"/>
              <a:cs typeface="Times New Roman" panose="02020603050405020304" charset="0"/>
              <a:sym typeface="Nunito"/>
            </a:endParaRPr>
          </a:p>
          <a:p>
            <a:pPr algn="just">
              <a:lnSpc>
                <a:spcPct val="120000"/>
              </a:lnSpc>
            </a:pPr>
            <a:r>
              <a:rPr lang="vi-VN" altLang="en-US" sz="2800">
                <a:solidFill>
                  <a:schemeClr val="tx1"/>
                </a:solidFill>
                <a:latin typeface="Times New Roman" panose="02020603050405020304" charset="0"/>
                <a:cs typeface="Times New Roman" panose="02020603050405020304" charset="0"/>
              </a:rPr>
              <a:t>B. </a:t>
            </a:r>
            <a:r>
              <a:rPr lang="en-GB" sz="2800">
                <a:solidFill>
                  <a:schemeClr val="tx1"/>
                </a:solidFill>
                <a:latin typeface="Times New Roman" panose="02020603050405020304" charset="0"/>
                <a:ea typeface="Nunito"/>
                <a:cs typeface="Times New Roman" panose="02020603050405020304" charset="0"/>
                <a:sym typeface="Nunito"/>
              </a:rPr>
              <a:t>Luôn dựa dấm, ỷ lại vào người khác</a:t>
            </a:r>
            <a:r>
              <a:rPr lang="vi-VN" altLang="en-GB" sz="2800">
                <a:solidFill>
                  <a:schemeClr val="tx1"/>
                </a:solidFill>
                <a:latin typeface="Times New Roman" panose="02020603050405020304" charset="0"/>
                <a:ea typeface="Nunito"/>
                <a:cs typeface="Times New Roman" panose="02020603050405020304" charset="0"/>
                <a:sym typeface="Nunito"/>
              </a:rPr>
              <a:t>.</a:t>
            </a:r>
            <a:endParaRPr lang="vi-VN" altLang="en-US" sz="2800">
              <a:solidFill>
                <a:schemeClr val="tx1"/>
              </a:solidFill>
              <a:latin typeface="Times New Roman" panose="02020603050405020304" charset="0"/>
              <a:cs typeface="Times New Roman" panose="02020603050405020304" charset="0"/>
            </a:endParaRPr>
          </a:p>
          <a:p>
            <a:pPr algn="just">
              <a:lnSpc>
                <a:spcPct val="120000"/>
              </a:lnSpc>
            </a:pPr>
            <a:r>
              <a:rPr lang="vi-VN" altLang="en-US" sz="2800">
                <a:latin typeface="Times New Roman" panose="02020603050405020304" charset="0"/>
                <a:cs typeface="Times New Roman" panose="02020603050405020304" charset="0"/>
              </a:rPr>
              <a:t>C. </a:t>
            </a:r>
            <a:r>
              <a:rPr lang="en-GB" sz="2800">
                <a:solidFill>
                  <a:schemeClr val="tx1"/>
                </a:solidFill>
                <a:latin typeface="Times New Roman" panose="02020603050405020304" charset="0"/>
                <a:ea typeface="Fredoka One" panose="02000000000000000000"/>
                <a:cs typeface="Times New Roman" panose="02020603050405020304" charset="0"/>
                <a:sym typeface="Fredoka One" panose="02000000000000000000"/>
              </a:rPr>
              <a:t>Đùn đẩy trách nhiệm, trốn tránh công việc</a:t>
            </a:r>
            <a:r>
              <a:rPr lang="vi-VN" altLang="en-GB" sz="2800">
                <a:solidFill>
                  <a:schemeClr val="tx1"/>
                </a:solidFill>
                <a:latin typeface="Times New Roman" panose="02020603050405020304" charset="0"/>
                <a:ea typeface="Fredoka One" panose="02000000000000000000"/>
                <a:cs typeface="Times New Roman" panose="02020603050405020304" charset="0"/>
                <a:sym typeface="Fredoka One" panose="02000000000000000000"/>
              </a:rPr>
              <a:t>.</a:t>
            </a:r>
            <a:endParaRPr lang="vi-VN" altLang="en-US" sz="2800">
              <a:solidFill>
                <a:schemeClr val="tx1"/>
              </a:solidFill>
              <a:latin typeface="Times New Roman" panose="02020603050405020304" charset="0"/>
              <a:cs typeface="Times New Roman" panose="02020603050405020304" charset="0"/>
            </a:endParaRPr>
          </a:p>
          <a:p>
            <a:pPr algn="just">
              <a:lnSpc>
                <a:spcPct val="120000"/>
              </a:lnSpc>
            </a:pPr>
            <a:r>
              <a:rPr lang="vi-VN" altLang="en-US" sz="2800">
                <a:latin typeface="Times New Roman" panose="02020603050405020304" charset="0"/>
                <a:cs typeface="Times New Roman" panose="02020603050405020304" charset="0"/>
              </a:rPr>
              <a:t>D. </a:t>
            </a:r>
            <a:r>
              <a:rPr lang="en-GB" sz="2800">
                <a:solidFill>
                  <a:schemeClr val="dk1"/>
                </a:solidFill>
                <a:latin typeface="Times New Roman" panose="02020603050405020304" charset="0"/>
                <a:ea typeface="Nunito"/>
                <a:cs typeface="Times New Roman" panose="02020603050405020304" charset="0"/>
                <a:sym typeface="Nunito"/>
              </a:rPr>
              <a:t>Luôn nỗ lực phấn đấu, vươn lên trong học tập, công việc và cuộc sống</a:t>
            </a:r>
            <a:r>
              <a:rPr lang="vi-VN" altLang="en-GB" sz="2800">
                <a:solidFill>
                  <a:schemeClr val="dk1"/>
                </a:solidFill>
                <a:latin typeface="Times New Roman" panose="02020603050405020304" charset="0"/>
                <a:ea typeface="Nunito"/>
                <a:cs typeface="Times New Roman" panose="02020603050405020304" charset="0"/>
                <a:sym typeface="Nunito"/>
              </a:rPr>
              <a:t>.</a:t>
            </a:r>
          </a:p>
        </p:txBody>
      </p:sp>
      <p:sp>
        <p:nvSpPr>
          <p:cNvPr id="7" name="Smiley Face 6"/>
          <p:cNvSpPr/>
          <p:nvPr/>
        </p:nvSpPr>
        <p:spPr>
          <a:xfrm>
            <a:off x="775335" y="3672205"/>
            <a:ext cx="372745" cy="327025"/>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vi-VN" altLang="en-US"/>
              <a:t>Nhanh trí</a:t>
            </a:r>
          </a:p>
        </p:txBody>
      </p:sp>
      <p:sp>
        <p:nvSpPr>
          <p:cNvPr id="5" name="Text Box 4"/>
          <p:cNvSpPr txBox="1"/>
          <p:nvPr/>
        </p:nvSpPr>
        <p:spPr>
          <a:xfrm>
            <a:off x="771525" y="1452245"/>
            <a:ext cx="7652385" cy="3338195"/>
          </a:xfrm>
          <a:prstGeom prst="rect">
            <a:avLst/>
          </a:prstGeom>
          <a:noFill/>
        </p:spPr>
        <p:txBody>
          <a:bodyPr wrap="square" rtlCol="0" anchor="t">
            <a:spAutoFit/>
          </a:bodyPr>
          <a:lstStyle/>
          <a:p>
            <a:pPr algn="just">
              <a:lnSpc>
                <a:spcPct val="110000"/>
              </a:lnSpc>
            </a:pPr>
            <a:r>
              <a:rPr lang="vi-VN" altLang="en-GB" sz="3200">
                <a:solidFill>
                  <a:schemeClr val="tx1"/>
                </a:solidFill>
                <a:latin typeface="Times New Roman" panose="02020603050405020304" charset="0"/>
                <a:cs typeface="Times New Roman" panose="02020603050405020304" charset="0"/>
                <a:sym typeface="+mn-ea"/>
              </a:rPr>
              <a:t>Câu 4: Tự lập giúp mỗi người</a:t>
            </a:r>
          </a:p>
          <a:p>
            <a:pPr algn="just">
              <a:lnSpc>
                <a:spcPct val="110000"/>
              </a:lnSpc>
            </a:pPr>
            <a:r>
              <a:rPr lang="vi-VN" altLang="en-GB" sz="3200">
                <a:solidFill>
                  <a:schemeClr val="tx1"/>
                </a:solidFill>
                <a:latin typeface="Times New Roman" panose="02020603050405020304" charset="0"/>
                <a:cs typeface="Times New Roman" panose="02020603050405020304" charset="0"/>
                <a:sym typeface="+mn-ea"/>
              </a:rPr>
              <a:t>A. tự cao, cho mình là giỏi nhất.</a:t>
            </a:r>
          </a:p>
          <a:p>
            <a:pPr algn="just">
              <a:lnSpc>
                <a:spcPct val="110000"/>
              </a:lnSpc>
            </a:pPr>
            <a:r>
              <a:rPr lang="vi-VN" altLang="en-GB" sz="3200">
                <a:solidFill>
                  <a:schemeClr val="tx1"/>
                </a:solidFill>
                <a:latin typeface="Times New Roman" panose="02020603050405020304" charset="0"/>
                <a:cs typeface="Times New Roman" panose="02020603050405020304" charset="0"/>
                <a:sym typeface="+mn-ea"/>
              </a:rPr>
              <a:t>B. r</a:t>
            </a:r>
            <a:r>
              <a:rPr lang="en-GB" sz="3200">
                <a:solidFill>
                  <a:schemeClr val="tx1"/>
                </a:solidFill>
                <a:latin typeface="Times New Roman" panose="02020603050405020304" charset="0"/>
                <a:cs typeface="Times New Roman" panose="02020603050405020304" charset="0"/>
                <a:sym typeface="+mn-ea"/>
              </a:rPr>
              <a:t>èn đức tính kiên trì, nhẫn nại để vượt lên hoàn cảnh.</a:t>
            </a:r>
          </a:p>
          <a:p>
            <a:pPr algn="just">
              <a:lnSpc>
                <a:spcPct val="110000"/>
              </a:lnSpc>
            </a:pPr>
            <a:r>
              <a:rPr lang="vi-VN" altLang="en-US" sz="3200">
                <a:latin typeface="Times New Roman" panose="02020603050405020304" charset="0"/>
                <a:cs typeface="Times New Roman" panose="02020603050405020304" charset="0"/>
              </a:rPr>
              <a:t>C. hoàn thành công việc bằng bất cứ giá nào.</a:t>
            </a:r>
          </a:p>
          <a:p>
            <a:pPr algn="just">
              <a:lnSpc>
                <a:spcPct val="110000"/>
              </a:lnSpc>
            </a:pPr>
            <a:r>
              <a:rPr lang="vi-VN" altLang="en-US" sz="3200">
                <a:latin typeface="Times New Roman" panose="02020603050405020304" charset="0"/>
                <a:cs typeface="Times New Roman" panose="02020603050405020304" charset="0"/>
              </a:rPr>
              <a:t>D. bị mọi người xa lánh, không tôn trọng.</a:t>
            </a:r>
          </a:p>
        </p:txBody>
      </p:sp>
      <p:sp>
        <p:nvSpPr>
          <p:cNvPr id="7" name="Smiley Face 6"/>
          <p:cNvSpPr/>
          <p:nvPr/>
        </p:nvSpPr>
        <p:spPr>
          <a:xfrm>
            <a:off x="821055" y="2675255"/>
            <a:ext cx="372745" cy="327025"/>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90"/>
        <p:cNvGrpSpPr/>
        <p:nvPr/>
      </p:nvGrpSpPr>
      <p:grpSpPr>
        <a:xfrm>
          <a:off x="0" y="0"/>
          <a:ext cx="0" cy="0"/>
          <a:chOff x="0" y="0"/>
          <a:chExt cx="0" cy="0"/>
        </a:xfrm>
      </p:grpSpPr>
      <p:sp>
        <p:nvSpPr>
          <p:cNvPr id="491" name="Google Shape;491;p45"/>
          <p:cNvSpPr/>
          <p:nvPr/>
        </p:nvSpPr>
        <p:spPr>
          <a:xfrm>
            <a:off x="1822450" y="2927350"/>
            <a:ext cx="5424170" cy="2056130"/>
          </a:xfrm>
          <a:prstGeom prst="roundRect">
            <a:avLst>
              <a:gd name="adj" fmla="val 16667"/>
            </a:avLst>
          </a:prstGeom>
          <a:solidFill>
            <a:schemeClr val="dk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2" name="Google Shape;492;p45"/>
          <p:cNvSpPr txBox="1">
            <a:spLocks noGrp="1"/>
          </p:cNvSpPr>
          <p:nvPr>
            <p:ph type="ctrTitle"/>
          </p:nvPr>
        </p:nvSpPr>
        <p:spPr>
          <a:xfrm>
            <a:off x="1871980" y="3499338"/>
            <a:ext cx="5374005" cy="8264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sz="3600" b="1" dirty="0">
                <a:latin typeface="Times New Roman" panose="02020603050405020304" charset="0"/>
                <a:cs typeface="Times New Roman" panose="02020603050405020304" charset="0"/>
              </a:rPr>
              <a:t>- Kể một số đồ dùng, vật dụng em tự mình đi mua? Hay món ăn em tự nấu?</a:t>
            </a:r>
          </a:p>
        </p:txBody>
      </p:sp>
    </p:spTree>
  </p:cSld>
  <p:clrMapOvr>
    <a:masterClrMapping/>
  </p:clrMapOvr>
  <p:transition>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vi-VN" altLang="en-US"/>
              <a:t>Nhanh trí</a:t>
            </a:r>
          </a:p>
        </p:txBody>
      </p:sp>
      <p:sp>
        <p:nvSpPr>
          <p:cNvPr id="6" name="Text Box 5"/>
          <p:cNvSpPr txBox="1"/>
          <p:nvPr/>
        </p:nvSpPr>
        <p:spPr>
          <a:xfrm>
            <a:off x="506095" y="1429385"/>
            <a:ext cx="8131810" cy="3170555"/>
          </a:xfrm>
          <a:prstGeom prst="rect">
            <a:avLst/>
          </a:prstGeom>
          <a:noFill/>
        </p:spPr>
        <p:txBody>
          <a:bodyPr wrap="square" rtlCol="0" anchor="t">
            <a:spAutoFit/>
          </a:bodyPr>
          <a:lstStyle/>
          <a:p>
            <a:pPr algn="just">
              <a:lnSpc>
                <a:spcPct val="110000"/>
              </a:lnSpc>
            </a:pPr>
            <a:r>
              <a:rPr lang="vi-VN" altLang="en-GB" sz="2600">
                <a:solidFill>
                  <a:schemeClr val="bg1"/>
                </a:solidFill>
                <a:latin typeface="Times New Roman" panose="02020603050405020304" charset="0"/>
                <a:cs typeface="Times New Roman" panose="02020603050405020304" charset="0"/>
                <a:sym typeface="+mn-ea"/>
              </a:rPr>
              <a:t>Câu 5: T đã 18 tuổi nhưng hàng ngày vẫn để mẹ đưa đến trường dù nhà cách trường 300m. Là bạn của T em sẽ khuyên T thế nào? </a:t>
            </a:r>
          </a:p>
          <a:p>
            <a:pPr algn="just">
              <a:lnSpc>
                <a:spcPct val="110000"/>
              </a:lnSpc>
            </a:pPr>
            <a:r>
              <a:rPr lang="vi-VN" altLang="en-GB" sz="2600">
                <a:solidFill>
                  <a:schemeClr val="bg1"/>
                </a:solidFill>
                <a:latin typeface="Times New Roman" panose="02020603050405020304" charset="0"/>
                <a:cs typeface="Times New Roman" panose="02020603050405020304" charset="0"/>
                <a:sym typeface="+mn-ea"/>
              </a:rPr>
              <a:t>A. Khuyên T tự mình đến trường vì đã lớn, nên tự lập.</a:t>
            </a:r>
          </a:p>
          <a:p>
            <a:pPr algn="just">
              <a:lnSpc>
                <a:spcPct val="110000"/>
              </a:lnSpc>
            </a:pPr>
            <a:r>
              <a:rPr lang="vi-VN" altLang="en-GB" sz="2600">
                <a:solidFill>
                  <a:schemeClr val="bg1"/>
                </a:solidFill>
                <a:latin typeface="Times New Roman" panose="02020603050405020304" charset="0"/>
                <a:cs typeface="Times New Roman" panose="02020603050405020304" charset="0"/>
                <a:sym typeface="+mn-ea"/>
              </a:rPr>
              <a:t>B. Chê cười T vì mãi không chịu lớn</a:t>
            </a:r>
            <a:r>
              <a:rPr lang="en-GB" sz="2600">
                <a:solidFill>
                  <a:schemeClr val="bg1"/>
                </a:solidFill>
                <a:latin typeface="Times New Roman" panose="02020603050405020304" charset="0"/>
                <a:cs typeface="Times New Roman" panose="02020603050405020304" charset="0"/>
                <a:sym typeface="+mn-ea"/>
              </a:rPr>
              <a:t>.</a:t>
            </a:r>
          </a:p>
          <a:p>
            <a:pPr algn="just">
              <a:lnSpc>
                <a:spcPct val="110000"/>
              </a:lnSpc>
            </a:pPr>
            <a:r>
              <a:rPr lang="vi-VN" altLang="en-US" sz="2600">
                <a:solidFill>
                  <a:schemeClr val="bg1"/>
                </a:solidFill>
                <a:latin typeface="Times New Roman" panose="02020603050405020304" charset="0"/>
                <a:cs typeface="Times New Roman" panose="02020603050405020304" charset="0"/>
              </a:rPr>
              <a:t>C. Không thèm quan tâm.</a:t>
            </a:r>
          </a:p>
          <a:p>
            <a:pPr algn="just">
              <a:lnSpc>
                <a:spcPct val="110000"/>
              </a:lnSpc>
            </a:pPr>
            <a:r>
              <a:rPr lang="vi-VN" altLang="en-US" sz="2600">
                <a:solidFill>
                  <a:schemeClr val="bg1"/>
                </a:solidFill>
                <a:latin typeface="Times New Roman" panose="02020603050405020304" charset="0"/>
                <a:cs typeface="Times New Roman" panose="02020603050405020304" charset="0"/>
              </a:rPr>
              <a:t>D. Đồng tình với T vì bố mẹ chăm sóc là điều đương nhiên.</a:t>
            </a:r>
          </a:p>
        </p:txBody>
      </p:sp>
      <p:sp>
        <p:nvSpPr>
          <p:cNvPr id="7" name="Smiley Face 6"/>
          <p:cNvSpPr/>
          <p:nvPr/>
        </p:nvSpPr>
        <p:spPr>
          <a:xfrm>
            <a:off x="506095" y="2851150"/>
            <a:ext cx="372745" cy="327025"/>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65"/>
          <p:cNvSpPr txBox="1">
            <a:spLocks noGrp="1"/>
          </p:cNvSpPr>
          <p:nvPr>
            <p:ph type="subTitle" idx="1"/>
          </p:nvPr>
        </p:nvSpPr>
        <p:spPr>
          <a:xfrm>
            <a:off x="4807585" y="3067685"/>
            <a:ext cx="3975100" cy="1071880"/>
          </a:xfrm>
          <a:prstGeom prst="rect">
            <a:avLst/>
          </a:prstGeom>
        </p:spPr>
        <p:txBody>
          <a:bodyPr spcFirstLastPara="1" wrap="square" lIns="91425" tIns="91425" rIns="91425" bIns="91425" anchor="t" anchorCtr="0">
            <a:noAutofit/>
          </a:bodyPr>
          <a:lstStyle/>
          <a:p>
            <a:pPr marL="0" lvl="0" indent="0" algn="ctr" rtl="0">
              <a:lnSpc>
                <a:spcPct val="110000"/>
              </a:lnSpc>
              <a:spcBef>
                <a:spcPts val="0"/>
              </a:spcBef>
              <a:spcAft>
                <a:spcPts val="0"/>
              </a:spcAft>
              <a:buNone/>
            </a:pPr>
            <a:r>
              <a:rPr lang="vi-VN" altLang="en-GB" sz="2800"/>
              <a:t>Hãy lập kế hoạch thực hiện các công việc của bản thân và chỉ ra biện pháp để thực hiện. </a:t>
            </a:r>
          </a:p>
        </p:txBody>
      </p:sp>
      <p:pic>
        <p:nvPicPr>
          <p:cNvPr id="1539" name="Google Shape;1539;p65"/>
          <p:cNvPicPr preferRelativeResize="0"/>
          <p:nvPr/>
        </p:nvPicPr>
        <p:blipFill rotWithShape="1">
          <a:blip r:embed="rId3"/>
          <a:srcRect/>
          <a:stretch>
            <a:fillRect/>
          </a:stretch>
        </p:blipFill>
        <p:spPr>
          <a:xfrm>
            <a:off x="1046575" y="1230100"/>
            <a:ext cx="3354000" cy="2683200"/>
          </a:xfrm>
          <a:prstGeom prst="roundRect">
            <a:avLst>
              <a:gd name="adj" fmla="val 16667"/>
            </a:avLst>
          </a:prstGeom>
          <a:noFill/>
          <a:ln>
            <a:noFill/>
          </a:ln>
          <a:effectLst>
            <a:outerShdw dist="123825" dir="2580000" algn="bl" rotWithShape="0">
              <a:srgbClr val="000000">
                <a:alpha val="14000"/>
              </a:srgbClr>
            </a:outerShdw>
          </a:effectLst>
        </p:spPr>
      </p:pic>
      <p:sp>
        <p:nvSpPr>
          <p:cNvPr id="1540" name="Google Shape;1540;p65"/>
          <p:cNvSpPr/>
          <p:nvPr/>
        </p:nvSpPr>
        <p:spPr>
          <a:xfrm>
            <a:off x="4868545" y="1229995"/>
            <a:ext cx="3853815" cy="1727835"/>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541" name="Google Shape;1541;p65"/>
          <p:cNvSpPr txBox="1">
            <a:spLocks noGrp="1"/>
          </p:cNvSpPr>
          <p:nvPr>
            <p:ph type="title"/>
          </p:nvPr>
        </p:nvSpPr>
        <p:spPr>
          <a:xfrm>
            <a:off x="4961255" y="1267460"/>
            <a:ext cx="3705860" cy="1639570"/>
          </a:xfrm>
          <a:prstGeom prst="rect">
            <a:avLst/>
          </a:prstGeom>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vi-VN" altLang="en-GB" sz="4800"/>
              <a:t>05.</a:t>
            </a:r>
            <a:br>
              <a:rPr lang="vi-VN" altLang="en-GB" sz="4800"/>
            </a:br>
            <a:r>
              <a:rPr lang="vi-VN" altLang="en-GB" sz="4800"/>
              <a:t>BTVN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100" name="Picture 99"/>
          <p:cNvPicPr/>
          <p:nvPr/>
        </p:nvPicPr>
        <p:blipFill>
          <a:blip r:embed="rId3"/>
          <a:stretch>
            <a:fillRect/>
          </a:stretch>
        </p:blipFill>
        <p:spPr>
          <a:xfrm>
            <a:off x="745490" y="1240790"/>
            <a:ext cx="2221230" cy="1856740"/>
          </a:xfrm>
          <a:prstGeom prst="rect">
            <a:avLst/>
          </a:prstGeom>
          <a:noFill/>
          <a:ln w="9525">
            <a:noFill/>
          </a:ln>
        </p:spPr>
      </p:pic>
      <p:pic>
        <p:nvPicPr>
          <p:cNvPr id="101" name="Picture 100"/>
          <p:cNvPicPr/>
          <p:nvPr/>
        </p:nvPicPr>
        <p:blipFill>
          <a:blip r:embed="rId4"/>
          <a:stretch>
            <a:fillRect/>
          </a:stretch>
        </p:blipFill>
        <p:spPr>
          <a:xfrm>
            <a:off x="3354705" y="1240155"/>
            <a:ext cx="2404110" cy="1857375"/>
          </a:xfrm>
          <a:prstGeom prst="rect">
            <a:avLst/>
          </a:prstGeom>
          <a:noFill/>
          <a:ln w="9525">
            <a:noFill/>
          </a:ln>
        </p:spPr>
      </p:pic>
      <p:pic>
        <p:nvPicPr>
          <p:cNvPr id="102" name="Picture 101"/>
          <p:cNvPicPr/>
          <p:nvPr/>
        </p:nvPicPr>
        <p:blipFill>
          <a:blip r:embed="rId5"/>
          <a:stretch>
            <a:fillRect/>
          </a:stretch>
        </p:blipFill>
        <p:spPr>
          <a:xfrm>
            <a:off x="6146165" y="1241425"/>
            <a:ext cx="2237740" cy="1856105"/>
          </a:xfrm>
          <a:prstGeom prst="rect">
            <a:avLst/>
          </a:prstGeom>
          <a:noFill/>
          <a:ln w="9525">
            <a:noFill/>
          </a:ln>
        </p:spPr>
      </p:pic>
      <p:pic>
        <p:nvPicPr>
          <p:cNvPr id="103" name="Picture 102"/>
          <p:cNvPicPr/>
          <p:nvPr/>
        </p:nvPicPr>
        <p:blipFill>
          <a:blip r:embed="rId6"/>
          <a:stretch>
            <a:fillRect/>
          </a:stretch>
        </p:blipFill>
        <p:spPr>
          <a:xfrm>
            <a:off x="1287145" y="3223895"/>
            <a:ext cx="3110230" cy="1798320"/>
          </a:xfrm>
          <a:prstGeom prst="rect">
            <a:avLst/>
          </a:prstGeom>
          <a:noFill/>
          <a:ln w="9525">
            <a:noFill/>
          </a:ln>
        </p:spPr>
      </p:pic>
      <p:pic>
        <p:nvPicPr>
          <p:cNvPr id="104" name="Picture 103"/>
          <p:cNvPicPr/>
          <p:nvPr/>
        </p:nvPicPr>
        <p:blipFill>
          <a:blip r:embed="rId7"/>
          <a:stretch>
            <a:fillRect/>
          </a:stretch>
        </p:blipFill>
        <p:spPr>
          <a:xfrm>
            <a:off x="4511675" y="3223895"/>
            <a:ext cx="3211195" cy="17983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cxnSp>
        <p:nvCxnSpPr>
          <p:cNvPr id="318" name="Google Shape;318;p43"/>
          <p:cNvCxnSpPr>
            <a:stCxn id="319" idx="2"/>
            <a:endCxn id="320" idx="0"/>
          </p:cNvCxnSpPr>
          <p:nvPr/>
        </p:nvCxnSpPr>
        <p:spPr>
          <a:xfrm>
            <a:off x="6532350" y="3634625"/>
            <a:ext cx="0" cy="338700"/>
          </a:xfrm>
          <a:prstGeom prst="straightConnector1">
            <a:avLst/>
          </a:prstGeom>
          <a:noFill/>
          <a:ln w="19050" cap="rnd" cmpd="sng">
            <a:solidFill>
              <a:schemeClr val="accent6"/>
            </a:solidFill>
            <a:prstDash val="solid"/>
            <a:round/>
            <a:headEnd type="none" w="med" len="med"/>
            <a:tailEnd type="none" w="med" len="med"/>
          </a:ln>
        </p:spPr>
      </p:cxnSp>
      <p:cxnSp>
        <p:nvCxnSpPr>
          <p:cNvPr id="321" name="Google Shape;321;p43"/>
          <p:cNvCxnSpPr>
            <a:stCxn id="322" idx="4"/>
            <a:endCxn id="323" idx="0"/>
          </p:cNvCxnSpPr>
          <p:nvPr/>
        </p:nvCxnSpPr>
        <p:spPr>
          <a:xfrm>
            <a:off x="6532350" y="1780225"/>
            <a:ext cx="0" cy="338700"/>
          </a:xfrm>
          <a:prstGeom prst="straightConnector1">
            <a:avLst/>
          </a:prstGeom>
          <a:noFill/>
          <a:ln w="19050" cap="rnd" cmpd="sng">
            <a:solidFill>
              <a:schemeClr val="accent6"/>
            </a:solidFill>
            <a:prstDash val="solid"/>
            <a:round/>
            <a:headEnd type="none" w="med" len="med"/>
            <a:tailEnd type="none" w="med" len="med"/>
          </a:ln>
        </p:spPr>
      </p:cxnSp>
      <p:sp>
        <p:nvSpPr>
          <p:cNvPr id="322" name="Google Shape;322;p43"/>
          <p:cNvSpPr/>
          <p:nvPr/>
        </p:nvSpPr>
        <p:spPr>
          <a:xfrm>
            <a:off x="5911800" y="539425"/>
            <a:ext cx="1241100" cy="1240800"/>
          </a:xfrm>
          <a:prstGeom prst="ellipse">
            <a:avLst/>
          </a:prstGeom>
          <a:solidFill>
            <a:schemeClr val="lt2"/>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3"/>
          <p:cNvSpPr/>
          <p:nvPr/>
        </p:nvSpPr>
        <p:spPr>
          <a:xfrm>
            <a:off x="4640700" y="2118900"/>
            <a:ext cx="3783300" cy="1515600"/>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43"/>
          <p:cNvSpPr txBox="1">
            <a:spLocks noGrp="1"/>
          </p:cNvSpPr>
          <p:nvPr>
            <p:ph type="title"/>
          </p:nvPr>
        </p:nvSpPr>
        <p:spPr>
          <a:xfrm>
            <a:off x="5911750" y="670085"/>
            <a:ext cx="1241100" cy="9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altLang="en-GB"/>
              <a:t>0</a:t>
            </a:r>
            <a:r>
              <a:rPr lang="en-GB"/>
              <a:t>1</a:t>
            </a:r>
          </a:p>
        </p:txBody>
      </p:sp>
      <p:grpSp>
        <p:nvGrpSpPr>
          <p:cNvPr id="325" name="Google Shape;325;p43"/>
          <p:cNvGrpSpPr/>
          <p:nvPr/>
        </p:nvGrpSpPr>
        <p:grpSpPr>
          <a:xfrm>
            <a:off x="1330739" y="176405"/>
            <a:ext cx="2694155" cy="4967311"/>
            <a:chOff x="1330739" y="176405"/>
            <a:chExt cx="2694155" cy="4967311"/>
          </a:xfrm>
        </p:grpSpPr>
        <p:sp>
          <p:nvSpPr>
            <p:cNvPr id="326" name="Google Shape;326;p43"/>
            <p:cNvSpPr/>
            <p:nvPr/>
          </p:nvSpPr>
          <p:spPr>
            <a:xfrm>
              <a:off x="3056880" y="1740774"/>
              <a:ext cx="299523" cy="150294"/>
            </a:xfrm>
            <a:custGeom>
              <a:avLst/>
              <a:gdLst/>
              <a:ahLst/>
              <a:cxnLst/>
              <a:rect l="l" t="t" r="r" b="b"/>
              <a:pathLst>
                <a:path w="4257" h="2136" extrusionOk="0">
                  <a:moveTo>
                    <a:pt x="393" y="1"/>
                  </a:moveTo>
                  <a:cubicBezTo>
                    <a:pt x="316" y="1"/>
                    <a:pt x="239" y="3"/>
                    <a:pt x="162" y="8"/>
                  </a:cubicBezTo>
                  <a:lnTo>
                    <a:pt x="1" y="700"/>
                  </a:lnTo>
                  <a:lnTo>
                    <a:pt x="3979" y="2136"/>
                  </a:lnTo>
                  <a:lnTo>
                    <a:pt x="4256" y="1538"/>
                  </a:lnTo>
                  <a:cubicBezTo>
                    <a:pt x="4256" y="1538"/>
                    <a:pt x="2320" y="1"/>
                    <a:pt x="393" y="1"/>
                  </a:cubicBez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3"/>
            <p:cNvSpPr/>
            <p:nvPr/>
          </p:nvSpPr>
          <p:spPr>
            <a:xfrm>
              <a:off x="2930303" y="1449262"/>
              <a:ext cx="616565" cy="681672"/>
            </a:xfrm>
            <a:custGeom>
              <a:avLst/>
              <a:gdLst/>
              <a:ahLst/>
              <a:cxnLst/>
              <a:rect l="l" t="t" r="r" b="b"/>
              <a:pathLst>
                <a:path w="8763" h="9688" extrusionOk="0">
                  <a:moveTo>
                    <a:pt x="5132" y="1"/>
                  </a:moveTo>
                  <a:cubicBezTo>
                    <a:pt x="4680" y="1"/>
                    <a:pt x="4147" y="1796"/>
                    <a:pt x="4147" y="1796"/>
                  </a:cubicBezTo>
                  <a:lnTo>
                    <a:pt x="1" y="8314"/>
                  </a:lnTo>
                  <a:lnTo>
                    <a:pt x="4295" y="9687"/>
                  </a:lnTo>
                  <a:lnTo>
                    <a:pt x="5478" y="4528"/>
                  </a:lnTo>
                  <a:cubicBezTo>
                    <a:pt x="5537" y="4527"/>
                    <a:pt x="5600" y="4526"/>
                    <a:pt x="5666" y="4526"/>
                  </a:cubicBezTo>
                  <a:cubicBezTo>
                    <a:pt x="5949" y="4526"/>
                    <a:pt x="6294" y="4537"/>
                    <a:pt x="6627" y="4537"/>
                  </a:cubicBezTo>
                  <a:cubicBezTo>
                    <a:pt x="7249" y="4537"/>
                    <a:pt x="7833" y="4497"/>
                    <a:pt x="7913" y="4266"/>
                  </a:cubicBezTo>
                  <a:cubicBezTo>
                    <a:pt x="8043" y="3882"/>
                    <a:pt x="6708" y="3851"/>
                    <a:pt x="6708" y="3851"/>
                  </a:cubicBezTo>
                  <a:cubicBezTo>
                    <a:pt x="6708" y="3851"/>
                    <a:pt x="8266" y="3814"/>
                    <a:pt x="8367" y="3436"/>
                  </a:cubicBezTo>
                  <a:cubicBezTo>
                    <a:pt x="8430" y="3198"/>
                    <a:pt x="7796" y="3154"/>
                    <a:pt x="7318" y="3154"/>
                  </a:cubicBezTo>
                  <a:cubicBezTo>
                    <a:pt x="7273" y="3154"/>
                    <a:pt x="7230" y="3154"/>
                    <a:pt x="7188" y="3155"/>
                  </a:cubicBezTo>
                  <a:lnTo>
                    <a:pt x="7188" y="3155"/>
                  </a:lnTo>
                  <a:cubicBezTo>
                    <a:pt x="7678" y="3126"/>
                    <a:pt x="8475" y="3043"/>
                    <a:pt x="8555" y="2801"/>
                  </a:cubicBezTo>
                  <a:cubicBezTo>
                    <a:pt x="8649" y="2474"/>
                    <a:pt x="8094" y="2400"/>
                    <a:pt x="7569" y="2400"/>
                  </a:cubicBezTo>
                  <a:cubicBezTo>
                    <a:pt x="7130" y="2400"/>
                    <a:pt x="6711" y="2452"/>
                    <a:pt x="6711" y="2452"/>
                  </a:cubicBezTo>
                  <a:cubicBezTo>
                    <a:pt x="6711" y="2452"/>
                    <a:pt x="8762" y="2174"/>
                    <a:pt x="8761" y="1718"/>
                  </a:cubicBezTo>
                  <a:cubicBezTo>
                    <a:pt x="8761" y="1569"/>
                    <a:pt x="8412" y="1518"/>
                    <a:pt x="7944" y="1518"/>
                  </a:cubicBezTo>
                  <a:cubicBezTo>
                    <a:pt x="6981" y="1518"/>
                    <a:pt x="5512" y="1730"/>
                    <a:pt x="5512" y="1730"/>
                  </a:cubicBezTo>
                  <a:cubicBezTo>
                    <a:pt x="5512" y="1730"/>
                    <a:pt x="5695" y="332"/>
                    <a:pt x="5229" y="31"/>
                  </a:cubicBezTo>
                  <a:cubicBezTo>
                    <a:pt x="5197" y="10"/>
                    <a:pt x="5164" y="1"/>
                    <a:pt x="5132"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3"/>
            <p:cNvSpPr/>
            <p:nvPr/>
          </p:nvSpPr>
          <p:spPr>
            <a:xfrm>
              <a:off x="2725274" y="1741337"/>
              <a:ext cx="631059" cy="925408"/>
            </a:xfrm>
            <a:custGeom>
              <a:avLst/>
              <a:gdLst/>
              <a:ahLst/>
              <a:cxnLst/>
              <a:rect l="l" t="t" r="r" b="b"/>
              <a:pathLst>
                <a:path w="8969" h="13152" extrusionOk="0">
                  <a:moveTo>
                    <a:pt x="4874" y="0"/>
                  </a:moveTo>
                  <a:cubicBezTo>
                    <a:pt x="4874" y="0"/>
                    <a:pt x="201" y="7086"/>
                    <a:pt x="101" y="8883"/>
                  </a:cubicBezTo>
                  <a:cubicBezTo>
                    <a:pt x="0" y="10679"/>
                    <a:pt x="531" y="12736"/>
                    <a:pt x="2240" y="13068"/>
                  </a:cubicBezTo>
                  <a:cubicBezTo>
                    <a:pt x="2524" y="13123"/>
                    <a:pt x="2812" y="13152"/>
                    <a:pt x="3099" y="13152"/>
                  </a:cubicBezTo>
                  <a:cubicBezTo>
                    <a:pt x="4529" y="13152"/>
                    <a:pt x="5916" y="12434"/>
                    <a:pt x="6631" y="10714"/>
                  </a:cubicBezTo>
                  <a:cubicBezTo>
                    <a:pt x="7490" y="8647"/>
                    <a:pt x="8968" y="1530"/>
                    <a:pt x="8968" y="1530"/>
                  </a:cubicBezTo>
                  <a:cubicBezTo>
                    <a:pt x="8968" y="1530"/>
                    <a:pt x="5663" y="941"/>
                    <a:pt x="4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3"/>
            <p:cNvSpPr/>
            <p:nvPr/>
          </p:nvSpPr>
          <p:spPr>
            <a:xfrm>
              <a:off x="2207494" y="3139088"/>
              <a:ext cx="666872" cy="1977327"/>
            </a:xfrm>
            <a:custGeom>
              <a:avLst/>
              <a:gdLst/>
              <a:ahLst/>
              <a:cxnLst/>
              <a:rect l="l" t="t" r="r" b="b"/>
              <a:pathLst>
                <a:path w="9478" h="28102" extrusionOk="0">
                  <a:moveTo>
                    <a:pt x="7007" y="1"/>
                  </a:moveTo>
                  <a:lnTo>
                    <a:pt x="1" y="1074"/>
                  </a:lnTo>
                  <a:lnTo>
                    <a:pt x="2081" y="25875"/>
                  </a:lnTo>
                  <a:cubicBezTo>
                    <a:pt x="1517" y="27711"/>
                    <a:pt x="2505" y="28060"/>
                    <a:pt x="3339" y="28060"/>
                  </a:cubicBezTo>
                  <a:cubicBezTo>
                    <a:pt x="3851" y="28060"/>
                    <a:pt x="4306" y="27928"/>
                    <a:pt x="4306" y="27928"/>
                  </a:cubicBezTo>
                  <a:cubicBezTo>
                    <a:pt x="4306" y="27928"/>
                    <a:pt x="5900" y="28102"/>
                    <a:pt x="7319" y="28102"/>
                  </a:cubicBezTo>
                  <a:cubicBezTo>
                    <a:pt x="8455" y="28102"/>
                    <a:pt x="9477" y="27990"/>
                    <a:pt x="9477" y="27589"/>
                  </a:cubicBezTo>
                  <a:cubicBezTo>
                    <a:pt x="9477" y="26685"/>
                    <a:pt x="4958" y="25054"/>
                    <a:pt x="4958" y="25054"/>
                  </a:cubicBezTo>
                  <a:cubicBezTo>
                    <a:pt x="5688" y="18899"/>
                    <a:pt x="7007" y="1"/>
                    <a:pt x="7007"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3"/>
            <p:cNvSpPr/>
            <p:nvPr/>
          </p:nvSpPr>
          <p:spPr>
            <a:xfrm>
              <a:off x="1551599" y="2912662"/>
              <a:ext cx="603056" cy="2216419"/>
            </a:xfrm>
            <a:custGeom>
              <a:avLst/>
              <a:gdLst/>
              <a:ahLst/>
              <a:cxnLst/>
              <a:rect l="l" t="t" r="r" b="b"/>
              <a:pathLst>
                <a:path w="8571" h="31500" extrusionOk="0">
                  <a:moveTo>
                    <a:pt x="8133" y="0"/>
                  </a:moveTo>
                  <a:cubicBezTo>
                    <a:pt x="6727" y="0"/>
                    <a:pt x="2324" y="3218"/>
                    <a:pt x="2324" y="3218"/>
                  </a:cubicBezTo>
                  <a:cubicBezTo>
                    <a:pt x="2324" y="3218"/>
                    <a:pt x="3643" y="22318"/>
                    <a:pt x="4373" y="28475"/>
                  </a:cubicBezTo>
                  <a:cubicBezTo>
                    <a:pt x="4373" y="28475"/>
                    <a:pt x="1" y="30069"/>
                    <a:pt x="1" y="30972"/>
                  </a:cubicBezTo>
                  <a:cubicBezTo>
                    <a:pt x="1" y="31388"/>
                    <a:pt x="1068" y="31500"/>
                    <a:pt x="2219" y="31500"/>
                  </a:cubicBezTo>
                  <a:cubicBezTo>
                    <a:pt x="3565" y="31500"/>
                    <a:pt x="5025" y="31346"/>
                    <a:pt x="5025" y="31346"/>
                  </a:cubicBezTo>
                  <a:cubicBezTo>
                    <a:pt x="5025" y="31346"/>
                    <a:pt x="5481" y="31479"/>
                    <a:pt x="5994" y="31479"/>
                  </a:cubicBezTo>
                  <a:cubicBezTo>
                    <a:pt x="6828" y="31479"/>
                    <a:pt x="7813" y="31130"/>
                    <a:pt x="7250" y="29295"/>
                  </a:cubicBezTo>
                  <a:cubicBezTo>
                    <a:pt x="7250" y="29295"/>
                    <a:pt x="8086" y="12580"/>
                    <a:pt x="8559" y="422"/>
                  </a:cubicBezTo>
                  <a:cubicBezTo>
                    <a:pt x="8570" y="124"/>
                    <a:pt x="8410" y="0"/>
                    <a:pt x="8133" y="0"/>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3"/>
            <p:cNvSpPr/>
            <p:nvPr/>
          </p:nvSpPr>
          <p:spPr>
            <a:xfrm>
              <a:off x="1530772" y="4989270"/>
              <a:ext cx="149304" cy="123557"/>
            </a:xfrm>
            <a:custGeom>
              <a:avLst/>
              <a:gdLst/>
              <a:ahLst/>
              <a:cxnLst/>
              <a:rect l="l" t="t" r="r" b="b"/>
              <a:pathLst>
                <a:path w="2122" h="1756" extrusionOk="0">
                  <a:moveTo>
                    <a:pt x="1814" y="0"/>
                  </a:moveTo>
                  <a:cubicBezTo>
                    <a:pt x="427" y="674"/>
                    <a:pt x="1" y="1321"/>
                    <a:pt x="1" y="1321"/>
                  </a:cubicBezTo>
                  <a:cubicBezTo>
                    <a:pt x="1" y="1321"/>
                    <a:pt x="69" y="1529"/>
                    <a:pt x="1999" y="1755"/>
                  </a:cubicBezTo>
                  <a:cubicBezTo>
                    <a:pt x="2122" y="1148"/>
                    <a:pt x="2054" y="522"/>
                    <a:pt x="18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3"/>
            <p:cNvSpPr/>
            <p:nvPr/>
          </p:nvSpPr>
          <p:spPr>
            <a:xfrm>
              <a:off x="1658335" y="4940016"/>
              <a:ext cx="425326" cy="188642"/>
            </a:xfrm>
            <a:custGeom>
              <a:avLst/>
              <a:gdLst/>
              <a:ahLst/>
              <a:cxnLst/>
              <a:rect l="l" t="t" r="r" b="b"/>
              <a:pathLst>
                <a:path w="6045" h="2681" extrusionOk="0">
                  <a:moveTo>
                    <a:pt x="1859" y="1"/>
                  </a:moveTo>
                  <a:cubicBezTo>
                    <a:pt x="1102" y="219"/>
                    <a:pt x="491" y="460"/>
                    <a:pt x="1" y="699"/>
                  </a:cubicBezTo>
                  <a:cubicBezTo>
                    <a:pt x="241" y="1221"/>
                    <a:pt x="309" y="1846"/>
                    <a:pt x="186" y="2454"/>
                  </a:cubicBezTo>
                  <a:cubicBezTo>
                    <a:pt x="682" y="2513"/>
                    <a:pt x="1301" y="2573"/>
                    <a:pt x="2076" y="2632"/>
                  </a:cubicBezTo>
                  <a:cubicBezTo>
                    <a:pt x="2526" y="2665"/>
                    <a:pt x="2925" y="2680"/>
                    <a:pt x="3279" y="2680"/>
                  </a:cubicBezTo>
                  <a:cubicBezTo>
                    <a:pt x="5893" y="2680"/>
                    <a:pt x="6016" y="1865"/>
                    <a:pt x="6016" y="1865"/>
                  </a:cubicBezTo>
                  <a:cubicBezTo>
                    <a:pt x="6045" y="842"/>
                    <a:pt x="5802" y="235"/>
                    <a:pt x="5816" y="178"/>
                  </a:cubicBezTo>
                  <a:lnTo>
                    <a:pt x="5816" y="178"/>
                  </a:lnTo>
                  <a:cubicBezTo>
                    <a:pt x="5276" y="489"/>
                    <a:pt x="4705" y="598"/>
                    <a:pt x="4169" y="598"/>
                  </a:cubicBezTo>
                  <a:cubicBezTo>
                    <a:pt x="2915" y="598"/>
                    <a:pt x="1859" y="1"/>
                    <a:pt x="1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3"/>
            <p:cNvSpPr/>
            <p:nvPr/>
          </p:nvSpPr>
          <p:spPr>
            <a:xfrm>
              <a:off x="1525917" y="5071313"/>
              <a:ext cx="555633" cy="72403"/>
            </a:xfrm>
            <a:custGeom>
              <a:avLst/>
              <a:gdLst/>
              <a:ahLst/>
              <a:cxnLst/>
              <a:rect l="l" t="t" r="r" b="b"/>
              <a:pathLst>
                <a:path w="7897" h="1029" extrusionOk="0">
                  <a:moveTo>
                    <a:pt x="7897" y="0"/>
                  </a:moveTo>
                  <a:cubicBezTo>
                    <a:pt x="6966" y="250"/>
                    <a:pt x="5522" y="528"/>
                    <a:pt x="3714" y="528"/>
                  </a:cubicBezTo>
                  <a:cubicBezTo>
                    <a:pt x="2621" y="528"/>
                    <a:pt x="1396" y="426"/>
                    <a:pt x="72" y="155"/>
                  </a:cubicBezTo>
                  <a:cubicBezTo>
                    <a:pt x="1" y="406"/>
                    <a:pt x="23" y="578"/>
                    <a:pt x="23" y="578"/>
                  </a:cubicBezTo>
                  <a:cubicBezTo>
                    <a:pt x="23" y="578"/>
                    <a:pt x="448" y="1029"/>
                    <a:pt x="3764" y="1029"/>
                  </a:cubicBezTo>
                  <a:cubicBezTo>
                    <a:pt x="6732" y="1029"/>
                    <a:pt x="7823" y="630"/>
                    <a:pt x="7823" y="630"/>
                  </a:cubicBezTo>
                  <a:cubicBezTo>
                    <a:pt x="7859" y="411"/>
                    <a:pt x="7882" y="201"/>
                    <a:pt x="7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3"/>
            <p:cNvSpPr/>
            <p:nvPr/>
          </p:nvSpPr>
          <p:spPr>
            <a:xfrm>
              <a:off x="1710120" y="4961829"/>
              <a:ext cx="48619" cy="92597"/>
            </a:xfrm>
            <a:custGeom>
              <a:avLst/>
              <a:gdLst/>
              <a:ahLst/>
              <a:cxnLst/>
              <a:rect l="l" t="t" r="r" b="b"/>
              <a:pathLst>
                <a:path w="691" h="1316" extrusionOk="0">
                  <a:moveTo>
                    <a:pt x="54" y="0"/>
                  </a:moveTo>
                  <a:cubicBezTo>
                    <a:pt x="39" y="0"/>
                    <a:pt x="24" y="8"/>
                    <a:pt x="14" y="22"/>
                  </a:cubicBezTo>
                  <a:cubicBezTo>
                    <a:pt x="1" y="45"/>
                    <a:pt x="7" y="73"/>
                    <a:pt x="29" y="88"/>
                  </a:cubicBezTo>
                  <a:cubicBezTo>
                    <a:pt x="53" y="103"/>
                    <a:pt x="592" y="459"/>
                    <a:pt x="524" y="1264"/>
                  </a:cubicBezTo>
                  <a:cubicBezTo>
                    <a:pt x="521" y="1290"/>
                    <a:pt x="540" y="1313"/>
                    <a:pt x="566" y="1315"/>
                  </a:cubicBezTo>
                  <a:lnTo>
                    <a:pt x="571" y="1315"/>
                  </a:lnTo>
                  <a:cubicBezTo>
                    <a:pt x="596" y="1315"/>
                    <a:pt x="615" y="1295"/>
                    <a:pt x="618" y="1271"/>
                  </a:cubicBezTo>
                  <a:cubicBezTo>
                    <a:pt x="691" y="407"/>
                    <a:pt x="105" y="24"/>
                    <a:pt x="80" y="8"/>
                  </a:cubicBezTo>
                  <a:cubicBezTo>
                    <a:pt x="72" y="3"/>
                    <a:pt x="63"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p:nvPr/>
          </p:nvSpPr>
          <p:spPr>
            <a:xfrm>
              <a:off x="1757190" y="4945294"/>
              <a:ext cx="42709" cy="92527"/>
            </a:xfrm>
            <a:custGeom>
              <a:avLst/>
              <a:gdLst/>
              <a:ahLst/>
              <a:cxnLst/>
              <a:rect l="l" t="t" r="r" b="b"/>
              <a:pathLst>
                <a:path w="607" h="1315" extrusionOk="0">
                  <a:moveTo>
                    <a:pt x="54" y="1"/>
                  </a:moveTo>
                  <a:cubicBezTo>
                    <a:pt x="39" y="1"/>
                    <a:pt x="24" y="8"/>
                    <a:pt x="15" y="22"/>
                  </a:cubicBezTo>
                  <a:cubicBezTo>
                    <a:pt x="1" y="45"/>
                    <a:pt x="7" y="73"/>
                    <a:pt x="29" y="88"/>
                  </a:cubicBezTo>
                  <a:cubicBezTo>
                    <a:pt x="34" y="92"/>
                    <a:pt x="512" y="410"/>
                    <a:pt x="509" y="1267"/>
                  </a:cubicBezTo>
                  <a:cubicBezTo>
                    <a:pt x="509" y="1293"/>
                    <a:pt x="530" y="1314"/>
                    <a:pt x="556" y="1314"/>
                  </a:cubicBezTo>
                  <a:cubicBezTo>
                    <a:pt x="582" y="1314"/>
                    <a:pt x="603" y="1293"/>
                    <a:pt x="603" y="1267"/>
                  </a:cubicBezTo>
                  <a:cubicBezTo>
                    <a:pt x="606" y="355"/>
                    <a:pt x="101" y="21"/>
                    <a:pt x="80" y="8"/>
                  </a:cubicBezTo>
                  <a:cubicBezTo>
                    <a:pt x="72" y="3"/>
                    <a:pt x="63"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3"/>
            <p:cNvSpPr/>
            <p:nvPr/>
          </p:nvSpPr>
          <p:spPr>
            <a:xfrm>
              <a:off x="1754728" y="4891255"/>
              <a:ext cx="48267" cy="79861"/>
            </a:xfrm>
            <a:custGeom>
              <a:avLst/>
              <a:gdLst/>
              <a:ahLst/>
              <a:cxnLst/>
              <a:rect l="l" t="t" r="r" b="b"/>
              <a:pathLst>
                <a:path w="686" h="1135" extrusionOk="0">
                  <a:moveTo>
                    <a:pt x="350" y="96"/>
                  </a:moveTo>
                  <a:cubicBezTo>
                    <a:pt x="391" y="96"/>
                    <a:pt x="419" y="109"/>
                    <a:pt x="439" y="138"/>
                  </a:cubicBezTo>
                  <a:cubicBezTo>
                    <a:pt x="539" y="278"/>
                    <a:pt x="426" y="701"/>
                    <a:pt x="340" y="952"/>
                  </a:cubicBezTo>
                  <a:cubicBezTo>
                    <a:pt x="255" y="710"/>
                    <a:pt x="142" y="299"/>
                    <a:pt x="240" y="150"/>
                  </a:cubicBezTo>
                  <a:cubicBezTo>
                    <a:pt x="264" y="115"/>
                    <a:pt x="296" y="98"/>
                    <a:pt x="343" y="96"/>
                  </a:cubicBezTo>
                  <a:close/>
                  <a:moveTo>
                    <a:pt x="354" y="0"/>
                  </a:moveTo>
                  <a:cubicBezTo>
                    <a:pt x="349" y="0"/>
                    <a:pt x="344" y="1"/>
                    <a:pt x="340" y="1"/>
                  </a:cubicBezTo>
                  <a:cubicBezTo>
                    <a:pt x="264" y="5"/>
                    <a:pt x="203" y="37"/>
                    <a:pt x="163" y="98"/>
                  </a:cubicBezTo>
                  <a:cubicBezTo>
                    <a:pt x="0" y="349"/>
                    <a:pt x="267" y="1028"/>
                    <a:pt x="298" y="1105"/>
                  </a:cubicBezTo>
                  <a:cubicBezTo>
                    <a:pt x="304" y="1123"/>
                    <a:pt x="322" y="1134"/>
                    <a:pt x="341" y="1134"/>
                  </a:cubicBezTo>
                  <a:cubicBezTo>
                    <a:pt x="360" y="1134"/>
                    <a:pt x="377" y="1123"/>
                    <a:pt x="386" y="1103"/>
                  </a:cubicBezTo>
                  <a:cubicBezTo>
                    <a:pt x="417" y="1024"/>
                    <a:pt x="685" y="319"/>
                    <a:pt x="517" y="82"/>
                  </a:cubicBezTo>
                  <a:cubicBezTo>
                    <a:pt x="479" y="29"/>
                    <a:pt x="424"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3"/>
            <p:cNvSpPr/>
            <p:nvPr/>
          </p:nvSpPr>
          <p:spPr>
            <a:xfrm>
              <a:off x="1775062" y="4925311"/>
              <a:ext cx="70430" cy="46650"/>
            </a:xfrm>
            <a:custGeom>
              <a:avLst/>
              <a:gdLst/>
              <a:ahLst/>
              <a:cxnLst/>
              <a:rect l="l" t="t" r="r" b="b"/>
              <a:pathLst>
                <a:path w="1001" h="663" extrusionOk="0">
                  <a:moveTo>
                    <a:pt x="782" y="95"/>
                  </a:moveTo>
                  <a:cubicBezTo>
                    <a:pt x="824" y="99"/>
                    <a:pt x="855" y="123"/>
                    <a:pt x="879" y="170"/>
                  </a:cubicBezTo>
                  <a:cubicBezTo>
                    <a:pt x="905" y="219"/>
                    <a:pt x="906" y="259"/>
                    <a:pt x="884" y="299"/>
                  </a:cubicBezTo>
                  <a:cubicBezTo>
                    <a:pt x="798" y="450"/>
                    <a:pt x="401" y="528"/>
                    <a:pt x="161" y="557"/>
                  </a:cubicBezTo>
                  <a:cubicBezTo>
                    <a:pt x="317" y="376"/>
                    <a:pt x="597" y="95"/>
                    <a:pt x="769" y="95"/>
                  </a:cubicBezTo>
                  <a:close/>
                  <a:moveTo>
                    <a:pt x="766" y="1"/>
                  </a:moveTo>
                  <a:cubicBezTo>
                    <a:pt x="476" y="1"/>
                    <a:pt x="62" y="525"/>
                    <a:pt x="14" y="586"/>
                  </a:cubicBezTo>
                  <a:cubicBezTo>
                    <a:pt x="4" y="600"/>
                    <a:pt x="1" y="619"/>
                    <a:pt x="10" y="637"/>
                  </a:cubicBezTo>
                  <a:cubicBezTo>
                    <a:pt x="18" y="653"/>
                    <a:pt x="35" y="661"/>
                    <a:pt x="52" y="661"/>
                  </a:cubicBezTo>
                  <a:cubicBezTo>
                    <a:pt x="54" y="661"/>
                    <a:pt x="54" y="661"/>
                    <a:pt x="55" y="663"/>
                  </a:cubicBezTo>
                  <a:cubicBezTo>
                    <a:pt x="133" y="656"/>
                    <a:pt x="819" y="600"/>
                    <a:pt x="964" y="346"/>
                  </a:cubicBezTo>
                  <a:cubicBezTo>
                    <a:pt x="1001" y="279"/>
                    <a:pt x="1001" y="205"/>
                    <a:pt x="961" y="129"/>
                  </a:cubicBezTo>
                  <a:cubicBezTo>
                    <a:pt x="913" y="34"/>
                    <a:pt x="842" y="7"/>
                    <a:pt x="791" y="2"/>
                  </a:cubicBezTo>
                  <a:cubicBezTo>
                    <a:pt x="783" y="1"/>
                    <a:pt x="775"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3"/>
            <p:cNvSpPr/>
            <p:nvPr/>
          </p:nvSpPr>
          <p:spPr>
            <a:xfrm>
              <a:off x="2220652" y="3295856"/>
              <a:ext cx="482951" cy="1556067"/>
            </a:xfrm>
            <a:custGeom>
              <a:avLst/>
              <a:gdLst/>
              <a:ahLst/>
              <a:cxnLst/>
              <a:rect l="l" t="t" r="r" b="b"/>
              <a:pathLst>
                <a:path w="6864" h="22115" extrusionOk="0">
                  <a:moveTo>
                    <a:pt x="6863" y="0"/>
                  </a:moveTo>
                  <a:cubicBezTo>
                    <a:pt x="4642" y="796"/>
                    <a:pt x="2344" y="1233"/>
                    <a:pt x="1" y="1469"/>
                  </a:cubicBezTo>
                  <a:lnTo>
                    <a:pt x="1041" y="21933"/>
                  </a:lnTo>
                  <a:cubicBezTo>
                    <a:pt x="1908" y="22069"/>
                    <a:pt x="2707" y="22114"/>
                    <a:pt x="3388" y="22114"/>
                  </a:cubicBezTo>
                  <a:cubicBezTo>
                    <a:pt x="4748" y="22114"/>
                    <a:pt x="5633" y="21933"/>
                    <a:pt x="5633" y="21933"/>
                  </a:cubicBezTo>
                  <a:lnTo>
                    <a:pt x="6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3"/>
            <p:cNvSpPr/>
            <p:nvPr/>
          </p:nvSpPr>
          <p:spPr>
            <a:xfrm>
              <a:off x="1710190" y="2907736"/>
              <a:ext cx="1014450" cy="510761"/>
            </a:xfrm>
            <a:custGeom>
              <a:avLst/>
              <a:gdLst/>
              <a:ahLst/>
              <a:cxnLst/>
              <a:rect l="l" t="t" r="r" b="b"/>
              <a:pathLst>
                <a:path w="14418" h="7259" extrusionOk="0">
                  <a:moveTo>
                    <a:pt x="57" y="0"/>
                  </a:moveTo>
                  <a:cubicBezTo>
                    <a:pt x="1" y="2181"/>
                    <a:pt x="12" y="4680"/>
                    <a:pt x="65" y="7259"/>
                  </a:cubicBezTo>
                  <a:cubicBezTo>
                    <a:pt x="2442" y="7259"/>
                    <a:pt x="4805" y="7223"/>
                    <a:pt x="7125" y="6998"/>
                  </a:cubicBezTo>
                  <a:lnTo>
                    <a:pt x="7206" y="5998"/>
                  </a:lnTo>
                  <a:lnTo>
                    <a:pt x="7256" y="6984"/>
                  </a:lnTo>
                  <a:cubicBezTo>
                    <a:pt x="9599" y="6748"/>
                    <a:pt x="11897" y="6311"/>
                    <a:pt x="14118" y="5515"/>
                  </a:cubicBezTo>
                  <a:lnTo>
                    <a:pt x="14418" y="167"/>
                  </a:lnTo>
                  <a:lnTo>
                    <a:pt x="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3"/>
            <p:cNvSpPr/>
            <p:nvPr/>
          </p:nvSpPr>
          <p:spPr>
            <a:xfrm>
              <a:off x="1714623" y="3400063"/>
              <a:ext cx="496742" cy="1453689"/>
            </a:xfrm>
            <a:custGeom>
              <a:avLst/>
              <a:gdLst/>
              <a:ahLst/>
              <a:cxnLst/>
              <a:rect l="l" t="t" r="r" b="b"/>
              <a:pathLst>
                <a:path w="7060" h="20660" extrusionOk="0">
                  <a:moveTo>
                    <a:pt x="7059" y="1"/>
                  </a:moveTo>
                  <a:lnTo>
                    <a:pt x="7059" y="1"/>
                  </a:lnTo>
                  <a:cubicBezTo>
                    <a:pt x="4740" y="226"/>
                    <a:pt x="2376" y="262"/>
                    <a:pt x="0" y="262"/>
                  </a:cubicBezTo>
                  <a:cubicBezTo>
                    <a:pt x="196" y="9716"/>
                    <a:pt x="946" y="20260"/>
                    <a:pt x="946" y="20260"/>
                  </a:cubicBezTo>
                  <a:cubicBezTo>
                    <a:pt x="1397" y="20570"/>
                    <a:pt x="2259" y="20659"/>
                    <a:pt x="3106" y="20659"/>
                  </a:cubicBezTo>
                  <a:cubicBezTo>
                    <a:pt x="4268" y="20659"/>
                    <a:pt x="5400" y="20490"/>
                    <a:pt x="5400" y="20490"/>
                  </a:cubicBezTo>
                  <a:lnTo>
                    <a:pt x="70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3"/>
            <p:cNvSpPr/>
            <p:nvPr/>
          </p:nvSpPr>
          <p:spPr>
            <a:xfrm>
              <a:off x="2029343" y="3300852"/>
              <a:ext cx="369249" cy="67126"/>
            </a:xfrm>
            <a:custGeom>
              <a:avLst/>
              <a:gdLst/>
              <a:ahLst/>
              <a:cxnLst/>
              <a:rect l="l" t="t" r="r" b="b"/>
              <a:pathLst>
                <a:path w="5248" h="954" extrusionOk="0">
                  <a:moveTo>
                    <a:pt x="5194" y="0"/>
                  </a:moveTo>
                  <a:cubicBezTo>
                    <a:pt x="5191" y="0"/>
                    <a:pt x="5187" y="1"/>
                    <a:pt x="5183" y="1"/>
                  </a:cubicBezTo>
                  <a:cubicBezTo>
                    <a:pt x="5153" y="9"/>
                    <a:pt x="2160" y="738"/>
                    <a:pt x="46" y="859"/>
                  </a:cubicBezTo>
                  <a:cubicBezTo>
                    <a:pt x="20" y="860"/>
                    <a:pt x="0" y="883"/>
                    <a:pt x="2" y="910"/>
                  </a:cubicBezTo>
                  <a:cubicBezTo>
                    <a:pt x="3" y="934"/>
                    <a:pt x="23" y="953"/>
                    <a:pt x="48" y="953"/>
                  </a:cubicBezTo>
                  <a:cubicBezTo>
                    <a:pt x="50" y="953"/>
                    <a:pt x="50" y="953"/>
                    <a:pt x="53" y="952"/>
                  </a:cubicBezTo>
                  <a:cubicBezTo>
                    <a:pt x="2174" y="831"/>
                    <a:pt x="5177" y="100"/>
                    <a:pt x="5206" y="92"/>
                  </a:cubicBezTo>
                  <a:cubicBezTo>
                    <a:pt x="5231" y="86"/>
                    <a:pt x="5247" y="60"/>
                    <a:pt x="5241" y="35"/>
                  </a:cubicBezTo>
                  <a:cubicBezTo>
                    <a:pt x="5235" y="13"/>
                    <a:pt x="5215" y="0"/>
                    <a:pt x="5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1761060" y="3044240"/>
              <a:ext cx="67968" cy="1774964"/>
            </a:xfrm>
            <a:custGeom>
              <a:avLst/>
              <a:gdLst/>
              <a:ahLst/>
              <a:cxnLst/>
              <a:rect l="l" t="t" r="r" b="b"/>
              <a:pathLst>
                <a:path w="966" h="25226" extrusionOk="0">
                  <a:moveTo>
                    <a:pt x="47" y="1"/>
                  </a:moveTo>
                  <a:cubicBezTo>
                    <a:pt x="21" y="2"/>
                    <a:pt x="0" y="23"/>
                    <a:pt x="2" y="49"/>
                  </a:cubicBezTo>
                  <a:cubicBezTo>
                    <a:pt x="751" y="24205"/>
                    <a:pt x="866" y="25158"/>
                    <a:pt x="870" y="25186"/>
                  </a:cubicBezTo>
                  <a:cubicBezTo>
                    <a:pt x="872" y="25208"/>
                    <a:pt x="893" y="25226"/>
                    <a:pt x="916" y="25226"/>
                  </a:cubicBezTo>
                  <a:cubicBezTo>
                    <a:pt x="918" y="25226"/>
                    <a:pt x="921" y="25226"/>
                    <a:pt x="922" y="25224"/>
                  </a:cubicBezTo>
                  <a:cubicBezTo>
                    <a:pt x="948" y="25222"/>
                    <a:pt x="966" y="25198"/>
                    <a:pt x="963" y="25171"/>
                  </a:cubicBezTo>
                  <a:cubicBezTo>
                    <a:pt x="957" y="25136"/>
                    <a:pt x="839" y="24037"/>
                    <a:pt x="96" y="47"/>
                  </a:cubicBezTo>
                  <a:cubicBezTo>
                    <a:pt x="96" y="21"/>
                    <a:pt x="76" y="2"/>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3"/>
            <p:cNvSpPr/>
            <p:nvPr/>
          </p:nvSpPr>
          <p:spPr>
            <a:xfrm>
              <a:off x="2283131" y="3331107"/>
              <a:ext cx="58328" cy="1495485"/>
            </a:xfrm>
            <a:custGeom>
              <a:avLst/>
              <a:gdLst/>
              <a:ahLst/>
              <a:cxnLst/>
              <a:rect l="l" t="t" r="r" b="b"/>
              <a:pathLst>
                <a:path w="829" h="21254" extrusionOk="0">
                  <a:moveTo>
                    <a:pt x="47" y="0"/>
                  </a:moveTo>
                  <a:cubicBezTo>
                    <a:pt x="21" y="0"/>
                    <a:pt x="0" y="22"/>
                    <a:pt x="1" y="48"/>
                  </a:cubicBezTo>
                  <a:lnTo>
                    <a:pt x="733" y="21207"/>
                  </a:lnTo>
                  <a:cubicBezTo>
                    <a:pt x="735" y="21233"/>
                    <a:pt x="756" y="21253"/>
                    <a:pt x="780" y="21253"/>
                  </a:cubicBezTo>
                  <a:lnTo>
                    <a:pt x="782" y="21253"/>
                  </a:lnTo>
                  <a:cubicBezTo>
                    <a:pt x="808" y="21253"/>
                    <a:pt x="829" y="21230"/>
                    <a:pt x="827" y="21204"/>
                  </a:cubicBezTo>
                  <a:lnTo>
                    <a:pt x="95" y="46"/>
                  </a:lnTo>
                  <a:cubicBezTo>
                    <a:pt x="95" y="20"/>
                    <a:pt x="73" y="1"/>
                    <a:pt x="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3"/>
            <p:cNvSpPr/>
            <p:nvPr/>
          </p:nvSpPr>
          <p:spPr>
            <a:xfrm>
              <a:off x="2242604" y="3008706"/>
              <a:ext cx="6684" cy="259919"/>
            </a:xfrm>
            <a:custGeom>
              <a:avLst/>
              <a:gdLst/>
              <a:ahLst/>
              <a:cxnLst/>
              <a:rect l="l" t="t" r="r" b="b"/>
              <a:pathLst>
                <a:path w="95" h="3694" extrusionOk="0">
                  <a:moveTo>
                    <a:pt x="48" y="1"/>
                  </a:moveTo>
                  <a:cubicBezTo>
                    <a:pt x="22" y="1"/>
                    <a:pt x="1" y="22"/>
                    <a:pt x="1" y="48"/>
                  </a:cubicBezTo>
                  <a:lnTo>
                    <a:pt x="1" y="3647"/>
                  </a:lnTo>
                  <a:cubicBezTo>
                    <a:pt x="1" y="3673"/>
                    <a:pt x="22" y="3694"/>
                    <a:pt x="48" y="3694"/>
                  </a:cubicBezTo>
                  <a:cubicBezTo>
                    <a:pt x="74" y="3694"/>
                    <a:pt x="95" y="3673"/>
                    <a:pt x="95" y="3647"/>
                  </a:cubicBezTo>
                  <a:lnTo>
                    <a:pt x="95" y="48"/>
                  </a:lnTo>
                  <a:cubicBezTo>
                    <a:pt x="95" y="22"/>
                    <a:pt x="74" y="1"/>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a:off x="1774288" y="2901333"/>
              <a:ext cx="141001" cy="374680"/>
            </a:xfrm>
            <a:custGeom>
              <a:avLst/>
              <a:gdLst/>
              <a:ahLst/>
              <a:cxnLst/>
              <a:rect l="l" t="t" r="r" b="b"/>
              <a:pathLst>
                <a:path w="2004" h="5325" extrusionOk="0">
                  <a:moveTo>
                    <a:pt x="1810" y="1"/>
                  </a:moveTo>
                  <a:cubicBezTo>
                    <a:pt x="1784" y="3"/>
                    <a:pt x="1766" y="25"/>
                    <a:pt x="1767" y="51"/>
                  </a:cubicBezTo>
                  <a:cubicBezTo>
                    <a:pt x="1907" y="1943"/>
                    <a:pt x="1253" y="3885"/>
                    <a:pt x="19" y="5246"/>
                  </a:cubicBezTo>
                  <a:cubicBezTo>
                    <a:pt x="0" y="5265"/>
                    <a:pt x="2" y="5295"/>
                    <a:pt x="21" y="5312"/>
                  </a:cubicBezTo>
                  <a:cubicBezTo>
                    <a:pt x="30" y="5320"/>
                    <a:pt x="41" y="5324"/>
                    <a:pt x="52" y="5324"/>
                  </a:cubicBezTo>
                  <a:cubicBezTo>
                    <a:pt x="65" y="5324"/>
                    <a:pt x="77" y="5319"/>
                    <a:pt x="89" y="5309"/>
                  </a:cubicBezTo>
                  <a:cubicBezTo>
                    <a:pt x="1340" y="3928"/>
                    <a:pt x="2003" y="1960"/>
                    <a:pt x="1861" y="43"/>
                  </a:cubicBezTo>
                  <a:cubicBezTo>
                    <a:pt x="1858" y="17"/>
                    <a:pt x="1837" y="2"/>
                    <a:pt x="1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a:off x="2560913" y="2929267"/>
              <a:ext cx="136850" cy="312691"/>
            </a:xfrm>
            <a:custGeom>
              <a:avLst/>
              <a:gdLst/>
              <a:ahLst/>
              <a:cxnLst/>
              <a:rect l="l" t="t" r="r" b="b"/>
              <a:pathLst>
                <a:path w="1945" h="4444" extrusionOk="0">
                  <a:moveTo>
                    <a:pt x="210" y="1"/>
                  </a:moveTo>
                  <a:cubicBezTo>
                    <a:pt x="188" y="1"/>
                    <a:pt x="167" y="18"/>
                    <a:pt x="165" y="42"/>
                  </a:cubicBezTo>
                  <a:cubicBezTo>
                    <a:pt x="79" y="703"/>
                    <a:pt x="0" y="1688"/>
                    <a:pt x="277" y="2602"/>
                  </a:cubicBezTo>
                  <a:cubicBezTo>
                    <a:pt x="549" y="3499"/>
                    <a:pt x="1163" y="4204"/>
                    <a:pt x="1879" y="4440"/>
                  </a:cubicBezTo>
                  <a:cubicBezTo>
                    <a:pt x="1883" y="4442"/>
                    <a:pt x="1889" y="4443"/>
                    <a:pt x="1894" y="4443"/>
                  </a:cubicBezTo>
                  <a:cubicBezTo>
                    <a:pt x="1914" y="4443"/>
                    <a:pt x="1931" y="4429"/>
                    <a:pt x="1937" y="4411"/>
                  </a:cubicBezTo>
                  <a:cubicBezTo>
                    <a:pt x="1945" y="4386"/>
                    <a:pt x="1931" y="4358"/>
                    <a:pt x="1906" y="4350"/>
                  </a:cubicBezTo>
                  <a:cubicBezTo>
                    <a:pt x="1219" y="4124"/>
                    <a:pt x="630" y="3442"/>
                    <a:pt x="365" y="2574"/>
                  </a:cubicBezTo>
                  <a:cubicBezTo>
                    <a:pt x="94" y="1679"/>
                    <a:pt x="173" y="707"/>
                    <a:pt x="257" y="53"/>
                  </a:cubicBezTo>
                  <a:cubicBezTo>
                    <a:pt x="261" y="28"/>
                    <a:pt x="243" y="4"/>
                    <a:pt x="217" y="1"/>
                  </a:cubicBezTo>
                  <a:cubicBezTo>
                    <a:pt x="215" y="1"/>
                    <a:pt x="213" y="1"/>
                    <a:pt x="210" y="1"/>
                  </a:cubicBezTo>
                  <a:close/>
                </a:path>
              </a:pathLst>
            </a:custGeom>
            <a:solidFill>
              <a:srgbClr val="96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a:off x="2179562" y="2953190"/>
              <a:ext cx="69727" cy="302488"/>
            </a:xfrm>
            <a:custGeom>
              <a:avLst/>
              <a:gdLst/>
              <a:ahLst/>
              <a:cxnLst/>
              <a:rect l="l" t="t" r="r" b="b"/>
              <a:pathLst>
                <a:path w="991" h="4299" extrusionOk="0">
                  <a:moveTo>
                    <a:pt x="46" y="1"/>
                  </a:moveTo>
                  <a:cubicBezTo>
                    <a:pt x="21" y="2"/>
                    <a:pt x="0" y="22"/>
                    <a:pt x="0" y="49"/>
                  </a:cubicBezTo>
                  <a:cubicBezTo>
                    <a:pt x="0" y="64"/>
                    <a:pt x="30" y="1753"/>
                    <a:pt x="172" y="2999"/>
                  </a:cubicBezTo>
                  <a:cubicBezTo>
                    <a:pt x="320" y="4285"/>
                    <a:pt x="919" y="4298"/>
                    <a:pt x="944" y="4298"/>
                  </a:cubicBezTo>
                  <a:cubicBezTo>
                    <a:pt x="970" y="4298"/>
                    <a:pt x="989" y="4277"/>
                    <a:pt x="991" y="4250"/>
                  </a:cubicBezTo>
                  <a:cubicBezTo>
                    <a:pt x="991" y="4225"/>
                    <a:pt x="970" y="4203"/>
                    <a:pt x="944" y="4203"/>
                  </a:cubicBezTo>
                  <a:cubicBezTo>
                    <a:pt x="939" y="4203"/>
                    <a:pt x="402" y="4181"/>
                    <a:pt x="266" y="2987"/>
                  </a:cubicBezTo>
                  <a:cubicBezTo>
                    <a:pt x="123" y="1746"/>
                    <a:pt x="94" y="63"/>
                    <a:pt x="94" y="45"/>
                  </a:cubicBezTo>
                  <a:cubicBezTo>
                    <a:pt x="94" y="21"/>
                    <a:pt x="73"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a:off x="2739627" y="4974987"/>
              <a:ext cx="149304" cy="123557"/>
            </a:xfrm>
            <a:custGeom>
              <a:avLst/>
              <a:gdLst/>
              <a:ahLst/>
              <a:cxnLst/>
              <a:rect l="l" t="t" r="r" b="b"/>
              <a:pathLst>
                <a:path w="2122" h="1756" extrusionOk="0">
                  <a:moveTo>
                    <a:pt x="309" y="1"/>
                  </a:moveTo>
                  <a:cubicBezTo>
                    <a:pt x="69" y="523"/>
                    <a:pt x="1" y="1148"/>
                    <a:pt x="124" y="1756"/>
                  </a:cubicBezTo>
                  <a:cubicBezTo>
                    <a:pt x="2052" y="1529"/>
                    <a:pt x="2121" y="1321"/>
                    <a:pt x="2121" y="1321"/>
                  </a:cubicBezTo>
                  <a:cubicBezTo>
                    <a:pt x="2121" y="1321"/>
                    <a:pt x="1695" y="674"/>
                    <a:pt x="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a:off x="2336042" y="4925803"/>
              <a:ext cx="425326" cy="188642"/>
            </a:xfrm>
            <a:custGeom>
              <a:avLst/>
              <a:gdLst/>
              <a:ahLst/>
              <a:cxnLst/>
              <a:rect l="l" t="t" r="r" b="b"/>
              <a:pathLst>
                <a:path w="6045" h="2681" extrusionOk="0">
                  <a:moveTo>
                    <a:pt x="4187" y="0"/>
                  </a:moveTo>
                  <a:cubicBezTo>
                    <a:pt x="4187" y="0"/>
                    <a:pt x="3130" y="597"/>
                    <a:pt x="1876" y="597"/>
                  </a:cubicBezTo>
                  <a:cubicBezTo>
                    <a:pt x="1341" y="597"/>
                    <a:pt x="770" y="488"/>
                    <a:pt x="229" y="178"/>
                  </a:cubicBezTo>
                  <a:lnTo>
                    <a:pt x="229" y="178"/>
                  </a:lnTo>
                  <a:cubicBezTo>
                    <a:pt x="242" y="233"/>
                    <a:pt x="1" y="842"/>
                    <a:pt x="30" y="1865"/>
                  </a:cubicBezTo>
                  <a:cubicBezTo>
                    <a:pt x="30" y="1865"/>
                    <a:pt x="152" y="2680"/>
                    <a:pt x="2764" y="2680"/>
                  </a:cubicBezTo>
                  <a:cubicBezTo>
                    <a:pt x="3118" y="2680"/>
                    <a:pt x="3517" y="2665"/>
                    <a:pt x="3969" y="2631"/>
                  </a:cubicBezTo>
                  <a:cubicBezTo>
                    <a:pt x="4744" y="2573"/>
                    <a:pt x="5362" y="2512"/>
                    <a:pt x="5860" y="2454"/>
                  </a:cubicBezTo>
                  <a:cubicBezTo>
                    <a:pt x="5737" y="1846"/>
                    <a:pt x="5805" y="1221"/>
                    <a:pt x="6045" y="699"/>
                  </a:cubicBezTo>
                  <a:cubicBezTo>
                    <a:pt x="5554" y="460"/>
                    <a:pt x="4944" y="219"/>
                    <a:pt x="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3"/>
            <p:cNvSpPr/>
            <p:nvPr/>
          </p:nvSpPr>
          <p:spPr>
            <a:xfrm>
              <a:off x="2338223" y="5057100"/>
              <a:ext cx="555492" cy="72473"/>
            </a:xfrm>
            <a:custGeom>
              <a:avLst/>
              <a:gdLst/>
              <a:ahLst/>
              <a:cxnLst/>
              <a:rect l="l" t="t" r="r" b="b"/>
              <a:pathLst>
                <a:path w="7895" h="1030" extrusionOk="0">
                  <a:moveTo>
                    <a:pt x="0" y="1"/>
                  </a:moveTo>
                  <a:cubicBezTo>
                    <a:pt x="15" y="200"/>
                    <a:pt x="38" y="410"/>
                    <a:pt x="74" y="629"/>
                  </a:cubicBezTo>
                  <a:cubicBezTo>
                    <a:pt x="74" y="629"/>
                    <a:pt x="1165" y="1029"/>
                    <a:pt x="4132" y="1029"/>
                  </a:cubicBezTo>
                  <a:cubicBezTo>
                    <a:pt x="7448" y="1029"/>
                    <a:pt x="7873" y="577"/>
                    <a:pt x="7873" y="577"/>
                  </a:cubicBezTo>
                  <a:cubicBezTo>
                    <a:pt x="7873" y="577"/>
                    <a:pt x="7895" y="406"/>
                    <a:pt x="7825" y="154"/>
                  </a:cubicBezTo>
                  <a:cubicBezTo>
                    <a:pt x="6500" y="426"/>
                    <a:pt x="5274" y="528"/>
                    <a:pt x="4181" y="528"/>
                  </a:cubicBezTo>
                  <a:cubicBezTo>
                    <a:pt x="2374" y="528"/>
                    <a:pt x="930" y="24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2660965" y="4947545"/>
              <a:ext cx="48619" cy="92597"/>
            </a:xfrm>
            <a:custGeom>
              <a:avLst/>
              <a:gdLst/>
              <a:ahLst/>
              <a:cxnLst/>
              <a:rect l="l" t="t" r="r" b="b"/>
              <a:pathLst>
                <a:path w="691" h="1316" extrusionOk="0">
                  <a:moveTo>
                    <a:pt x="637" y="1"/>
                  </a:moveTo>
                  <a:cubicBezTo>
                    <a:pt x="629" y="1"/>
                    <a:pt x="620" y="3"/>
                    <a:pt x="612" y="9"/>
                  </a:cubicBezTo>
                  <a:cubicBezTo>
                    <a:pt x="587" y="24"/>
                    <a:pt x="1" y="408"/>
                    <a:pt x="74" y="1272"/>
                  </a:cubicBezTo>
                  <a:cubicBezTo>
                    <a:pt x="76" y="1297"/>
                    <a:pt x="97" y="1315"/>
                    <a:pt x="121" y="1315"/>
                  </a:cubicBezTo>
                  <a:cubicBezTo>
                    <a:pt x="122" y="1315"/>
                    <a:pt x="123" y="1315"/>
                    <a:pt x="125" y="1316"/>
                  </a:cubicBezTo>
                  <a:cubicBezTo>
                    <a:pt x="151" y="1314"/>
                    <a:pt x="170" y="1292"/>
                    <a:pt x="168" y="1266"/>
                  </a:cubicBezTo>
                  <a:cubicBezTo>
                    <a:pt x="100" y="459"/>
                    <a:pt x="639" y="103"/>
                    <a:pt x="663" y="88"/>
                  </a:cubicBezTo>
                  <a:cubicBezTo>
                    <a:pt x="685" y="74"/>
                    <a:pt x="691" y="45"/>
                    <a:pt x="676" y="23"/>
                  </a:cubicBezTo>
                  <a:cubicBezTo>
                    <a:pt x="668" y="9"/>
                    <a:pt x="653"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3"/>
            <p:cNvSpPr/>
            <p:nvPr/>
          </p:nvSpPr>
          <p:spPr>
            <a:xfrm>
              <a:off x="2619874" y="4931010"/>
              <a:ext cx="42638" cy="92456"/>
            </a:xfrm>
            <a:custGeom>
              <a:avLst/>
              <a:gdLst/>
              <a:ahLst/>
              <a:cxnLst/>
              <a:rect l="l" t="t" r="r" b="b"/>
              <a:pathLst>
                <a:path w="606" h="1314" extrusionOk="0">
                  <a:moveTo>
                    <a:pt x="552" y="0"/>
                  </a:moveTo>
                  <a:cubicBezTo>
                    <a:pt x="544" y="0"/>
                    <a:pt x="535" y="3"/>
                    <a:pt x="526" y="8"/>
                  </a:cubicBezTo>
                  <a:cubicBezTo>
                    <a:pt x="504" y="21"/>
                    <a:pt x="0" y="354"/>
                    <a:pt x="2" y="1267"/>
                  </a:cubicBezTo>
                  <a:cubicBezTo>
                    <a:pt x="2" y="1293"/>
                    <a:pt x="23" y="1314"/>
                    <a:pt x="49" y="1314"/>
                  </a:cubicBezTo>
                  <a:cubicBezTo>
                    <a:pt x="76" y="1314"/>
                    <a:pt x="96" y="1293"/>
                    <a:pt x="98" y="1267"/>
                  </a:cubicBezTo>
                  <a:cubicBezTo>
                    <a:pt x="95" y="410"/>
                    <a:pt x="571" y="89"/>
                    <a:pt x="577" y="87"/>
                  </a:cubicBezTo>
                  <a:cubicBezTo>
                    <a:pt x="599" y="73"/>
                    <a:pt x="606" y="44"/>
                    <a:pt x="591" y="21"/>
                  </a:cubicBezTo>
                  <a:cubicBezTo>
                    <a:pt x="582" y="8"/>
                    <a:pt x="567"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3"/>
            <p:cNvSpPr/>
            <p:nvPr/>
          </p:nvSpPr>
          <p:spPr>
            <a:xfrm>
              <a:off x="2616708" y="4877112"/>
              <a:ext cx="48337" cy="79791"/>
            </a:xfrm>
            <a:custGeom>
              <a:avLst/>
              <a:gdLst/>
              <a:ahLst/>
              <a:cxnLst/>
              <a:rect l="l" t="t" r="r" b="b"/>
              <a:pathLst>
                <a:path w="687" h="1134" extrusionOk="0">
                  <a:moveTo>
                    <a:pt x="343" y="93"/>
                  </a:moveTo>
                  <a:cubicBezTo>
                    <a:pt x="390" y="96"/>
                    <a:pt x="422" y="113"/>
                    <a:pt x="444" y="148"/>
                  </a:cubicBezTo>
                  <a:cubicBezTo>
                    <a:pt x="541" y="297"/>
                    <a:pt x="430" y="707"/>
                    <a:pt x="345" y="949"/>
                  </a:cubicBezTo>
                  <a:cubicBezTo>
                    <a:pt x="259" y="699"/>
                    <a:pt x="147" y="276"/>
                    <a:pt x="246" y="135"/>
                  </a:cubicBezTo>
                  <a:cubicBezTo>
                    <a:pt x="267" y="107"/>
                    <a:pt x="296" y="93"/>
                    <a:pt x="337" y="93"/>
                  </a:cubicBezTo>
                  <a:close/>
                  <a:moveTo>
                    <a:pt x="329" y="1"/>
                  </a:moveTo>
                  <a:cubicBezTo>
                    <a:pt x="258" y="1"/>
                    <a:pt x="205" y="30"/>
                    <a:pt x="170" y="82"/>
                  </a:cubicBezTo>
                  <a:cubicBezTo>
                    <a:pt x="0" y="320"/>
                    <a:pt x="270" y="1024"/>
                    <a:pt x="301" y="1104"/>
                  </a:cubicBezTo>
                  <a:cubicBezTo>
                    <a:pt x="308" y="1121"/>
                    <a:pt x="326" y="1134"/>
                    <a:pt x="345" y="1134"/>
                  </a:cubicBezTo>
                  <a:cubicBezTo>
                    <a:pt x="365" y="1134"/>
                    <a:pt x="381" y="1121"/>
                    <a:pt x="389" y="1105"/>
                  </a:cubicBezTo>
                  <a:cubicBezTo>
                    <a:pt x="418" y="1028"/>
                    <a:pt x="686" y="349"/>
                    <a:pt x="522" y="97"/>
                  </a:cubicBezTo>
                  <a:cubicBezTo>
                    <a:pt x="485" y="38"/>
                    <a:pt x="423" y="3"/>
                    <a:pt x="347" y="1"/>
                  </a:cubicBezTo>
                  <a:cubicBezTo>
                    <a:pt x="341" y="1"/>
                    <a:pt x="3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3"/>
            <p:cNvSpPr/>
            <p:nvPr/>
          </p:nvSpPr>
          <p:spPr>
            <a:xfrm>
              <a:off x="2574140" y="4911027"/>
              <a:ext cx="70430" cy="46650"/>
            </a:xfrm>
            <a:custGeom>
              <a:avLst/>
              <a:gdLst/>
              <a:ahLst/>
              <a:cxnLst/>
              <a:rect l="l" t="t" r="r" b="b"/>
              <a:pathLst>
                <a:path w="1001" h="663" extrusionOk="0">
                  <a:moveTo>
                    <a:pt x="234" y="96"/>
                  </a:moveTo>
                  <a:cubicBezTo>
                    <a:pt x="406" y="96"/>
                    <a:pt x="686" y="376"/>
                    <a:pt x="840" y="557"/>
                  </a:cubicBezTo>
                  <a:cubicBezTo>
                    <a:pt x="600" y="529"/>
                    <a:pt x="205" y="451"/>
                    <a:pt x="119" y="299"/>
                  </a:cubicBezTo>
                  <a:cubicBezTo>
                    <a:pt x="97" y="260"/>
                    <a:pt x="98" y="220"/>
                    <a:pt x="123" y="171"/>
                  </a:cubicBezTo>
                  <a:cubicBezTo>
                    <a:pt x="148" y="125"/>
                    <a:pt x="177" y="100"/>
                    <a:pt x="219" y="96"/>
                  </a:cubicBezTo>
                  <a:close/>
                  <a:moveTo>
                    <a:pt x="233" y="1"/>
                  </a:moveTo>
                  <a:cubicBezTo>
                    <a:pt x="224" y="1"/>
                    <a:pt x="217" y="1"/>
                    <a:pt x="211" y="2"/>
                  </a:cubicBezTo>
                  <a:cubicBezTo>
                    <a:pt x="160" y="7"/>
                    <a:pt x="88" y="33"/>
                    <a:pt x="40" y="128"/>
                  </a:cubicBezTo>
                  <a:cubicBezTo>
                    <a:pt x="0" y="204"/>
                    <a:pt x="0" y="279"/>
                    <a:pt x="37" y="345"/>
                  </a:cubicBezTo>
                  <a:cubicBezTo>
                    <a:pt x="182" y="601"/>
                    <a:pt x="869" y="657"/>
                    <a:pt x="947" y="662"/>
                  </a:cubicBezTo>
                  <a:lnTo>
                    <a:pt x="950" y="662"/>
                  </a:lnTo>
                  <a:cubicBezTo>
                    <a:pt x="968" y="662"/>
                    <a:pt x="984" y="653"/>
                    <a:pt x="991" y="636"/>
                  </a:cubicBezTo>
                  <a:cubicBezTo>
                    <a:pt x="1000" y="621"/>
                    <a:pt x="999" y="600"/>
                    <a:pt x="986" y="585"/>
                  </a:cubicBezTo>
                  <a:cubicBezTo>
                    <a:pt x="940" y="524"/>
                    <a:pt x="520"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3"/>
            <p:cNvSpPr/>
            <p:nvPr/>
          </p:nvSpPr>
          <p:spPr>
            <a:xfrm>
              <a:off x="1378161" y="1587102"/>
              <a:ext cx="1312918" cy="1983378"/>
            </a:xfrm>
            <a:custGeom>
              <a:avLst/>
              <a:gdLst/>
              <a:ahLst/>
              <a:cxnLst/>
              <a:rect l="l" t="t" r="r" b="b"/>
              <a:pathLst>
                <a:path w="18660" h="28188" extrusionOk="0">
                  <a:moveTo>
                    <a:pt x="10322" y="0"/>
                  </a:moveTo>
                  <a:lnTo>
                    <a:pt x="10418" y="2470"/>
                  </a:lnTo>
                  <a:lnTo>
                    <a:pt x="8553" y="2672"/>
                  </a:lnTo>
                  <a:cubicBezTo>
                    <a:pt x="8553" y="2672"/>
                    <a:pt x="6145" y="3228"/>
                    <a:pt x="5034" y="4399"/>
                  </a:cubicBezTo>
                  <a:cubicBezTo>
                    <a:pt x="4242" y="5234"/>
                    <a:pt x="2682" y="7125"/>
                    <a:pt x="1333" y="13325"/>
                  </a:cubicBezTo>
                  <a:cubicBezTo>
                    <a:pt x="410" y="17571"/>
                    <a:pt x="719" y="23610"/>
                    <a:pt x="719" y="23610"/>
                  </a:cubicBezTo>
                  <a:cubicBezTo>
                    <a:pt x="442" y="24758"/>
                    <a:pt x="0" y="27222"/>
                    <a:pt x="383" y="27349"/>
                  </a:cubicBezTo>
                  <a:cubicBezTo>
                    <a:pt x="397" y="27354"/>
                    <a:pt x="411" y="27356"/>
                    <a:pt x="425" y="27356"/>
                  </a:cubicBezTo>
                  <a:cubicBezTo>
                    <a:pt x="800" y="27356"/>
                    <a:pt x="1225" y="25796"/>
                    <a:pt x="1225" y="25796"/>
                  </a:cubicBezTo>
                  <a:lnTo>
                    <a:pt x="1225" y="25796"/>
                  </a:lnTo>
                  <a:cubicBezTo>
                    <a:pt x="1225" y="25796"/>
                    <a:pt x="823" y="27864"/>
                    <a:pt x="1203" y="27962"/>
                  </a:cubicBezTo>
                  <a:cubicBezTo>
                    <a:pt x="1211" y="27964"/>
                    <a:pt x="1220" y="27965"/>
                    <a:pt x="1228" y="27965"/>
                  </a:cubicBezTo>
                  <a:cubicBezTo>
                    <a:pt x="1597" y="27965"/>
                    <a:pt x="1908" y="25890"/>
                    <a:pt x="1909" y="25890"/>
                  </a:cubicBezTo>
                  <a:lnTo>
                    <a:pt x="1909" y="25890"/>
                  </a:lnTo>
                  <a:cubicBezTo>
                    <a:pt x="1909" y="25890"/>
                    <a:pt x="1736" y="28066"/>
                    <a:pt x="2088" y="28180"/>
                  </a:cubicBezTo>
                  <a:cubicBezTo>
                    <a:pt x="2107" y="28185"/>
                    <a:pt x="2126" y="28188"/>
                    <a:pt x="2144" y="28188"/>
                  </a:cubicBezTo>
                  <a:cubicBezTo>
                    <a:pt x="2686" y="28188"/>
                    <a:pt x="2626" y="25788"/>
                    <a:pt x="2626" y="25787"/>
                  </a:cubicBezTo>
                  <a:lnTo>
                    <a:pt x="2626" y="25787"/>
                  </a:lnTo>
                  <a:cubicBezTo>
                    <a:pt x="2626" y="25788"/>
                    <a:pt x="2920" y="27830"/>
                    <a:pt x="3377" y="27830"/>
                  </a:cubicBezTo>
                  <a:cubicBezTo>
                    <a:pt x="3377" y="27830"/>
                    <a:pt x="3378" y="27830"/>
                    <a:pt x="3378" y="27830"/>
                  </a:cubicBezTo>
                  <a:cubicBezTo>
                    <a:pt x="3835" y="27825"/>
                    <a:pt x="3393" y="25179"/>
                    <a:pt x="3393" y="25179"/>
                  </a:cubicBezTo>
                  <a:lnTo>
                    <a:pt x="3393" y="25179"/>
                  </a:lnTo>
                  <a:cubicBezTo>
                    <a:pt x="3393" y="25179"/>
                    <a:pt x="3763" y="25906"/>
                    <a:pt x="4060" y="25906"/>
                  </a:cubicBezTo>
                  <a:cubicBezTo>
                    <a:pt x="4125" y="25906"/>
                    <a:pt x="4186" y="25871"/>
                    <a:pt x="4240" y="25787"/>
                  </a:cubicBezTo>
                  <a:cubicBezTo>
                    <a:pt x="4537" y="25318"/>
                    <a:pt x="3514" y="23507"/>
                    <a:pt x="3514" y="23507"/>
                  </a:cubicBezTo>
                  <a:cubicBezTo>
                    <a:pt x="3514" y="23507"/>
                    <a:pt x="4026" y="18342"/>
                    <a:pt x="4355" y="16889"/>
                  </a:cubicBezTo>
                  <a:cubicBezTo>
                    <a:pt x="4684" y="15434"/>
                    <a:pt x="6233" y="10985"/>
                    <a:pt x="6233" y="10985"/>
                  </a:cubicBezTo>
                  <a:lnTo>
                    <a:pt x="6233" y="10985"/>
                  </a:lnTo>
                  <a:lnTo>
                    <a:pt x="5943" y="20700"/>
                  </a:lnTo>
                  <a:cubicBezTo>
                    <a:pt x="8909" y="21904"/>
                    <a:pt x="11412" y="22284"/>
                    <a:pt x="13392" y="22284"/>
                  </a:cubicBezTo>
                  <a:cubicBezTo>
                    <a:pt x="16801" y="22284"/>
                    <a:pt x="18660" y="21155"/>
                    <a:pt x="18660" y="21155"/>
                  </a:cubicBezTo>
                  <a:lnTo>
                    <a:pt x="14799" y="2373"/>
                  </a:lnTo>
                  <a:lnTo>
                    <a:pt x="14627" y="125"/>
                  </a:lnTo>
                  <a:lnTo>
                    <a:pt x="10322" y="0"/>
                  </a:ln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3"/>
            <p:cNvSpPr/>
            <p:nvPr/>
          </p:nvSpPr>
          <p:spPr>
            <a:xfrm>
              <a:off x="1883346" y="1470512"/>
              <a:ext cx="735332" cy="206162"/>
            </a:xfrm>
            <a:custGeom>
              <a:avLst/>
              <a:gdLst/>
              <a:ahLst/>
              <a:cxnLst/>
              <a:rect l="l" t="t" r="r" b="b"/>
              <a:pathLst>
                <a:path w="10451" h="2930" extrusionOk="0">
                  <a:moveTo>
                    <a:pt x="5680" y="1"/>
                  </a:moveTo>
                  <a:cubicBezTo>
                    <a:pt x="5578" y="1"/>
                    <a:pt x="5474" y="2"/>
                    <a:pt x="5368" y="4"/>
                  </a:cubicBezTo>
                  <a:cubicBezTo>
                    <a:pt x="540" y="82"/>
                    <a:pt x="546" y="1425"/>
                    <a:pt x="201" y="2070"/>
                  </a:cubicBezTo>
                  <a:cubicBezTo>
                    <a:pt x="1" y="2441"/>
                    <a:pt x="2324" y="2929"/>
                    <a:pt x="4927" y="2929"/>
                  </a:cubicBezTo>
                  <a:cubicBezTo>
                    <a:pt x="6854" y="2929"/>
                    <a:pt x="8934" y="2662"/>
                    <a:pt x="10257" y="1880"/>
                  </a:cubicBezTo>
                  <a:cubicBezTo>
                    <a:pt x="10257" y="1880"/>
                    <a:pt x="10451" y="1"/>
                    <a:pt x="5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3"/>
            <p:cNvSpPr/>
            <p:nvPr/>
          </p:nvSpPr>
          <p:spPr>
            <a:xfrm>
              <a:off x="2102799" y="1573523"/>
              <a:ext cx="317886" cy="150154"/>
            </a:xfrm>
            <a:custGeom>
              <a:avLst/>
              <a:gdLst/>
              <a:ahLst/>
              <a:cxnLst/>
              <a:rect l="l" t="t" r="r" b="b"/>
              <a:pathLst>
                <a:path w="4518" h="2134" extrusionOk="0">
                  <a:moveTo>
                    <a:pt x="4517" y="1"/>
                  </a:moveTo>
                  <a:lnTo>
                    <a:pt x="4517" y="1"/>
                  </a:lnTo>
                  <a:cubicBezTo>
                    <a:pt x="3617" y="254"/>
                    <a:pt x="2675" y="375"/>
                    <a:pt x="1698" y="375"/>
                  </a:cubicBezTo>
                  <a:cubicBezTo>
                    <a:pt x="1143" y="375"/>
                    <a:pt x="577" y="336"/>
                    <a:pt x="0" y="260"/>
                  </a:cubicBezTo>
                  <a:lnTo>
                    <a:pt x="0" y="260"/>
                  </a:lnTo>
                  <a:lnTo>
                    <a:pt x="83" y="1690"/>
                  </a:lnTo>
                  <a:cubicBezTo>
                    <a:pt x="1307" y="2038"/>
                    <a:pt x="2591" y="2133"/>
                    <a:pt x="3627" y="2133"/>
                  </a:cubicBezTo>
                  <a:cubicBezTo>
                    <a:pt x="3930" y="2133"/>
                    <a:pt x="4212" y="2125"/>
                    <a:pt x="4465" y="2113"/>
                  </a:cubicBezTo>
                  <a:lnTo>
                    <a:pt x="4517" y="1"/>
                  </a:ln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3"/>
            <p:cNvSpPr/>
            <p:nvPr/>
          </p:nvSpPr>
          <p:spPr>
            <a:xfrm>
              <a:off x="2096255" y="1477618"/>
              <a:ext cx="326822" cy="122360"/>
            </a:xfrm>
            <a:custGeom>
              <a:avLst/>
              <a:gdLst/>
              <a:ahLst/>
              <a:cxnLst/>
              <a:rect l="l" t="t" r="r" b="b"/>
              <a:pathLst>
                <a:path w="4645" h="1739" extrusionOk="0">
                  <a:moveTo>
                    <a:pt x="4645" y="1"/>
                  </a:moveTo>
                  <a:lnTo>
                    <a:pt x="0" y="5"/>
                  </a:lnTo>
                  <a:lnTo>
                    <a:pt x="93" y="1623"/>
                  </a:lnTo>
                  <a:cubicBezTo>
                    <a:pt x="671" y="1699"/>
                    <a:pt x="1239" y="1739"/>
                    <a:pt x="1796" y="1739"/>
                  </a:cubicBezTo>
                  <a:cubicBezTo>
                    <a:pt x="2771" y="1739"/>
                    <a:pt x="3711" y="1618"/>
                    <a:pt x="4610" y="1364"/>
                  </a:cubicBezTo>
                  <a:lnTo>
                    <a:pt x="4645" y="1"/>
                  </a:lnTo>
                  <a:close/>
                </a:path>
              </a:pathLst>
            </a:custGeom>
            <a:solidFill>
              <a:srgbClr val="B2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3"/>
            <p:cNvSpPr/>
            <p:nvPr/>
          </p:nvSpPr>
          <p:spPr>
            <a:xfrm>
              <a:off x="1708290" y="2870585"/>
              <a:ext cx="1071724" cy="299111"/>
            </a:xfrm>
            <a:custGeom>
              <a:avLst/>
              <a:gdLst/>
              <a:ahLst/>
              <a:cxnLst/>
              <a:rect l="l" t="t" r="r" b="b"/>
              <a:pathLst>
                <a:path w="15232" h="4251" extrusionOk="0">
                  <a:moveTo>
                    <a:pt x="11218" y="1"/>
                  </a:moveTo>
                  <a:cubicBezTo>
                    <a:pt x="6830" y="1"/>
                    <a:pt x="1" y="134"/>
                    <a:pt x="44" y="965"/>
                  </a:cubicBezTo>
                  <a:cubicBezTo>
                    <a:pt x="110" y="2188"/>
                    <a:pt x="86" y="2537"/>
                    <a:pt x="86" y="2537"/>
                  </a:cubicBezTo>
                  <a:cubicBezTo>
                    <a:pt x="2749" y="3822"/>
                    <a:pt x="5405" y="4251"/>
                    <a:pt x="7728" y="4251"/>
                  </a:cubicBezTo>
                  <a:cubicBezTo>
                    <a:pt x="11960" y="4251"/>
                    <a:pt x="15085" y="2827"/>
                    <a:pt x="15123" y="2562"/>
                  </a:cubicBezTo>
                  <a:cubicBezTo>
                    <a:pt x="15232" y="1826"/>
                    <a:pt x="14973" y="21"/>
                    <a:pt x="14838" y="21"/>
                  </a:cubicBezTo>
                  <a:cubicBezTo>
                    <a:pt x="14832" y="21"/>
                    <a:pt x="14827" y="24"/>
                    <a:pt x="14822" y="30"/>
                  </a:cubicBezTo>
                  <a:cubicBezTo>
                    <a:pt x="14822" y="30"/>
                    <a:pt x="13293" y="1"/>
                    <a:pt x="11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3"/>
            <p:cNvSpPr/>
            <p:nvPr/>
          </p:nvSpPr>
          <p:spPr>
            <a:xfrm>
              <a:off x="1637930" y="1594209"/>
              <a:ext cx="1181415" cy="1511386"/>
            </a:xfrm>
            <a:custGeom>
              <a:avLst/>
              <a:gdLst/>
              <a:ahLst/>
              <a:cxnLst/>
              <a:rect l="l" t="t" r="r" b="b"/>
              <a:pathLst>
                <a:path w="16791" h="21480" extrusionOk="0">
                  <a:moveTo>
                    <a:pt x="11687" y="0"/>
                  </a:moveTo>
                  <a:cubicBezTo>
                    <a:pt x="11540" y="0"/>
                    <a:pt x="11451" y="3"/>
                    <a:pt x="11451" y="3"/>
                  </a:cubicBezTo>
                  <a:cubicBezTo>
                    <a:pt x="11451" y="3"/>
                    <a:pt x="9588" y="1826"/>
                    <a:pt x="8731" y="1964"/>
                  </a:cubicBezTo>
                  <a:cubicBezTo>
                    <a:pt x="8713" y="1967"/>
                    <a:pt x="8695" y="1968"/>
                    <a:pt x="8676" y="1968"/>
                  </a:cubicBezTo>
                  <a:cubicBezTo>
                    <a:pt x="7955" y="1968"/>
                    <a:pt x="5889" y="108"/>
                    <a:pt x="5889" y="108"/>
                  </a:cubicBezTo>
                  <a:lnTo>
                    <a:pt x="3727" y="363"/>
                  </a:lnTo>
                  <a:cubicBezTo>
                    <a:pt x="3064" y="1572"/>
                    <a:pt x="1601" y="7312"/>
                    <a:pt x="1601" y="7312"/>
                  </a:cubicBezTo>
                  <a:cubicBezTo>
                    <a:pt x="1601" y="7312"/>
                    <a:pt x="656" y="11455"/>
                    <a:pt x="328" y="14101"/>
                  </a:cubicBezTo>
                  <a:cubicBezTo>
                    <a:pt x="1" y="16748"/>
                    <a:pt x="298" y="19355"/>
                    <a:pt x="910" y="19653"/>
                  </a:cubicBezTo>
                  <a:cubicBezTo>
                    <a:pt x="3721" y="21019"/>
                    <a:pt x="6268" y="21480"/>
                    <a:pt x="8424" y="21480"/>
                  </a:cubicBezTo>
                  <a:cubicBezTo>
                    <a:pt x="12885" y="21480"/>
                    <a:pt x="15675" y="19510"/>
                    <a:pt x="15675" y="19510"/>
                  </a:cubicBezTo>
                  <a:cubicBezTo>
                    <a:pt x="15675" y="19510"/>
                    <a:pt x="16791" y="19269"/>
                    <a:pt x="16758" y="16130"/>
                  </a:cubicBezTo>
                  <a:cubicBezTo>
                    <a:pt x="16738" y="14196"/>
                    <a:pt x="16388" y="9699"/>
                    <a:pt x="16388" y="9699"/>
                  </a:cubicBezTo>
                  <a:cubicBezTo>
                    <a:pt x="16388" y="9699"/>
                    <a:pt x="14423" y="777"/>
                    <a:pt x="14271" y="581"/>
                  </a:cubicBezTo>
                  <a:cubicBezTo>
                    <a:pt x="13862" y="52"/>
                    <a:pt x="12289" y="0"/>
                    <a:pt x="11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3"/>
            <p:cNvSpPr/>
            <p:nvPr/>
          </p:nvSpPr>
          <p:spPr>
            <a:xfrm>
              <a:off x="1368592" y="3058945"/>
              <a:ext cx="296849" cy="171192"/>
            </a:xfrm>
            <a:custGeom>
              <a:avLst/>
              <a:gdLst/>
              <a:ahLst/>
              <a:cxnLst/>
              <a:rect l="l" t="t" r="r" b="b"/>
              <a:pathLst>
                <a:path w="4219" h="2433" extrusionOk="0">
                  <a:moveTo>
                    <a:pt x="4085" y="1"/>
                  </a:moveTo>
                  <a:cubicBezTo>
                    <a:pt x="4085" y="1"/>
                    <a:pt x="37" y="519"/>
                    <a:pt x="147" y="931"/>
                  </a:cubicBezTo>
                  <a:cubicBezTo>
                    <a:pt x="257" y="1343"/>
                    <a:pt x="1" y="2013"/>
                    <a:pt x="183" y="2304"/>
                  </a:cubicBezTo>
                  <a:cubicBezTo>
                    <a:pt x="241" y="2396"/>
                    <a:pt x="499" y="2433"/>
                    <a:pt x="855" y="2433"/>
                  </a:cubicBezTo>
                  <a:cubicBezTo>
                    <a:pt x="1904" y="2433"/>
                    <a:pt x="3809" y="2111"/>
                    <a:pt x="3981" y="1938"/>
                  </a:cubicBezTo>
                  <a:cubicBezTo>
                    <a:pt x="4219" y="1699"/>
                    <a:pt x="4085" y="1"/>
                    <a:pt x="4085" y="1"/>
                  </a:cubicBezTo>
                  <a:close/>
                </a:path>
              </a:pathLst>
            </a:custGeom>
            <a:solidFill>
              <a:srgbClr val="CC84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3"/>
            <p:cNvSpPr/>
            <p:nvPr/>
          </p:nvSpPr>
          <p:spPr>
            <a:xfrm>
              <a:off x="1330739" y="1619680"/>
              <a:ext cx="569564" cy="1531932"/>
            </a:xfrm>
            <a:custGeom>
              <a:avLst/>
              <a:gdLst/>
              <a:ahLst/>
              <a:cxnLst/>
              <a:rect l="l" t="t" r="r" b="b"/>
              <a:pathLst>
                <a:path w="8095" h="21772" extrusionOk="0">
                  <a:moveTo>
                    <a:pt x="8094" y="1"/>
                  </a:moveTo>
                  <a:cubicBezTo>
                    <a:pt x="8094" y="1"/>
                    <a:pt x="5625" y="1150"/>
                    <a:pt x="3964" y="3951"/>
                  </a:cubicBezTo>
                  <a:cubicBezTo>
                    <a:pt x="2169" y="6974"/>
                    <a:pt x="1233" y="10783"/>
                    <a:pt x="653" y="15274"/>
                  </a:cubicBezTo>
                  <a:cubicBezTo>
                    <a:pt x="1" y="20336"/>
                    <a:pt x="563" y="21652"/>
                    <a:pt x="1562" y="21771"/>
                  </a:cubicBezTo>
                  <a:cubicBezTo>
                    <a:pt x="1562" y="21771"/>
                    <a:pt x="1590" y="21771"/>
                    <a:pt x="1642" y="21771"/>
                  </a:cubicBezTo>
                  <a:cubicBezTo>
                    <a:pt x="2072" y="21771"/>
                    <a:pt x="4088" y="21741"/>
                    <a:pt x="4623" y="21172"/>
                  </a:cubicBezTo>
                  <a:cubicBezTo>
                    <a:pt x="5226" y="20534"/>
                    <a:pt x="4842" y="19260"/>
                    <a:pt x="5009" y="17180"/>
                  </a:cubicBezTo>
                  <a:cubicBezTo>
                    <a:pt x="5175" y="15101"/>
                    <a:pt x="4740" y="13865"/>
                    <a:pt x="4740" y="13865"/>
                  </a:cubicBezTo>
                  <a:lnTo>
                    <a:pt x="6756" y="4892"/>
                  </a:lnTo>
                  <a:lnTo>
                    <a:pt x="8094" y="1"/>
                  </a:lnTo>
                  <a:close/>
                </a:path>
              </a:pathLst>
            </a:custGeom>
            <a:solidFill>
              <a:srgbClr val="E19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3"/>
            <p:cNvSpPr/>
            <p:nvPr/>
          </p:nvSpPr>
          <p:spPr>
            <a:xfrm>
              <a:off x="1908605" y="2480143"/>
              <a:ext cx="749123" cy="428437"/>
            </a:xfrm>
            <a:custGeom>
              <a:avLst/>
              <a:gdLst/>
              <a:ahLst/>
              <a:cxnLst/>
              <a:rect l="l" t="t" r="r" b="b"/>
              <a:pathLst>
                <a:path w="10647" h="6089" extrusionOk="0">
                  <a:moveTo>
                    <a:pt x="3389" y="0"/>
                  </a:moveTo>
                  <a:cubicBezTo>
                    <a:pt x="2277" y="0"/>
                    <a:pt x="1458" y="13"/>
                    <a:pt x="1458" y="13"/>
                  </a:cubicBezTo>
                  <a:cubicBezTo>
                    <a:pt x="1400" y="2175"/>
                    <a:pt x="61" y="2836"/>
                    <a:pt x="58" y="2836"/>
                  </a:cubicBezTo>
                  <a:cubicBezTo>
                    <a:pt x="58" y="2836"/>
                    <a:pt x="58" y="2836"/>
                    <a:pt x="58" y="2836"/>
                  </a:cubicBezTo>
                  <a:lnTo>
                    <a:pt x="0" y="5030"/>
                  </a:lnTo>
                  <a:cubicBezTo>
                    <a:pt x="2086" y="5833"/>
                    <a:pt x="4062" y="6089"/>
                    <a:pt x="5730" y="6089"/>
                  </a:cubicBezTo>
                  <a:cubicBezTo>
                    <a:pt x="8643" y="6089"/>
                    <a:pt x="10622" y="5311"/>
                    <a:pt x="10622" y="5311"/>
                  </a:cubicBezTo>
                  <a:cubicBezTo>
                    <a:pt x="10597" y="4978"/>
                    <a:pt x="10647" y="3192"/>
                    <a:pt x="10647" y="3192"/>
                  </a:cubicBezTo>
                  <a:cubicBezTo>
                    <a:pt x="9124" y="2291"/>
                    <a:pt x="8936" y="233"/>
                    <a:pt x="8936" y="233"/>
                  </a:cubicBezTo>
                  <a:cubicBezTo>
                    <a:pt x="7906" y="37"/>
                    <a:pt x="5242" y="0"/>
                    <a:pt x="3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3"/>
            <p:cNvSpPr/>
            <p:nvPr/>
          </p:nvSpPr>
          <p:spPr>
            <a:xfrm>
              <a:off x="1332779" y="1616092"/>
              <a:ext cx="795912" cy="1652745"/>
            </a:xfrm>
            <a:custGeom>
              <a:avLst/>
              <a:gdLst/>
              <a:ahLst/>
              <a:cxnLst/>
              <a:rect l="l" t="t" r="r" b="b"/>
              <a:pathLst>
                <a:path w="11312" h="23489" extrusionOk="0">
                  <a:moveTo>
                    <a:pt x="8024" y="0"/>
                  </a:moveTo>
                  <a:cubicBezTo>
                    <a:pt x="8024" y="0"/>
                    <a:pt x="0" y="1498"/>
                    <a:pt x="16" y="22015"/>
                  </a:cubicBezTo>
                  <a:cubicBezTo>
                    <a:pt x="16" y="22641"/>
                    <a:pt x="1188" y="22910"/>
                    <a:pt x="2346" y="22910"/>
                  </a:cubicBezTo>
                  <a:cubicBezTo>
                    <a:pt x="3267" y="22910"/>
                    <a:pt x="4180" y="22740"/>
                    <a:pt x="4490" y="22443"/>
                  </a:cubicBezTo>
                  <a:cubicBezTo>
                    <a:pt x="4490" y="22443"/>
                    <a:pt x="6234" y="23489"/>
                    <a:pt x="8385" y="23489"/>
                  </a:cubicBezTo>
                  <a:cubicBezTo>
                    <a:pt x="8874" y="23489"/>
                    <a:pt x="9385" y="23434"/>
                    <a:pt x="9902" y="23301"/>
                  </a:cubicBezTo>
                  <a:cubicBezTo>
                    <a:pt x="11312" y="22937"/>
                    <a:pt x="10699" y="1461"/>
                    <a:pt x="10699" y="1461"/>
                  </a:cubicBezTo>
                  <a:lnTo>
                    <a:pt x="8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3"/>
            <p:cNvSpPr/>
            <p:nvPr/>
          </p:nvSpPr>
          <p:spPr>
            <a:xfrm>
              <a:off x="1644263" y="2195105"/>
              <a:ext cx="101811" cy="1004143"/>
            </a:xfrm>
            <a:custGeom>
              <a:avLst/>
              <a:gdLst/>
              <a:ahLst/>
              <a:cxnLst/>
              <a:rect l="l" t="t" r="r" b="b"/>
              <a:pathLst>
                <a:path w="1447" h="14271" extrusionOk="0">
                  <a:moveTo>
                    <a:pt x="1388" y="0"/>
                  </a:moveTo>
                  <a:cubicBezTo>
                    <a:pt x="1354" y="0"/>
                    <a:pt x="1335" y="25"/>
                    <a:pt x="1334" y="54"/>
                  </a:cubicBezTo>
                  <a:cubicBezTo>
                    <a:pt x="1333" y="111"/>
                    <a:pt x="1123" y="5869"/>
                    <a:pt x="900" y="9089"/>
                  </a:cubicBezTo>
                  <a:cubicBezTo>
                    <a:pt x="678" y="12300"/>
                    <a:pt x="18" y="14178"/>
                    <a:pt x="11" y="14195"/>
                  </a:cubicBezTo>
                  <a:cubicBezTo>
                    <a:pt x="0" y="14225"/>
                    <a:pt x="16" y="14256"/>
                    <a:pt x="45" y="14266"/>
                  </a:cubicBezTo>
                  <a:cubicBezTo>
                    <a:pt x="50" y="14268"/>
                    <a:pt x="57" y="14271"/>
                    <a:pt x="63" y="14271"/>
                  </a:cubicBezTo>
                  <a:cubicBezTo>
                    <a:pt x="87" y="14271"/>
                    <a:pt x="108" y="14256"/>
                    <a:pt x="114" y="14232"/>
                  </a:cubicBezTo>
                  <a:cubicBezTo>
                    <a:pt x="120" y="14214"/>
                    <a:pt x="786" y="12325"/>
                    <a:pt x="1009" y="9096"/>
                  </a:cubicBezTo>
                  <a:cubicBezTo>
                    <a:pt x="1232" y="5874"/>
                    <a:pt x="1442" y="115"/>
                    <a:pt x="1445" y="58"/>
                  </a:cubicBezTo>
                  <a:cubicBezTo>
                    <a:pt x="1446" y="28"/>
                    <a:pt x="1422" y="1"/>
                    <a:pt x="1392" y="0"/>
                  </a:cubicBezTo>
                  <a:cubicBezTo>
                    <a:pt x="1390" y="0"/>
                    <a:pt x="1389" y="0"/>
                    <a:pt x="1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3"/>
            <p:cNvSpPr/>
            <p:nvPr/>
          </p:nvSpPr>
          <p:spPr>
            <a:xfrm>
              <a:off x="2442849" y="1602793"/>
              <a:ext cx="540928" cy="1644161"/>
            </a:xfrm>
            <a:custGeom>
              <a:avLst/>
              <a:gdLst/>
              <a:ahLst/>
              <a:cxnLst/>
              <a:rect l="l" t="t" r="r" b="b"/>
              <a:pathLst>
                <a:path w="7688" h="23367" extrusionOk="0">
                  <a:moveTo>
                    <a:pt x="2305" y="0"/>
                  </a:moveTo>
                  <a:lnTo>
                    <a:pt x="1" y="1089"/>
                  </a:lnTo>
                  <a:cubicBezTo>
                    <a:pt x="1" y="1089"/>
                    <a:pt x="362" y="22480"/>
                    <a:pt x="2053" y="23126"/>
                  </a:cubicBezTo>
                  <a:cubicBezTo>
                    <a:pt x="2495" y="23295"/>
                    <a:pt x="2897" y="23366"/>
                    <a:pt x="3258" y="23366"/>
                  </a:cubicBezTo>
                  <a:cubicBezTo>
                    <a:pt x="5090" y="23366"/>
                    <a:pt x="5908" y="21551"/>
                    <a:pt x="5908" y="21551"/>
                  </a:cubicBezTo>
                  <a:cubicBezTo>
                    <a:pt x="5919" y="21561"/>
                    <a:pt x="5929" y="21566"/>
                    <a:pt x="5939" y="21566"/>
                  </a:cubicBezTo>
                  <a:cubicBezTo>
                    <a:pt x="6233" y="21566"/>
                    <a:pt x="6123" y="17010"/>
                    <a:pt x="5800" y="12470"/>
                  </a:cubicBezTo>
                  <a:cubicBezTo>
                    <a:pt x="5687" y="10870"/>
                    <a:pt x="7688" y="8998"/>
                    <a:pt x="7513" y="7505"/>
                  </a:cubicBezTo>
                  <a:cubicBezTo>
                    <a:pt x="7272" y="5428"/>
                    <a:pt x="6929" y="6132"/>
                    <a:pt x="5258" y="3455"/>
                  </a:cubicBezTo>
                  <a:cubicBezTo>
                    <a:pt x="4413" y="2104"/>
                    <a:pt x="3761" y="648"/>
                    <a:pt x="2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3"/>
            <p:cNvSpPr/>
            <p:nvPr/>
          </p:nvSpPr>
          <p:spPr>
            <a:xfrm>
              <a:off x="1900936" y="1582459"/>
              <a:ext cx="707751" cy="174780"/>
            </a:xfrm>
            <a:custGeom>
              <a:avLst/>
              <a:gdLst/>
              <a:ahLst/>
              <a:cxnLst/>
              <a:rect l="l" t="t" r="r" b="b"/>
              <a:pathLst>
                <a:path w="10059" h="2484" extrusionOk="0">
                  <a:moveTo>
                    <a:pt x="8467" y="0"/>
                  </a:moveTo>
                  <a:cubicBezTo>
                    <a:pt x="8003" y="0"/>
                    <a:pt x="7658" y="47"/>
                    <a:pt x="7651" y="47"/>
                  </a:cubicBezTo>
                  <a:cubicBezTo>
                    <a:pt x="7650" y="47"/>
                    <a:pt x="7650" y="47"/>
                    <a:pt x="7650" y="47"/>
                  </a:cubicBezTo>
                  <a:cubicBezTo>
                    <a:pt x="6896" y="1046"/>
                    <a:pt x="4977" y="1958"/>
                    <a:pt x="4977" y="1958"/>
                  </a:cubicBezTo>
                  <a:cubicBezTo>
                    <a:pt x="3643" y="1616"/>
                    <a:pt x="2285" y="190"/>
                    <a:pt x="2285" y="190"/>
                  </a:cubicBezTo>
                  <a:cubicBezTo>
                    <a:pt x="2005" y="113"/>
                    <a:pt x="1736" y="82"/>
                    <a:pt x="1487" y="82"/>
                  </a:cubicBezTo>
                  <a:cubicBezTo>
                    <a:pt x="622" y="82"/>
                    <a:pt x="1" y="447"/>
                    <a:pt x="1" y="447"/>
                  </a:cubicBezTo>
                  <a:cubicBezTo>
                    <a:pt x="704" y="1906"/>
                    <a:pt x="5081" y="2484"/>
                    <a:pt x="5081" y="2484"/>
                  </a:cubicBezTo>
                  <a:cubicBezTo>
                    <a:pt x="9641" y="1609"/>
                    <a:pt x="10059" y="258"/>
                    <a:pt x="10059" y="258"/>
                  </a:cubicBezTo>
                  <a:cubicBezTo>
                    <a:pt x="9562" y="51"/>
                    <a:pt x="8950" y="0"/>
                    <a:pt x="8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3"/>
            <p:cNvSpPr/>
            <p:nvPr/>
          </p:nvSpPr>
          <p:spPr>
            <a:xfrm>
              <a:off x="2033072" y="1529546"/>
              <a:ext cx="456214" cy="194412"/>
            </a:xfrm>
            <a:custGeom>
              <a:avLst/>
              <a:gdLst/>
              <a:ahLst/>
              <a:cxnLst/>
              <a:rect l="l" t="t" r="r" b="b"/>
              <a:pathLst>
                <a:path w="6484" h="2763" extrusionOk="0">
                  <a:moveTo>
                    <a:pt x="6425" y="1"/>
                  </a:moveTo>
                  <a:cubicBezTo>
                    <a:pt x="6407" y="1"/>
                    <a:pt x="6390" y="10"/>
                    <a:pt x="6380" y="26"/>
                  </a:cubicBezTo>
                  <a:cubicBezTo>
                    <a:pt x="6372" y="41"/>
                    <a:pt x="5439" y="1564"/>
                    <a:pt x="3093" y="2656"/>
                  </a:cubicBezTo>
                  <a:cubicBezTo>
                    <a:pt x="2912" y="2607"/>
                    <a:pt x="1315" y="2132"/>
                    <a:pt x="101" y="368"/>
                  </a:cubicBezTo>
                  <a:cubicBezTo>
                    <a:pt x="91" y="353"/>
                    <a:pt x="75" y="345"/>
                    <a:pt x="59" y="345"/>
                  </a:cubicBezTo>
                  <a:cubicBezTo>
                    <a:pt x="49" y="345"/>
                    <a:pt x="39" y="348"/>
                    <a:pt x="30" y="355"/>
                  </a:cubicBezTo>
                  <a:cubicBezTo>
                    <a:pt x="6" y="370"/>
                    <a:pt x="1" y="404"/>
                    <a:pt x="16" y="427"/>
                  </a:cubicBezTo>
                  <a:cubicBezTo>
                    <a:pt x="1321" y="2324"/>
                    <a:pt x="3069" y="2758"/>
                    <a:pt x="3086" y="2761"/>
                  </a:cubicBezTo>
                  <a:cubicBezTo>
                    <a:pt x="3092" y="2763"/>
                    <a:pt x="3096" y="2763"/>
                    <a:pt x="3101" y="2763"/>
                  </a:cubicBezTo>
                  <a:cubicBezTo>
                    <a:pt x="3107" y="2763"/>
                    <a:pt x="3116" y="2761"/>
                    <a:pt x="3121" y="2758"/>
                  </a:cubicBezTo>
                  <a:cubicBezTo>
                    <a:pt x="5510" y="1651"/>
                    <a:pt x="6459" y="94"/>
                    <a:pt x="6469" y="78"/>
                  </a:cubicBezTo>
                  <a:cubicBezTo>
                    <a:pt x="6483" y="54"/>
                    <a:pt x="6476" y="23"/>
                    <a:pt x="6451" y="8"/>
                  </a:cubicBezTo>
                  <a:cubicBezTo>
                    <a:pt x="6443" y="3"/>
                    <a:pt x="6434" y="1"/>
                    <a:pt x="6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3"/>
            <p:cNvSpPr/>
            <p:nvPr/>
          </p:nvSpPr>
          <p:spPr>
            <a:xfrm>
              <a:off x="2302199" y="1721565"/>
              <a:ext cx="94071" cy="263578"/>
            </a:xfrm>
            <a:custGeom>
              <a:avLst/>
              <a:gdLst/>
              <a:ahLst/>
              <a:cxnLst/>
              <a:rect l="l" t="t" r="r" b="b"/>
              <a:pathLst>
                <a:path w="1337" h="3746" extrusionOk="0">
                  <a:moveTo>
                    <a:pt x="58" y="1"/>
                  </a:moveTo>
                  <a:cubicBezTo>
                    <a:pt x="43" y="1"/>
                    <a:pt x="29" y="7"/>
                    <a:pt x="18" y="18"/>
                  </a:cubicBezTo>
                  <a:cubicBezTo>
                    <a:pt x="1" y="39"/>
                    <a:pt x="3" y="71"/>
                    <a:pt x="23" y="89"/>
                  </a:cubicBezTo>
                  <a:cubicBezTo>
                    <a:pt x="31" y="94"/>
                    <a:pt x="692" y="674"/>
                    <a:pt x="509" y="1483"/>
                  </a:cubicBezTo>
                  <a:cubicBezTo>
                    <a:pt x="315" y="2338"/>
                    <a:pt x="591" y="3179"/>
                    <a:pt x="1247" y="3732"/>
                  </a:cubicBezTo>
                  <a:cubicBezTo>
                    <a:pt x="1255" y="3742"/>
                    <a:pt x="1268" y="3746"/>
                    <a:pt x="1280" y="3746"/>
                  </a:cubicBezTo>
                  <a:cubicBezTo>
                    <a:pt x="1295" y="3746"/>
                    <a:pt x="1310" y="3740"/>
                    <a:pt x="1318" y="3727"/>
                  </a:cubicBezTo>
                  <a:cubicBezTo>
                    <a:pt x="1337" y="3705"/>
                    <a:pt x="1334" y="3674"/>
                    <a:pt x="1312" y="3656"/>
                  </a:cubicBezTo>
                  <a:cubicBezTo>
                    <a:pt x="685" y="3127"/>
                    <a:pt x="423" y="2323"/>
                    <a:pt x="608" y="1507"/>
                  </a:cubicBezTo>
                  <a:cubicBezTo>
                    <a:pt x="805" y="637"/>
                    <a:pt x="97" y="19"/>
                    <a:pt x="90" y="13"/>
                  </a:cubicBezTo>
                  <a:cubicBezTo>
                    <a:pt x="81" y="5"/>
                    <a:pt x="69"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3"/>
            <p:cNvSpPr/>
            <p:nvPr/>
          </p:nvSpPr>
          <p:spPr>
            <a:xfrm>
              <a:off x="2128269" y="1724239"/>
              <a:ext cx="85136" cy="303896"/>
            </a:xfrm>
            <a:custGeom>
              <a:avLst/>
              <a:gdLst/>
              <a:ahLst/>
              <a:cxnLst/>
              <a:rect l="l" t="t" r="r" b="b"/>
              <a:pathLst>
                <a:path w="1210" h="4319" extrusionOk="0">
                  <a:moveTo>
                    <a:pt x="1056" y="1"/>
                  </a:moveTo>
                  <a:cubicBezTo>
                    <a:pt x="1039" y="1"/>
                    <a:pt x="1024" y="9"/>
                    <a:pt x="1015" y="24"/>
                  </a:cubicBezTo>
                  <a:cubicBezTo>
                    <a:pt x="996" y="51"/>
                    <a:pt x="575" y="712"/>
                    <a:pt x="836" y="1693"/>
                  </a:cubicBezTo>
                  <a:cubicBezTo>
                    <a:pt x="1101" y="2690"/>
                    <a:pt x="770" y="3731"/>
                    <a:pt x="31" y="4226"/>
                  </a:cubicBezTo>
                  <a:cubicBezTo>
                    <a:pt x="8" y="4241"/>
                    <a:pt x="1" y="4274"/>
                    <a:pt x="16" y="4298"/>
                  </a:cubicBezTo>
                  <a:cubicBezTo>
                    <a:pt x="26" y="4310"/>
                    <a:pt x="42" y="4319"/>
                    <a:pt x="60" y="4319"/>
                  </a:cubicBezTo>
                  <a:cubicBezTo>
                    <a:pt x="68" y="4319"/>
                    <a:pt x="78" y="4315"/>
                    <a:pt x="87" y="4309"/>
                  </a:cubicBezTo>
                  <a:cubicBezTo>
                    <a:pt x="861" y="3790"/>
                    <a:pt x="1209" y="2703"/>
                    <a:pt x="934" y="1666"/>
                  </a:cubicBezTo>
                  <a:cubicBezTo>
                    <a:pt x="684" y="729"/>
                    <a:pt x="1096" y="87"/>
                    <a:pt x="1100" y="80"/>
                  </a:cubicBezTo>
                  <a:cubicBezTo>
                    <a:pt x="1115" y="56"/>
                    <a:pt x="1109" y="24"/>
                    <a:pt x="1085" y="9"/>
                  </a:cubicBezTo>
                  <a:cubicBezTo>
                    <a:pt x="1076" y="4"/>
                    <a:pt x="1066" y="1"/>
                    <a:pt x="1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3"/>
            <p:cNvSpPr/>
            <p:nvPr/>
          </p:nvSpPr>
          <p:spPr>
            <a:xfrm>
              <a:off x="2442849" y="1679418"/>
              <a:ext cx="415687" cy="1553815"/>
            </a:xfrm>
            <a:custGeom>
              <a:avLst/>
              <a:gdLst/>
              <a:ahLst/>
              <a:cxnLst/>
              <a:rect l="l" t="t" r="r" b="b"/>
              <a:pathLst>
                <a:path w="5908" h="22083" extrusionOk="0">
                  <a:moveTo>
                    <a:pt x="1" y="0"/>
                  </a:moveTo>
                  <a:cubicBezTo>
                    <a:pt x="1" y="1"/>
                    <a:pt x="269" y="21722"/>
                    <a:pt x="2053" y="22037"/>
                  </a:cubicBezTo>
                  <a:cubicBezTo>
                    <a:pt x="2229" y="22068"/>
                    <a:pt x="2403" y="22082"/>
                    <a:pt x="2575" y="22082"/>
                  </a:cubicBezTo>
                  <a:cubicBezTo>
                    <a:pt x="4401" y="22082"/>
                    <a:pt x="5908" y="20462"/>
                    <a:pt x="5908" y="20462"/>
                  </a:cubicBezTo>
                  <a:lnTo>
                    <a:pt x="1" y="0"/>
                  </a:lnTo>
                  <a:close/>
                </a:path>
              </a:pathLst>
            </a:custGeom>
            <a:solidFill>
              <a:srgbClr val="05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3"/>
            <p:cNvSpPr/>
            <p:nvPr/>
          </p:nvSpPr>
          <p:spPr>
            <a:xfrm>
              <a:off x="1617033" y="316145"/>
              <a:ext cx="1132444" cy="1164429"/>
            </a:xfrm>
            <a:custGeom>
              <a:avLst/>
              <a:gdLst/>
              <a:ahLst/>
              <a:cxnLst/>
              <a:rect l="l" t="t" r="r" b="b"/>
              <a:pathLst>
                <a:path w="16095" h="16549" extrusionOk="0">
                  <a:moveTo>
                    <a:pt x="9311" y="0"/>
                  </a:moveTo>
                  <a:cubicBezTo>
                    <a:pt x="8217" y="0"/>
                    <a:pt x="6987" y="213"/>
                    <a:pt x="5643" y="650"/>
                  </a:cubicBezTo>
                  <a:cubicBezTo>
                    <a:pt x="1259" y="2075"/>
                    <a:pt x="0" y="6108"/>
                    <a:pt x="1457" y="10949"/>
                  </a:cubicBezTo>
                  <a:cubicBezTo>
                    <a:pt x="2716" y="15124"/>
                    <a:pt x="5677" y="16549"/>
                    <a:pt x="8708" y="16549"/>
                  </a:cubicBezTo>
                  <a:cubicBezTo>
                    <a:pt x="9192" y="16549"/>
                    <a:pt x="9677" y="16512"/>
                    <a:pt x="10158" y="16445"/>
                  </a:cubicBezTo>
                  <a:cubicBezTo>
                    <a:pt x="13873" y="15926"/>
                    <a:pt x="16095" y="12751"/>
                    <a:pt x="15867" y="9694"/>
                  </a:cubicBezTo>
                  <a:cubicBezTo>
                    <a:pt x="15578" y="5775"/>
                    <a:pt x="14354" y="3167"/>
                    <a:pt x="14354" y="3167"/>
                  </a:cubicBezTo>
                  <a:cubicBezTo>
                    <a:pt x="13564" y="1095"/>
                    <a:pt x="11789" y="0"/>
                    <a:pt x="9311" y="0"/>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3"/>
            <p:cNvSpPr/>
            <p:nvPr/>
          </p:nvSpPr>
          <p:spPr>
            <a:xfrm>
              <a:off x="1759372" y="976215"/>
              <a:ext cx="1086710" cy="531870"/>
            </a:xfrm>
            <a:custGeom>
              <a:avLst/>
              <a:gdLst/>
              <a:ahLst/>
              <a:cxnLst/>
              <a:rect l="l" t="t" r="r" b="b"/>
              <a:pathLst>
                <a:path w="15445" h="7559" extrusionOk="0">
                  <a:moveTo>
                    <a:pt x="13227" y="1"/>
                  </a:moveTo>
                  <a:cubicBezTo>
                    <a:pt x="12778" y="941"/>
                    <a:pt x="11657" y="2612"/>
                    <a:pt x="9825" y="2662"/>
                  </a:cubicBezTo>
                  <a:cubicBezTo>
                    <a:pt x="9699" y="2665"/>
                    <a:pt x="9582" y="2667"/>
                    <a:pt x="9473" y="2667"/>
                  </a:cubicBezTo>
                  <a:cubicBezTo>
                    <a:pt x="8191" y="2667"/>
                    <a:pt x="8079" y="2449"/>
                    <a:pt x="7345" y="2449"/>
                  </a:cubicBezTo>
                  <a:cubicBezTo>
                    <a:pt x="7240" y="2449"/>
                    <a:pt x="7124" y="2454"/>
                    <a:pt x="6989" y="2464"/>
                  </a:cubicBezTo>
                  <a:cubicBezTo>
                    <a:pt x="6090" y="2530"/>
                    <a:pt x="5525" y="3084"/>
                    <a:pt x="4288" y="3084"/>
                  </a:cubicBezTo>
                  <a:cubicBezTo>
                    <a:pt x="3925" y="3084"/>
                    <a:pt x="3504" y="3037"/>
                    <a:pt x="2999" y="2915"/>
                  </a:cubicBezTo>
                  <a:cubicBezTo>
                    <a:pt x="778" y="2377"/>
                    <a:pt x="0" y="1354"/>
                    <a:pt x="0" y="1354"/>
                  </a:cubicBezTo>
                  <a:lnTo>
                    <a:pt x="0" y="1354"/>
                  </a:lnTo>
                  <a:cubicBezTo>
                    <a:pt x="0" y="1354"/>
                    <a:pt x="16" y="7559"/>
                    <a:pt x="6540" y="7559"/>
                  </a:cubicBezTo>
                  <a:cubicBezTo>
                    <a:pt x="6804" y="7559"/>
                    <a:pt x="7079" y="7549"/>
                    <a:pt x="7365" y="7528"/>
                  </a:cubicBezTo>
                  <a:cubicBezTo>
                    <a:pt x="15444" y="6927"/>
                    <a:pt x="13227" y="1"/>
                    <a:pt x="13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3"/>
            <p:cNvSpPr/>
            <p:nvPr/>
          </p:nvSpPr>
          <p:spPr>
            <a:xfrm>
              <a:off x="2131576" y="1183925"/>
              <a:ext cx="280033" cy="174992"/>
            </a:xfrm>
            <a:custGeom>
              <a:avLst/>
              <a:gdLst/>
              <a:ahLst/>
              <a:cxnLst/>
              <a:rect l="l" t="t" r="r" b="b"/>
              <a:pathLst>
                <a:path w="3980" h="2487" extrusionOk="0">
                  <a:moveTo>
                    <a:pt x="2019" y="1"/>
                  </a:moveTo>
                  <a:cubicBezTo>
                    <a:pt x="1908" y="1"/>
                    <a:pt x="1807" y="10"/>
                    <a:pt x="1720" y="28"/>
                  </a:cubicBezTo>
                  <a:cubicBezTo>
                    <a:pt x="1720" y="28"/>
                    <a:pt x="62" y="239"/>
                    <a:pt x="15" y="1808"/>
                  </a:cubicBezTo>
                  <a:cubicBezTo>
                    <a:pt x="0" y="2319"/>
                    <a:pt x="180" y="2486"/>
                    <a:pt x="442" y="2486"/>
                  </a:cubicBezTo>
                  <a:cubicBezTo>
                    <a:pt x="923" y="2486"/>
                    <a:pt x="1684" y="1925"/>
                    <a:pt x="2038" y="1884"/>
                  </a:cubicBezTo>
                  <a:cubicBezTo>
                    <a:pt x="2052" y="1883"/>
                    <a:pt x="2066" y="1882"/>
                    <a:pt x="2081" y="1882"/>
                  </a:cubicBezTo>
                  <a:cubicBezTo>
                    <a:pt x="2435" y="1882"/>
                    <a:pt x="3096" y="2316"/>
                    <a:pt x="3527" y="2316"/>
                  </a:cubicBezTo>
                  <a:cubicBezTo>
                    <a:pt x="3799" y="2316"/>
                    <a:pt x="3979" y="2144"/>
                    <a:pt x="3936" y="1586"/>
                  </a:cubicBezTo>
                  <a:cubicBezTo>
                    <a:pt x="3844" y="401"/>
                    <a:pt x="2735" y="1"/>
                    <a:pt x="2019"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3"/>
            <p:cNvSpPr/>
            <p:nvPr/>
          </p:nvSpPr>
          <p:spPr>
            <a:xfrm>
              <a:off x="2204328" y="1209045"/>
              <a:ext cx="137906" cy="58119"/>
            </a:xfrm>
            <a:custGeom>
              <a:avLst/>
              <a:gdLst/>
              <a:ahLst/>
              <a:cxnLst/>
              <a:rect l="l" t="t" r="r" b="b"/>
              <a:pathLst>
                <a:path w="1960" h="826" extrusionOk="0">
                  <a:moveTo>
                    <a:pt x="60" y="0"/>
                  </a:moveTo>
                  <a:cubicBezTo>
                    <a:pt x="60" y="0"/>
                    <a:pt x="0" y="173"/>
                    <a:pt x="7" y="394"/>
                  </a:cubicBezTo>
                  <a:cubicBezTo>
                    <a:pt x="751" y="422"/>
                    <a:pt x="1378" y="645"/>
                    <a:pt x="1767" y="826"/>
                  </a:cubicBezTo>
                  <a:cubicBezTo>
                    <a:pt x="1900" y="622"/>
                    <a:pt x="1959" y="429"/>
                    <a:pt x="1959" y="429"/>
                  </a:cubicBezTo>
                  <a:cubicBezTo>
                    <a:pt x="1959" y="429"/>
                    <a:pt x="1005" y="3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3"/>
            <p:cNvSpPr/>
            <p:nvPr/>
          </p:nvSpPr>
          <p:spPr>
            <a:xfrm>
              <a:off x="2204891" y="1236697"/>
              <a:ext cx="123834" cy="63537"/>
            </a:xfrm>
            <a:custGeom>
              <a:avLst/>
              <a:gdLst/>
              <a:ahLst/>
              <a:cxnLst/>
              <a:rect l="l" t="t" r="r" b="b"/>
              <a:pathLst>
                <a:path w="1760" h="903" extrusionOk="0">
                  <a:moveTo>
                    <a:pt x="0" y="1"/>
                  </a:moveTo>
                  <a:lnTo>
                    <a:pt x="0" y="1"/>
                  </a:lnTo>
                  <a:cubicBezTo>
                    <a:pt x="10" y="310"/>
                    <a:pt x="148" y="712"/>
                    <a:pt x="763" y="871"/>
                  </a:cubicBezTo>
                  <a:cubicBezTo>
                    <a:pt x="847" y="893"/>
                    <a:pt x="925" y="903"/>
                    <a:pt x="999" y="903"/>
                  </a:cubicBezTo>
                  <a:cubicBezTo>
                    <a:pt x="1365" y="903"/>
                    <a:pt x="1609" y="661"/>
                    <a:pt x="1759" y="433"/>
                  </a:cubicBezTo>
                  <a:cubicBezTo>
                    <a:pt x="1370" y="252"/>
                    <a:pt x="743" y="2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3"/>
            <p:cNvSpPr/>
            <p:nvPr/>
          </p:nvSpPr>
          <p:spPr>
            <a:xfrm>
              <a:off x="2412383" y="288703"/>
              <a:ext cx="496108" cy="739862"/>
            </a:xfrm>
            <a:custGeom>
              <a:avLst/>
              <a:gdLst/>
              <a:ahLst/>
              <a:cxnLst/>
              <a:rect l="l" t="t" r="r" b="b"/>
              <a:pathLst>
                <a:path w="7051" h="10515" extrusionOk="0">
                  <a:moveTo>
                    <a:pt x="1967" y="0"/>
                  </a:moveTo>
                  <a:lnTo>
                    <a:pt x="1207" y="207"/>
                  </a:lnTo>
                  <a:cubicBezTo>
                    <a:pt x="1194" y="206"/>
                    <a:pt x="1181" y="206"/>
                    <a:pt x="1169" y="206"/>
                  </a:cubicBezTo>
                  <a:cubicBezTo>
                    <a:pt x="550" y="206"/>
                    <a:pt x="68" y="844"/>
                    <a:pt x="34" y="1467"/>
                  </a:cubicBezTo>
                  <a:cubicBezTo>
                    <a:pt x="0" y="2104"/>
                    <a:pt x="305" y="2704"/>
                    <a:pt x="633" y="3250"/>
                  </a:cubicBezTo>
                  <a:cubicBezTo>
                    <a:pt x="1275" y="4325"/>
                    <a:pt x="2198" y="7889"/>
                    <a:pt x="3612" y="9429"/>
                  </a:cubicBezTo>
                  <a:cubicBezTo>
                    <a:pt x="4092" y="9952"/>
                    <a:pt x="3252" y="9769"/>
                    <a:pt x="3828" y="10183"/>
                  </a:cubicBezTo>
                  <a:cubicBezTo>
                    <a:pt x="4126" y="10397"/>
                    <a:pt x="4500" y="10514"/>
                    <a:pt x="4865" y="10514"/>
                  </a:cubicBezTo>
                  <a:cubicBezTo>
                    <a:pt x="5208" y="10514"/>
                    <a:pt x="5545" y="10410"/>
                    <a:pt x="5805" y="10185"/>
                  </a:cubicBezTo>
                  <a:cubicBezTo>
                    <a:pt x="6226" y="9824"/>
                    <a:pt x="7051" y="1457"/>
                    <a:pt x="1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3"/>
            <p:cNvSpPr/>
            <p:nvPr/>
          </p:nvSpPr>
          <p:spPr>
            <a:xfrm>
              <a:off x="2586524" y="317482"/>
              <a:ext cx="306629" cy="709606"/>
            </a:xfrm>
            <a:custGeom>
              <a:avLst/>
              <a:gdLst/>
              <a:ahLst/>
              <a:cxnLst/>
              <a:rect l="l" t="t" r="r" b="b"/>
              <a:pathLst>
                <a:path w="4358" h="10085" extrusionOk="0">
                  <a:moveTo>
                    <a:pt x="57" y="0"/>
                  </a:moveTo>
                  <a:lnTo>
                    <a:pt x="0" y="110"/>
                  </a:lnTo>
                  <a:cubicBezTo>
                    <a:pt x="1722" y="1000"/>
                    <a:pt x="3048" y="2568"/>
                    <a:pt x="3638" y="4412"/>
                  </a:cubicBezTo>
                  <a:cubicBezTo>
                    <a:pt x="4229" y="6257"/>
                    <a:pt x="4062" y="8304"/>
                    <a:pt x="3180" y="10028"/>
                  </a:cubicBezTo>
                  <a:lnTo>
                    <a:pt x="3290" y="10084"/>
                  </a:lnTo>
                  <a:cubicBezTo>
                    <a:pt x="4187" y="8331"/>
                    <a:pt x="4358" y="6251"/>
                    <a:pt x="3756" y="4374"/>
                  </a:cubicBezTo>
                  <a:cubicBezTo>
                    <a:pt x="3154" y="2499"/>
                    <a:pt x="1806" y="904"/>
                    <a:pt x="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3"/>
            <p:cNvSpPr/>
            <p:nvPr/>
          </p:nvSpPr>
          <p:spPr>
            <a:xfrm>
              <a:off x="1426287" y="176405"/>
              <a:ext cx="1257333" cy="927307"/>
            </a:xfrm>
            <a:custGeom>
              <a:avLst/>
              <a:gdLst/>
              <a:ahLst/>
              <a:cxnLst/>
              <a:rect l="l" t="t" r="r" b="b"/>
              <a:pathLst>
                <a:path w="17870" h="13179" extrusionOk="0">
                  <a:moveTo>
                    <a:pt x="14671" y="0"/>
                  </a:moveTo>
                  <a:cubicBezTo>
                    <a:pt x="14405" y="0"/>
                    <a:pt x="14106" y="33"/>
                    <a:pt x="13770" y="104"/>
                  </a:cubicBezTo>
                  <a:cubicBezTo>
                    <a:pt x="12200" y="440"/>
                    <a:pt x="11234" y="505"/>
                    <a:pt x="10450" y="505"/>
                  </a:cubicBezTo>
                  <a:cubicBezTo>
                    <a:pt x="9952" y="505"/>
                    <a:pt x="9527" y="479"/>
                    <a:pt x="9067" y="479"/>
                  </a:cubicBezTo>
                  <a:cubicBezTo>
                    <a:pt x="8705" y="479"/>
                    <a:pt x="8321" y="495"/>
                    <a:pt x="7863" y="553"/>
                  </a:cubicBezTo>
                  <a:cubicBezTo>
                    <a:pt x="5905" y="802"/>
                    <a:pt x="4364" y="3147"/>
                    <a:pt x="4364" y="3147"/>
                  </a:cubicBezTo>
                  <a:cubicBezTo>
                    <a:pt x="0" y="6381"/>
                    <a:pt x="2079" y="11841"/>
                    <a:pt x="2670" y="12472"/>
                  </a:cubicBezTo>
                  <a:cubicBezTo>
                    <a:pt x="3164" y="12999"/>
                    <a:pt x="3501" y="13178"/>
                    <a:pt x="3731" y="13178"/>
                  </a:cubicBezTo>
                  <a:cubicBezTo>
                    <a:pt x="4223" y="13178"/>
                    <a:pt x="4226" y="12358"/>
                    <a:pt x="4226" y="12358"/>
                  </a:cubicBezTo>
                  <a:cubicBezTo>
                    <a:pt x="4226" y="12358"/>
                    <a:pt x="6402" y="9536"/>
                    <a:pt x="6600" y="7183"/>
                  </a:cubicBezTo>
                  <a:cubicBezTo>
                    <a:pt x="6600" y="7183"/>
                    <a:pt x="8625" y="7911"/>
                    <a:pt x="11019" y="7911"/>
                  </a:cubicBezTo>
                  <a:cubicBezTo>
                    <a:pt x="12915" y="7911"/>
                    <a:pt x="15042" y="7454"/>
                    <a:pt x="16579" y="5818"/>
                  </a:cubicBezTo>
                  <a:cubicBezTo>
                    <a:pt x="17293" y="5058"/>
                    <a:pt x="17869" y="2824"/>
                    <a:pt x="16761" y="2594"/>
                  </a:cubicBezTo>
                  <a:cubicBezTo>
                    <a:pt x="16761" y="2594"/>
                    <a:pt x="17051" y="0"/>
                    <a:pt x="14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3"/>
            <p:cNvSpPr/>
            <p:nvPr/>
          </p:nvSpPr>
          <p:spPr>
            <a:xfrm>
              <a:off x="1509312" y="407475"/>
              <a:ext cx="249567" cy="673791"/>
            </a:xfrm>
            <a:custGeom>
              <a:avLst/>
              <a:gdLst/>
              <a:ahLst/>
              <a:cxnLst/>
              <a:rect l="l" t="t" r="r" b="b"/>
              <a:pathLst>
                <a:path w="3547" h="9576" extrusionOk="0">
                  <a:moveTo>
                    <a:pt x="3491" y="0"/>
                  </a:moveTo>
                  <a:cubicBezTo>
                    <a:pt x="2058" y="732"/>
                    <a:pt x="961" y="2034"/>
                    <a:pt x="481" y="3570"/>
                  </a:cubicBezTo>
                  <a:cubicBezTo>
                    <a:pt x="1" y="5108"/>
                    <a:pt x="163" y="6801"/>
                    <a:pt x="925" y="8220"/>
                  </a:cubicBezTo>
                  <a:cubicBezTo>
                    <a:pt x="1303" y="8929"/>
                    <a:pt x="1766" y="9384"/>
                    <a:pt x="2296" y="9576"/>
                  </a:cubicBezTo>
                  <a:lnTo>
                    <a:pt x="2338" y="9458"/>
                  </a:lnTo>
                  <a:cubicBezTo>
                    <a:pt x="1838" y="9278"/>
                    <a:pt x="1398" y="8841"/>
                    <a:pt x="1033" y="8161"/>
                  </a:cubicBezTo>
                  <a:cubicBezTo>
                    <a:pt x="286" y="6773"/>
                    <a:pt x="128" y="5113"/>
                    <a:pt x="598" y="3607"/>
                  </a:cubicBezTo>
                  <a:cubicBezTo>
                    <a:pt x="1068" y="2102"/>
                    <a:pt x="2143" y="828"/>
                    <a:pt x="3547" y="110"/>
                  </a:cubicBezTo>
                  <a:lnTo>
                    <a:pt x="34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3"/>
            <p:cNvSpPr/>
            <p:nvPr/>
          </p:nvSpPr>
          <p:spPr>
            <a:xfrm>
              <a:off x="1644263" y="308264"/>
              <a:ext cx="120597" cy="120672"/>
            </a:xfrm>
            <a:custGeom>
              <a:avLst/>
              <a:gdLst/>
              <a:ahLst/>
              <a:cxnLst/>
              <a:rect l="l" t="t" r="r" b="b"/>
              <a:pathLst>
                <a:path w="1714" h="1715" extrusionOk="0">
                  <a:moveTo>
                    <a:pt x="948" y="1"/>
                  </a:moveTo>
                  <a:cubicBezTo>
                    <a:pt x="937" y="1"/>
                    <a:pt x="925" y="2"/>
                    <a:pt x="914" y="5"/>
                  </a:cubicBezTo>
                  <a:cubicBezTo>
                    <a:pt x="846" y="22"/>
                    <a:pt x="803" y="91"/>
                    <a:pt x="796" y="159"/>
                  </a:cubicBezTo>
                  <a:cubicBezTo>
                    <a:pt x="787" y="227"/>
                    <a:pt x="807" y="297"/>
                    <a:pt x="827" y="363"/>
                  </a:cubicBezTo>
                  <a:cubicBezTo>
                    <a:pt x="901" y="623"/>
                    <a:pt x="976" y="882"/>
                    <a:pt x="1053" y="1141"/>
                  </a:cubicBezTo>
                  <a:cubicBezTo>
                    <a:pt x="908" y="951"/>
                    <a:pt x="665" y="614"/>
                    <a:pt x="466" y="614"/>
                  </a:cubicBezTo>
                  <a:cubicBezTo>
                    <a:pt x="425" y="614"/>
                    <a:pt x="385" y="629"/>
                    <a:pt x="348" y="664"/>
                  </a:cubicBezTo>
                  <a:cubicBezTo>
                    <a:pt x="0" y="987"/>
                    <a:pt x="780" y="1535"/>
                    <a:pt x="1219" y="1715"/>
                  </a:cubicBezTo>
                  <a:lnTo>
                    <a:pt x="1713" y="1501"/>
                  </a:lnTo>
                  <a:cubicBezTo>
                    <a:pt x="1617" y="1024"/>
                    <a:pt x="1426" y="566"/>
                    <a:pt x="1158" y="159"/>
                  </a:cubicBezTo>
                  <a:cubicBezTo>
                    <a:pt x="1108" y="84"/>
                    <a:pt x="1035" y="1"/>
                    <a:pt x="9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3"/>
            <p:cNvSpPr/>
            <p:nvPr/>
          </p:nvSpPr>
          <p:spPr>
            <a:xfrm>
              <a:off x="2621352" y="940753"/>
              <a:ext cx="275108" cy="297000"/>
            </a:xfrm>
            <a:custGeom>
              <a:avLst/>
              <a:gdLst/>
              <a:ahLst/>
              <a:cxnLst/>
              <a:rect l="l" t="t" r="r" b="b"/>
              <a:pathLst>
                <a:path w="3910" h="4221" extrusionOk="0">
                  <a:moveTo>
                    <a:pt x="1687" y="1"/>
                  </a:moveTo>
                  <a:cubicBezTo>
                    <a:pt x="884" y="1"/>
                    <a:pt x="151" y="281"/>
                    <a:pt x="151" y="281"/>
                  </a:cubicBezTo>
                  <a:cubicBezTo>
                    <a:pt x="151" y="281"/>
                    <a:pt x="0" y="2451"/>
                    <a:pt x="201" y="3136"/>
                  </a:cubicBezTo>
                  <a:cubicBezTo>
                    <a:pt x="415" y="3864"/>
                    <a:pt x="1055" y="4220"/>
                    <a:pt x="1732" y="4220"/>
                  </a:cubicBezTo>
                  <a:cubicBezTo>
                    <a:pt x="2777" y="4220"/>
                    <a:pt x="3910" y="3373"/>
                    <a:pt x="3706" y="1742"/>
                  </a:cubicBezTo>
                  <a:cubicBezTo>
                    <a:pt x="3530" y="336"/>
                    <a:pt x="2566" y="1"/>
                    <a:pt x="1687"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3"/>
            <p:cNvSpPr/>
            <p:nvPr/>
          </p:nvSpPr>
          <p:spPr>
            <a:xfrm>
              <a:off x="2646611" y="996761"/>
              <a:ext cx="204466" cy="170840"/>
            </a:xfrm>
            <a:custGeom>
              <a:avLst/>
              <a:gdLst/>
              <a:ahLst/>
              <a:cxnLst/>
              <a:rect l="l" t="t" r="r" b="b"/>
              <a:pathLst>
                <a:path w="2906" h="2428" extrusionOk="0">
                  <a:moveTo>
                    <a:pt x="1777" y="1"/>
                  </a:moveTo>
                  <a:cubicBezTo>
                    <a:pt x="1493" y="1"/>
                    <a:pt x="1210" y="109"/>
                    <a:pt x="935" y="323"/>
                  </a:cubicBezTo>
                  <a:cubicBezTo>
                    <a:pt x="0" y="1051"/>
                    <a:pt x="717" y="2387"/>
                    <a:pt x="726" y="2399"/>
                  </a:cubicBezTo>
                  <a:cubicBezTo>
                    <a:pt x="733" y="2417"/>
                    <a:pt x="752" y="2428"/>
                    <a:pt x="771" y="2428"/>
                  </a:cubicBezTo>
                  <a:cubicBezTo>
                    <a:pt x="772" y="2428"/>
                    <a:pt x="774" y="2427"/>
                    <a:pt x="776" y="2427"/>
                  </a:cubicBezTo>
                  <a:cubicBezTo>
                    <a:pt x="784" y="2427"/>
                    <a:pt x="792" y="2424"/>
                    <a:pt x="799" y="2420"/>
                  </a:cubicBezTo>
                  <a:cubicBezTo>
                    <a:pt x="825" y="2406"/>
                    <a:pt x="835" y="2373"/>
                    <a:pt x="821" y="2347"/>
                  </a:cubicBezTo>
                  <a:cubicBezTo>
                    <a:pt x="814" y="2334"/>
                    <a:pt x="140" y="1079"/>
                    <a:pt x="1000" y="408"/>
                  </a:cubicBezTo>
                  <a:cubicBezTo>
                    <a:pt x="1257" y="209"/>
                    <a:pt x="1517" y="108"/>
                    <a:pt x="1777" y="108"/>
                  </a:cubicBezTo>
                  <a:cubicBezTo>
                    <a:pt x="1824" y="108"/>
                    <a:pt x="1871" y="112"/>
                    <a:pt x="1918" y="118"/>
                  </a:cubicBezTo>
                  <a:cubicBezTo>
                    <a:pt x="2446" y="193"/>
                    <a:pt x="2796" y="666"/>
                    <a:pt x="2800" y="671"/>
                  </a:cubicBezTo>
                  <a:cubicBezTo>
                    <a:pt x="2811" y="686"/>
                    <a:pt x="2827" y="694"/>
                    <a:pt x="2844" y="694"/>
                  </a:cubicBezTo>
                  <a:cubicBezTo>
                    <a:pt x="2855" y="694"/>
                    <a:pt x="2866" y="691"/>
                    <a:pt x="2876" y="683"/>
                  </a:cubicBezTo>
                  <a:cubicBezTo>
                    <a:pt x="2900" y="666"/>
                    <a:pt x="2905" y="633"/>
                    <a:pt x="2888" y="608"/>
                  </a:cubicBezTo>
                  <a:cubicBezTo>
                    <a:pt x="2872" y="587"/>
                    <a:pt x="2508" y="92"/>
                    <a:pt x="1934" y="12"/>
                  </a:cubicBezTo>
                  <a:cubicBezTo>
                    <a:pt x="1881" y="4"/>
                    <a:pt x="1829" y="1"/>
                    <a:pt x="1777" y="1"/>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3"/>
            <p:cNvSpPr/>
            <p:nvPr/>
          </p:nvSpPr>
          <p:spPr>
            <a:xfrm>
              <a:off x="2677921" y="1062550"/>
              <a:ext cx="115601" cy="31663"/>
            </a:xfrm>
            <a:custGeom>
              <a:avLst/>
              <a:gdLst/>
              <a:ahLst/>
              <a:cxnLst/>
              <a:rect l="l" t="t" r="r" b="b"/>
              <a:pathLst>
                <a:path w="1643" h="450" extrusionOk="0">
                  <a:moveTo>
                    <a:pt x="800" y="1"/>
                  </a:moveTo>
                  <a:cubicBezTo>
                    <a:pt x="538" y="1"/>
                    <a:pt x="255" y="86"/>
                    <a:pt x="19" y="360"/>
                  </a:cubicBezTo>
                  <a:cubicBezTo>
                    <a:pt x="0" y="382"/>
                    <a:pt x="2" y="416"/>
                    <a:pt x="24" y="436"/>
                  </a:cubicBezTo>
                  <a:cubicBezTo>
                    <a:pt x="34" y="445"/>
                    <a:pt x="47" y="449"/>
                    <a:pt x="60" y="449"/>
                  </a:cubicBezTo>
                  <a:cubicBezTo>
                    <a:pt x="75" y="449"/>
                    <a:pt x="90" y="443"/>
                    <a:pt x="101" y="431"/>
                  </a:cubicBezTo>
                  <a:cubicBezTo>
                    <a:pt x="311" y="187"/>
                    <a:pt x="565" y="110"/>
                    <a:pt x="802" y="110"/>
                  </a:cubicBezTo>
                  <a:cubicBezTo>
                    <a:pt x="1198" y="110"/>
                    <a:pt x="1545" y="326"/>
                    <a:pt x="1551" y="329"/>
                  </a:cubicBezTo>
                  <a:cubicBezTo>
                    <a:pt x="1563" y="334"/>
                    <a:pt x="1574" y="336"/>
                    <a:pt x="1586" y="336"/>
                  </a:cubicBezTo>
                  <a:cubicBezTo>
                    <a:pt x="1602" y="335"/>
                    <a:pt x="1618" y="325"/>
                    <a:pt x="1626" y="311"/>
                  </a:cubicBezTo>
                  <a:cubicBezTo>
                    <a:pt x="1642" y="287"/>
                    <a:pt x="1636" y="252"/>
                    <a:pt x="1610" y="236"/>
                  </a:cubicBezTo>
                  <a:cubicBezTo>
                    <a:pt x="1604" y="233"/>
                    <a:pt x="1231" y="1"/>
                    <a:pt x="800" y="1"/>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3"/>
            <p:cNvSpPr/>
            <p:nvPr/>
          </p:nvSpPr>
          <p:spPr>
            <a:xfrm>
              <a:off x="1581079" y="1015266"/>
              <a:ext cx="262654" cy="298267"/>
            </a:xfrm>
            <a:custGeom>
              <a:avLst/>
              <a:gdLst/>
              <a:ahLst/>
              <a:cxnLst/>
              <a:rect l="l" t="t" r="r" b="b"/>
              <a:pathLst>
                <a:path w="3733" h="4239" extrusionOk="0">
                  <a:moveTo>
                    <a:pt x="1885" y="1"/>
                  </a:moveTo>
                  <a:cubicBezTo>
                    <a:pt x="1093" y="1"/>
                    <a:pt x="0" y="313"/>
                    <a:pt x="40" y="2047"/>
                  </a:cubicBezTo>
                  <a:cubicBezTo>
                    <a:pt x="76" y="3542"/>
                    <a:pt x="1173" y="4238"/>
                    <a:pt x="2159" y="4238"/>
                  </a:cubicBezTo>
                  <a:cubicBezTo>
                    <a:pt x="2962" y="4238"/>
                    <a:pt x="3691" y="3777"/>
                    <a:pt x="3714" y="2911"/>
                  </a:cubicBezTo>
                  <a:cubicBezTo>
                    <a:pt x="3733" y="2162"/>
                    <a:pt x="2680" y="99"/>
                    <a:pt x="2680" y="99"/>
                  </a:cubicBezTo>
                  <a:cubicBezTo>
                    <a:pt x="2680" y="99"/>
                    <a:pt x="2330" y="1"/>
                    <a:pt x="1885" y="1"/>
                  </a:cubicBezTo>
                  <a:close/>
                </a:path>
              </a:pathLst>
            </a:custGeom>
            <a:solidFill>
              <a:srgbClr val="B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3"/>
            <p:cNvSpPr/>
            <p:nvPr/>
          </p:nvSpPr>
          <p:spPr>
            <a:xfrm>
              <a:off x="1868148" y="816915"/>
              <a:ext cx="210799" cy="123486"/>
            </a:xfrm>
            <a:custGeom>
              <a:avLst/>
              <a:gdLst/>
              <a:ahLst/>
              <a:cxnLst/>
              <a:rect l="l" t="t" r="r" b="b"/>
              <a:pathLst>
                <a:path w="2996" h="1755" extrusionOk="0">
                  <a:moveTo>
                    <a:pt x="2361" y="1"/>
                  </a:moveTo>
                  <a:cubicBezTo>
                    <a:pt x="2093" y="1"/>
                    <a:pt x="1698" y="139"/>
                    <a:pt x="1095" y="515"/>
                  </a:cubicBezTo>
                  <a:cubicBezTo>
                    <a:pt x="0" y="1197"/>
                    <a:pt x="574" y="1636"/>
                    <a:pt x="574" y="1636"/>
                  </a:cubicBezTo>
                  <a:cubicBezTo>
                    <a:pt x="674" y="1717"/>
                    <a:pt x="795" y="1755"/>
                    <a:pt x="936" y="1755"/>
                  </a:cubicBezTo>
                  <a:cubicBezTo>
                    <a:pt x="1237" y="1755"/>
                    <a:pt x="1634" y="1582"/>
                    <a:pt x="2141" y="1280"/>
                  </a:cubicBezTo>
                  <a:cubicBezTo>
                    <a:pt x="2763" y="909"/>
                    <a:pt x="2995" y="481"/>
                    <a:pt x="2805" y="220"/>
                  </a:cubicBezTo>
                  <a:cubicBezTo>
                    <a:pt x="2712" y="92"/>
                    <a:pt x="2579" y="1"/>
                    <a:pt x="2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3"/>
            <p:cNvSpPr/>
            <p:nvPr/>
          </p:nvSpPr>
          <p:spPr>
            <a:xfrm>
              <a:off x="1992685" y="1004853"/>
              <a:ext cx="80844" cy="94145"/>
            </a:xfrm>
            <a:custGeom>
              <a:avLst/>
              <a:gdLst/>
              <a:ahLst/>
              <a:cxnLst/>
              <a:rect l="l" t="t" r="r" b="b"/>
              <a:pathLst>
                <a:path w="1149" h="1338" extrusionOk="0">
                  <a:moveTo>
                    <a:pt x="559" y="1"/>
                  </a:moveTo>
                  <a:cubicBezTo>
                    <a:pt x="548" y="1"/>
                    <a:pt x="537" y="1"/>
                    <a:pt x="526" y="2"/>
                  </a:cubicBezTo>
                  <a:cubicBezTo>
                    <a:pt x="224" y="24"/>
                    <a:pt x="1" y="341"/>
                    <a:pt x="28" y="710"/>
                  </a:cubicBezTo>
                  <a:cubicBezTo>
                    <a:pt x="55" y="1064"/>
                    <a:pt x="304" y="1337"/>
                    <a:pt x="592" y="1337"/>
                  </a:cubicBezTo>
                  <a:cubicBezTo>
                    <a:pt x="603" y="1337"/>
                    <a:pt x="614" y="1337"/>
                    <a:pt x="625" y="1336"/>
                  </a:cubicBezTo>
                  <a:cubicBezTo>
                    <a:pt x="925" y="1313"/>
                    <a:pt x="1149" y="997"/>
                    <a:pt x="1122" y="629"/>
                  </a:cubicBezTo>
                  <a:cubicBezTo>
                    <a:pt x="1096" y="275"/>
                    <a:pt x="846"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3"/>
            <p:cNvSpPr/>
            <p:nvPr/>
          </p:nvSpPr>
          <p:spPr>
            <a:xfrm>
              <a:off x="2382269" y="787503"/>
              <a:ext cx="215794" cy="108780"/>
            </a:xfrm>
            <a:custGeom>
              <a:avLst/>
              <a:gdLst/>
              <a:ahLst/>
              <a:cxnLst/>
              <a:rect l="l" t="t" r="r" b="b"/>
              <a:pathLst>
                <a:path w="3067" h="1546" extrusionOk="0">
                  <a:moveTo>
                    <a:pt x="694" y="1"/>
                  </a:moveTo>
                  <a:cubicBezTo>
                    <a:pt x="389" y="1"/>
                    <a:pt x="236" y="125"/>
                    <a:pt x="149" y="292"/>
                  </a:cubicBezTo>
                  <a:cubicBezTo>
                    <a:pt x="0" y="577"/>
                    <a:pt x="292" y="967"/>
                    <a:pt x="962" y="1242"/>
                  </a:cubicBezTo>
                  <a:cubicBezTo>
                    <a:pt x="1430" y="1435"/>
                    <a:pt x="1804" y="1546"/>
                    <a:pt x="2088" y="1546"/>
                  </a:cubicBezTo>
                  <a:cubicBezTo>
                    <a:pt x="2292" y="1546"/>
                    <a:pt x="2450" y="1489"/>
                    <a:pt x="2564" y="1365"/>
                  </a:cubicBezTo>
                  <a:cubicBezTo>
                    <a:pt x="2564" y="1365"/>
                    <a:pt x="3066" y="847"/>
                    <a:pt x="1885" y="332"/>
                  </a:cubicBezTo>
                  <a:cubicBezTo>
                    <a:pt x="1336" y="94"/>
                    <a:pt x="958" y="1"/>
                    <a:pt x="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3"/>
            <p:cNvSpPr/>
            <p:nvPr/>
          </p:nvSpPr>
          <p:spPr>
            <a:xfrm>
              <a:off x="2399859" y="974738"/>
              <a:ext cx="80773" cy="94145"/>
            </a:xfrm>
            <a:custGeom>
              <a:avLst/>
              <a:gdLst/>
              <a:ahLst/>
              <a:cxnLst/>
              <a:rect l="l" t="t" r="r" b="b"/>
              <a:pathLst>
                <a:path w="1148" h="1338" extrusionOk="0">
                  <a:moveTo>
                    <a:pt x="557" y="1"/>
                  </a:moveTo>
                  <a:cubicBezTo>
                    <a:pt x="546" y="1"/>
                    <a:pt x="535" y="1"/>
                    <a:pt x="524" y="2"/>
                  </a:cubicBezTo>
                  <a:cubicBezTo>
                    <a:pt x="222" y="24"/>
                    <a:pt x="1" y="341"/>
                    <a:pt x="27" y="710"/>
                  </a:cubicBezTo>
                  <a:cubicBezTo>
                    <a:pt x="53" y="1064"/>
                    <a:pt x="301" y="1337"/>
                    <a:pt x="590" y="1337"/>
                  </a:cubicBezTo>
                  <a:cubicBezTo>
                    <a:pt x="601" y="1337"/>
                    <a:pt x="612" y="1337"/>
                    <a:pt x="623" y="1336"/>
                  </a:cubicBezTo>
                  <a:cubicBezTo>
                    <a:pt x="925" y="1313"/>
                    <a:pt x="1147" y="997"/>
                    <a:pt x="1120" y="629"/>
                  </a:cubicBezTo>
                  <a:cubicBezTo>
                    <a:pt x="1094" y="274"/>
                    <a:pt x="846" y="1"/>
                    <a:pt x="5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3"/>
            <p:cNvSpPr/>
            <p:nvPr/>
          </p:nvSpPr>
          <p:spPr>
            <a:xfrm>
              <a:off x="1611475" y="1076552"/>
              <a:ext cx="206507" cy="159441"/>
            </a:xfrm>
            <a:custGeom>
              <a:avLst/>
              <a:gdLst/>
              <a:ahLst/>
              <a:cxnLst/>
              <a:rect l="l" t="t" r="r" b="b"/>
              <a:pathLst>
                <a:path w="2935" h="2266" extrusionOk="0">
                  <a:moveTo>
                    <a:pt x="1189" y="0"/>
                  </a:moveTo>
                  <a:cubicBezTo>
                    <a:pt x="1080" y="0"/>
                    <a:pt x="973" y="16"/>
                    <a:pt x="868" y="47"/>
                  </a:cubicBezTo>
                  <a:cubicBezTo>
                    <a:pt x="313" y="213"/>
                    <a:pt x="26" y="754"/>
                    <a:pt x="14" y="778"/>
                  </a:cubicBezTo>
                  <a:cubicBezTo>
                    <a:pt x="1" y="804"/>
                    <a:pt x="11" y="836"/>
                    <a:pt x="37" y="851"/>
                  </a:cubicBezTo>
                  <a:cubicBezTo>
                    <a:pt x="45" y="854"/>
                    <a:pt x="53" y="856"/>
                    <a:pt x="61" y="856"/>
                  </a:cubicBezTo>
                  <a:cubicBezTo>
                    <a:pt x="80" y="856"/>
                    <a:pt x="100" y="845"/>
                    <a:pt x="110" y="827"/>
                  </a:cubicBezTo>
                  <a:cubicBezTo>
                    <a:pt x="113" y="821"/>
                    <a:pt x="390" y="303"/>
                    <a:pt x="902" y="151"/>
                  </a:cubicBezTo>
                  <a:cubicBezTo>
                    <a:pt x="996" y="123"/>
                    <a:pt x="1092" y="109"/>
                    <a:pt x="1191" y="109"/>
                  </a:cubicBezTo>
                  <a:cubicBezTo>
                    <a:pt x="1402" y="109"/>
                    <a:pt x="1624" y="174"/>
                    <a:pt x="1852" y="303"/>
                  </a:cubicBezTo>
                  <a:cubicBezTo>
                    <a:pt x="2802" y="839"/>
                    <a:pt x="2321" y="2181"/>
                    <a:pt x="2316" y="2193"/>
                  </a:cubicBezTo>
                  <a:cubicBezTo>
                    <a:pt x="2306" y="2220"/>
                    <a:pt x="2319" y="2252"/>
                    <a:pt x="2348" y="2262"/>
                  </a:cubicBezTo>
                  <a:cubicBezTo>
                    <a:pt x="2355" y="2265"/>
                    <a:pt x="2363" y="2265"/>
                    <a:pt x="2370" y="2265"/>
                  </a:cubicBezTo>
                  <a:cubicBezTo>
                    <a:pt x="2391" y="2264"/>
                    <a:pt x="2410" y="2251"/>
                    <a:pt x="2416" y="2231"/>
                  </a:cubicBezTo>
                  <a:cubicBezTo>
                    <a:pt x="2422" y="2216"/>
                    <a:pt x="2934" y="790"/>
                    <a:pt x="1904" y="209"/>
                  </a:cubicBezTo>
                  <a:cubicBezTo>
                    <a:pt x="1659" y="70"/>
                    <a:pt x="1420" y="0"/>
                    <a:pt x="1189" y="0"/>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3"/>
            <p:cNvSpPr/>
            <p:nvPr/>
          </p:nvSpPr>
          <p:spPr>
            <a:xfrm>
              <a:off x="1674306" y="1135938"/>
              <a:ext cx="115461" cy="32437"/>
            </a:xfrm>
            <a:custGeom>
              <a:avLst/>
              <a:gdLst/>
              <a:ahLst/>
              <a:cxnLst/>
              <a:rect l="l" t="t" r="r" b="b"/>
              <a:pathLst>
                <a:path w="1641" h="461" extrusionOk="0">
                  <a:moveTo>
                    <a:pt x="956" y="0"/>
                  </a:moveTo>
                  <a:cubicBezTo>
                    <a:pt x="454" y="0"/>
                    <a:pt x="30" y="360"/>
                    <a:pt x="25" y="366"/>
                  </a:cubicBezTo>
                  <a:cubicBezTo>
                    <a:pt x="3" y="385"/>
                    <a:pt x="0" y="420"/>
                    <a:pt x="20" y="442"/>
                  </a:cubicBezTo>
                  <a:cubicBezTo>
                    <a:pt x="31" y="455"/>
                    <a:pt x="46" y="461"/>
                    <a:pt x="62" y="461"/>
                  </a:cubicBezTo>
                  <a:cubicBezTo>
                    <a:pt x="64" y="461"/>
                    <a:pt x="65" y="461"/>
                    <a:pt x="66" y="461"/>
                  </a:cubicBezTo>
                  <a:cubicBezTo>
                    <a:pt x="78" y="461"/>
                    <a:pt x="89" y="456"/>
                    <a:pt x="95" y="447"/>
                  </a:cubicBezTo>
                  <a:cubicBezTo>
                    <a:pt x="101" y="443"/>
                    <a:pt x="494" y="110"/>
                    <a:pt x="953" y="110"/>
                  </a:cubicBezTo>
                  <a:cubicBezTo>
                    <a:pt x="1146" y="110"/>
                    <a:pt x="1351" y="169"/>
                    <a:pt x="1544" y="336"/>
                  </a:cubicBezTo>
                  <a:cubicBezTo>
                    <a:pt x="1555" y="344"/>
                    <a:pt x="1567" y="349"/>
                    <a:pt x="1580" y="349"/>
                  </a:cubicBezTo>
                  <a:cubicBezTo>
                    <a:pt x="1595" y="349"/>
                    <a:pt x="1611" y="342"/>
                    <a:pt x="1621" y="330"/>
                  </a:cubicBezTo>
                  <a:cubicBezTo>
                    <a:pt x="1640" y="306"/>
                    <a:pt x="1638" y="273"/>
                    <a:pt x="1616" y="253"/>
                  </a:cubicBezTo>
                  <a:cubicBezTo>
                    <a:pt x="1400" y="66"/>
                    <a:pt x="1171" y="0"/>
                    <a:pt x="956" y="0"/>
                  </a:cubicBezTo>
                  <a:close/>
                </a:path>
              </a:pathLst>
            </a:custGeom>
            <a:solidFill>
              <a:srgbClr val="683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3"/>
            <p:cNvSpPr/>
            <p:nvPr/>
          </p:nvSpPr>
          <p:spPr>
            <a:xfrm>
              <a:off x="2179773" y="741697"/>
              <a:ext cx="163024" cy="386009"/>
            </a:xfrm>
            <a:custGeom>
              <a:avLst/>
              <a:gdLst/>
              <a:ahLst/>
              <a:cxnLst/>
              <a:rect l="l" t="t" r="r" b="b"/>
              <a:pathLst>
                <a:path w="2317" h="5486" extrusionOk="0">
                  <a:moveTo>
                    <a:pt x="56" y="1"/>
                  </a:moveTo>
                  <a:cubicBezTo>
                    <a:pt x="25" y="2"/>
                    <a:pt x="0" y="26"/>
                    <a:pt x="0" y="56"/>
                  </a:cubicBezTo>
                  <a:cubicBezTo>
                    <a:pt x="2" y="409"/>
                    <a:pt x="18" y="3527"/>
                    <a:pt x="295" y="3902"/>
                  </a:cubicBezTo>
                  <a:cubicBezTo>
                    <a:pt x="374" y="4009"/>
                    <a:pt x="499" y="4101"/>
                    <a:pt x="692" y="4101"/>
                  </a:cubicBezTo>
                  <a:cubicBezTo>
                    <a:pt x="866" y="4101"/>
                    <a:pt x="1095" y="4026"/>
                    <a:pt x="1396" y="3820"/>
                  </a:cubicBezTo>
                  <a:cubicBezTo>
                    <a:pt x="1409" y="3812"/>
                    <a:pt x="1418" y="3806"/>
                    <a:pt x="1423" y="3802"/>
                  </a:cubicBezTo>
                  <a:cubicBezTo>
                    <a:pt x="1517" y="3744"/>
                    <a:pt x="1606" y="3715"/>
                    <a:pt x="1688" y="3715"/>
                  </a:cubicBezTo>
                  <a:cubicBezTo>
                    <a:pt x="1766" y="3715"/>
                    <a:pt x="1838" y="3742"/>
                    <a:pt x="1902" y="3795"/>
                  </a:cubicBezTo>
                  <a:cubicBezTo>
                    <a:pt x="2118" y="3978"/>
                    <a:pt x="2200" y="4431"/>
                    <a:pt x="2071" y="4746"/>
                  </a:cubicBezTo>
                  <a:cubicBezTo>
                    <a:pt x="1909" y="5148"/>
                    <a:pt x="1490" y="5381"/>
                    <a:pt x="1486" y="5383"/>
                  </a:cubicBezTo>
                  <a:cubicBezTo>
                    <a:pt x="1459" y="5398"/>
                    <a:pt x="1449" y="5430"/>
                    <a:pt x="1464" y="5456"/>
                  </a:cubicBezTo>
                  <a:cubicBezTo>
                    <a:pt x="1475" y="5475"/>
                    <a:pt x="1493" y="5486"/>
                    <a:pt x="1513" y="5486"/>
                  </a:cubicBezTo>
                  <a:cubicBezTo>
                    <a:pt x="1514" y="5486"/>
                    <a:pt x="1515" y="5486"/>
                    <a:pt x="1516" y="5485"/>
                  </a:cubicBezTo>
                  <a:cubicBezTo>
                    <a:pt x="1523" y="5485"/>
                    <a:pt x="1531" y="5483"/>
                    <a:pt x="1537" y="5479"/>
                  </a:cubicBezTo>
                  <a:cubicBezTo>
                    <a:pt x="1555" y="5470"/>
                    <a:pt x="1993" y="5227"/>
                    <a:pt x="2171" y="4788"/>
                  </a:cubicBezTo>
                  <a:cubicBezTo>
                    <a:pt x="2317" y="4428"/>
                    <a:pt x="2225" y="3926"/>
                    <a:pt x="1971" y="3713"/>
                  </a:cubicBezTo>
                  <a:cubicBezTo>
                    <a:pt x="1887" y="3642"/>
                    <a:pt x="1791" y="3607"/>
                    <a:pt x="1688" y="3607"/>
                  </a:cubicBezTo>
                  <a:cubicBezTo>
                    <a:pt x="1586" y="3607"/>
                    <a:pt x="1477" y="3642"/>
                    <a:pt x="1366" y="3711"/>
                  </a:cubicBezTo>
                  <a:cubicBezTo>
                    <a:pt x="1360" y="3715"/>
                    <a:pt x="1349" y="3722"/>
                    <a:pt x="1334" y="3732"/>
                  </a:cubicBezTo>
                  <a:cubicBezTo>
                    <a:pt x="1079" y="3908"/>
                    <a:pt x="865" y="3995"/>
                    <a:pt x="695" y="3995"/>
                  </a:cubicBezTo>
                  <a:cubicBezTo>
                    <a:pt x="564" y="3995"/>
                    <a:pt x="459" y="3942"/>
                    <a:pt x="381" y="3837"/>
                  </a:cubicBezTo>
                  <a:cubicBezTo>
                    <a:pt x="166" y="3544"/>
                    <a:pt x="113" y="1008"/>
                    <a:pt x="111" y="56"/>
                  </a:cubicBezTo>
                  <a:cubicBezTo>
                    <a:pt x="111" y="26"/>
                    <a:pt x="86"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3"/>
            <p:cNvSpPr/>
            <p:nvPr/>
          </p:nvSpPr>
          <p:spPr>
            <a:xfrm>
              <a:off x="2812942" y="2088295"/>
              <a:ext cx="49533" cy="628056"/>
            </a:xfrm>
            <a:custGeom>
              <a:avLst/>
              <a:gdLst/>
              <a:ahLst/>
              <a:cxnLst/>
              <a:rect l="l" t="t" r="r" b="b"/>
              <a:pathLst>
                <a:path w="704" h="8926" extrusionOk="0">
                  <a:moveTo>
                    <a:pt x="61" y="0"/>
                  </a:moveTo>
                  <a:cubicBezTo>
                    <a:pt x="59" y="0"/>
                    <a:pt x="57" y="0"/>
                    <a:pt x="55" y="1"/>
                  </a:cubicBezTo>
                  <a:cubicBezTo>
                    <a:pt x="24" y="2"/>
                    <a:pt x="1" y="29"/>
                    <a:pt x="3" y="59"/>
                  </a:cubicBezTo>
                  <a:cubicBezTo>
                    <a:pt x="7" y="116"/>
                    <a:pt x="397" y="5770"/>
                    <a:pt x="592" y="8874"/>
                  </a:cubicBezTo>
                  <a:cubicBezTo>
                    <a:pt x="593" y="8904"/>
                    <a:pt x="618" y="8926"/>
                    <a:pt x="646" y="8926"/>
                  </a:cubicBezTo>
                  <a:lnTo>
                    <a:pt x="650" y="8926"/>
                  </a:lnTo>
                  <a:cubicBezTo>
                    <a:pt x="681" y="8925"/>
                    <a:pt x="703" y="8897"/>
                    <a:pt x="702" y="8867"/>
                  </a:cubicBezTo>
                  <a:cubicBezTo>
                    <a:pt x="508" y="5763"/>
                    <a:pt x="118" y="109"/>
                    <a:pt x="114" y="53"/>
                  </a:cubicBezTo>
                  <a:cubicBezTo>
                    <a:pt x="113" y="23"/>
                    <a:pt x="89"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3"/>
            <p:cNvSpPr/>
            <p:nvPr/>
          </p:nvSpPr>
          <p:spPr>
            <a:xfrm>
              <a:off x="2874507" y="1737256"/>
              <a:ext cx="198204" cy="307414"/>
            </a:xfrm>
            <a:custGeom>
              <a:avLst/>
              <a:gdLst/>
              <a:ahLst/>
              <a:cxnLst/>
              <a:rect l="l" t="t" r="r" b="b"/>
              <a:pathLst>
                <a:path w="2817" h="4369" extrusionOk="0">
                  <a:moveTo>
                    <a:pt x="2752" y="1"/>
                  </a:moveTo>
                  <a:cubicBezTo>
                    <a:pt x="2733" y="1"/>
                    <a:pt x="2715" y="10"/>
                    <a:pt x="2705" y="27"/>
                  </a:cubicBezTo>
                  <a:cubicBezTo>
                    <a:pt x="2692" y="52"/>
                    <a:pt x="1162" y="2460"/>
                    <a:pt x="17" y="4282"/>
                  </a:cubicBezTo>
                  <a:cubicBezTo>
                    <a:pt x="1" y="4308"/>
                    <a:pt x="9" y="4343"/>
                    <a:pt x="35" y="4359"/>
                  </a:cubicBezTo>
                  <a:cubicBezTo>
                    <a:pt x="44" y="4365"/>
                    <a:pt x="55" y="4368"/>
                    <a:pt x="65" y="4368"/>
                  </a:cubicBezTo>
                  <a:cubicBezTo>
                    <a:pt x="83" y="4368"/>
                    <a:pt x="102" y="4359"/>
                    <a:pt x="112" y="4342"/>
                  </a:cubicBezTo>
                  <a:cubicBezTo>
                    <a:pt x="1256" y="2521"/>
                    <a:pt x="2785" y="111"/>
                    <a:pt x="2800" y="87"/>
                  </a:cubicBezTo>
                  <a:cubicBezTo>
                    <a:pt x="2817" y="61"/>
                    <a:pt x="2809" y="27"/>
                    <a:pt x="2783" y="10"/>
                  </a:cubicBezTo>
                  <a:cubicBezTo>
                    <a:pt x="2773" y="4"/>
                    <a:pt x="2762" y="1"/>
                    <a:pt x="27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3"/>
            <p:cNvSpPr/>
            <p:nvPr/>
          </p:nvSpPr>
          <p:spPr>
            <a:xfrm>
              <a:off x="2987646" y="330710"/>
              <a:ext cx="1037247" cy="756186"/>
            </a:xfrm>
            <a:custGeom>
              <a:avLst/>
              <a:gdLst/>
              <a:ahLst/>
              <a:cxnLst/>
              <a:rect l="l" t="t" r="r" b="b"/>
              <a:pathLst>
                <a:path w="14742" h="10747" extrusionOk="0">
                  <a:moveTo>
                    <a:pt x="13214" y="0"/>
                  </a:moveTo>
                  <a:cubicBezTo>
                    <a:pt x="13178" y="0"/>
                    <a:pt x="13157" y="1"/>
                    <a:pt x="13157" y="1"/>
                  </a:cubicBezTo>
                  <a:lnTo>
                    <a:pt x="1627" y="1"/>
                  </a:lnTo>
                  <a:cubicBezTo>
                    <a:pt x="918" y="1"/>
                    <a:pt x="161" y="36"/>
                    <a:pt x="161" y="1068"/>
                  </a:cubicBezTo>
                  <a:cubicBezTo>
                    <a:pt x="161" y="2099"/>
                    <a:pt x="0" y="8528"/>
                    <a:pt x="143" y="9500"/>
                  </a:cubicBezTo>
                  <a:cubicBezTo>
                    <a:pt x="261" y="10309"/>
                    <a:pt x="680" y="10701"/>
                    <a:pt x="2428" y="10736"/>
                  </a:cubicBezTo>
                  <a:cubicBezTo>
                    <a:pt x="2838" y="10743"/>
                    <a:pt x="3584" y="10746"/>
                    <a:pt x="4499" y="10746"/>
                  </a:cubicBezTo>
                  <a:cubicBezTo>
                    <a:pt x="6761" y="10746"/>
                    <a:pt x="10054" y="10729"/>
                    <a:pt x="11821" y="10729"/>
                  </a:cubicBezTo>
                  <a:cubicBezTo>
                    <a:pt x="12390" y="10729"/>
                    <a:pt x="12801" y="10731"/>
                    <a:pt x="12968" y="10736"/>
                  </a:cubicBezTo>
                  <a:cubicBezTo>
                    <a:pt x="13026" y="10737"/>
                    <a:pt x="13089" y="10739"/>
                    <a:pt x="13156" y="10739"/>
                  </a:cubicBezTo>
                  <a:cubicBezTo>
                    <a:pt x="13742" y="10739"/>
                    <a:pt x="14606" y="10627"/>
                    <a:pt x="14670" y="9531"/>
                  </a:cubicBezTo>
                  <a:cubicBezTo>
                    <a:pt x="14742" y="8289"/>
                    <a:pt x="14722" y="2357"/>
                    <a:pt x="14716" y="1238"/>
                  </a:cubicBezTo>
                  <a:cubicBezTo>
                    <a:pt x="14722" y="67"/>
                    <a:pt x="13496" y="0"/>
                    <a:pt x="13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p:nvPr/>
          </p:nvSpPr>
          <p:spPr>
            <a:xfrm>
              <a:off x="3174452" y="1021599"/>
              <a:ext cx="216990" cy="249365"/>
            </a:xfrm>
            <a:custGeom>
              <a:avLst/>
              <a:gdLst/>
              <a:ahLst/>
              <a:cxnLst/>
              <a:rect l="l" t="t" r="r" b="b"/>
              <a:pathLst>
                <a:path w="3084" h="3544" extrusionOk="0">
                  <a:moveTo>
                    <a:pt x="3083" y="0"/>
                  </a:moveTo>
                  <a:lnTo>
                    <a:pt x="830" y="323"/>
                  </a:lnTo>
                  <a:cubicBezTo>
                    <a:pt x="830" y="323"/>
                    <a:pt x="737" y="2163"/>
                    <a:pt x="1" y="3543"/>
                  </a:cubicBezTo>
                  <a:cubicBezTo>
                    <a:pt x="1" y="3543"/>
                    <a:pt x="2347" y="313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3"/>
            <p:cNvSpPr/>
            <p:nvPr/>
          </p:nvSpPr>
          <p:spPr>
            <a:xfrm>
              <a:off x="3293571" y="864691"/>
              <a:ext cx="98574" cy="96819"/>
            </a:xfrm>
            <a:custGeom>
              <a:avLst/>
              <a:gdLst/>
              <a:ahLst/>
              <a:cxnLst/>
              <a:rect l="l" t="t" r="r" b="b"/>
              <a:pathLst>
                <a:path w="1401" h="1376" extrusionOk="0">
                  <a:moveTo>
                    <a:pt x="535" y="1"/>
                  </a:moveTo>
                  <a:cubicBezTo>
                    <a:pt x="369" y="1"/>
                    <a:pt x="226" y="1"/>
                    <a:pt x="171" y="1"/>
                  </a:cubicBezTo>
                  <a:cubicBezTo>
                    <a:pt x="171" y="1"/>
                    <a:pt x="170" y="1"/>
                    <a:pt x="169" y="1"/>
                  </a:cubicBezTo>
                  <a:cubicBezTo>
                    <a:pt x="0" y="1"/>
                    <a:pt x="12" y="148"/>
                    <a:pt x="12" y="148"/>
                  </a:cubicBezTo>
                  <a:lnTo>
                    <a:pt x="12" y="1231"/>
                  </a:lnTo>
                  <a:cubicBezTo>
                    <a:pt x="12" y="1297"/>
                    <a:pt x="16" y="1368"/>
                    <a:pt x="149" y="1368"/>
                  </a:cubicBezTo>
                  <a:cubicBezTo>
                    <a:pt x="240" y="1368"/>
                    <a:pt x="654" y="1375"/>
                    <a:pt x="948" y="1375"/>
                  </a:cubicBezTo>
                  <a:cubicBezTo>
                    <a:pt x="1085" y="1375"/>
                    <a:pt x="1197" y="1374"/>
                    <a:pt x="1237" y="1369"/>
                  </a:cubicBezTo>
                  <a:cubicBezTo>
                    <a:pt x="1341" y="1357"/>
                    <a:pt x="1393" y="1319"/>
                    <a:pt x="1397" y="1154"/>
                  </a:cubicBezTo>
                  <a:cubicBezTo>
                    <a:pt x="1401" y="990"/>
                    <a:pt x="1394" y="249"/>
                    <a:pt x="1397" y="165"/>
                  </a:cubicBezTo>
                  <a:cubicBezTo>
                    <a:pt x="1399" y="111"/>
                    <a:pt x="1399" y="12"/>
                    <a:pt x="1241" y="6"/>
                  </a:cubicBezTo>
                  <a:cubicBezTo>
                    <a:pt x="1141" y="2"/>
                    <a:pt x="808"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3"/>
            <p:cNvSpPr/>
            <p:nvPr/>
          </p:nvSpPr>
          <p:spPr>
            <a:xfrm>
              <a:off x="3293571" y="456025"/>
              <a:ext cx="98574" cy="344987"/>
            </a:xfrm>
            <a:custGeom>
              <a:avLst/>
              <a:gdLst/>
              <a:ahLst/>
              <a:cxnLst/>
              <a:rect l="l" t="t" r="r" b="b"/>
              <a:pathLst>
                <a:path w="1401" h="4903" extrusionOk="0">
                  <a:moveTo>
                    <a:pt x="610" y="1"/>
                  </a:moveTo>
                  <a:cubicBezTo>
                    <a:pt x="414" y="1"/>
                    <a:pt x="234" y="1"/>
                    <a:pt x="171" y="2"/>
                  </a:cubicBezTo>
                  <a:cubicBezTo>
                    <a:pt x="170" y="2"/>
                    <a:pt x="169" y="2"/>
                    <a:pt x="168" y="2"/>
                  </a:cubicBezTo>
                  <a:cubicBezTo>
                    <a:pt x="0" y="2"/>
                    <a:pt x="12" y="148"/>
                    <a:pt x="12" y="148"/>
                  </a:cubicBezTo>
                  <a:lnTo>
                    <a:pt x="12" y="4757"/>
                  </a:lnTo>
                  <a:cubicBezTo>
                    <a:pt x="12" y="4825"/>
                    <a:pt x="16" y="4895"/>
                    <a:pt x="149" y="4895"/>
                  </a:cubicBezTo>
                  <a:cubicBezTo>
                    <a:pt x="240" y="4895"/>
                    <a:pt x="654" y="4902"/>
                    <a:pt x="948" y="4902"/>
                  </a:cubicBezTo>
                  <a:cubicBezTo>
                    <a:pt x="1085" y="4902"/>
                    <a:pt x="1197" y="4901"/>
                    <a:pt x="1237" y="4896"/>
                  </a:cubicBezTo>
                  <a:cubicBezTo>
                    <a:pt x="1341" y="4886"/>
                    <a:pt x="1393" y="4846"/>
                    <a:pt x="1397" y="4681"/>
                  </a:cubicBezTo>
                  <a:cubicBezTo>
                    <a:pt x="1401" y="4517"/>
                    <a:pt x="1394" y="250"/>
                    <a:pt x="1397" y="165"/>
                  </a:cubicBezTo>
                  <a:cubicBezTo>
                    <a:pt x="1399" y="111"/>
                    <a:pt x="1399" y="12"/>
                    <a:pt x="1241" y="5"/>
                  </a:cubicBezTo>
                  <a:cubicBezTo>
                    <a:pt x="1150" y="2"/>
                    <a:pt x="866" y="1"/>
                    <a:pt x="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3"/>
            <p:cNvSpPr/>
            <p:nvPr/>
          </p:nvSpPr>
          <p:spPr>
            <a:xfrm>
              <a:off x="3481784" y="456096"/>
              <a:ext cx="278203" cy="503866"/>
            </a:xfrm>
            <a:custGeom>
              <a:avLst/>
              <a:gdLst/>
              <a:ahLst/>
              <a:cxnLst/>
              <a:rect l="l" t="t" r="r" b="b"/>
              <a:pathLst>
                <a:path w="3954" h="7161" extrusionOk="0">
                  <a:moveTo>
                    <a:pt x="2054" y="0"/>
                  </a:moveTo>
                  <a:cubicBezTo>
                    <a:pt x="368" y="0"/>
                    <a:pt x="58" y="1096"/>
                    <a:pt x="8" y="1686"/>
                  </a:cubicBezTo>
                  <a:cubicBezTo>
                    <a:pt x="0" y="1834"/>
                    <a:pt x="74" y="1924"/>
                    <a:pt x="221" y="1956"/>
                  </a:cubicBezTo>
                  <a:lnTo>
                    <a:pt x="1154" y="2162"/>
                  </a:lnTo>
                  <a:cubicBezTo>
                    <a:pt x="1179" y="2167"/>
                    <a:pt x="1202" y="2169"/>
                    <a:pt x="1223" y="2169"/>
                  </a:cubicBezTo>
                  <a:cubicBezTo>
                    <a:pt x="1341" y="2169"/>
                    <a:pt x="1403" y="2094"/>
                    <a:pt x="1424" y="1956"/>
                  </a:cubicBezTo>
                  <a:cubicBezTo>
                    <a:pt x="1482" y="1621"/>
                    <a:pt x="1670" y="1408"/>
                    <a:pt x="2054" y="1408"/>
                  </a:cubicBezTo>
                  <a:cubicBezTo>
                    <a:pt x="2374" y="1408"/>
                    <a:pt x="2506" y="1704"/>
                    <a:pt x="2456" y="1949"/>
                  </a:cubicBezTo>
                  <a:cubicBezTo>
                    <a:pt x="2292" y="2748"/>
                    <a:pt x="1535" y="2678"/>
                    <a:pt x="1297" y="3645"/>
                  </a:cubicBezTo>
                  <a:cubicBezTo>
                    <a:pt x="1287" y="3688"/>
                    <a:pt x="1278" y="4717"/>
                    <a:pt x="1269" y="4766"/>
                  </a:cubicBezTo>
                  <a:cubicBezTo>
                    <a:pt x="1236" y="4938"/>
                    <a:pt x="1336" y="5036"/>
                    <a:pt x="1498" y="5036"/>
                  </a:cubicBezTo>
                  <a:lnTo>
                    <a:pt x="2422" y="5036"/>
                  </a:lnTo>
                  <a:cubicBezTo>
                    <a:pt x="2571" y="5036"/>
                    <a:pt x="2644" y="4971"/>
                    <a:pt x="2701" y="4831"/>
                  </a:cubicBezTo>
                  <a:cubicBezTo>
                    <a:pt x="2716" y="4796"/>
                    <a:pt x="2732" y="3781"/>
                    <a:pt x="2751" y="3748"/>
                  </a:cubicBezTo>
                  <a:cubicBezTo>
                    <a:pt x="3090" y="3155"/>
                    <a:pt x="3945" y="2985"/>
                    <a:pt x="3945" y="1695"/>
                  </a:cubicBezTo>
                  <a:cubicBezTo>
                    <a:pt x="3954" y="1450"/>
                    <a:pt x="3888" y="0"/>
                    <a:pt x="2054" y="0"/>
                  </a:cubicBezTo>
                  <a:close/>
                  <a:moveTo>
                    <a:pt x="1473" y="5753"/>
                  </a:moveTo>
                  <a:cubicBezTo>
                    <a:pt x="1318" y="5753"/>
                    <a:pt x="1228" y="5834"/>
                    <a:pt x="1228" y="5998"/>
                  </a:cubicBezTo>
                  <a:lnTo>
                    <a:pt x="1228" y="6915"/>
                  </a:lnTo>
                  <a:cubicBezTo>
                    <a:pt x="1228" y="7070"/>
                    <a:pt x="1318" y="7160"/>
                    <a:pt x="1473" y="7160"/>
                  </a:cubicBezTo>
                  <a:lnTo>
                    <a:pt x="2391" y="7160"/>
                  </a:lnTo>
                  <a:cubicBezTo>
                    <a:pt x="2555" y="7160"/>
                    <a:pt x="2636" y="7070"/>
                    <a:pt x="2636" y="6915"/>
                  </a:cubicBezTo>
                  <a:lnTo>
                    <a:pt x="2636" y="5998"/>
                  </a:lnTo>
                  <a:cubicBezTo>
                    <a:pt x="2636" y="5834"/>
                    <a:pt x="2554" y="5753"/>
                    <a:pt x="2391" y="57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43"/>
          <p:cNvSpPr txBox="1">
            <a:spLocks noGrp="1"/>
          </p:cNvSpPr>
          <p:nvPr>
            <p:ph type="ctrTitle" idx="2"/>
          </p:nvPr>
        </p:nvSpPr>
        <p:spPr>
          <a:xfrm>
            <a:off x="4852750" y="2180975"/>
            <a:ext cx="3359100" cy="1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sz="3600" b="1">
                <a:latin typeface="Times New Roman" panose="02020603050405020304" charset="0"/>
                <a:cs typeface="Times New Roman" panose="02020603050405020304" charset="0"/>
              </a:rPr>
              <a:t>Tự lập và biểu hiện của tự lập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209922" name="Picture 2" descr="h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 y="110490"/>
            <a:ext cx="3803650" cy="448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 Box 5"/>
          <p:cNvSpPr txBox="1">
            <a:spLocks noChangeArrowheads="1"/>
          </p:cNvSpPr>
          <p:nvPr/>
        </p:nvSpPr>
        <p:spPr bwMode="auto">
          <a:xfrm>
            <a:off x="2133600" y="6400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charset="0"/>
                <a:ea typeface="+mn-ea"/>
                <a:cs typeface="+mn-cs"/>
              </a:rPr>
              <a:t>NGUYỄN TẤT THÀNH </a:t>
            </a:r>
          </a:p>
        </p:txBody>
      </p:sp>
      <p:sp>
        <p:nvSpPr>
          <p:cNvPr id="2" name="Text Box 5"/>
          <p:cNvSpPr txBox="1">
            <a:spLocks noChangeArrowheads="1"/>
          </p:cNvSpPr>
          <p:nvPr/>
        </p:nvSpPr>
        <p:spPr bwMode="auto">
          <a:xfrm>
            <a:off x="2260600" y="6527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charset="0"/>
                <a:ea typeface="+mn-ea"/>
                <a:cs typeface="+mn-cs"/>
              </a:rPr>
              <a:t>NGUYỄN TẤT THÀNH </a:t>
            </a:r>
          </a:p>
        </p:txBody>
      </p:sp>
      <p:sp>
        <p:nvSpPr>
          <p:cNvPr id="3" name="Text Box 5"/>
          <p:cNvSpPr txBox="1">
            <a:spLocks noChangeArrowheads="1"/>
          </p:cNvSpPr>
          <p:nvPr/>
        </p:nvSpPr>
        <p:spPr bwMode="auto">
          <a:xfrm>
            <a:off x="2387600" y="6654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charset="0"/>
                <a:ea typeface="+mn-ea"/>
                <a:cs typeface="+mn-cs"/>
              </a:rPr>
              <a:t>NGUYỄN TẤT THÀNH </a:t>
            </a:r>
          </a:p>
        </p:txBody>
      </p:sp>
      <p:sp>
        <p:nvSpPr>
          <p:cNvPr id="4" name="Text Box 3"/>
          <p:cNvSpPr txBox="1"/>
          <p:nvPr/>
        </p:nvSpPr>
        <p:spPr>
          <a:xfrm>
            <a:off x="301625" y="4663440"/>
            <a:ext cx="3697605" cy="398780"/>
          </a:xfrm>
          <a:prstGeom prst="rect">
            <a:avLst/>
          </a:prstGeom>
          <a:noFill/>
        </p:spPr>
        <p:txBody>
          <a:bodyPr wrap="square" rtlCol="0">
            <a:spAutoFit/>
          </a:bodyPr>
          <a:lstStyle/>
          <a:p>
            <a:pPr algn="ctr"/>
            <a:r>
              <a:rPr lang="vi-VN" altLang="en-US" sz="2000">
                <a:latin typeface="Times New Roman" panose="02020603050405020304" charset="0"/>
                <a:cs typeface="Times New Roman" panose="02020603050405020304" charset="0"/>
              </a:rPr>
              <a:t>NGUYỄN TẤT THÀNH </a:t>
            </a:r>
          </a:p>
        </p:txBody>
      </p:sp>
      <p:pic>
        <p:nvPicPr>
          <p:cNvPr id="209926" name="Picture 6" descr="Bến cảng Nhà Rồng thuở xư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890" y="110490"/>
            <a:ext cx="4547870" cy="231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7" descr="...  và hôm nay."/>
          <p:cNvPicPr>
            <a:picLocks noGrp="1" noChangeAspect="1" noChangeArrowheads="1"/>
          </p:cNvPicPr>
          <p:nvPr>
            <p:ph type="title"/>
          </p:nvPr>
        </p:nvPicPr>
        <p:blipFill>
          <a:blip r:embed="rId5" cstate="print">
            <a:extLst>
              <a:ext uri="{28A0092B-C50C-407E-A947-70E740481C1C}">
                <a14:useLocalDpi xmlns:a14="http://schemas.microsoft.com/office/drawing/2010/main" val="0"/>
              </a:ext>
            </a:extLst>
          </a:blip>
          <a:stretch>
            <a:fillRect/>
          </a:stretch>
        </p:blipFill>
        <p:spPr>
          <a:xfrm>
            <a:off x="4199890" y="2480310"/>
            <a:ext cx="4547870" cy="2113280"/>
          </a:xfrm>
          <a:noFill/>
        </p:spPr>
      </p:pic>
      <p:sp>
        <p:nvSpPr>
          <p:cNvPr id="7" name="Text Box 6"/>
          <p:cNvSpPr txBox="1"/>
          <p:nvPr/>
        </p:nvSpPr>
        <p:spPr>
          <a:xfrm>
            <a:off x="4624705" y="4668520"/>
            <a:ext cx="3697605" cy="398780"/>
          </a:xfrm>
          <a:prstGeom prst="rect">
            <a:avLst/>
          </a:prstGeom>
          <a:noFill/>
        </p:spPr>
        <p:txBody>
          <a:bodyPr wrap="square" rtlCol="0">
            <a:spAutoFit/>
          </a:bodyPr>
          <a:lstStyle/>
          <a:p>
            <a:pPr algn="ctr"/>
            <a:r>
              <a:rPr lang="vi-VN" altLang="en-US" sz="2000">
                <a:latin typeface="Times New Roman" panose="02020603050405020304" charset="0"/>
                <a:cs typeface="Times New Roman" panose="02020603050405020304" charset="0"/>
              </a:rPr>
              <a:t>BẾN NHÀ RỒNG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additive="base">
                                        <p:cTn id="7" dur="500" fill="hold"/>
                                        <p:tgtEl>
                                          <p:spTgt spid="209922"/>
                                        </p:tgtEl>
                                        <p:attrNameLst>
                                          <p:attrName>ppt_x</p:attrName>
                                        </p:attrNameLst>
                                      </p:cBhvr>
                                      <p:tavLst>
                                        <p:tav tm="0">
                                          <p:val>
                                            <p:strVal val="#ppt_x"/>
                                          </p:val>
                                        </p:tav>
                                        <p:tav tm="100000">
                                          <p:val>
                                            <p:strVal val="#ppt_x"/>
                                          </p:val>
                                        </p:tav>
                                      </p:tavLst>
                                    </p:anim>
                                    <p:anim calcmode="lin" valueType="num">
                                      <p:cBhvr additive="base">
                                        <p:cTn id="8" dur="500" fill="hold"/>
                                        <p:tgtEl>
                                          <p:spTgt spid="2099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9925"/>
                                        </p:tgtEl>
                                        <p:attrNameLst>
                                          <p:attrName>style.visibility</p:attrName>
                                        </p:attrNameLst>
                                      </p:cBhvr>
                                      <p:to>
                                        <p:strVal val="visible"/>
                                      </p:to>
                                    </p:set>
                                    <p:anim calcmode="lin" valueType="num">
                                      <p:cBhvr additive="base">
                                        <p:cTn id="11" dur="500" fill="hold"/>
                                        <p:tgtEl>
                                          <p:spTgt spid="209925"/>
                                        </p:tgtEl>
                                        <p:attrNameLst>
                                          <p:attrName>ppt_x</p:attrName>
                                        </p:attrNameLst>
                                      </p:cBhvr>
                                      <p:tavLst>
                                        <p:tav tm="0">
                                          <p:val>
                                            <p:strVal val="#ppt_x"/>
                                          </p:val>
                                        </p:tav>
                                        <p:tav tm="100000">
                                          <p:val>
                                            <p:strVal val="#ppt_x"/>
                                          </p:val>
                                        </p:tav>
                                      </p:tavLst>
                                    </p:anim>
                                    <p:anim calcmode="lin" valueType="num">
                                      <p:cBhvr additive="base">
                                        <p:cTn id="12" dur="500" fill="hold"/>
                                        <p:tgtEl>
                                          <p:spTgt spid="2099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9926"/>
                                        </p:tgtEl>
                                        <p:attrNameLst>
                                          <p:attrName>style.visibility</p:attrName>
                                        </p:attrNameLst>
                                      </p:cBhvr>
                                      <p:to>
                                        <p:strVal val="visible"/>
                                      </p:to>
                                    </p:set>
                                    <p:anim calcmode="lin" valueType="num">
                                      <p:cBhvr additive="base">
                                        <p:cTn id="23" dur="500" fill="hold"/>
                                        <p:tgtEl>
                                          <p:spTgt spid="209926"/>
                                        </p:tgtEl>
                                        <p:attrNameLst>
                                          <p:attrName>ppt_x</p:attrName>
                                        </p:attrNameLst>
                                      </p:cBhvr>
                                      <p:tavLst>
                                        <p:tav tm="0">
                                          <p:val>
                                            <p:strVal val="#ppt_x"/>
                                          </p:val>
                                        </p:tav>
                                        <p:tav tm="100000">
                                          <p:val>
                                            <p:strVal val="#ppt_x"/>
                                          </p:val>
                                        </p:tav>
                                      </p:tavLst>
                                    </p:anim>
                                    <p:anim calcmode="lin" valueType="num">
                                      <p:cBhvr additive="base">
                                        <p:cTn id="24" dur="500" fill="hold"/>
                                        <p:tgtEl>
                                          <p:spTgt spid="2099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9927"/>
                                        </p:tgtEl>
                                        <p:attrNameLst>
                                          <p:attrName>style.visibility</p:attrName>
                                        </p:attrNameLst>
                                      </p:cBhvr>
                                      <p:to>
                                        <p:strVal val="visible"/>
                                      </p:to>
                                    </p:set>
                                    <p:anim calcmode="lin" valueType="num">
                                      <p:cBhvr additive="base">
                                        <p:cTn id="27" dur="500" fill="hold"/>
                                        <p:tgtEl>
                                          <p:spTgt spid="209927"/>
                                        </p:tgtEl>
                                        <p:attrNameLst>
                                          <p:attrName>ppt_x</p:attrName>
                                        </p:attrNameLst>
                                      </p:cBhvr>
                                      <p:tavLst>
                                        <p:tav tm="0">
                                          <p:val>
                                            <p:strVal val="#ppt_x"/>
                                          </p:val>
                                        </p:tav>
                                        <p:tav tm="100000">
                                          <p:val>
                                            <p:strVal val="#ppt_x"/>
                                          </p:val>
                                        </p:tav>
                                      </p:tavLst>
                                    </p:anim>
                                    <p:anim calcmode="lin" valueType="num">
                                      <p:cBhvr additive="base">
                                        <p:cTn id="28" dur="500" fill="hold"/>
                                        <p:tgtEl>
                                          <p:spTgt spid="209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5" grpId="0" bldLvl="0" animBg="1"/>
      <p:bldP spid="2" grpId="0" bldLvl="0" animBg="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Copy of P1010056"/>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5197" t="5746" r="1648" b="13351"/>
          <a:stretch>
            <a:fillRect/>
          </a:stretch>
        </p:blipFill>
        <p:spPr bwMode="auto">
          <a:xfrm>
            <a:off x="334010" y="60960"/>
            <a:ext cx="8476615" cy="501967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0948" name="Oval 4"/>
          <p:cNvSpPr>
            <a:spLocks noChangeArrowheads="1"/>
          </p:cNvSpPr>
          <p:nvPr/>
        </p:nvSpPr>
        <p:spPr bwMode="auto">
          <a:xfrm>
            <a:off x="5255419" y="2884474"/>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49" name="Oval 5"/>
          <p:cNvSpPr>
            <a:spLocks noChangeArrowheads="1"/>
          </p:cNvSpPr>
          <p:nvPr/>
        </p:nvSpPr>
        <p:spPr bwMode="auto">
          <a:xfrm>
            <a:off x="5141119" y="3282143"/>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0" name="Oval 6"/>
          <p:cNvSpPr>
            <a:spLocks noChangeArrowheads="1"/>
          </p:cNvSpPr>
          <p:nvPr/>
        </p:nvSpPr>
        <p:spPr bwMode="auto">
          <a:xfrm>
            <a:off x="4401741" y="2997583"/>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1" name="Oval 7"/>
          <p:cNvSpPr>
            <a:spLocks noChangeArrowheads="1"/>
          </p:cNvSpPr>
          <p:nvPr/>
        </p:nvSpPr>
        <p:spPr bwMode="auto">
          <a:xfrm>
            <a:off x="3319463" y="2884474"/>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2" name="Oval 8"/>
          <p:cNvSpPr>
            <a:spLocks noChangeArrowheads="1"/>
          </p:cNvSpPr>
          <p:nvPr/>
        </p:nvSpPr>
        <p:spPr bwMode="auto">
          <a:xfrm>
            <a:off x="3092054" y="2143905"/>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3" name="Oval 9"/>
          <p:cNvSpPr>
            <a:spLocks noChangeArrowheads="1"/>
          </p:cNvSpPr>
          <p:nvPr/>
        </p:nvSpPr>
        <p:spPr bwMode="auto">
          <a:xfrm>
            <a:off x="2578894" y="1689086"/>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4" name="Oval 10"/>
          <p:cNvSpPr>
            <a:spLocks noChangeArrowheads="1"/>
          </p:cNvSpPr>
          <p:nvPr/>
        </p:nvSpPr>
        <p:spPr bwMode="auto">
          <a:xfrm>
            <a:off x="2580085" y="1517636"/>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5" name="Oval 11"/>
          <p:cNvSpPr>
            <a:spLocks noChangeArrowheads="1"/>
          </p:cNvSpPr>
          <p:nvPr/>
        </p:nvSpPr>
        <p:spPr bwMode="auto">
          <a:xfrm>
            <a:off x="3376613" y="1206104"/>
            <a:ext cx="114300" cy="11430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6" name="Oval 12"/>
          <p:cNvSpPr>
            <a:spLocks noChangeArrowheads="1"/>
          </p:cNvSpPr>
          <p:nvPr/>
        </p:nvSpPr>
        <p:spPr bwMode="auto">
          <a:xfrm>
            <a:off x="3546872" y="1262063"/>
            <a:ext cx="113109" cy="11311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7" name="Oval 13"/>
          <p:cNvSpPr>
            <a:spLocks noChangeArrowheads="1"/>
          </p:cNvSpPr>
          <p:nvPr/>
        </p:nvSpPr>
        <p:spPr bwMode="auto">
          <a:xfrm>
            <a:off x="4970860" y="1376363"/>
            <a:ext cx="113109" cy="11311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8" name="Oval 14"/>
          <p:cNvSpPr>
            <a:spLocks noChangeArrowheads="1"/>
          </p:cNvSpPr>
          <p:nvPr/>
        </p:nvSpPr>
        <p:spPr bwMode="auto">
          <a:xfrm>
            <a:off x="5198270" y="1888332"/>
            <a:ext cx="113110" cy="11311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9" name="Oval 15"/>
          <p:cNvSpPr>
            <a:spLocks noChangeArrowheads="1"/>
          </p:cNvSpPr>
          <p:nvPr/>
        </p:nvSpPr>
        <p:spPr bwMode="auto">
          <a:xfrm>
            <a:off x="5141120" y="2514601"/>
            <a:ext cx="113110" cy="113110"/>
          </a:xfrm>
          <a:prstGeom prst="ellipse">
            <a:avLst/>
          </a:prstGeom>
          <a:solidFill>
            <a:srgbClr val="FF0000"/>
          </a:solidFill>
          <a:ln w="5715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fade">
                                      <p:cBhvr>
                                        <p:cTn id="7" dur="2000"/>
                                        <p:tgtEl>
                                          <p:spTgt spid="2109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0948"/>
                                        </p:tgtEl>
                                        <p:attrNameLst>
                                          <p:attrName>style.visibility</p:attrName>
                                        </p:attrNameLst>
                                      </p:cBhvr>
                                      <p:to>
                                        <p:strVal val="visible"/>
                                      </p:to>
                                    </p:set>
                                    <p:animEffect transition="in" filter="fade">
                                      <p:cBhvr>
                                        <p:cTn id="12" dur="2000"/>
                                        <p:tgtEl>
                                          <p:spTgt spid="210948"/>
                                        </p:tgtEl>
                                      </p:cBhvr>
                                    </p:animEffect>
                                  </p:childTnLst>
                                </p:cTn>
                              </p:par>
                            </p:childTnLst>
                          </p:cTn>
                        </p:par>
                        <p:par>
                          <p:cTn id="13" fill="hold">
                            <p:stCondLst>
                              <p:cond delay="2000"/>
                            </p:stCondLst>
                            <p:childTnLst>
                              <p:par>
                                <p:cTn id="14" presetID="19" presetClass="emph" presetSubtype="0" repeatCount="indefinite" fill="hold" grpId="1" nodeType="afterEffect">
                                  <p:stCondLst>
                                    <p:cond delay="0"/>
                                  </p:stCondLst>
                                  <p:childTnLst>
                                    <p:animClr clrSpc="rgb" dir="cw">
                                      <p:cBhvr override="childStyle">
                                        <p:cTn id="15" dur="500" fill="hold"/>
                                        <p:tgtEl>
                                          <p:spTgt spid="210948"/>
                                        </p:tgtEl>
                                        <p:attrNameLst>
                                          <p:attrName>style.color</p:attrName>
                                        </p:attrNameLst>
                                      </p:cBhvr>
                                      <p:to>
                                        <a:schemeClr val="accent2"/>
                                      </p:to>
                                    </p:animClr>
                                    <p:animClr clrSpc="rgb" dir="cw">
                                      <p:cBhvr>
                                        <p:cTn id="16" dur="500" fill="hold"/>
                                        <p:tgtEl>
                                          <p:spTgt spid="210948"/>
                                        </p:tgtEl>
                                        <p:attrNameLst>
                                          <p:attrName>fillcolor</p:attrName>
                                        </p:attrNameLst>
                                      </p:cBhvr>
                                      <p:to>
                                        <a:schemeClr val="accent2"/>
                                      </p:to>
                                    </p:animClr>
                                    <p:set>
                                      <p:cBhvr>
                                        <p:cTn id="17" dur="500" fill="hold"/>
                                        <p:tgtEl>
                                          <p:spTgt spid="210948"/>
                                        </p:tgtEl>
                                        <p:attrNameLst>
                                          <p:attrName>fill.type</p:attrName>
                                        </p:attrNameLst>
                                      </p:cBhvr>
                                      <p:to>
                                        <p:strVal val="solid"/>
                                      </p:to>
                                    </p:set>
                                    <p:set>
                                      <p:cBhvr>
                                        <p:cTn id="18" dur="500" fill="hold"/>
                                        <p:tgtEl>
                                          <p:spTgt spid="210948"/>
                                        </p:tgtEl>
                                        <p:attrNameLst>
                                          <p:attrName>fill.on</p:attrName>
                                        </p:attrNameLst>
                                      </p:cBhvr>
                                      <p:to>
                                        <p:strVal val="true"/>
                                      </p:to>
                                    </p:se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10949"/>
                                        </p:tgtEl>
                                        <p:attrNameLst>
                                          <p:attrName>style.visibility</p:attrName>
                                        </p:attrNameLst>
                                      </p:cBhvr>
                                      <p:to>
                                        <p:strVal val="visible"/>
                                      </p:to>
                                    </p:set>
                                    <p:animEffect transition="in" filter="fade">
                                      <p:cBhvr>
                                        <p:cTn id="22" dur="2000"/>
                                        <p:tgtEl>
                                          <p:spTgt spid="210949"/>
                                        </p:tgtEl>
                                      </p:cBhvr>
                                    </p:animEffect>
                                  </p:childTnLst>
                                </p:cTn>
                              </p:par>
                            </p:childTnLst>
                          </p:cTn>
                        </p:par>
                        <p:par>
                          <p:cTn id="23" fill="hold">
                            <p:stCondLst>
                              <p:cond delay="4500"/>
                            </p:stCondLst>
                            <p:childTnLst>
                              <p:par>
                                <p:cTn id="24" presetID="19" presetClass="emph" presetSubtype="0" repeatCount="indefinite" fill="hold" grpId="1" nodeType="afterEffect">
                                  <p:stCondLst>
                                    <p:cond delay="0"/>
                                  </p:stCondLst>
                                  <p:childTnLst>
                                    <p:animClr clrSpc="rgb" dir="cw">
                                      <p:cBhvr override="childStyle">
                                        <p:cTn id="25" dur="500" fill="hold"/>
                                        <p:tgtEl>
                                          <p:spTgt spid="210949"/>
                                        </p:tgtEl>
                                        <p:attrNameLst>
                                          <p:attrName>style.color</p:attrName>
                                        </p:attrNameLst>
                                      </p:cBhvr>
                                      <p:to>
                                        <a:schemeClr val="accent2"/>
                                      </p:to>
                                    </p:animClr>
                                    <p:animClr clrSpc="rgb" dir="cw">
                                      <p:cBhvr>
                                        <p:cTn id="26" dur="500" fill="hold"/>
                                        <p:tgtEl>
                                          <p:spTgt spid="210949"/>
                                        </p:tgtEl>
                                        <p:attrNameLst>
                                          <p:attrName>fillcolor</p:attrName>
                                        </p:attrNameLst>
                                      </p:cBhvr>
                                      <p:to>
                                        <a:schemeClr val="accent2"/>
                                      </p:to>
                                    </p:animClr>
                                    <p:set>
                                      <p:cBhvr>
                                        <p:cTn id="27" dur="500" fill="hold"/>
                                        <p:tgtEl>
                                          <p:spTgt spid="210949"/>
                                        </p:tgtEl>
                                        <p:attrNameLst>
                                          <p:attrName>fill.type</p:attrName>
                                        </p:attrNameLst>
                                      </p:cBhvr>
                                      <p:to>
                                        <p:strVal val="solid"/>
                                      </p:to>
                                    </p:set>
                                    <p:set>
                                      <p:cBhvr>
                                        <p:cTn id="28" dur="500" fill="hold"/>
                                        <p:tgtEl>
                                          <p:spTgt spid="210949"/>
                                        </p:tgtEl>
                                        <p:attrNameLst>
                                          <p:attrName>fill.on</p:attrName>
                                        </p:attrNameLst>
                                      </p:cBhvr>
                                      <p:to>
                                        <p:strVal val="true"/>
                                      </p:to>
                                    </p:se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210950"/>
                                        </p:tgtEl>
                                        <p:attrNameLst>
                                          <p:attrName>style.visibility</p:attrName>
                                        </p:attrNameLst>
                                      </p:cBhvr>
                                      <p:to>
                                        <p:strVal val="visible"/>
                                      </p:to>
                                    </p:set>
                                    <p:animEffect transition="in" filter="fade">
                                      <p:cBhvr>
                                        <p:cTn id="32" dur="2000"/>
                                        <p:tgtEl>
                                          <p:spTgt spid="210950"/>
                                        </p:tgtEl>
                                      </p:cBhvr>
                                    </p:animEffect>
                                  </p:childTnLst>
                                </p:cTn>
                              </p:par>
                            </p:childTnLst>
                          </p:cTn>
                        </p:par>
                        <p:par>
                          <p:cTn id="33" fill="hold">
                            <p:stCondLst>
                              <p:cond delay="7000"/>
                            </p:stCondLst>
                            <p:childTnLst>
                              <p:par>
                                <p:cTn id="34" presetID="19" presetClass="emph" presetSubtype="0" repeatCount="indefinite" fill="hold" grpId="1" nodeType="afterEffect">
                                  <p:stCondLst>
                                    <p:cond delay="0"/>
                                  </p:stCondLst>
                                  <p:childTnLst>
                                    <p:animClr clrSpc="rgb" dir="cw">
                                      <p:cBhvr override="childStyle">
                                        <p:cTn id="35" dur="500" fill="hold"/>
                                        <p:tgtEl>
                                          <p:spTgt spid="210950"/>
                                        </p:tgtEl>
                                        <p:attrNameLst>
                                          <p:attrName>style.color</p:attrName>
                                        </p:attrNameLst>
                                      </p:cBhvr>
                                      <p:to>
                                        <a:schemeClr val="accent2"/>
                                      </p:to>
                                    </p:animClr>
                                    <p:animClr clrSpc="rgb" dir="cw">
                                      <p:cBhvr>
                                        <p:cTn id="36" dur="500" fill="hold"/>
                                        <p:tgtEl>
                                          <p:spTgt spid="210950"/>
                                        </p:tgtEl>
                                        <p:attrNameLst>
                                          <p:attrName>fillcolor</p:attrName>
                                        </p:attrNameLst>
                                      </p:cBhvr>
                                      <p:to>
                                        <a:schemeClr val="accent2"/>
                                      </p:to>
                                    </p:animClr>
                                    <p:set>
                                      <p:cBhvr>
                                        <p:cTn id="37" dur="500" fill="hold"/>
                                        <p:tgtEl>
                                          <p:spTgt spid="210950"/>
                                        </p:tgtEl>
                                        <p:attrNameLst>
                                          <p:attrName>fill.type</p:attrName>
                                        </p:attrNameLst>
                                      </p:cBhvr>
                                      <p:to>
                                        <p:strVal val="solid"/>
                                      </p:to>
                                    </p:set>
                                    <p:set>
                                      <p:cBhvr>
                                        <p:cTn id="38" dur="500" fill="hold"/>
                                        <p:tgtEl>
                                          <p:spTgt spid="210950"/>
                                        </p:tgtEl>
                                        <p:attrNameLst>
                                          <p:attrName>fill.on</p:attrName>
                                        </p:attrNameLst>
                                      </p:cBhvr>
                                      <p:to>
                                        <p:strVal val="true"/>
                                      </p:to>
                                    </p:set>
                                  </p:childTnLst>
                                </p:cTn>
                              </p:par>
                            </p:childTnLst>
                          </p:cTn>
                        </p:par>
                        <p:par>
                          <p:cTn id="39" fill="hold">
                            <p:stCondLst>
                              <p:cond delay="7500"/>
                            </p:stCondLst>
                            <p:childTnLst>
                              <p:par>
                                <p:cTn id="40" presetID="10" presetClass="entr" presetSubtype="0" fill="hold" grpId="0" nodeType="afterEffect">
                                  <p:stCondLst>
                                    <p:cond delay="0"/>
                                  </p:stCondLst>
                                  <p:childTnLst>
                                    <p:set>
                                      <p:cBhvr>
                                        <p:cTn id="41" dur="1" fill="hold">
                                          <p:stCondLst>
                                            <p:cond delay="0"/>
                                          </p:stCondLst>
                                        </p:cTn>
                                        <p:tgtEl>
                                          <p:spTgt spid="210951"/>
                                        </p:tgtEl>
                                        <p:attrNameLst>
                                          <p:attrName>style.visibility</p:attrName>
                                        </p:attrNameLst>
                                      </p:cBhvr>
                                      <p:to>
                                        <p:strVal val="visible"/>
                                      </p:to>
                                    </p:set>
                                    <p:animEffect transition="in" filter="fade">
                                      <p:cBhvr>
                                        <p:cTn id="42" dur="2000"/>
                                        <p:tgtEl>
                                          <p:spTgt spid="210951"/>
                                        </p:tgtEl>
                                      </p:cBhvr>
                                    </p:animEffect>
                                  </p:childTnLst>
                                </p:cTn>
                              </p:par>
                            </p:childTnLst>
                          </p:cTn>
                        </p:par>
                        <p:par>
                          <p:cTn id="43" fill="hold">
                            <p:stCondLst>
                              <p:cond delay="9500"/>
                            </p:stCondLst>
                            <p:childTnLst>
                              <p:par>
                                <p:cTn id="44" presetID="19" presetClass="emph" presetSubtype="0" repeatCount="indefinite" fill="hold" grpId="1" nodeType="afterEffect">
                                  <p:stCondLst>
                                    <p:cond delay="0"/>
                                  </p:stCondLst>
                                  <p:childTnLst>
                                    <p:animClr clrSpc="rgb" dir="cw">
                                      <p:cBhvr override="childStyle">
                                        <p:cTn id="45" dur="500" fill="hold"/>
                                        <p:tgtEl>
                                          <p:spTgt spid="210951"/>
                                        </p:tgtEl>
                                        <p:attrNameLst>
                                          <p:attrName>style.color</p:attrName>
                                        </p:attrNameLst>
                                      </p:cBhvr>
                                      <p:to>
                                        <a:schemeClr val="accent2"/>
                                      </p:to>
                                    </p:animClr>
                                    <p:animClr clrSpc="rgb" dir="cw">
                                      <p:cBhvr>
                                        <p:cTn id="46" dur="500" fill="hold"/>
                                        <p:tgtEl>
                                          <p:spTgt spid="210951"/>
                                        </p:tgtEl>
                                        <p:attrNameLst>
                                          <p:attrName>fillcolor</p:attrName>
                                        </p:attrNameLst>
                                      </p:cBhvr>
                                      <p:to>
                                        <a:schemeClr val="accent2"/>
                                      </p:to>
                                    </p:animClr>
                                    <p:set>
                                      <p:cBhvr>
                                        <p:cTn id="47" dur="500" fill="hold"/>
                                        <p:tgtEl>
                                          <p:spTgt spid="210951"/>
                                        </p:tgtEl>
                                        <p:attrNameLst>
                                          <p:attrName>fill.type</p:attrName>
                                        </p:attrNameLst>
                                      </p:cBhvr>
                                      <p:to>
                                        <p:strVal val="solid"/>
                                      </p:to>
                                    </p:set>
                                    <p:set>
                                      <p:cBhvr>
                                        <p:cTn id="48" dur="500" fill="hold"/>
                                        <p:tgtEl>
                                          <p:spTgt spid="210951"/>
                                        </p:tgtEl>
                                        <p:attrNameLst>
                                          <p:attrName>fill.on</p:attrName>
                                        </p:attrNameLst>
                                      </p:cBhvr>
                                      <p:to>
                                        <p:strVal val="true"/>
                                      </p:to>
                                    </p:set>
                                  </p:childTnLst>
                                </p:cTn>
                              </p:par>
                            </p:childTnLst>
                          </p:cTn>
                        </p:par>
                        <p:par>
                          <p:cTn id="49" fill="hold">
                            <p:stCondLst>
                              <p:cond delay="10000"/>
                            </p:stCondLst>
                            <p:childTnLst>
                              <p:par>
                                <p:cTn id="50" presetID="10" presetClass="entr" presetSubtype="0" fill="hold" grpId="0" nodeType="afterEffect">
                                  <p:stCondLst>
                                    <p:cond delay="0"/>
                                  </p:stCondLst>
                                  <p:childTnLst>
                                    <p:set>
                                      <p:cBhvr>
                                        <p:cTn id="51" dur="1" fill="hold">
                                          <p:stCondLst>
                                            <p:cond delay="0"/>
                                          </p:stCondLst>
                                        </p:cTn>
                                        <p:tgtEl>
                                          <p:spTgt spid="210952"/>
                                        </p:tgtEl>
                                        <p:attrNameLst>
                                          <p:attrName>style.visibility</p:attrName>
                                        </p:attrNameLst>
                                      </p:cBhvr>
                                      <p:to>
                                        <p:strVal val="visible"/>
                                      </p:to>
                                    </p:set>
                                    <p:animEffect transition="in" filter="fade">
                                      <p:cBhvr>
                                        <p:cTn id="52" dur="2000"/>
                                        <p:tgtEl>
                                          <p:spTgt spid="210952"/>
                                        </p:tgtEl>
                                      </p:cBhvr>
                                    </p:animEffect>
                                  </p:childTnLst>
                                </p:cTn>
                              </p:par>
                            </p:childTnLst>
                          </p:cTn>
                        </p:par>
                        <p:par>
                          <p:cTn id="53" fill="hold">
                            <p:stCondLst>
                              <p:cond delay="12000"/>
                            </p:stCondLst>
                            <p:childTnLst>
                              <p:par>
                                <p:cTn id="54" presetID="19" presetClass="emph" presetSubtype="0" repeatCount="indefinite" fill="hold" grpId="1" nodeType="afterEffect">
                                  <p:stCondLst>
                                    <p:cond delay="0"/>
                                  </p:stCondLst>
                                  <p:childTnLst>
                                    <p:animClr clrSpc="rgb" dir="cw">
                                      <p:cBhvr override="childStyle">
                                        <p:cTn id="55" dur="500" fill="hold"/>
                                        <p:tgtEl>
                                          <p:spTgt spid="210952"/>
                                        </p:tgtEl>
                                        <p:attrNameLst>
                                          <p:attrName>style.color</p:attrName>
                                        </p:attrNameLst>
                                      </p:cBhvr>
                                      <p:to>
                                        <a:schemeClr val="accent2"/>
                                      </p:to>
                                    </p:animClr>
                                    <p:animClr clrSpc="rgb" dir="cw">
                                      <p:cBhvr>
                                        <p:cTn id="56" dur="500" fill="hold"/>
                                        <p:tgtEl>
                                          <p:spTgt spid="210952"/>
                                        </p:tgtEl>
                                        <p:attrNameLst>
                                          <p:attrName>fillcolor</p:attrName>
                                        </p:attrNameLst>
                                      </p:cBhvr>
                                      <p:to>
                                        <a:schemeClr val="accent2"/>
                                      </p:to>
                                    </p:animClr>
                                    <p:set>
                                      <p:cBhvr>
                                        <p:cTn id="57" dur="500" fill="hold"/>
                                        <p:tgtEl>
                                          <p:spTgt spid="210952"/>
                                        </p:tgtEl>
                                        <p:attrNameLst>
                                          <p:attrName>fill.type</p:attrName>
                                        </p:attrNameLst>
                                      </p:cBhvr>
                                      <p:to>
                                        <p:strVal val="solid"/>
                                      </p:to>
                                    </p:set>
                                    <p:set>
                                      <p:cBhvr>
                                        <p:cTn id="58" dur="500" fill="hold"/>
                                        <p:tgtEl>
                                          <p:spTgt spid="210952"/>
                                        </p:tgtEl>
                                        <p:attrNameLst>
                                          <p:attrName>fill.on</p:attrName>
                                        </p:attrNameLst>
                                      </p:cBhvr>
                                      <p:to>
                                        <p:strVal val="true"/>
                                      </p:to>
                                    </p:set>
                                  </p:childTnLst>
                                </p:cTn>
                              </p:par>
                            </p:childTnLst>
                          </p:cTn>
                        </p:par>
                        <p:par>
                          <p:cTn id="59" fill="hold">
                            <p:stCondLst>
                              <p:cond delay="12500"/>
                            </p:stCondLst>
                            <p:childTnLst>
                              <p:par>
                                <p:cTn id="60" presetID="10" presetClass="entr" presetSubtype="0" fill="hold" grpId="0" nodeType="afterEffect">
                                  <p:stCondLst>
                                    <p:cond delay="0"/>
                                  </p:stCondLst>
                                  <p:childTnLst>
                                    <p:set>
                                      <p:cBhvr>
                                        <p:cTn id="61" dur="1" fill="hold">
                                          <p:stCondLst>
                                            <p:cond delay="0"/>
                                          </p:stCondLst>
                                        </p:cTn>
                                        <p:tgtEl>
                                          <p:spTgt spid="210953"/>
                                        </p:tgtEl>
                                        <p:attrNameLst>
                                          <p:attrName>style.visibility</p:attrName>
                                        </p:attrNameLst>
                                      </p:cBhvr>
                                      <p:to>
                                        <p:strVal val="visible"/>
                                      </p:to>
                                    </p:set>
                                    <p:animEffect transition="in" filter="fade">
                                      <p:cBhvr>
                                        <p:cTn id="62" dur="2000"/>
                                        <p:tgtEl>
                                          <p:spTgt spid="210953"/>
                                        </p:tgtEl>
                                      </p:cBhvr>
                                    </p:animEffect>
                                  </p:childTnLst>
                                </p:cTn>
                              </p:par>
                            </p:childTnLst>
                          </p:cTn>
                        </p:par>
                        <p:par>
                          <p:cTn id="63" fill="hold">
                            <p:stCondLst>
                              <p:cond delay="14500"/>
                            </p:stCondLst>
                            <p:childTnLst>
                              <p:par>
                                <p:cTn id="64" presetID="19" presetClass="emph" presetSubtype="0" repeatCount="indefinite" fill="hold" grpId="1" nodeType="afterEffect">
                                  <p:stCondLst>
                                    <p:cond delay="0"/>
                                  </p:stCondLst>
                                  <p:childTnLst>
                                    <p:animClr clrSpc="rgb" dir="cw">
                                      <p:cBhvr override="childStyle">
                                        <p:cTn id="65" dur="500" fill="hold"/>
                                        <p:tgtEl>
                                          <p:spTgt spid="210953"/>
                                        </p:tgtEl>
                                        <p:attrNameLst>
                                          <p:attrName>style.color</p:attrName>
                                        </p:attrNameLst>
                                      </p:cBhvr>
                                      <p:to>
                                        <a:schemeClr val="accent2"/>
                                      </p:to>
                                    </p:animClr>
                                    <p:animClr clrSpc="rgb" dir="cw">
                                      <p:cBhvr>
                                        <p:cTn id="66" dur="500" fill="hold"/>
                                        <p:tgtEl>
                                          <p:spTgt spid="210953"/>
                                        </p:tgtEl>
                                        <p:attrNameLst>
                                          <p:attrName>fillcolor</p:attrName>
                                        </p:attrNameLst>
                                      </p:cBhvr>
                                      <p:to>
                                        <a:schemeClr val="accent2"/>
                                      </p:to>
                                    </p:animClr>
                                    <p:set>
                                      <p:cBhvr>
                                        <p:cTn id="67" dur="500" fill="hold"/>
                                        <p:tgtEl>
                                          <p:spTgt spid="210953"/>
                                        </p:tgtEl>
                                        <p:attrNameLst>
                                          <p:attrName>fill.type</p:attrName>
                                        </p:attrNameLst>
                                      </p:cBhvr>
                                      <p:to>
                                        <p:strVal val="solid"/>
                                      </p:to>
                                    </p:set>
                                    <p:set>
                                      <p:cBhvr>
                                        <p:cTn id="68" dur="500" fill="hold"/>
                                        <p:tgtEl>
                                          <p:spTgt spid="210953"/>
                                        </p:tgtEl>
                                        <p:attrNameLst>
                                          <p:attrName>fill.on</p:attrName>
                                        </p:attrNameLst>
                                      </p:cBhvr>
                                      <p:to>
                                        <p:strVal val="true"/>
                                      </p:to>
                                    </p:set>
                                  </p:childTnLst>
                                </p:cTn>
                              </p:par>
                            </p:childTnLst>
                          </p:cTn>
                        </p:par>
                        <p:par>
                          <p:cTn id="69" fill="hold">
                            <p:stCondLst>
                              <p:cond delay="15000"/>
                            </p:stCondLst>
                            <p:childTnLst>
                              <p:par>
                                <p:cTn id="70" presetID="10" presetClass="entr" presetSubtype="0" fill="hold" grpId="0" nodeType="afterEffect">
                                  <p:stCondLst>
                                    <p:cond delay="0"/>
                                  </p:stCondLst>
                                  <p:childTnLst>
                                    <p:set>
                                      <p:cBhvr>
                                        <p:cTn id="71" dur="1" fill="hold">
                                          <p:stCondLst>
                                            <p:cond delay="0"/>
                                          </p:stCondLst>
                                        </p:cTn>
                                        <p:tgtEl>
                                          <p:spTgt spid="210954"/>
                                        </p:tgtEl>
                                        <p:attrNameLst>
                                          <p:attrName>style.visibility</p:attrName>
                                        </p:attrNameLst>
                                      </p:cBhvr>
                                      <p:to>
                                        <p:strVal val="visible"/>
                                      </p:to>
                                    </p:set>
                                    <p:animEffect transition="in" filter="fade">
                                      <p:cBhvr>
                                        <p:cTn id="72" dur="2000"/>
                                        <p:tgtEl>
                                          <p:spTgt spid="210954"/>
                                        </p:tgtEl>
                                      </p:cBhvr>
                                    </p:animEffect>
                                  </p:childTnLst>
                                </p:cTn>
                              </p:par>
                            </p:childTnLst>
                          </p:cTn>
                        </p:par>
                        <p:par>
                          <p:cTn id="73" fill="hold">
                            <p:stCondLst>
                              <p:cond delay="17000"/>
                            </p:stCondLst>
                            <p:childTnLst>
                              <p:par>
                                <p:cTn id="74" presetID="19" presetClass="emph" presetSubtype="0" repeatCount="indefinite" fill="hold" grpId="1" nodeType="afterEffect">
                                  <p:stCondLst>
                                    <p:cond delay="0"/>
                                  </p:stCondLst>
                                  <p:childTnLst>
                                    <p:animClr clrSpc="rgb" dir="cw">
                                      <p:cBhvr override="childStyle">
                                        <p:cTn id="75" dur="500" fill="hold"/>
                                        <p:tgtEl>
                                          <p:spTgt spid="210954"/>
                                        </p:tgtEl>
                                        <p:attrNameLst>
                                          <p:attrName>style.color</p:attrName>
                                        </p:attrNameLst>
                                      </p:cBhvr>
                                      <p:to>
                                        <a:schemeClr val="accent2"/>
                                      </p:to>
                                    </p:animClr>
                                    <p:animClr clrSpc="rgb" dir="cw">
                                      <p:cBhvr>
                                        <p:cTn id="76" dur="500" fill="hold"/>
                                        <p:tgtEl>
                                          <p:spTgt spid="210954"/>
                                        </p:tgtEl>
                                        <p:attrNameLst>
                                          <p:attrName>fillcolor</p:attrName>
                                        </p:attrNameLst>
                                      </p:cBhvr>
                                      <p:to>
                                        <a:schemeClr val="accent2"/>
                                      </p:to>
                                    </p:animClr>
                                    <p:set>
                                      <p:cBhvr>
                                        <p:cTn id="77" dur="500" fill="hold"/>
                                        <p:tgtEl>
                                          <p:spTgt spid="210954"/>
                                        </p:tgtEl>
                                        <p:attrNameLst>
                                          <p:attrName>fill.type</p:attrName>
                                        </p:attrNameLst>
                                      </p:cBhvr>
                                      <p:to>
                                        <p:strVal val="solid"/>
                                      </p:to>
                                    </p:set>
                                    <p:set>
                                      <p:cBhvr>
                                        <p:cTn id="78" dur="500" fill="hold"/>
                                        <p:tgtEl>
                                          <p:spTgt spid="210954"/>
                                        </p:tgtEl>
                                        <p:attrNameLst>
                                          <p:attrName>fill.on</p:attrName>
                                        </p:attrNameLst>
                                      </p:cBhvr>
                                      <p:to>
                                        <p:strVal val="true"/>
                                      </p:to>
                                    </p:set>
                                  </p:childTnLst>
                                </p:cTn>
                              </p:par>
                            </p:childTnLst>
                          </p:cTn>
                        </p:par>
                        <p:par>
                          <p:cTn id="79" fill="hold">
                            <p:stCondLst>
                              <p:cond delay="17500"/>
                            </p:stCondLst>
                            <p:childTnLst>
                              <p:par>
                                <p:cTn id="80" presetID="10" presetClass="entr" presetSubtype="0" fill="hold" grpId="0" nodeType="afterEffect">
                                  <p:stCondLst>
                                    <p:cond delay="0"/>
                                  </p:stCondLst>
                                  <p:childTnLst>
                                    <p:set>
                                      <p:cBhvr>
                                        <p:cTn id="81" dur="1" fill="hold">
                                          <p:stCondLst>
                                            <p:cond delay="0"/>
                                          </p:stCondLst>
                                        </p:cTn>
                                        <p:tgtEl>
                                          <p:spTgt spid="210955"/>
                                        </p:tgtEl>
                                        <p:attrNameLst>
                                          <p:attrName>style.visibility</p:attrName>
                                        </p:attrNameLst>
                                      </p:cBhvr>
                                      <p:to>
                                        <p:strVal val="visible"/>
                                      </p:to>
                                    </p:set>
                                    <p:animEffect transition="in" filter="fade">
                                      <p:cBhvr>
                                        <p:cTn id="82" dur="2000"/>
                                        <p:tgtEl>
                                          <p:spTgt spid="210955"/>
                                        </p:tgtEl>
                                      </p:cBhvr>
                                    </p:animEffect>
                                  </p:childTnLst>
                                </p:cTn>
                              </p:par>
                            </p:childTnLst>
                          </p:cTn>
                        </p:par>
                        <p:par>
                          <p:cTn id="83" fill="hold">
                            <p:stCondLst>
                              <p:cond delay="19500"/>
                            </p:stCondLst>
                            <p:childTnLst>
                              <p:par>
                                <p:cTn id="84" presetID="19" presetClass="emph" presetSubtype="0" repeatCount="indefinite" fill="hold" grpId="1" nodeType="afterEffect">
                                  <p:stCondLst>
                                    <p:cond delay="0"/>
                                  </p:stCondLst>
                                  <p:childTnLst>
                                    <p:animClr clrSpc="rgb" dir="cw">
                                      <p:cBhvr override="childStyle">
                                        <p:cTn id="85" dur="500" fill="hold"/>
                                        <p:tgtEl>
                                          <p:spTgt spid="210955"/>
                                        </p:tgtEl>
                                        <p:attrNameLst>
                                          <p:attrName>style.color</p:attrName>
                                        </p:attrNameLst>
                                      </p:cBhvr>
                                      <p:to>
                                        <a:schemeClr val="accent2"/>
                                      </p:to>
                                    </p:animClr>
                                    <p:animClr clrSpc="rgb" dir="cw">
                                      <p:cBhvr>
                                        <p:cTn id="86" dur="500" fill="hold"/>
                                        <p:tgtEl>
                                          <p:spTgt spid="210955"/>
                                        </p:tgtEl>
                                        <p:attrNameLst>
                                          <p:attrName>fillcolor</p:attrName>
                                        </p:attrNameLst>
                                      </p:cBhvr>
                                      <p:to>
                                        <a:schemeClr val="accent2"/>
                                      </p:to>
                                    </p:animClr>
                                    <p:set>
                                      <p:cBhvr>
                                        <p:cTn id="87" dur="500" fill="hold"/>
                                        <p:tgtEl>
                                          <p:spTgt spid="210955"/>
                                        </p:tgtEl>
                                        <p:attrNameLst>
                                          <p:attrName>fill.type</p:attrName>
                                        </p:attrNameLst>
                                      </p:cBhvr>
                                      <p:to>
                                        <p:strVal val="solid"/>
                                      </p:to>
                                    </p:set>
                                    <p:set>
                                      <p:cBhvr>
                                        <p:cTn id="88" dur="500" fill="hold"/>
                                        <p:tgtEl>
                                          <p:spTgt spid="210955"/>
                                        </p:tgtEl>
                                        <p:attrNameLst>
                                          <p:attrName>fill.on</p:attrName>
                                        </p:attrNameLst>
                                      </p:cBhvr>
                                      <p:to>
                                        <p:strVal val="true"/>
                                      </p:to>
                                    </p:set>
                                  </p:childTnLst>
                                </p:cTn>
                              </p:par>
                            </p:childTnLst>
                          </p:cTn>
                        </p:par>
                        <p:par>
                          <p:cTn id="89" fill="hold">
                            <p:stCondLst>
                              <p:cond delay="20000"/>
                            </p:stCondLst>
                            <p:childTnLst>
                              <p:par>
                                <p:cTn id="90" presetID="10" presetClass="entr" presetSubtype="0" fill="hold" grpId="0" nodeType="afterEffect">
                                  <p:stCondLst>
                                    <p:cond delay="0"/>
                                  </p:stCondLst>
                                  <p:childTnLst>
                                    <p:set>
                                      <p:cBhvr>
                                        <p:cTn id="91" dur="1" fill="hold">
                                          <p:stCondLst>
                                            <p:cond delay="0"/>
                                          </p:stCondLst>
                                        </p:cTn>
                                        <p:tgtEl>
                                          <p:spTgt spid="210956"/>
                                        </p:tgtEl>
                                        <p:attrNameLst>
                                          <p:attrName>style.visibility</p:attrName>
                                        </p:attrNameLst>
                                      </p:cBhvr>
                                      <p:to>
                                        <p:strVal val="visible"/>
                                      </p:to>
                                    </p:set>
                                    <p:animEffect transition="in" filter="fade">
                                      <p:cBhvr>
                                        <p:cTn id="92" dur="2000"/>
                                        <p:tgtEl>
                                          <p:spTgt spid="210956"/>
                                        </p:tgtEl>
                                      </p:cBhvr>
                                    </p:animEffect>
                                  </p:childTnLst>
                                </p:cTn>
                              </p:par>
                            </p:childTnLst>
                          </p:cTn>
                        </p:par>
                        <p:par>
                          <p:cTn id="93" fill="hold">
                            <p:stCondLst>
                              <p:cond delay="22000"/>
                            </p:stCondLst>
                            <p:childTnLst>
                              <p:par>
                                <p:cTn id="94" presetID="19" presetClass="emph" presetSubtype="0" repeatCount="indefinite" fill="hold" grpId="1" nodeType="afterEffect">
                                  <p:stCondLst>
                                    <p:cond delay="0"/>
                                  </p:stCondLst>
                                  <p:childTnLst>
                                    <p:animClr clrSpc="rgb" dir="cw">
                                      <p:cBhvr override="childStyle">
                                        <p:cTn id="95" dur="500" fill="hold"/>
                                        <p:tgtEl>
                                          <p:spTgt spid="210956"/>
                                        </p:tgtEl>
                                        <p:attrNameLst>
                                          <p:attrName>style.color</p:attrName>
                                        </p:attrNameLst>
                                      </p:cBhvr>
                                      <p:to>
                                        <a:schemeClr val="accent2"/>
                                      </p:to>
                                    </p:animClr>
                                    <p:animClr clrSpc="rgb" dir="cw">
                                      <p:cBhvr>
                                        <p:cTn id="96" dur="500" fill="hold"/>
                                        <p:tgtEl>
                                          <p:spTgt spid="210956"/>
                                        </p:tgtEl>
                                        <p:attrNameLst>
                                          <p:attrName>fillcolor</p:attrName>
                                        </p:attrNameLst>
                                      </p:cBhvr>
                                      <p:to>
                                        <a:schemeClr val="accent2"/>
                                      </p:to>
                                    </p:animClr>
                                    <p:set>
                                      <p:cBhvr>
                                        <p:cTn id="97" dur="500" fill="hold"/>
                                        <p:tgtEl>
                                          <p:spTgt spid="210956"/>
                                        </p:tgtEl>
                                        <p:attrNameLst>
                                          <p:attrName>fill.type</p:attrName>
                                        </p:attrNameLst>
                                      </p:cBhvr>
                                      <p:to>
                                        <p:strVal val="solid"/>
                                      </p:to>
                                    </p:set>
                                    <p:set>
                                      <p:cBhvr>
                                        <p:cTn id="98" dur="500" fill="hold"/>
                                        <p:tgtEl>
                                          <p:spTgt spid="210956"/>
                                        </p:tgtEl>
                                        <p:attrNameLst>
                                          <p:attrName>fill.on</p:attrName>
                                        </p:attrNameLst>
                                      </p:cBhvr>
                                      <p:to>
                                        <p:strVal val="true"/>
                                      </p:to>
                                    </p:set>
                                  </p:childTnLst>
                                </p:cTn>
                              </p:par>
                            </p:childTnLst>
                          </p:cTn>
                        </p:par>
                        <p:par>
                          <p:cTn id="99" fill="hold">
                            <p:stCondLst>
                              <p:cond delay="22500"/>
                            </p:stCondLst>
                            <p:childTnLst>
                              <p:par>
                                <p:cTn id="100" presetID="10" presetClass="entr" presetSubtype="0" fill="hold" grpId="0" nodeType="afterEffect">
                                  <p:stCondLst>
                                    <p:cond delay="0"/>
                                  </p:stCondLst>
                                  <p:childTnLst>
                                    <p:set>
                                      <p:cBhvr>
                                        <p:cTn id="101" dur="1" fill="hold">
                                          <p:stCondLst>
                                            <p:cond delay="0"/>
                                          </p:stCondLst>
                                        </p:cTn>
                                        <p:tgtEl>
                                          <p:spTgt spid="210957"/>
                                        </p:tgtEl>
                                        <p:attrNameLst>
                                          <p:attrName>style.visibility</p:attrName>
                                        </p:attrNameLst>
                                      </p:cBhvr>
                                      <p:to>
                                        <p:strVal val="visible"/>
                                      </p:to>
                                    </p:set>
                                    <p:animEffect transition="in" filter="fade">
                                      <p:cBhvr>
                                        <p:cTn id="102" dur="2000"/>
                                        <p:tgtEl>
                                          <p:spTgt spid="210957"/>
                                        </p:tgtEl>
                                      </p:cBhvr>
                                    </p:animEffect>
                                  </p:childTnLst>
                                </p:cTn>
                              </p:par>
                            </p:childTnLst>
                          </p:cTn>
                        </p:par>
                        <p:par>
                          <p:cTn id="103" fill="hold">
                            <p:stCondLst>
                              <p:cond delay="24500"/>
                            </p:stCondLst>
                            <p:childTnLst>
                              <p:par>
                                <p:cTn id="104" presetID="19" presetClass="emph" presetSubtype="0" repeatCount="indefinite" fill="hold" grpId="1" nodeType="afterEffect">
                                  <p:stCondLst>
                                    <p:cond delay="0"/>
                                  </p:stCondLst>
                                  <p:childTnLst>
                                    <p:animClr clrSpc="rgb" dir="cw">
                                      <p:cBhvr override="childStyle">
                                        <p:cTn id="105" dur="500" fill="hold"/>
                                        <p:tgtEl>
                                          <p:spTgt spid="210957"/>
                                        </p:tgtEl>
                                        <p:attrNameLst>
                                          <p:attrName>style.color</p:attrName>
                                        </p:attrNameLst>
                                      </p:cBhvr>
                                      <p:to>
                                        <a:schemeClr val="accent2"/>
                                      </p:to>
                                    </p:animClr>
                                    <p:animClr clrSpc="rgb" dir="cw">
                                      <p:cBhvr>
                                        <p:cTn id="106" dur="500" fill="hold"/>
                                        <p:tgtEl>
                                          <p:spTgt spid="210957"/>
                                        </p:tgtEl>
                                        <p:attrNameLst>
                                          <p:attrName>fillcolor</p:attrName>
                                        </p:attrNameLst>
                                      </p:cBhvr>
                                      <p:to>
                                        <a:schemeClr val="accent2"/>
                                      </p:to>
                                    </p:animClr>
                                    <p:set>
                                      <p:cBhvr>
                                        <p:cTn id="107" dur="500" fill="hold"/>
                                        <p:tgtEl>
                                          <p:spTgt spid="210957"/>
                                        </p:tgtEl>
                                        <p:attrNameLst>
                                          <p:attrName>fill.type</p:attrName>
                                        </p:attrNameLst>
                                      </p:cBhvr>
                                      <p:to>
                                        <p:strVal val="solid"/>
                                      </p:to>
                                    </p:set>
                                    <p:set>
                                      <p:cBhvr>
                                        <p:cTn id="108" dur="500" fill="hold"/>
                                        <p:tgtEl>
                                          <p:spTgt spid="210957"/>
                                        </p:tgtEl>
                                        <p:attrNameLst>
                                          <p:attrName>fill.on</p:attrName>
                                        </p:attrNameLst>
                                      </p:cBhvr>
                                      <p:to>
                                        <p:strVal val="true"/>
                                      </p:to>
                                    </p:set>
                                  </p:childTnLst>
                                </p:cTn>
                              </p:par>
                            </p:childTnLst>
                          </p:cTn>
                        </p:par>
                        <p:par>
                          <p:cTn id="109" fill="hold">
                            <p:stCondLst>
                              <p:cond delay="25000"/>
                            </p:stCondLst>
                            <p:childTnLst>
                              <p:par>
                                <p:cTn id="110" presetID="10" presetClass="entr" presetSubtype="0" fill="hold" grpId="0" nodeType="afterEffect">
                                  <p:stCondLst>
                                    <p:cond delay="0"/>
                                  </p:stCondLst>
                                  <p:childTnLst>
                                    <p:set>
                                      <p:cBhvr>
                                        <p:cTn id="111" dur="1" fill="hold">
                                          <p:stCondLst>
                                            <p:cond delay="0"/>
                                          </p:stCondLst>
                                        </p:cTn>
                                        <p:tgtEl>
                                          <p:spTgt spid="210958"/>
                                        </p:tgtEl>
                                        <p:attrNameLst>
                                          <p:attrName>style.visibility</p:attrName>
                                        </p:attrNameLst>
                                      </p:cBhvr>
                                      <p:to>
                                        <p:strVal val="visible"/>
                                      </p:to>
                                    </p:set>
                                    <p:animEffect transition="in" filter="fade">
                                      <p:cBhvr>
                                        <p:cTn id="112" dur="2000"/>
                                        <p:tgtEl>
                                          <p:spTgt spid="210958"/>
                                        </p:tgtEl>
                                      </p:cBhvr>
                                    </p:animEffect>
                                  </p:childTnLst>
                                </p:cTn>
                              </p:par>
                            </p:childTnLst>
                          </p:cTn>
                        </p:par>
                        <p:par>
                          <p:cTn id="113" fill="hold">
                            <p:stCondLst>
                              <p:cond delay="27000"/>
                            </p:stCondLst>
                            <p:childTnLst>
                              <p:par>
                                <p:cTn id="114" presetID="19" presetClass="emph" presetSubtype="0" repeatCount="indefinite" fill="hold" grpId="1" nodeType="afterEffect">
                                  <p:stCondLst>
                                    <p:cond delay="0"/>
                                  </p:stCondLst>
                                  <p:childTnLst>
                                    <p:animClr clrSpc="rgb" dir="cw">
                                      <p:cBhvr override="childStyle">
                                        <p:cTn id="115" dur="500" fill="hold"/>
                                        <p:tgtEl>
                                          <p:spTgt spid="210958"/>
                                        </p:tgtEl>
                                        <p:attrNameLst>
                                          <p:attrName>style.color</p:attrName>
                                        </p:attrNameLst>
                                      </p:cBhvr>
                                      <p:to>
                                        <a:schemeClr val="accent2"/>
                                      </p:to>
                                    </p:animClr>
                                    <p:animClr clrSpc="rgb" dir="cw">
                                      <p:cBhvr>
                                        <p:cTn id="116" dur="500" fill="hold"/>
                                        <p:tgtEl>
                                          <p:spTgt spid="210958"/>
                                        </p:tgtEl>
                                        <p:attrNameLst>
                                          <p:attrName>fillcolor</p:attrName>
                                        </p:attrNameLst>
                                      </p:cBhvr>
                                      <p:to>
                                        <a:schemeClr val="accent2"/>
                                      </p:to>
                                    </p:animClr>
                                    <p:set>
                                      <p:cBhvr>
                                        <p:cTn id="117" dur="500" fill="hold"/>
                                        <p:tgtEl>
                                          <p:spTgt spid="210958"/>
                                        </p:tgtEl>
                                        <p:attrNameLst>
                                          <p:attrName>fill.type</p:attrName>
                                        </p:attrNameLst>
                                      </p:cBhvr>
                                      <p:to>
                                        <p:strVal val="solid"/>
                                      </p:to>
                                    </p:set>
                                    <p:set>
                                      <p:cBhvr>
                                        <p:cTn id="118" dur="500" fill="hold"/>
                                        <p:tgtEl>
                                          <p:spTgt spid="210958"/>
                                        </p:tgtEl>
                                        <p:attrNameLst>
                                          <p:attrName>fill.on</p:attrName>
                                        </p:attrNameLst>
                                      </p:cBhvr>
                                      <p:to>
                                        <p:strVal val="true"/>
                                      </p:to>
                                    </p:set>
                                  </p:childTnLst>
                                </p:cTn>
                              </p:par>
                            </p:childTnLst>
                          </p:cTn>
                        </p:par>
                        <p:par>
                          <p:cTn id="119" fill="hold">
                            <p:stCondLst>
                              <p:cond delay="27500"/>
                            </p:stCondLst>
                            <p:childTnLst>
                              <p:par>
                                <p:cTn id="120" presetID="10" presetClass="entr" presetSubtype="0" fill="hold" grpId="0" nodeType="afterEffect">
                                  <p:stCondLst>
                                    <p:cond delay="0"/>
                                  </p:stCondLst>
                                  <p:childTnLst>
                                    <p:set>
                                      <p:cBhvr>
                                        <p:cTn id="121" dur="1" fill="hold">
                                          <p:stCondLst>
                                            <p:cond delay="0"/>
                                          </p:stCondLst>
                                        </p:cTn>
                                        <p:tgtEl>
                                          <p:spTgt spid="210959"/>
                                        </p:tgtEl>
                                        <p:attrNameLst>
                                          <p:attrName>style.visibility</p:attrName>
                                        </p:attrNameLst>
                                      </p:cBhvr>
                                      <p:to>
                                        <p:strVal val="visible"/>
                                      </p:to>
                                    </p:set>
                                    <p:animEffect transition="in" filter="fade">
                                      <p:cBhvr>
                                        <p:cTn id="122" dur="2000"/>
                                        <p:tgtEl>
                                          <p:spTgt spid="210959"/>
                                        </p:tgtEl>
                                      </p:cBhvr>
                                    </p:animEffect>
                                  </p:childTnLst>
                                </p:cTn>
                              </p:par>
                            </p:childTnLst>
                          </p:cTn>
                        </p:par>
                        <p:par>
                          <p:cTn id="123" fill="hold">
                            <p:stCondLst>
                              <p:cond delay="29500"/>
                            </p:stCondLst>
                            <p:childTnLst>
                              <p:par>
                                <p:cTn id="124" presetID="19" presetClass="emph" presetSubtype="0" repeatCount="indefinite" fill="hold" grpId="1" nodeType="afterEffect">
                                  <p:stCondLst>
                                    <p:cond delay="0"/>
                                  </p:stCondLst>
                                  <p:childTnLst>
                                    <p:animClr clrSpc="rgb" dir="cw">
                                      <p:cBhvr override="childStyle">
                                        <p:cTn id="125" dur="500" fill="hold"/>
                                        <p:tgtEl>
                                          <p:spTgt spid="210959"/>
                                        </p:tgtEl>
                                        <p:attrNameLst>
                                          <p:attrName>style.color</p:attrName>
                                        </p:attrNameLst>
                                      </p:cBhvr>
                                      <p:to>
                                        <a:schemeClr val="accent2"/>
                                      </p:to>
                                    </p:animClr>
                                    <p:animClr clrSpc="rgb" dir="cw">
                                      <p:cBhvr>
                                        <p:cTn id="126" dur="500" fill="hold"/>
                                        <p:tgtEl>
                                          <p:spTgt spid="210959"/>
                                        </p:tgtEl>
                                        <p:attrNameLst>
                                          <p:attrName>fillcolor</p:attrName>
                                        </p:attrNameLst>
                                      </p:cBhvr>
                                      <p:to>
                                        <a:schemeClr val="accent2"/>
                                      </p:to>
                                    </p:animClr>
                                    <p:set>
                                      <p:cBhvr>
                                        <p:cTn id="127" dur="500" fill="hold"/>
                                        <p:tgtEl>
                                          <p:spTgt spid="210959"/>
                                        </p:tgtEl>
                                        <p:attrNameLst>
                                          <p:attrName>fill.type</p:attrName>
                                        </p:attrNameLst>
                                      </p:cBhvr>
                                      <p:to>
                                        <p:strVal val="solid"/>
                                      </p:to>
                                    </p:set>
                                    <p:set>
                                      <p:cBhvr>
                                        <p:cTn id="128" dur="500" fill="hold"/>
                                        <p:tgtEl>
                                          <p:spTgt spid="21095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bldLvl="0" animBg="1"/>
      <p:bldP spid="210948" grpId="1" bldLvl="0" animBg="1"/>
      <p:bldP spid="210949" grpId="0" bldLvl="0" animBg="1"/>
      <p:bldP spid="210949" grpId="1" bldLvl="0" animBg="1"/>
      <p:bldP spid="210950" grpId="0" bldLvl="0" animBg="1"/>
      <p:bldP spid="210950" grpId="1" bldLvl="0" animBg="1"/>
      <p:bldP spid="210951" grpId="0" bldLvl="0" animBg="1"/>
      <p:bldP spid="210951" grpId="1" bldLvl="0" animBg="1"/>
      <p:bldP spid="210952" grpId="0" bldLvl="0" animBg="1"/>
      <p:bldP spid="210952" grpId="1" bldLvl="0" animBg="1"/>
      <p:bldP spid="210953" grpId="0" bldLvl="0" animBg="1"/>
      <p:bldP spid="210953" grpId="1" bldLvl="0" animBg="1"/>
      <p:bldP spid="210954" grpId="0" bldLvl="0" animBg="1"/>
      <p:bldP spid="210954" grpId="1" bldLvl="0" animBg="1"/>
      <p:bldP spid="210955" grpId="0" bldLvl="0" animBg="1"/>
      <p:bldP spid="210955" grpId="1" bldLvl="0" animBg="1"/>
      <p:bldP spid="210956" grpId="0" bldLvl="0" animBg="1"/>
      <p:bldP spid="210956" grpId="1" bldLvl="0" animBg="1"/>
      <p:bldP spid="210957" grpId="0" bldLvl="0" animBg="1"/>
      <p:bldP spid="210957" grpId="1" bldLvl="0" animBg="1"/>
      <p:bldP spid="210958" grpId="0" bldLvl="0" animBg="1"/>
      <p:bldP spid="210958" grpId="1" bldLvl="0" animBg="1"/>
      <p:bldP spid="210959" grpId="0" bldLvl="0" animBg="1"/>
      <p:bldP spid="210959"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4"/>
          <p:cNvSpPr/>
          <p:nvPr/>
        </p:nvSpPr>
        <p:spPr>
          <a:xfrm>
            <a:off x="719365" y="454093"/>
            <a:ext cx="5157600" cy="1258800"/>
          </a:xfrm>
          <a:prstGeom prst="roundRect">
            <a:avLst>
              <a:gd name="adj" fmla="val 16667"/>
            </a:avLst>
          </a:prstGeom>
          <a:solidFill>
            <a:schemeClr val="accent3"/>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chemeClr val="dk1"/>
              </a:solidFill>
              <a:latin typeface="Fredoka One" panose="02000000000000000000"/>
              <a:ea typeface="Fredoka One" panose="02000000000000000000"/>
              <a:cs typeface="Fredoka One" panose="02000000000000000000"/>
              <a:sym typeface="Fredoka One" panose="02000000000000000000"/>
            </a:endParaRPr>
          </a:p>
        </p:txBody>
      </p:sp>
      <p:sp>
        <p:nvSpPr>
          <p:cNvPr id="406" name="Google Shape;406;p44"/>
          <p:cNvSpPr txBox="1">
            <a:spLocks noGrp="1"/>
          </p:cNvSpPr>
          <p:nvPr>
            <p:ph type="subTitle" idx="1"/>
          </p:nvPr>
        </p:nvSpPr>
        <p:spPr>
          <a:xfrm>
            <a:off x="179070" y="1994535"/>
            <a:ext cx="5960745" cy="1258570"/>
          </a:xfrm>
          <a:prstGeom prst="rect">
            <a:avLst/>
          </a:prstGeom>
        </p:spPr>
        <p:txBody>
          <a:bodyPr spcFirstLastPara="1" wrap="square" lIns="91425" tIns="91425" rIns="91425" bIns="91425" anchor="t" anchorCtr="0">
            <a:noAutofit/>
          </a:bodyPr>
          <a:lstStyle/>
          <a:p>
            <a:pPr marL="0" lvl="0" indent="0" algn="ctr" rtl="0">
              <a:lnSpc>
                <a:spcPct val="110000"/>
              </a:lnSpc>
              <a:spcBef>
                <a:spcPts val="0"/>
              </a:spcBef>
              <a:spcAft>
                <a:spcPts val="0"/>
              </a:spcAft>
              <a:buNone/>
            </a:pP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Tự</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lập</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là</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tự</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làm</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lấy</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tự</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giải</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quyết</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công</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việc</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của</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mình</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tự</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lo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liệu</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tạo</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dựng</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cho</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cuộc</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sống</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của</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mình</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không</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trông</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chờ</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dựa</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dẫm</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phụ</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thuộc</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vào</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người</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 </a:t>
            </a:r>
            <a:r>
              <a:rPr lang="en-US" altLang="en-US" sz="2800" b="1" noProof="0" dirty="0" err="1" smtClean="0">
                <a:ln>
                  <a:noFill/>
                </a:ln>
                <a:effectLst/>
                <a:uLnTx/>
                <a:uFillTx/>
                <a:latin typeface="Times New Roman" panose="02020603050405020304" charset="0"/>
                <a:ea typeface="+mn-ea"/>
                <a:cs typeface="Times New Roman" panose="02020603050405020304" charset="0"/>
                <a:sym typeface="+mn-ea"/>
              </a:rPr>
              <a:t>khác</a:t>
            </a:r>
            <a:r>
              <a:rPr lang="en-US" altLang="en-US" sz="2800" b="1" noProof="0" dirty="0" smtClean="0">
                <a:ln>
                  <a:noFill/>
                </a:ln>
                <a:effectLst/>
                <a:uLnTx/>
                <a:uFillTx/>
                <a:latin typeface="Times New Roman" panose="02020603050405020304" charset="0"/>
                <a:ea typeface="+mn-ea"/>
                <a:cs typeface="Times New Roman" panose="02020603050405020304" charset="0"/>
                <a:sym typeface="+mn-ea"/>
              </a:rPr>
              <a:t>.</a:t>
            </a:r>
          </a:p>
        </p:txBody>
      </p:sp>
      <p:grpSp>
        <p:nvGrpSpPr>
          <p:cNvPr id="407" name="Google Shape;407;p44"/>
          <p:cNvGrpSpPr/>
          <p:nvPr/>
        </p:nvGrpSpPr>
        <p:grpSpPr>
          <a:xfrm>
            <a:off x="6139718" y="2705893"/>
            <a:ext cx="2284354" cy="1897535"/>
            <a:chOff x="6139718" y="2705893"/>
            <a:chExt cx="2284354" cy="1897535"/>
          </a:xfrm>
        </p:grpSpPr>
        <p:sp>
          <p:nvSpPr>
            <p:cNvPr id="408" name="Google Shape;408;p44"/>
            <p:cNvSpPr/>
            <p:nvPr/>
          </p:nvSpPr>
          <p:spPr>
            <a:xfrm flipH="1">
              <a:off x="6529354" y="2705893"/>
              <a:ext cx="1894719" cy="1897476"/>
            </a:xfrm>
            <a:custGeom>
              <a:avLst/>
              <a:gdLst/>
              <a:ahLst/>
              <a:cxnLst/>
              <a:rect l="l" t="t" r="r" b="b"/>
              <a:pathLst>
                <a:path w="32289" h="32336" extrusionOk="0">
                  <a:moveTo>
                    <a:pt x="28943" y="1"/>
                  </a:moveTo>
                  <a:cubicBezTo>
                    <a:pt x="28863" y="1"/>
                    <a:pt x="28818" y="4"/>
                    <a:pt x="28818" y="4"/>
                  </a:cubicBezTo>
                  <a:lnTo>
                    <a:pt x="3560" y="4"/>
                  </a:lnTo>
                  <a:cubicBezTo>
                    <a:pt x="2008" y="4"/>
                    <a:pt x="351" y="107"/>
                    <a:pt x="351" y="3213"/>
                  </a:cubicBezTo>
                  <a:cubicBezTo>
                    <a:pt x="351" y="6319"/>
                    <a:pt x="0" y="25656"/>
                    <a:pt x="312" y="28583"/>
                  </a:cubicBezTo>
                  <a:cubicBezTo>
                    <a:pt x="570" y="31015"/>
                    <a:pt x="1490" y="32198"/>
                    <a:pt x="5320" y="32302"/>
                  </a:cubicBezTo>
                  <a:cubicBezTo>
                    <a:pt x="6234" y="32327"/>
                    <a:pt x="7913" y="32336"/>
                    <a:pt x="9967" y="32336"/>
                  </a:cubicBezTo>
                  <a:cubicBezTo>
                    <a:pt x="14964" y="32336"/>
                    <a:pt x="22181" y="32284"/>
                    <a:pt x="25996" y="32284"/>
                  </a:cubicBezTo>
                  <a:cubicBezTo>
                    <a:pt x="27188" y="32284"/>
                    <a:pt x="28048" y="32289"/>
                    <a:pt x="28405" y="32302"/>
                  </a:cubicBezTo>
                  <a:cubicBezTo>
                    <a:pt x="28530" y="32307"/>
                    <a:pt x="28666" y="32311"/>
                    <a:pt x="28809" y="32311"/>
                  </a:cubicBezTo>
                  <a:cubicBezTo>
                    <a:pt x="30094" y="32311"/>
                    <a:pt x="31991" y="31979"/>
                    <a:pt x="32131" y="28679"/>
                  </a:cubicBezTo>
                  <a:cubicBezTo>
                    <a:pt x="32289" y="24943"/>
                    <a:pt x="32247" y="7094"/>
                    <a:pt x="32231" y="3731"/>
                  </a:cubicBezTo>
                  <a:cubicBezTo>
                    <a:pt x="32244" y="203"/>
                    <a:pt x="29558" y="1"/>
                    <a:pt x="28943" y="1"/>
                  </a:cubicBezTo>
                  <a:close/>
                </a:path>
              </a:pathLst>
            </a:custGeom>
            <a:solidFill>
              <a:srgbClr val="E9C1D9"/>
            </a:solidFill>
            <a:ln>
              <a:noFill/>
            </a:ln>
            <a:effectLst>
              <a:outerShdw dist="104775"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p:nvPr/>
          </p:nvSpPr>
          <p:spPr>
            <a:xfrm flipH="1">
              <a:off x="6621657" y="3143939"/>
              <a:ext cx="352197" cy="1277640"/>
            </a:xfrm>
            <a:custGeom>
              <a:avLst/>
              <a:gdLst/>
              <a:ahLst/>
              <a:cxnLst/>
              <a:rect l="l" t="t" r="r" b="b"/>
              <a:pathLst>
                <a:path w="6002" h="21773" extrusionOk="0">
                  <a:moveTo>
                    <a:pt x="109" y="1"/>
                  </a:moveTo>
                  <a:lnTo>
                    <a:pt x="1" y="7"/>
                  </a:lnTo>
                  <a:cubicBezTo>
                    <a:pt x="69" y="1272"/>
                    <a:pt x="951" y="2258"/>
                    <a:pt x="1805" y="3212"/>
                  </a:cubicBezTo>
                  <a:cubicBezTo>
                    <a:pt x="2087" y="3526"/>
                    <a:pt x="2378" y="3851"/>
                    <a:pt x="2632" y="4180"/>
                  </a:cubicBezTo>
                  <a:cubicBezTo>
                    <a:pt x="3931" y="5854"/>
                    <a:pt x="4510" y="8018"/>
                    <a:pt x="4222" y="10116"/>
                  </a:cubicBezTo>
                  <a:cubicBezTo>
                    <a:pt x="4167" y="10519"/>
                    <a:pt x="4078" y="10928"/>
                    <a:pt x="3993" y="11324"/>
                  </a:cubicBezTo>
                  <a:cubicBezTo>
                    <a:pt x="3815" y="12155"/>
                    <a:pt x="3629" y="13014"/>
                    <a:pt x="3736" y="13870"/>
                  </a:cubicBezTo>
                  <a:cubicBezTo>
                    <a:pt x="3854" y="14836"/>
                    <a:pt x="4328" y="15714"/>
                    <a:pt x="4791" y="16567"/>
                  </a:cubicBezTo>
                  <a:cubicBezTo>
                    <a:pt x="5220" y="17359"/>
                    <a:pt x="5705" y="18255"/>
                    <a:pt x="5804" y="19235"/>
                  </a:cubicBezTo>
                  <a:cubicBezTo>
                    <a:pt x="5891" y="20106"/>
                    <a:pt x="5590" y="21199"/>
                    <a:pt x="4722" y="21677"/>
                  </a:cubicBezTo>
                  <a:lnTo>
                    <a:pt x="4774" y="21772"/>
                  </a:lnTo>
                  <a:cubicBezTo>
                    <a:pt x="5685" y="21270"/>
                    <a:pt x="6002" y="20129"/>
                    <a:pt x="5911" y="19221"/>
                  </a:cubicBezTo>
                  <a:cubicBezTo>
                    <a:pt x="5811" y="18220"/>
                    <a:pt x="5319" y="17314"/>
                    <a:pt x="4883" y="16508"/>
                  </a:cubicBezTo>
                  <a:cubicBezTo>
                    <a:pt x="4428" y="15668"/>
                    <a:pt x="3958" y="14800"/>
                    <a:pt x="3842" y="13854"/>
                  </a:cubicBezTo>
                  <a:cubicBezTo>
                    <a:pt x="3739" y="13016"/>
                    <a:pt x="3921" y="12167"/>
                    <a:pt x="4099" y="11345"/>
                  </a:cubicBezTo>
                  <a:cubicBezTo>
                    <a:pt x="4185" y="10948"/>
                    <a:pt x="4274" y="10536"/>
                    <a:pt x="4331" y="10129"/>
                  </a:cubicBezTo>
                  <a:cubicBezTo>
                    <a:pt x="4623" y="8002"/>
                    <a:pt x="4035" y="5808"/>
                    <a:pt x="2719" y="4112"/>
                  </a:cubicBezTo>
                  <a:cubicBezTo>
                    <a:pt x="2462" y="3781"/>
                    <a:pt x="2170" y="3454"/>
                    <a:pt x="1886" y="3139"/>
                  </a:cubicBezTo>
                  <a:cubicBezTo>
                    <a:pt x="1045" y="2199"/>
                    <a:pt x="177" y="1228"/>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flipH="1">
              <a:off x="6601589" y="3157494"/>
              <a:ext cx="1719265" cy="1394648"/>
            </a:xfrm>
            <a:custGeom>
              <a:avLst/>
              <a:gdLst/>
              <a:ahLst/>
              <a:cxnLst/>
              <a:rect l="l" t="t" r="r" b="b"/>
              <a:pathLst>
                <a:path w="29299" h="23767" extrusionOk="0">
                  <a:moveTo>
                    <a:pt x="6481" y="0"/>
                  </a:moveTo>
                  <a:cubicBezTo>
                    <a:pt x="6481" y="0"/>
                    <a:pt x="5929" y="2765"/>
                    <a:pt x="4827" y="4194"/>
                  </a:cubicBezTo>
                  <a:cubicBezTo>
                    <a:pt x="3726" y="5623"/>
                    <a:pt x="1938" y="6678"/>
                    <a:pt x="2851" y="9777"/>
                  </a:cubicBezTo>
                  <a:cubicBezTo>
                    <a:pt x="3601" y="12318"/>
                    <a:pt x="1870" y="14763"/>
                    <a:pt x="928" y="16152"/>
                  </a:cubicBezTo>
                  <a:cubicBezTo>
                    <a:pt x="0" y="17519"/>
                    <a:pt x="393" y="18964"/>
                    <a:pt x="1489" y="22316"/>
                  </a:cubicBezTo>
                  <a:cubicBezTo>
                    <a:pt x="1489" y="22316"/>
                    <a:pt x="2266" y="22801"/>
                    <a:pt x="2893" y="23142"/>
                  </a:cubicBezTo>
                  <a:lnTo>
                    <a:pt x="3147" y="21714"/>
                  </a:lnTo>
                  <a:cubicBezTo>
                    <a:pt x="3386" y="21816"/>
                    <a:pt x="3586" y="23462"/>
                    <a:pt x="3872" y="23549"/>
                  </a:cubicBezTo>
                  <a:cubicBezTo>
                    <a:pt x="4155" y="23635"/>
                    <a:pt x="4459" y="23711"/>
                    <a:pt x="4784" y="23767"/>
                  </a:cubicBezTo>
                  <a:cubicBezTo>
                    <a:pt x="4352" y="22638"/>
                    <a:pt x="4250" y="21477"/>
                    <a:pt x="4697" y="20540"/>
                  </a:cubicBezTo>
                  <a:cubicBezTo>
                    <a:pt x="6348" y="16716"/>
                    <a:pt x="7489" y="12901"/>
                    <a:pt x="6228" y="8777"/>
                  </a:cubicBezTo>
                  <a:cubicBezTo>
                    <a:pt x="5327" y="5682"/>
                    <a:pt x="7683" y="3229"/>
                    <a:pt x="10241" y="2673"/>
                  </a:cubicBezTo>
                  <a:cubicBezTo>
                    <a:pt x="10771" y="2562"/>
                    <a:pt x="11288" y="2513"/>
                    <a:pt x="11792" y="2513"/>
                  </a:cubicBezTo>
                  <a:cubicBezTo>
                    <a:pt x="14696" y="2513"/>
                    <a:pt x="17219" y="4152"/>
                    <a:pt x="19859" y="5289"/>
                  </a:cubicBezTo>
                  <a:cubicBezTo>
                    <a:pt x="20890" y="5619"/>
                    <a:pt x="22264" y="5942"/>
                    <a:pt x="22793" y="6971"/>
                  </a:cubicBezTo>
                  <a:cubicBezTo>
                    <a:pt x="23847" y="8854"/>
                    <a:pt x="22000" y="11126"/>
                    <a:pt x="22887" y="13185"/>
                  </a:cubicBezTo>
                  <a:cubicBezTo>
                    <a:pt x="23420" y="14558"/>
                    <a:pt x="24807" y="15745"/>
                    <a:pt x="25344" y="17292"/>
                  </a:cubicBezTo>
                  <a:cubicBezTo>
                    <a:pt x="25960" y="18837"/>
                    <a:pt x="26002" y="20472"/>
                    <a:pt x="25639" y="22083"/>
                  </a:cubicBezTo>
                  <a:lnTo>
                    <a:pt x="25695" y="22190"/>
                  </a:lnTo>
                  <a:cubicBezTo>
                    <a:pt x="25695" y="22190"/>
                    <a:pt x="25922" y="22245"/>
                    <a:pt x="26274" y="22245"/>
                  </a:cubicBezTo>
                  <a:cubicBezTo>
                    <a:pt x="26865" y="22245"/>
                    <a:pt x="27807" y="22089"/>
                    <a:pt x="28619" y="21254"/>
                  </a:cubicBezTo>
                  <a:cubicBezTo>
                    <a:pt x="28915" y="20948"/>
                    <a:pt x="29298" y="18863"/>
                    <a:pt x="27818" y="16407"/>
                  </a:cubicBezTo>
                  <a:cubicBezTo>
                    <a:pt x="26972" y="15008"/>
                    <a:pt x="26377" y="13322"/>
                    <a:pt x="26362" y="12310"/>
                  </a:cubicBezTo>
                  <a:cubicBezTo>
                    <a:pt x="26333" y="10435"/>
                    <a:pt x="28196" y="8137"/>
                    <a:pt x="25696" y="4648"/>
                  </a:cubicBezTo>
                  <a:cubicBezTo>
                    <a:pt x="23893" y="2132"/>
                    <a:pt x="24047" y="1222"/>
                    <a:pt x="24047" y="1222"/>
                  </a:cubicBezTo>
                  <a:lnTo>
                    <a:pt x="64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flipH="1">
              <a:off x="6794998" y="3304899"/>
              <a:ext cx="1276349" cy="1271830"/>
            </a:xfrm>
            <a:custGeom>
              <a:avLst/>
              <a:gdLst/>
              <a:ahLst/>
              <a:cxnLst/>
              <a:rect l="l" t="t" r="r" b="b"/>
              <a:pathLst>
                <a:path w="21751" h="21674" extrusionOk="0">
                  <a:moveTo>
                    <a:pt x="7542" y="1"/>
                  </a:moveTo>
                  <a:cubicBezTo>
                    <a:pt x="7037" y="1"/>
                    <a:pt x="6520" y="50"/>
                    <a:pt x="5990" y="161"/>
                  </a:cubicBezTo>
                  <a:cubicBezTo>
                    <a:pt x="3432" y="718"/>
                    <a:pt x="1076" y="3171"/>
                    <a:pt x="1978" y="6265"/>
                  </a:cubicBezTo>
                  <a:cubicBezTo>
                    <a:pt x="3238" y="10389"/>
                    <a:pt x="2098" y="14204"/>
                    <a:pt x="446" y="18028"/>
                  </a:cubicBezTo>
                  <a:cubicBezTo>
                    <a:pt x="0" y="18964"/>
                    <a:pt x="100" y="20126"/>
                    <a:pt x="534" y="21255"/>
                  </a:cubicBezTo>
                  <a:cubicBezTo>
                    <a:pt x="932" y="21325"/>
                    <a:pt x="1361" y="21366"/>
                    <a:pt x="1817" y="21366"/>
                  </a:cubicBezTo>
                  <a:cubicBezTo>
                    <a:pt x="1968" y="21366"/>
                    <a:pt x="2122" y="21362"/>
                    <a:pt x="2279" y="21352"/>
                  </a:cubicBezTo>
                  <a:lnTo>
                    <a:pt x="2720" y="18253"/>
                  </a:lnTo>
                  <a:lnTo>
                    <a:pt x="3546" y="21342"/>
                  </a:lnTo>
                  <a:cubicBezTo>
                    <a:pt x="3546" y="21342"/>
                    <a:pt x="4148" y="21673"/>
                    <a:pt x="5896" y="21673"/>
                  </a:cubicBezTo>
                  <a:cubicBezTo>
                    <a:pt x="7150" y="21673"/>
                    <a:pt x="8993" y="21503"/>
                    <a:pt x="11626" y="20917"/>
                  </a:cubicBezTo>
                  <a:cubicBezTo>
                    <a:pt x="17931" y="19516"/>
                    <a:pt x="19032" y="20540"/>
                    <a:pt x="19519" y="19466"/>
                  </a:cubicBezTo>
                  <a:cubicBezTo>
                    <a:pt x="20006" y="18393"/>
                    <a:pt x="18813" y="14500"/>
                    <a:pt x="18813" y="14499"/>
                  </a:cubicBezTo>
                  <a:lnTo>
                    <a:pt x="18813" y="14499"/>
                  </a:lnTo>
                  <a:lnTo>
                    <a:pt x="21389" y="19573"/>
                  </a:lnTo>
                  <a:cubicBezTo>
                    <a:pt x="21751" y="17960"/>
                    <a:pt x="21708" y="16325"/>
                    <a:pt x="21093" y="14780"/>
                  </a:cubicBezTo>
                  <a:cubicBezTo>
                    <a:pt x="20556" y="13233"/>
                    <a:pt x="19169" y="12046"/>
                    <a:pt x="18636" y="10673"/>
                  </a:cubicBezTo>
                  <a:cubicBezTo>
                    <a:pt x="17749" y="8613"/>
                    <a:pt x="19596" y="6342"/>
                    <a:pt x="18542" y="4459"/>
                  </a:cubicBezTo>
                  <a:cubicBezTo>
                    <a:pt x="18013" y="3430"/>
                    <a:pt x="16640" y="3107"/>
                    <a:pt x="15608" y="2777"/>
                  </a:cubicBezTo>
                  <a:cubicBezTo>
                    <a:pt x="12968" y="1640"/>
                    <a:pt x="10445" y="1"/>
                    <a:pt x="7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flipH="1">
              <a:off x="7245426" y="3767062"/>
              <a:ext cx="270163" cy="104509"/>
            </a:xfrm>
            <a:custGeom>
              <a:avLst/>
              <a:gdLst/>
              <a:ahLst/>
              <a:cxnLst/>
              <a:rect l="l" t="t" r="r" b="b"/>
              <a:pathLst>
                <a:path w="4604" h="1781" extrusionOk="0">
                  <a:moveTo>
                    <a:pt x="4526" y="0"/>
                  </a:moveTo>
                  <a:lnTo>
                    <a:pt x="75" y="229"/>
                  </a:lnTo>
                  <a:lnTo>
                    <a:pt x="0" y="1614"/>
                  </a:lnTo>
                  <a:cubicBezTo>
                    <a:pt x="644" y="1729"/>
                    <a:pt x="1287" y="1781"/>
                    <a:pt x="1930" y="1781"/>
                  </a:cubicBezTo>
                  <a:cubicBezTo>
                    <a:pt x="2821" y="1781"/>
                    <a:pt x="3713" y="1682"/>
                    <a:pt x="4604" y="1517"/>
                  </a:cubicBezTo>
                  <a:lnTo>
                    <a:pt x="4526" y="0"/>
                  </a:ln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flipH="1">
              <a:off x="6994862" y="3856080"/>
              <a:ext cx="656747" cy="747231"/>
            </a:xfrm>
            <a:custGeom>
              <a:avLst/>
              <a:gdLst/>
              <a:ahLst/>
              <a:cxnLst/>
              <a:rect l="l" t="t" r="r" b="b"/>
              <a:pathLst>
                <a:path w="11192" h="12734" extrusionOk="0">
                  <a:moveTo>
                    <a:pt x="6923" y="0"/>
                  </a:moveTo>
                  <a:cubicBezTo>
                    <a:pt x="6032" y="165"/>
                    <a:pt x="5141" y="263"/>
                    <a:pt x="4251" y="263"/>
                  </a:cubicBezTo>
                  <a:cubicBezTo>
                    <a:pt x="3607" y="263"/>
                    <a:pt x="2963" y="212"/>
                    <a:pt x="2319" y="97"/>
                  </a:cubicBezTo>
                  <a:lnTo>
                    <a:pt x="2269" y="1042"/>
                  </a:lnTo>
                  <a:cubicBezTo>
                    <a:pt x="2269" y="1042"/>
                    <a:pt x="784" y="1667"/>
                    <a:pt x="255" y="1798"/>
                  </a:cubicBezTo>
                  <a:cubicBezTo>
                    <a:pt x="256" y="1900"/>
                    <a:pt x="256" y="2008"/>
                    <a:pt x="255" y="2122"/>
                  </a:cubicBezTo>
                  <a:cubicBezTo>
                    <a:pt x="252" y="2315"/>
                    <a:pt x="250" y="2526"/>
                    <a:pt x="245" y="2753"/>
                  </a:cubicBezTo>
                  <a:cubicBezTo>
                    <a:pt x="244" y="2767"/>
                    <a:pt x="244" y="2782"/>
                    <a:pt x="244" y="2796"/>
                  </a:cubicBezTo>
                  <a:cubicBezTo>
                    <a:pt x="223" y="3740"/>
                    <a:pt x="174" y="4954"/>
                    <a:pt x="129" y="6235"/>
                  </a:cubicBezTo>
                  <a:lnTo>
                    <a:pt x="121" y="6443"/>
                  </a:lnTo>
                  <a:cubicBezTo>
                    <a:pt x="99" y="7089"/>
                    <a:pt x="77" y="7748"/>
                    <a:pt x="58" y="8396"/>
                  </a:cubicBezTo>
                  <a:cubicBezTo>
                    <a:pt x="20" y="9815"/>
                    <a:pt x="1" y="11180"/>
                    <a:pt x="41" y="12225"/>
                  </a:cubicBezTo>
                  <a:cubicBezTo>
                    <a:pt x="47" y="12405"/>
                    <a:pt x="54" y="12575"/>
                    <a:pt x="65" y="12734"/>
                  </a:cubicBezTo>
                  <a:cubicBezTo>
                    <a:pt x="3491" y="12727"/>
                    <a:pt x="7393" y="12712"/>
                    <a:pt x="10673" y="12701"/>
                  </a:cubicBezTo>
                  <a:cubicBezTo>
                    <a:pt x="10727" y="12193"/>
                    <a:pt x="10815" y="11390"/>
                    <a:pt x="10897" y="10659"/>
                  </a:cubicBezTo>
                  <a:cubicBezTo>
                    <a:pt x="10955" y="10132"/>
                    <a:pt x="11012" y="9642"/>
                    <a:pt x="11049" y="9325"/>
                  </a:cubicBezTo>
                  <a:cubicBezTo>
                    <a:pt x="11063" y="9213"/>
                    <a:pt x="11074" y="9096"/>
                    <a:pt x="11085" y="8980"/>
                  </a:cubicBezTo>
                  <a:cubicBezTo>
                    <a:pt x="11191" y="7747"/>
                    <a:pt x="11107" y="6379"/>
                    <a:pt x="10961" y="5155"/>
                  </a:cubicBezTo>
                  <a:cubicBezTo>
                    <a:pt x="10883" y="4515"/>
                    <a:pt x="10790" y="3913"/>
                    <a:pt x="10699" y="3391"/>
                  </a:cubicBezTo>
                  <a:cubicBezTo>
                    <a:pt x="10626" y="2977"/>
                    <a:pt x="10554" y="2613"/>
                    <a:pt x="10492" y="2319"/>
                  </a:cubicBezTo>
                  <a:cubicBezTo>
                    <a:pt x="10388" y="1818"/>
                    <a:pt x="10312" y="1517"/>
                    <a:pt x="10312" y="1517"/>
                  </a:cubicBezTo>
                  <a:lnTo>
                    <a:pt x="9676" y="1433"/>
                  </a:lnTo>
                  <a:lnTo>
                    <a:pt x="9316" y="1386"/>
                  </a:lnTo>
                  <a:lnTo>
                    <a:pt x="7280" y="1122"/>
                  </a:lnTo>
                  <a:lnTo>
                    <a:pt x="7029" y="1089"/>
                  </a:lnTo>
                  <a:lnTo>
                    <a:pt x="6923" y="0"/>
                  </a:ln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flipH="1">
              <a:off x="7636763" y="3454767"/>
              <a:ext cx="208021" cy="229145"/>
            </a:xfrm>
            <a:custGeom>
              <a:avLst/>
              <a:gdLst/>
              <a:ahLst/>
              <a:cxnLst/>
              <a:rect l="l" t="t" r="r" b="b"/>
              <a:pathLst>
                <a:path w="3545" h="3905" extrusionOk="0">
                  <a:moveTo>
                    <a:pt x="1841" y="1"/>
                  </a:moveTo>
                  <a:cubicBezTo>
                    <a:pt x="1097" y="1"/>
                    <a:pt x="1" y="283"/>
                    <a:pt x="90" y="1966"/>
                  </a:cubicBezTo>
                  <a:cubicBezTo>
                    <a:pt x="161" y="3316"/>
                    <a:pt x="951" y="3905"/>
                    <a:pt x="1773" y="3905"/>
                  </a:cubicBezTo>
                  <a:cubicBezTo>
                    <a:pt x="2492" y="3905"/>
                    <a:pt x="3236" y="3455"/>
                    <a:pt x="3544" y="2671"/>
                  </a:cubicBezTo>
                  <a:lnTo>
                    <a:pt x="2503" y="73"/>
                  </a:lnTo>
                  <a:cubicBezTo>
                    <a:pt x="2503" y="73"/>
                    <a:pt x="2217" y="1"/>
                    <a:pt x="1841"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flipH="1">
              <a:off x="6887888" y="3399080"/>
              <a:ext cx="204852" cy="228969"/>
            </a:xfrm>
            <a:custGeom>
              <a:avLst/>
              <a:gdLst/>
              <a:ahLst/>
              <a:cxnLst/>
              <a:rect l="l" t="t" r="r" b="b"/>
              <a:pathLst>
                <a:path w="3491" h="3902" extrusionOk="0">
                  <a:moveTo>
                    <a:pt x="1566" y="0"/>
                  </a:moveTo>
                  <a:cubicBezTo>
                    <a:pt x="910" y="0"/>
                    <a:pt x="315" y="337"/>
                    <a:pt x="315" y="337"/>
                  </a:cubicBezTo>
                  <a:lnTo>
                    <a:pt x="0" y="3119"/>
                  </a:lnTo>
                  <a:cubicBezTo>
                    <a:pt x="394" y="3642"/>
                    <a:pt x="986" y="3901"/>
                    <a:pt x="1556" y="3901"/>
                  </a:cubicBezTo>
                  <a:cubicBezTo>
                    <a:pt x="2558" y="3901"/>
                    <a:pt x="3490" y="3099"/>
                    <a:pt x="3143" y="1521"/>
                  </a:cubicBezTo>
                  <a:cubicBezTo>
                    <a:pt x="2877" y="309"/>
                    <a:pt x="2194" y="0"/>
                    <a:pt x="1566" y="0"/>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flipH="1">
              <a:off x="6933894" y="3444322"/>
              <a:ext cx="156676" cy="138015"/>
            </a:xfrm>
            <a:custGeom>
              <a:avLst/>
              <a:gdLst/>
              <a:ahLst/>
              <a:cxnLst/>
              <a:rect l="l" t="t" r="r" b="b"/>
              <a:pathLst>
                <a:path w="2670" h="2352" extrusionOk="0">
                  <a:moveTo>
                    <a:pt x="1659" y="1"/>
                  </a:moveTo>
                  <a:cubicBezTo>
                    <a:pt x="1361" y="1"/>
                    <a:pt x="1075" y="127"/>
                    <a:pt x="808" y="378"/>
                  </a:cubicBezTo>
                  <a:cubicBezTo>
                    <a:pt x="1" y="1136"/>
                    <a:pt x="783" y="2316"/>
                    <a:pt x="790" y="2328"/>
                  </a:cubicBezTo>
                  <a:cubicBezTo>
                    <a:pt x="801" y="2344"/>
                    <a:pt x="817" y="2351"/>
                    <a:pt x="835" y="2351"/>
                  </a:cubicBezTo>
                  <a:cubicBezTo>
                    <a:pt x="837" y="2351"/>
                    <a:pt x="839" y="2351"/>
                    <a:pt x="841" y="2351"/>
                  </a:cubicBezTo>
                  <a:cubicBezTo>
                    <a:pt x="847" y="2349"/>
                    <a:pt x="856" y="2347"/>
                    <a:pt x="861" y="2343"/>
                  </a:cubicBezTo>
                  <a:cubicBezTo>
                    <a:pt x="884" y="2327"/>
                    <a:pt x="889" y="2296"/>
                    <a:pt x="876" y="2273"/>
                  </a:cubicBezTo>
                  <a:cubicBezTo>
                    <a:pt x="867" y="2260"/>
                    <a:pt x="132" y="1150"/>
                    <a:pt x="877" y="452"/>
                  </a:cubicBezTo>
                  <a:cubicBezTo>
                    <a:pt x="1123" y="220"/>
                    <a:pt x="1386" y="102"/>
                    <a:pt x="1658" y="102"/>
                  </a:cubicBezTo>
                  <a:cubicBezTo>
                    <a:pt x="1674" y="102"/>
                    <a:pt x="1690" y="103"/>
                    <a:pt x="1706" y="103"/>
                  </a:cubicBezTo>
                  <a:cubicBezTo>
                    <a:pt x="2204" y="127"/>
                    <a:pt x="2570" y="538"/>
                    <a:pt x="2574" y="542"/>
                  </a:cubicBezTo>
                  <a:cubicBezTo>
                    <a:pt x="2584" y="553"/>
                    <a:pt x="2599" y="559"/>
                    <a:pt x="2613" y="559"/>
                  </a:cubicBezTo>
                  <a:cubicBezTo>
                    <a:pt x="2625" y="559"/>
                    <a:pt x="2637" y="555"/>
                    <a:pt x="2646" y="547"/>
                  </a:cubicBezTo>
                  <a:cubicBezTo>
                    <a:pt x="2667" y="529"/>
                    <a:pt x="2669" y="496"/>
                    <a:pt x="2651" y="475"/>
                  </a:cubicBezTo>
                  <a:cubicBezTo>
                    <a:pt x="2636" y="457"/>
                    <a:pt x="2255" y="29"/>
                    <a:pt x="1712" y="2"/>
                  </a:cubicBezTo>
                  <a:cubicBezTo>
                    <a:pt x="1694" y="1"/>
                    <a:pt x="1677" y="1"/>
                    <a:pt x="1659" y="1"/>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flipH="1">
              <a:off x="6975615" y="3497897"/>
              <a:ext cx="89252" cy="28577"/>
            </a:xfrm>
            <a:custGeom>
              <a:avLst/>
              <a:gdLst/>
              <a:ahLst/>
              <a:cxnLst/>
              <a:rect l="l" t="t" r="r" b="b"/>
              <a:pathLst>
                <a:path w="1521" h="487" extrusionOk="0">
                  <a:moveTo>
                    <a:pt x="819" y="1"/>
                  </a:moveTo>
                  <a:cubicBezTo>
                    <a:pt x="546" y="1"/>
                    <a:pt x="241" y="91"/>
                    <a:pt x="16" y="407"/>
                  </a:cubicBezTo>
                  <a:cubicBezTo>
                    <a:pt x="0" y="428"/>
                    <a:pt x="6" y="462"/>
                    <a:pt x="27" y="477"/>
                  </a:cubicBezTo>
                  <a:cubicBezTo>
                    <a:pt x="36" y="484"/>
                    <a:pt x="46" y="486"/>
                    <a:pt x="56" y="486"/>
                  </a:cubicBezTo>
                  <a:cubicBezTo>
                    <a:pt x="72" y="486"/>
                    <a:pt x="88" y="479"/>
                    <a:pt x="97" y="465"/>
                  </a:cubicBezTo>
                  <a:cubicBezTo>
                    <a:pt x="299" y="183"/>
                    <a:pt x="575" y="102"/>
                    <a:pt x="823" y="102"/>
                  </a:cubicBezTo>
                  <a:cubicBezTo>
                    <a:pt x="1152" y="102"/>
                    <a:pt x="1434" y="243"/>
                    <a:pt x="1439" y="246"/>
                  </a:cubicBezTo>
                  <a:cubicBezTo>
                    <a:pt x="1446" y="251"/>
                    <a:pt x="1453" y="253"/>
                    <a:pt x="1460" y="253"/>
                  </a:cubicBezTo>
                  <a:cubicBezTo>
                    <a:pt x="1464" y="253"/>
                    <a:pt x="1468" y="252"/>
                    <a:pt x="1471" y="251"/>
                  </a:cubicBezTo>
                  <a:cubicBezTo>
                    <a:pt x="1487" y="249"/>
                    <a:pt x="1499" y="239"/>
                    <a:pt x="1508" y="224"/>
                  </a:cubicBezTo>
                  <a:cubicBezTo>
                    <a:pt x="1520" y="199"/>
                    <a:pt x="1510" y="167"/>
                    <a:pt x="1485" y="156"/>
                  </a:cubicBezTo>
                  <a:cubicBezTo>
                    <a:pt x="1479" y="153"/>
                    <a:pt x="1176" y="1"/>
                    <a:pt x="819" y="1"/>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flipH="1">
              <a:off x="6956779" y="2904290"/>
              <a:ext cx="893344" cy="908895"/>
            </a:xfrm>
            <a:custGeom>
              <a:avLst/>
              <a:gdLst/>
              <a:ahLst/>
              <a:cxnLst/>
              <a:rect l="l" t="t" r="r" b="b"/>
              <a:pathLst>
                <a:path w="15224" h="15489" extrusionOk="0">
                  <a:moveTo>
                    <a:pt x="8759" y="1"/>
                  </a:moveTo>
                  <a:cubicBezTo>
                    <a:pt x="7681" y="1"/>
                    <a:pt x="6460" y="234"/>
                    <a:pt x="5125" y="711"/>
                  </a:cubicBezTo>
                  <a:cubicBezTo>
                    <a:pt x="1066" y="2162"/>
                    <a:pt x="1" y="5967"/>
                    <a:pt x="1495" y="10450"/>
                  </a:cubicBezTo>
                  <a:cubicBezTo>
                    <a:pt x="2746" y="14199"/>
                    <a:pt x="5423" y="15488"/>
                    <a:pt x="8166" y="15488"/>
                  </a:cubicBezTo>
                  <a:cubicBezTo>
                    <a:pt x="8704" y="15488"/>
                    <a:pt x="9245" y="15439"/>
                    <a:pt x="9778" y="15348"/>
                  </a:cubicBezTo>
                  <a:cubicBezTo>
                    <a:pt x="13236" y="14761"/>
                    <a:pt x="15224" y="11733"/>
                    <a:pt x="14928" y="8883"/>
                  </a:cubicBezTo>
                  <a:cubicBezTo>
                    <a:pt x="14548" y="5228"/>
                    <a:pt x="13334" y="2824"/>
                    <a:pt x="13334" y="2824"/>
                  </a:cubicBezTo>
                  <a:cubicBezTo>
                    <a:pt x="12566" y="972"/>
                    <a:pt x="10960" y="1"/>
                    <a:pt x="8759"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flipH="1">
              <a:off x="7433319" y="3513506"/>
              <a:ext cx="203091" cy="109145"/>
            </a:xfrm>
            <a:custGeom>
              <a:avLst/>
              <a:gdLst/>
              <a:ahLst/>
              <a:cxnLst/>
              <a:rect l="l" t="t" r="r" b="b"/>
              <a:pathLst>
                <a:path w="3461" h="1860" extrusionOk="0">
                  <a:moveTo>
                    <a:pt x="1329" y="0"/>
                  </a:moveTo>
                  <a:cubicBezTo>
                    <a:pt x="678" y="0"/>
                    <a:pt x="168" y="234"/>
                    <a:pt x="95" y="611"/>
                  </a:cubicBezTo>
                  <a:cubicBezTo>
                    <a:pt x="1" y="1094"/>
                    <a:pt x="657" y="1627"/>
                    <a:pt x="1560" y="1803"/>
                  </a:cubicBezTo>
                  <a:cubicBezTo>
                    <a:pt x="1757" y="1842"/>
                    <a:pt x="1950" y="1860"/>
                    <a:pt x="2131" y="1860"/>
                  </a:cubicBezTo>
                  <a:cubicBezTo>
                    <a:pt x="2783" y="1860"/>
                    <a:pt x="3293" y="1626"/>
                    <a:pt x="3366" y="1248"/>
                  </a:cubicBezTo>
                  <a:cubicBezTo>
                    <a:pt x="3460" y="767"/>
                    <a:pt x="2804" y="233"/>
                    <a:pt x="1901" y="57"/>
                  </a:cubicBezTo>
                  <a:cubicBezTo>
                    <a:pt x="1703" y="18"/>
                    <a:pt x="1510" y="0"/>
                    <a:pt x="1329" y="0"/>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flipH="1">
              <a:off x="7015576" y="3503296"/>
              <a:ext cx="201859" cy="109614"/>
            </a:xfrm>
            <a:custGeom>
              <a:avLst/>
              <a:gdLst/>
              <a:ahLst/>
              <a:cxnLst/>
              <a:rect l="l" t="t" r="r" b="b"/>
              <a:pathLst>
                <a:path w="3440" h="1868" extrusionOk="0">
                  <a:moveTo>
                    <a:pt x="2163" y="1"/>
                  </a:moveTo>
                  <a:cubicBezTo>
                    <a:pt x="1963" y="1"/>
                    <a:pt x="1748" y="24"/>
                    <a:pt x="1529" y="72"/>
                  </a:cubicBezTo>
                  <a:cubicBezTo>
                    <a:pt x="638" y="271"/>
                    <a:pt x="1" y="816"/>
                    <a:pt x="106" y="1292"/>
                  </a:cubicBezTo>
                  <a:cubicBezTo>
                    <a:pt x="186" y="1651"/>
                    <a:pt x="664" y="1868"/>
                    <a:pt x="1277" y="1868"/>
                  </a:cubicBezTo>
                  <a:cubicBezTo>
                    <a:pt x="1477" y="1868"/>
                    <a:pt x="1692" y="1845"/>
                    <a:pt x="1911" y="1796"/>
                  </a:cubicBezTo>
                  <a:cubicBezTo>
                    <a:pt x="2803" y="1597"/>
                    <a:pt x="3440" y="1052"/>
                    <a:pt x="3333" y="575"/>
                  </a:cubicBezTo>
                  <a:cubicBezTo>
                    <a:pt x="3254" y="217"/>
                    <a:pt x="2775" y="1"/>
                    <a:pt x="2163" y="1"/>
                  </a:cubicBezTo>
                  <a:close/>
                </a:path>
              </a:pathLst>
            </a:custGeom>
            <a:solidFill>
              <a:srgbClr val="D8A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flipH="1">
              <a:off x="7446053" y="3252908"/>
              <a:ext cx="166651" cy="90778"/>
            </a:xfrm>
            <a:custGeom>
              <a:avLst/>
              <a:gdLst/>
              <a:ahLst/>
              <a:cxnLst/>
              <a:rect l="l" t="t" r="r" b="b"/>
              <a:pathLst>
                <a:path w="2840" h="1547" extrusionOk="0">
                  <a:moveTo>
                    <a:pt x="2225" y="1"/>
                  </a:moveTo>
                  <a:cubicBezTo>
                    <a:pt x="1975" y="1"/>
                    <a:pt x="1611" y="110"/>
                    <a:pt x="1066" y="399"/>
                  </a:cubicBezTo>
                  <a:cubicBezTo>
                    <a:pt x="1" y="963"/>
                    <a:pt x="507" y="1409"/>
                    <a:pt x="507" y="1409"/>
                  </a:cubicBezTo>
                  <a:cubicBezTo>
                    <a:pt x="607" y="1503"/>
                    <a:pt x="735" y="1547"/>
                    <a:pt x="892" y="1547"/>
                  </a:cubicBezTo>
                  <a:cubicBezTo>
                    <a:pt x="1167" y="1547"/>
                    <a:pt x="1530" y="1414"/>
                    <a:pt x="1991" y="1182"/>
                  </a:cubicBezTo>
                  <a:cubicBezTo>
                    <a:pt x="2595" y="876"/>
                    <a:pt x="2839" y="493"/>
                    <a:pt x="2680" y="237"/>
                  </a:cubicBezTo>
                  <a:cubicBezTo>
                    <a:pt x="2595" y="100"/>
                    <a:pt x="2462" y="1"/>
                    <a:pt x="2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flipH="1">
              <a:off x="7039752" y="3259774"/>
              <a:ext cx="168940" cy="77399"/>
            </a:xfrm>
            <a:custGeom>
              <a:avLst/>
              <a:gdLst/>
              <a:ahLst/>
              <a:cxnLst/>
              <a:rect l="l" t="t" r="r" b="b"/>
              <a:pathLst>
                <a:path w="2879" h="1319" extrusionOk="0">
                  <a:moveTo>
                    <a:pt x="641" y="0"/>
                  </a:moveTo>
                  <a:cubicBezTo>
                    <a:pt x="289" y="0"/>
                    <a:pt x="147" y="135"/>
                    <a:pt x="89" y="314"/>
                  </a:cubicBezTo>
                  <a:cubicBezTo>
                    <a:pt x="0" y="586"/>
                    <a:pt x="333" y="922"/>
                    <a:pt x="999" y="1124"/>
                  </a:cubicBezTo>
                  <a:cubicBezTo>
                    <a:pt x="1409" y="1248"/>
                    <a:pt x="1740" y="1319"/>
                    <a:pt x="1993" y="1319"/>
                  </a:cubicBezTo>
                  <a:cubicBezTo>
                    <a:pt x="2232" y="1319"/>
                    <a:pt x="2401" y="1256"/>
                    <a:pt x="2499" y="1114"/>
                  </a:cubicBezTo>
                  <a:cubicBezTo>
                    <a:pt x="2499" y="1114"/>
                    <a:pt x="2878" y="600"/>
                    <a:pt x="1700" y="219"/>
                  </a:cubicBezTo>
                  <a:cubicBezTo>
                    <a:pt x="1221" y="63"/>
                    <a:pt x="882" y="0"/>
                    <a:pt x="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flipH="1">
              <a:off x="7126657" y="3398963"/>
              <a:ext cx="59795" cy="72822"/>
            </a:xfrm>
            <a:custGeom>
              <a:avLst/>
              <a:gdLst/>
              <a:ahLst/>
              <a:cxnLst/>
              <a:rect l="l" t="t" r="r" b="b"/>
              <a:pathLst>
                <a:path w="1019" h="1241" extrusionOk="0">
                  <a:moveTo>
                    <a:pt x="509" y="1"/>
                  </a:moveTo>
                  <a:cubicBezTo>
                    <a:pt x="509" y="1"/>
                    <a:pt x="508" y="1"/>
                    <a:pt x="507" y="1"/>
                  </a:cubicBezTo>
                  <a:cubicBezTo>
                    <a:pt x="227" y="1"/>
                    <a:pt x="0" y="280"/>
                    <a:pt x="1" y="622"/>
                  </a:cubicBezTo>
                  <a:cubicBezTo>
                    <a:pt x="1" y="964"/>
                    <a:pt x="230" y="1241"/>
                    <a:pt x="510" y="1241"/>
                  </a:cubicBezTo>
                  <a:cubicBezTo>
                    <a:pt x="511" y="1241"/>
                    <a:pt x="511" y="1241"/>
                    <a:pt x="512" y="1241"/>
                  </a:cubicBezTo>
                  <a:cubicBezTo>
                    <a:pt x="792" y="1241"/>
                    <a:pt x="1019" y="961"/>
                    <a:pt x="1018" y="620"/>
                  </a:cubicBezTo>
                  <a:cubicBezTo>
                    <a:pt x="1017" y="278"/>
                    <a:pt x="78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flipH="1">
              <a:off x="7455794" y="3398963"/>
              <a:ext cx="59854" cy="72822"/>
            </a:xfrm>
            <a:custGeom>
              <a:avLst/>
              <a:gdLst/>
              <a:ahLst/>
              <a:cxnLst/>
              <a:rect l="l" t="t" r="r" b="b"/>
              <a:pathLst>
                <a:path w="1020" h="1241" extrusionOk="0">
                  <a:moveTo>
                    <a:pt x="509" y="1"/>
                  </a:moveTo>
                  <a:cubicBezTo>
                    <a:pt x="509" y="1"/>
                    <a:pt x="508" y="1"/>
                    <a:pt x="508" y="1"/>
                  </a:cubicBezTo>
                  <a:cubicBezTo>
                    <a:pt x="228" y="1"/>
                    <a:pt x="0" y="280"/>
                    <a:pt x="1" y="622"/>
                  </a:cubicBezTo>
                  <a:cubicBezTo>
                    <a:pt x="1" y="964"/>
                    <a:pt x="230" y="1241"/>
                    <a:pt x="510" y="1241"/>
                  </a:cubicBezTo>
                  <a:cubicBezTo>
                    <a:pt x="511" y="1241"/>
                    <a:pt x="511" y="1241"/>
                    <a:pt x="512" y="1241"/>
                  </a:cubicBezTo>
                  <a:cubicBezTo>
                    <a:pt x="793" y="1241"/>
                    <a:pt x="1019" y="961"/>
                    <a:pt x="1018" y="620"/>
                  </a:cubicBezTo>
                  <a:cubicBezTo>
                    <a:pt x="1017" y="278"/>
                    <a:pt x="78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flipH="1">
              <a:off x="7657535" y="3502826"/>
              <a:ext cx="161018" cy="122583"/>
            </a:xfrm>
            <a:custGeom>
              <a:avLst/>
              <a:gdLst/>
              <a:ahLst/>
              <a:cxnLst/>
              <a:rect l="l" t="t" r="r" b="b"/>
              <a:pathLst>
                <a:path w="2744" h="2089" extrusionOk="0">
                  <a:moveTo>
                    <a:pt x="1120" y="0"/>
                  </a:moveTo>
                  <a:cubicBezTo>
                    <a:pt x="1008" y="0"/>
                    <a:pt x="898" y="18"/>
                    <a:pt x="791" y="53"/>
                  </a:cubicBezTo>
                  <a:cubicBezTo>
                    <a:pt x="276" y="223"/>
                    <a:pt x="22" y="737"/>
                    <a:pt x="12" y="760"/>
                  </a:cubicBezTo>
                  <a:cubicBezTo>
                    <a:pt x="0" y="785"/>
                    <a:pt x="11" y="816"/>
                    <a:pt x="36" y="828"/>
                  </a:cubicBezTo>
                  <a:cubicBezTo>
                    <a:pt x="43" y="831"/>
                    <a:pt x="50" y="832"/>
                    <a:pt x="57" y="832"/>
                  </a:cubicBezTo>
                  <a:cubicBezTo>
                    <a:pt x="76" y="832"/>
                    <a:pt x="95" y="822"/>
                    <a:pt x="104" y="804"/>
                  </a:cubicBezTo>
                  <a:cubicBezTo>
                    <a:pt x="106" y="799"/>
                    <a:pt x="350" y="306"/>
                    <a:pt x="824" y="150"/>
                  </a:cubicBezTo>
                  <a:cubicBezTo>
                    <a:pt x="919" y="119"/>
                    <a:pt x="1018" y="103"/>
                    <a:pt x="1120" y="103"/>
                  </a:cubicBezTo>
                  <a:cubicBezTo>
                    <a:pt x="1309" y="103"/>
                    <a:pt x="1509" y="158"/>
                    <a:pt x="1714" y="266"/>
                  </a:cubicBezTo>
                  <a:cubicBezTo>
                    <a:pt x="2618" y="743"/>
                    <a:pt x="2204" y="2008"/>
                    <a:pt x="2201" y="2022"/>
                  </a:cubicBezTo>
                  <a:cubicBezTo>
                    <a:pt x="2191" y="2048"/>
                    <a:pt x="2206" y="2076"/>
                    <a:pt x="2232" y="2086"/>
                  </a:cubicBezTo>
                  <a:cubicBezTo>
                    <a:pt x="2236" y="2087"/>
                    <a:pt x="2241" y="2089"/>
                    <a:pt x="2247" y="2089"/>
                  </a:cubicBezTo>
                  <a:cubicBezTo>
                    <a:pt x="2249" y="2089"/>
                    <a:pt x="2251" y="2088"/>
                    <a:pt x="2253" y="2088"/>
                  </a:cubicBezTo>
                  <a:cubicBezTo>
                    <a:pt x="2272" y="2086"/>
                    <a:pt x="2288" y="2072"/>
                    <a:pt x="2298" y="2052"/>
                  </a:cubicBezTo>
                  <a:cubicBezTo>
                    <a:pt x="2302" y="2040"/>
                    <a:pt x="2744" y="692"/>
                    <a:pt x="1763" y="176"/>
                  </a:cubicBezTo>
                  <a:cubicBezTo>
                    <a:pt x="1541" y="59"/>
                    <a:pt x="1326" y="0"/>
                    <a:pt x="1120"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flipH="1">
              <a:off x="7679130" y="3548303"/>
              <a:ext cx="89898" cy="26699"/>
            </a:xfrm>
            <a:custGeom>
              <a:avLst/>
              <a:gdLst/>
              <a:ahLst/>
              <a:cxnLst/>
              <a:rect l="l" t="t" r="r" b="b"/>
              <a:pathLst>
                <a:path w="1532" h="455" extrusionOk="0">
                  <a:moveTo>
                    <a:pt x="912" y="1"/>
                  </a:moveTo>
                  <a:cubicBezTo>
                    <a:pt x="431" y="1"/>
                    <a:pt x="29" y="362"/>
                    <a:pt x="23" y="367"/>
                  </a:cubicBezTo>
                  <a:cubicBezTo>
                    <a:pt x="3" y="387"/>
                    <a:pt x="1" y="418"/>
                    <a:pt x="21" y="439"/>
                  </a:cubicBezTo>
                  <a:cubicBezTo>
                    <a:pt x="31" y="450"/>
                    <a:pt x="45" y="455"/>
                    <a:pt x="59" y="455"/>
                  </a:cubicBezTo>
                  <a:cubicBezTo>
                    <a:pt x="61" y="455"/>
                    <a:pt x="62" y="455"/>
                    <a:pt x="63" y="455"/>
                  </a:cubicBezTo>
                  <a:cubicBezTo>
                    <a:pt x="74" y="454"/>
                    <a:pt x="84" y="449"/>
                    <a:pt x="92" y="443"/>
                  </a:cubicBezTo>
                  <a:cubicBezTo>
                    <a:pt x="97" y="438"/>
                    <a:pt x="468" y="103"/>
                    <a:pt x="909" y="103"/>
                  </a:cubicBezTo>
                  <a:cubicBezTo>
                    <a:pt x="1082" y="103"/>
                    <a:pt x="1266" y="154"/>
                    <a:pt x="1442" y="298"/>
                  </a:cubicBezTo>
                  <a:cubicBezTo>
                    <a:pt x="1452" y="305"/>
                    <a:pt x="1463" y="309"/>
                    <a:pt x="1474" y="309"/>
                  </a:cubicBezTo>
                  <a:cubicBezTo>
                    <a:pt x="1489" y="309"/>
                    <a:pt x="1504" y="303"/>
                    <a:pt x="1514" y="290"/>
                  </a:cubicBezTo>
                  <a:cubicBezTo>
                    <a:pt x="1531" y="268"/>
                    <a:pt x="1529" y="236"/>
                    <a:pt x="1506" y="219"/>
                  </a:cubicBezTo>
                  <a:cubicBezTo>
                    <a:pt x="1309" y="58"/>
                    <a:pt x="1104" y="1"/>
                    <a:pt x="912" y="1"/>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flipH="1">
              <a:off x="7231049" y="3215118"/>
              <a:ext cx="121350" cy="303376"/>
            </a:xfrm>
            <a:custGeom>
              <a:avLst/>
              <a:gdLst/>
              <a:ahLst/>
              <a:cxnLst/>
              <a:rect l="l" t="t" r="r" b="b"/>
              <a:pathLst>
                <a:path w="2068" h="5170" extrusionOk="0">
                  <a:moveTo>
                    <a:pt x="263" y="1"/>
                  </a:moveTo>
                  <a:cubicBezTo>
                    <a:pt x="237" y="1"/>
                    <a:pt x="213" y="21"/>
                    <a:pt x="212" y="48"/>
                  </a:cubicBezTo>
                  <a:cubicBezTo>
                    <a:pt x="189" y="377"/>
                    <a:pt x="0" y="3262"/>
                    <a:pt x="231" y="3626"/>
                  </a:cubicBezTo>
                  <a:cubicBezTo>
                    <a:pt x="303" y="3739"/>
                    <a:pt x="424" y="3838"/>
                    <a:pt x="627" y="3838"/>
                  </a:cubicBezTo>
                  <a:cubicBezTo>
                    <a:pt x="783" y="3838"/>
                    <a:pt x="988" y="3780"/>
                    <a:pt x="1256" y="3623"/>
                  </a:cubicBezTo>
                  <a:cubicBezTo>
                    <a:pt x="1268" y="3616"/>
                    <a:pt x="1277" y="3611"/>
                    <a:pt x="1282" y="3607"/>
                  </a:cubicBezTo>
                  <a:cubicBezTo>
                    <a:pt x="1363" y="3564"/>
                    <a:pt x="1439" y="3543"/>
                    <a:pt x="1509" y="3543"/>
                  </a:cubicBezTo>
                  <a:cubicBezTo>
                    <a:pt x="1591" y="3543"/>
                    <a:pt x="1664" y="3573"/>
                    <a:pt x="1726" y="3633"/>
                  </a:cubicBezTo>
                  <a:cubicBezTo>
                    <a:pt x="1914" y="3815"/>
                    <a:pt x="1959" y="4240"/>
                    <a:pt x="1820" y="4523"/>
                  </a:cubicBezTo>
                  <a:cubicBezTo>
                    <a:pt x="1642" y="4885"/>
                    <a:pt x="1240" y="5073"/>
                    <a:pt x="1236" y="5074"/>
                  </a:cubicBezTo>
                  <a:cubicBezTo>
                    <a:pt x="1211" y="5086"/>
                    <a:pt x="1200" y="5116"/>
                    <a:pt x="1211" y="5141"/>
                  </a:cubicBezTo>
                  <a:cubicBezTo>
                    <a:pt x="1220" y="5159"/>
                    <a:pt x="1237" y="5169"/>
                    <a:pt x="1257" y="5169"/>
                  </a:cubicBezTo>
                  <a:cubicBezTo>
                    <a:pt x="1264" y="5169"/>
                    <a:pt x="1272" y="5168"/>
                    <a:pt x="1278" y="5167"/>
                  </a:cubicBezTo>
                  <a:cubicBezTo>
                    <a:pt x="1295" y="5159"/>
                    <a:pt x="1716" y="4963"/>
                    <a:pt x="1910" y="4569"/>
                  </a:cubicBezTo>
                  <a:cubicBezTo>
                    <a:pt x="2067" y="4245"/>
                    <a:pt x="2014" y="3774"/>
                    <a:pt x="1795" y="3560"/>
                  </a:cubicBezTo>
                  <a:cubicBezTo>
                    <a:pt x="1714" y="3482"/>
                    <a:pt x="1617" y="3443"/>
                    <a:pt x="1509" y="3443"/>
                  </a:cubicBezTo>
                  <a:cubicBezTo>
                    <a:pt x="1423" y="3443"/>
                    <a:pt x="1331" y="3468"/>
                    <a:pt x="1235" y="3519"/>
                  </a:cubicBezTo>
                  <a:cubicBezTo>
                    <a:pt x="1228" y="3521"/>
                    <a:pt x="1217" y="3528"/>
                    <a:pt x="1205" y="3535"/>
                  </a:cubicBezTo>
                  <a:cubicBezTo>
                    <a:pt x="974" y="3671"/>
                    <a:pt x="782" y="3739"/>
                    <a:pt x="630" y="3739"/>
                  </a:cubicBezTo>
                  <a:cubicBezTo>
                    <a:pt x="492" y="3739"/>
                    <a:pt x="387" y="3683"/>
                    <a:pt x="317" y="3571"/>
                  </a:cubicBezTo>
                  <a:cubicBezTo>
                    <a:pt x="136" y="3287"/>
                    <a:pt x="252" y="936"/>
                    <a:pt x="312" y="54"/>
                  </a:cubicBezTo>
                  <a:cubicBezTo>
                    <a:pt x="313" y="27"/>
                    <a:pt x="293" y="2"/>
                    <a:pt x="265" y="1"/>
                  </a:cubicBezTo>
                  <a:cubicBezTo>
                    <a:pt x="265" y="1"/>
                    <a:pt x="264"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flipH="1">
              <a:off x="7281866" y="3571717"/>
              <a:ext cx="84323" cy="52284"/>
            </a:xfrm>
            <a:custGeom>
              <a:avLst/>
              <a:gdLst/>
              <a:ahLst/>
              <a:cxnLst/>
              <a:rect l="l" t="t" r="r" b="b"/>
              <a:pathLst>
                <a:path w="1437" h="891" extrusionOk="0">
                  <a:moveTo>
                    <a:pt x="0" y="0"/>
                  </a:moveTo>
                  <a:lnTo>
                    <a:pt x="0" y="0"/>
                  </a:lnTo>
                  <a:cubicBezTo>
                    <a:pt x="80" y="311"/>
                    <a:pt x="260" y="724"/>
                    <a:pt x="672" y="858"/>
                  </a:cubicBezTo>
                  <a:cubicBezTo>
                    <a:pt x="740" y="880"/>
                    <a:pt x="805" y="890"/>
                    <a:pt x="866" y="890"/>
                  </a:cubicBezTo>
                  <a:cubicBezTo>
                    <a:pt x="1103" y="890"/>
                    <a:pt x="1294" y="745"/>
                    <a:pt x="1437" y="577"/>
                  </a:cubicBezTo>
                  <a:cubicBezTo>
                    <a:pt x="1006" y="284"/>
                    <a:pt x="478" y="11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flipH="1">
              <a:off x="7264086" y="3549653"/>
              <a:ext cx="105741" cy="55922"/>
            </a:xfrm>
            <a:custGeom>
              <a:avLst/>
              <a:gdLst/>
              <a:ahLst/>
              <a:cxnLst/>
              <a:rect l="l" t="t" r="r" b="b"/>
              <a:pathLst>
                <a:path w="1802" h="953" extrusionOk="0">
                  <a:moveTo>
                    <a:pt x="1" y="1"/>
                  </a:moveTo>
                  <a:cubicBezTo>
                    <a:pt x="1" y="1"/>
                    <a:pt x="1" y="1"/>
                    <a:pt x="1" y="1"/>
                  </a:cubicBezTo>
                  <a:cubicBezTo>
                    <a:pt x="1" y="1"/>
                    <a:pt x="9" y="165"/>
                    <a:pt x="62" y="376"/>
                  </a:cubicBezTo>
                  <a:cubicBezTo>
                    <a:pt x="540" y="489"/>
                    <a:pt x="1068" y="660"/>
                    <a:pt x="1499" y="953"/>
                  </a:cubicBezTo>
                  <a:cubicBezTo>
                    <a:pt x="1697" y="719"/>
                    <a:pt x="1801" y="439"/>
                    <a:pt x="1801" y="439"/>
                  </a:cubicBezTo>
                  <a:cubicBezTo>
                    <a:pt x="1197" y="4"/>
                    <a:pt x="34"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flipH="1">
              <a:off x="6855497" y="2824661"/>
              <a:ext cx="1179292" cy="657216"/>
            </a:xfrm>
            <a:custGeom>
              <a:avLst/>
              <a:gdLst/>
              <a:ahLst/>
              <a:cxnLst/>
              <a:rect l="l" t="t" r="r" b="b"/>
              <a:pathLst>
                <a:path w="20097" h="11200" extrusionOk="0">
                  <a:moveTo>
                    <a:pt x="8586" y="1"/>
                  </a:moveTo>
                  <a:cubicBezTo>
                    <a:pt x="6863" y="1"/>
                    <a:pt x="5279" y="514"/>
                    <a:pt x="3096" y="2454"/>
                  </a:cubicBezTo>
                  <a:cubicBezTo>
                    <a:pt x="1" y="5208"/>
                    <a:pt x="445" y="11200"/>
                    <a:pt x="3123" y="11200"/>
                  </a:cubicBezTo>
                  <a:cubicBezTo>
                    <a:pt x="3422" y="11200"/>
                    <a:pt x="3749" y="11125"/>
                    <a:pt x="4103" y="10962"/>
                  </a:cubicBezTo>
                  <a:cubicBezTo>
                    <a:pt x="4103" y="10962"/>
                    <a:pt x="10532" y="9060"/>
                    <a:pt x="11744" y="3778"/>
                  </a:cubicBezTo>
                  <a:cubicBezTo>
                    <a:pt x="11744" y="3778"/>
                    <a:pt x="16006" y="9294"/>
                    <a:pt x="18437" y="9294"/>
                  </a:cubicBezTo>
                  <a:cubicBezTo>
                    <a:pt x="18792" y="9294"/>
                    <a:pt x="19108" y="9177"/>
                    <a:pt x="19366" y="8908"/>
                  </a:cubicBezTo>
                  <a:cubicBezTo>
                    <a:pt x="19366" y="8908"/>
                    <a:pt x="20096" y="2519"/>
                    <a:pt x="15771" y="758"/>
                  </a:cubicBezTo>
                  <a:cubicBezTo>
                    <a:pt x="14613" y="286"/>
                    <a:pt x="13583" y="166"/>
                    <a:pt x="12832" y="166"/>
                  </a:cubicBezTo>
                  <a:cubicBezTo>
                    <a:pt x="12045" y="166"/>
                    <a:pt x="11565" y="299"/>
                    <a:pt x="11565" y="299"/>
                  </a:cubicBezTo>
                  <a:cubicBezTo>
                    <a:pt x="10458" y="146"/>
                    <a:pt x="9502" y="1"/>
                    <a:pt x="8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flipH="1">
              <a:off x="7934564" y="3128389"/>
              <a:ext cx="386643" cy="1323821"/>
            </a:xfrm>
            <a:custGeom>
              <a:avLst/>
              <a:gdLst/>
              <a:ahLst/>
              <a:cxnLst/>
              <a:rect l="l" t="t" r="r" b="b"/>
              <a:pathLst>
                <a:path w="6589" h="22560" extrusionOk="0">
                  <a:moveTo>
                    <a:pt x="6451" y="1"/>
                  </a:moveTo>
                  <a:lnTo>
                    <a:pt x="6343" y="11"/>
                  </a:lnTo>
                  <a:cubicBezTo>
                    <a:pt x="6477" y="1348"/>
                    <a:pt x="6036" y="2759"/>
                    <a:pt x="5163" y="3782"/>
                  </a:cubicBezTo>
                  <a:cubicBezTo>
                    <a:pt x="4848" y="4154"/>
                    <a:pt x="4468" y="4489"/>
                    <a:pt x="4101" y="4813"/>
                  </a:cubicBezTo>
                  <a:cubicBezTo>
                    <a:pt x="3449" y="5389"/>
                    <a:pt x="2774" y="5987"/>
                    <a:pt x="2438" y="6802"/>
                  </a:cubicBezTo>
                  <a:cubicBezTo>
                    <a:pt x="2027" y="7793"/>
                    <a:pt x="2205" y="8880"/>
                    <a:pt x="2376" y="9930"/>
                  </a:cubicBezTo>
                  <a:cubicBezTo>
                    <a:pt x="2502" y="10707"/>
                    <a:pt x="2634" y="11510"/>
                    <a:pt x="2533" y="12278"/>
                  </a:cubicBezTo>
                  <a:cubicBezTo>
                    <a:pt x="2411" y="13206"/>
                    <a:pt x="1956" y="14054"/>
                    <a:pt x="1516" y="14875"/>
                  </a:cubicBezTo>
                  <a:cubicBezTo>
                    <a:pt x="1250" y="15373"/>
                    <a:pt x="973" y="15889"/>
                    <a:pt x="769" y="16421"/>
                  </a:cubicBezTo>
                  <a:cubicBezTo>
                    <a:pt x="0" y="18436"/>
                    <a:pt x="287" y="20789"/>
                    <a:pt x="1520" y="22559"/>
                  </a:cubicBezTo>
                  <a:lnTo>
                    <a:pt x="1608" y="22497"/>
                  </a:lnTo>
                  <a:cubicBezTo>
                    <a:pt x="396" y="20754"/>
                    <a:pt x="112" y="18441"/>
                    <a:pt x="869" y="16459"/>
                  </a:cubicBezTo>
                  <a:cubicBezTo>
                    <a:pt x="1070" y="15933"/>
                    <a:pt x="1346" y="15420"/>
                    <a:pt x="1610" y="14925"/>
                  </a:cubicBezTo>
                  <a:cubicBezTo>
                    <a:pt x="2055" y="14097"/>
                    <a:pt x="2516" y="13239"/>
                    <a:pt x="2639" y="12293"/>
                  </a:cubicBezTo>
                  <a:cubicBezTo>
                    <a:pt x="2742" y="11509"/>
                    <a:pt x="2611" y="10697"/>
                    <a:pt x="2482" y="9913"/>
                  </a:cubicBezTo>
                  <a:cubicBezTo>
                    <a:pt x="2307" y="8831"/>
                    <a:pt x="2140" y="7806"/>
                    <a:pt x="2538" y="6843"/>
                  </a:cubicBezTo>
                  <a:cubicBezTo>
                    <a:pt x="2866" y="6051"/>
                    <a:pt x="3500" y="5490"/>
                    <a:pt x="4174" y="4895"/>
                  </a:cubicBezTo>
                  <a:cubicBezTo>
                    <a:pt x="4543" y="4569"/>
                    <a:pt x="4926" y="4231"/>
                    <a:pt x="5247" y="3854"/>
                  </a:cubicBezTo>
                  <a:cubicBezTo>
                    <a:pt x="6138" y="2809"/>
                    <a:pt x="6588" y="1368"/>
                    <a:pt x="6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flipH="1">
              <a:off x="7326111" y="2949943"/>
              <a:ext cx="664023" cy="564384"/>
            </a:xfrm>
            <a:custGeom>
              <a:avLst/>
              <a:gdLst/>
              <a:ahLst/>
              <a:cxnLst/>
              <a:rect l="l" t="t" r="r" b="b"/>
              <a:pathLst>
                <a:path w="11316" h="9618" extrusionOk="0">
                  <a:moveTo>
                    <a:pt x="11206" y="1"/>
                  </a:moveTo>
                  <a:cubicBezTo>
                    <a:pt x="10846" y="2654"/>
                    <a:pt x="9469" y="5170"/>
                    <a:pt x="7428" y="6901"/>
                  </a:cubicBezTo>
                  <a:cubicBezTo>
                    <a:pt x="5463" y="8567"/>
                    <a:pt x="2885" y="9509"/>
                    <a:pt x="306" y="9509"/>
                  </a:cubicBezTo>
                  <a:cubicBezTo>
                    <a:pt x="205" y="9509"/>
                    <a:pt x="104" y="9507"/>
                    <a:pt x="2" y="9504"/>
                  </a:cubicBezTo>
                  <a:lnTo>
                    <a:pt x="0" y="9613"/>
                  </a:lnTo>
                  <a:cubicBezTo>
                    <a:pt x="103" y="9615"/>
                    <a:pt x="205" y="9617"/>
                    <a:pt x="308" y="9617"/>
                  </a:cubicBezTo>
                  <a:cubicBezTo>
                    <a:pt x="2910" y="9617"/>
                    <a:pt x="5514" y="8665"/>
                    <a:pt x="7498" y="6984"/>
                  </a:cubicBezTo>
                  <a:cubicBezTo>
                    <a:pt x="9559" y="5235"/>
                    <a:pt x="10951" y="2696"/>
                    <a:pt x="11315" y="15"/>
                  </a:cubicBezTo>
                  <a:lnTo>
                    <a:pt x="112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flipH="1">
              <a:off x="6923801" y="2865385"/>
              <a:ext cx="517675" cy="471435"/>
            </a:xfrm>
            <a:custGeom>
              <a:avLst/>
              <a:gdLst/>
              <a:ahLst/>
              <a:cxnLst/>
              <a:rect l="l" t="t" r="r" b="b"/>
              <a:pathLst>
                <a:path w="8822" h="8034" extrusionOk="0">
                  <a:moveTo>
                    <a:pt x="104" y="0"/>
                  </a:moveTo>
                  <a:lnTo>
                    <a:pt x="0" y="35"/>
                  </a:lnTo>
                  <a:cubicBezTo>
                    <a:pt x="1289" y="3987"/>
                    <a:pt x="4742" y="7128"/>
                    <a:pt x="8798" y="8034"/>
                  </a:cubicBezTo>
                  <a:lnTo>
                    <a:pt x="8821" y="7928"/>
                  </a:lnTo>
                  <a:cubicBezTo>
                    <a:pt x="4801" y="7030"/>
                    <a:pt x="1378" y="3918"/>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flipH="1">
              <a:off x="6416981" y="3853733"/>
              <a:ext cx="773637" cy="698292"/>
            </a:xfrm>
            <a:custGeom>
              <a:avLst/>
              <a:gdLst/>
              <a:ahLst/>
              <a:cxnLst/>
              <a:rect l="l" t="t" r="r" b="b"/>
              <a:pathLst>
                <a:path w="13184" h="11900" extrusionOk="0">
                  <a:moveTo>
                    <a:pt x="11794" y="1"/>
                  </a:moveTo>
                  <a:cubicBezTo>
                    <a:pt x="11385" y="1"/>
                    <a:pt x="10059" y="1355"/>
                    <a:pt x="10059" y="1355"/>
                  </a:cubicBezTo>
                  <a:cubicBezTo>
                    <a:pt x="10059" y="1355"/>
                    <a:pt x="10507" y="469"/>
                    <a:pt x="10076" y="469"/>
                  </a:cubicBezTo>
                  <a:cubicBezTo>
                    <a:pt x="10068" y="469"/>
                    <a:pt x="10061" y="470"/>
                    <a:pt x="10053" y="470"/>
                  </a:cubicBezTo>
                  <a:cubicBezTo>
                    <a:pt x="9583" y="502"/>
                    <a:pt x="8633" y="2452"/>
                    <a:pt x="8633" y="2452"/>
                  </a:cubicBezTo>
                  <a:lnTo>
                    <a:pt x="6882" y="7812"/>
                  </a:lnTo>
                  <a:cubicBezTo>
                    <a:pt x="6882" y="7812"/>
                    <a:pt x="5204" y="5480"/>
                    <a:pt x="3928" y="3435"/>
                  </a:cubicBezTo>
                  <a:cubicBezTo>
                    <a:pt x="3069" y="2329"/>
                    <a:pt x="1549" y="1760"/>
                    <a:pt x="0" y="1479"/>
                  </a:cubicBezTo>
                  <a:lnTo>
                    <a:pt x="0" y="1479"/>
                  </a:lnTo>
                  <a:lnTo>
                    <a:pt x="1882" y="6531"/>
                  </a:lnTo>
                  <a:cubicBezTo>
                    <a:pt x="2438" y="7749"/>
                    <a:pt x="4496" y="11900"/>
                    <a:pt x="6710" y="11900"/>
                  </a:cubicBezTo>
                  <a:cubicBezTo>
                    <a:pt x="6970" y="11900"/>
                    <a:pt x="7232" y="11843"/>
                    <a:pt x="7493" y="11717"/>
                  </a:cubicBezTo>
                  <a:cubicBezTo>
                    <a:pt x="9848" y="10587"/>
                    <a:pt x="10527" y="5620"/>
                    <a:pt x="10695" y="3856"/>
                  </a:cubicBezTo>
                  <a:cubicBezTo>
                    <a:pt x="11617" y="3464"/>
                    <a:pt x="13141" y="2606"/>
                    <a:pt x="13052" y="2329"/>
                  </a:cubicBezTo>
                  <a:cubicBezTo>
                    <a:pt x="13027" y="2253"/>
                    <a:pt x="12931" y="2223"/>
                    <a:pt x="12799" y="2223"/>
                  </a:cubicBezTo>
                  <a:cubicBezTo>
                    <a:pt x="12371" y="2223"/>
                    <a:pt x="11567" y="2531"/>
                    <a:pt x="11567" y="2531"/>
                  </a:cubicBezTo>
                  <a:cubicBezTo>
                    <a:pt x="11567" y="2531"/>
                    <a:pt x="13183" y="1773"/>
                    <a:pt x="13060" y="1463"/>
                  </a:cubicBezTo>
                  <a:cubicBezTo>
                    <a:pt x="13042" y="1416"/>
                    <a:pt x="12988" y="1396"/>
                    <a:pt x="12910" y="1396"/>
                  </a:cubicBezTo>
                  <a:cubicBezTo>
                    <a:pt x="12475" y="1396"/>
                    <a:pt x="11289" y="2016"/>
                    <a:pt x="11289" y="2016"/>
                  </a:cubicBezTo>
                  <a:cubicBezTo>
                    <a:pt x="11289" y="2016"/>
                    <a:pt x="12866" y="1045"/>
                    <a:pt x="12768" y="748"/>
                  </a:cubicBezTo>
                  <a:cubicBezTo>
                    <a:pt x="12739" y="669"/>
                    <a:pt x="12671" y="636"/>
                    <a:pt x="12578" y="636"/>
                  </a:cubicBezTo>
                  <a:cubicBezTo>
                    <a:pt x="12082" y="636"/>
                    <a:pt x="10861" y="1577"/>
                    <a:pt x="10861" y="1577"/>
                  </a:cubicBezTo>
                  <a:cubicBezTo>
                    <a:pt x="10861" y="1577"/>
                    <a:pt x="12115" y="349"/>
                    <a:pt x="11884" y="40"/>
                  </a:cubicBezTo>
                  <a:cubicBezTo>
                    <a:pt x="11864" y="13"/>
                    <a:pt x="11833" y="1"/>
                    <a:pt x="11794" y="1"/>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flipH="1">
              <a:off x="6763370" y="4246361"/>
              <a:ext cx="42250" cy="103688"/>
            </a:xfrm>
            <a:custGeom>
              <a:avLst/>
              <a:gdLst/>
              <a:ahLst/>
              <a:cxnLst/>
              <a:rect l="l" t="t" r="r" b="b"/>
              <a:pathLst>
                <a:path w="720" h="1767" extrusionOk="0">
                  <a:moveTo>
                    <a:pt x="675" y="0"/>
                  </a:moveTo>
                  <a:cubicBezTo>
                    <a:pt x="658" y="0"/>
                    <a:pt x="641" y="11"/>
                    <a:pt x="636" y="28"/>
                  </a:cubicBezTo>
                  <a:cubicBezTo>
                    <a:pt x="442" y="625"/>
                    <a:pt x="14" y="1701"/>
                    <a:pt x="9" y="1712"/>
                  </a:cubicBezTo>
                  <a:cubicBezTo>
                    <a:pt x="0" y="1733"/>
                    <a:pt x="10" y="1756"/>
                    <a:pt x="31" y="1764"/>
                  </a:cubicBezTo>
                  <a:cubicBezTo>
                    <a:pt x="36" y="1765"/>
                    <a:pt x="41" y="1766"/>
                    <a:pt x="46" y="1766"/>
                  </a:cubicBezTo>
                  <a:cubicBezTo>
                    <a:pt x="62" y="1766"/>
                    <a:pt x="77" y="1756"/>
                    <a:pt x="84" y="1741"/>
                  </a:cubicBezTo>
                  <a:cubicBezTo>
                    <a:pt x="89" y="1731"/>
                    <a:pt x="517" y="650"/>
                    <a:pt x="713" y="53"/>
                  </a:cubicBezTo>
                  <a:cubicBezTo>
                    <a:pt x="719" y="32"/>
                    <a:pt x="708" y="8"/>
                    <a:pt x="687" y="2"/>
                  </a:cubicBezTo>
                  <a:cubicBezTo>
                    <a:pt x="683" y="1"/>
                    <a:pt x="679" y="0"/>
                    <a:pt x="675"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flipH="1">
              <a:off x="6936417" y="3890173"/>
              <a:ext cx="169527" cy="329371"/>
            </a:xfrm>
            <a:custGeom>
              <a:avLst/>
              <a:gdLst/>
              <a:ahLst/>
              <a:cxnLst/>
              <a:rect l="l" t="t" r="r" b="b"/>
              <a:pathLst>
                <a:path w="2889" h="5613" extrusionOk="0">
                  <a:moveTo>
                    <a:pt x="1140" y="1"/>
                  </a:moveTo>
                  <a:cubicBezTo>
                    <a:pt x="733" y="1"/>
                    <a:pt x="1" y="773"/>
                    <a:pt x="1" y="773"/>
                  </a:cubicBezTo>
                  <a:lnTo>
                    <a:pt x="2116" y="5613"/>
                  </a:lnTo>
                  <a:cubicBezTo>
                    <a:pt x="2116" y="5613"/>
                    <a:pt x="2319" y="4881"/>
                    <a:pt x="2604" y="4433"/>
                  </a:cubicBezTo>
                  <a:cubicBezTo>
                    <a:pt x="2888" y="3986"/>
                    <a:pt x="2360" y="3782"/>
                    <a:pt x="1872" y="3294"/>
                  </a:cubicBezTo>
                  <a:cubicBezTo>
                    <a:pt x="1384" y="2806"/>
                    <a:pt x="2033" y="2522"/>
                    <a:pt x="1994" y="1993"/>
                  </a:cubicBezTo>
                  <a:cubicBezTo>
                    <a:pt x="1953" y="1464"/>
                    <a:pt x="1384" y="1707"/>
                    <a:pt x="1180" y="1342"/>
                  </a:cubicBezTo>
                  <a:cubicBezTo>
                    <a:pt x="977" y="977"/>
                    <a:pt x="1547" y="1"/>
                    <a:pt x="1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flipH="1">
              <a:off x="7516586" y="3969684"/>
              <a:ext cx="473254" cy="633744"/>
            </a:xfrm>
            <a:custGeom>
              <a:avLst/>
              <a:gdLst/>
              <a:ahLst/>
              <a:cxnLst/>
              <a:rect l="l" t="t" r="r" b="b"/>
              <a:pathLst>
                <a:path w="8065" h="10800" extrusionOk="0">
                  <a:moveTo>
                    <a:pt x="5305" y="0"/>
                  </a:moveTo>
                  <a:cubicBezTo>
                    <a:pt x="5124" y="0"/>
                    <a:pt x="4931" y="32"/>
                    <a:pt x="4734" y="101"/>
                  </a:cubicBezTo>
                  <a:cubicBezTo>
                    <a:pt x="4219" y="277"/>
                    <a:pt x="3676" y="700"/>
                    <a:pt x="3252" y="1442"/>
                  </a:cubicBezTo>
                  <a:cubicBezTo>
                    <a:pt x="1834" y="4063"/>
                    <a:pt x="848" y="7199"/>
                    <a:pt x="175" y="10030"/>
                  </a:cubicBezTo>
                  <a:cubicBezTo>
                    <a:pt x="115" y="10288"/>
                    <a:pt x="57" y="10541"/>
                    <a:pt x="0" y="10791"/>
                  </a:cubicBezTo>
                  <a:cubicBezTo>
                    <a:pt x="932" y="10797"/>
                    <a:pt x="2058" y="10800"/>
                    <a:pt x="3307" y="10800"/>
                  </a:cubicBezTo>
                  <a:cubicBezTo>
                    <a:pt x="3489" y="10800"/>
                    <a:pt x="3673" y="10800"/>
                    <a:pt x="3860" y="10800"/>
                  </a:cubicBezTo>
                  <a:cubicBezTo>
                    <a:pt x="3921" y="10641"/>
                    <a:pt x="3984" y="10486"/>
                    <a:pt x="4046" y="10333"/>
                  </a:cubicBezTo>
                  <a:cubicBezTo>
                    <a:pt x="4403" y="9445"/>
                    <a:pt x="4750" y="8654"/>
                    <a:pt x="5080" y="7951"/>
                  </a:cubicBezTo>
                  <a:cubicBezTo>
                    <a:pt x="5339" y="7402"/>
                    <a:pt x="5586" y="6906"/>
                    <a:pt x="5821" y="6459"/>
                  </a:cubicBezTo>
                  <a:cubicBezTo>
                    <a:pt x="7152" y="3934"/>
                    <a:pt x="8065" y="3019"/>
                    <a:pt x="8065" y="3019"/>
                  </a:cubicBezTo>
                  <a:lnTo>
                    <a:pt x="6635" y="768"/>
                  </a:lnTo>
                  <a:cubicBezTo>
                    <a:pt x="6529" y="599"/>
                    <a:pt x="6394" y="453"/>
                    <a:pt x="6240" y="335"/>
                  </a:cubicBezTo>
                  <a:cubicBezTo>
                    <a:pt x="6170" y="279"/>
                    <a:pt x="6094" y="231"/>
                    <a:pt x="6015" y="188"/>
                  </a:cubicBezTo>
                  <a:cubicBezTo>
                    <a:pt x="5921" y="137"/>
                    <a:pt x="5824" y="96"/>
                    <a:pt x="5721" y="63"/>
                  </a:cubicBezTo>
                  <a:cubicBezTo>
                    <a:pt x="5705" y="58"/>
                    <a:pt x="5690" y="53"/>
                    <a:pt x="5674" y="49"/>
                  </a:cubicBezTo>
                  <a:cubicBezTo>
                    <a:pt x="5665" y="45"/>
                    <a:pt x="5654" y="43"/>
                    <a:pt x="5645" y="40"/>
                  </a:cubicBezTo>
                  <a:cubicBezTo>
                    <a:pt x="5539" y="14"/>
                    <a:pt x="5425" y="0"/>
                    <a:pt x="5305" y="0"/>
                  </a:cubicBezTo>
                  <a:close/>
                </a:path>
              </a:pathLst>
            </a:custGeom>
            <a:solidFill>
              <a:srgbClr val="EB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flipH="1">
              <a:off x="6971097" y="3914408"/>
              <a:ext cx="757676" cy="688903"/>
            </a:xfrm>
            <a:custGeom>
              <a:avLst/>
              <a:gdLst/>
              <a:ahLst/>
              <a:cxnLst/>
              <a:rect l="l" t="t" r="r" b="b"/>
              <a:pathLst>
                <a:path w="12912" h="11740" extrusionOk="0">
                  <a:moveTo>
                    <a:pt x="2732" y="1"/>
                  </a:moveTo>
                  <a:cubicBezTo>
                    <a:pt x="1556" y="1"/>
                    <a:pt x="716" y="264"/>
                    <a:pt x="716" y="264"/>
                  </a:cubicBezTo>
                  <a:lnTo>
                    <a:pt x="718" y="265"/>
                  </a:lnTo>
                  <a:lnTo>
                    <a:pt x="719" y="266"/>
                  </a:lnTo>
                  <a:cubicBezTo>
                    <a:pt x="742" y="290"/>
                    <a:pt x="977" y="531"/>
                    <a:pt x="1225" y="990"/>
                  </a:cubicBezTo>
                  <a:cubicBezTo>
                    <a:pt x="1339" y="1199"/>
                    <a:pt x="1456" y="1456"/>
                    <a:pt x="1556" y="1758"/>
                  </a:cubicBezTo>
                  <a:cubicBezTo>
                    <a:pt x="1618" y="1941"/>
                    <a:pt x="1673" y="2140"/>
                    <a:pt x="1717" y="2355"/>
                  </a:cubicBezTo>
                  <a:cubicBezTo>
                    <a:pt x="1801" y="2762"/>
                    <a:pt x="1848" y="3230"/>
                    <a:pt x="1831" y="3756"/>
                  </a:cubicBezTo>
                  <a:cubicBezTo>
                    <a:pt x="1809" y="4408"/>
                    <a:pt x="1653" y="4888"/>
                    <a:pt x="1443" y="5240"/>
                  </a:cubicBezTo>
                  <a:cubicBezTo>
                    <a:pt x="904" y="6143"/>
                    <a:pt x="1" y="6216"/>
                    <a:pt x="1" y="6216"/>
                  </a:cubicBezTo>
                  <a:lnTo>
                    <a:pt x="631" y="8893"/>
                  </a:lnTo>
                  <a:lnTo>
                    <a:pt x="1185" y="11243"/>
                  </a:lnTo>
                  <a:lnTo>
                    <a:pt x="1303" y="11740"/>
                  </a:lnTo>
                  <a:lnTo>
                    <a:pt x="1381" y="11740"/>
                  </a:lnTo>
                  <a:cubicBezTo>
                    <a:pt x="4806" y="11733"/>
                    <a:pt x="8709" y="11718"/>
                    <a:pt x="11988" y="11707"/>
                  </a:cubicBezTo>
                  <a:lnTo>
                    <a:pt x="12052" y="11707"/>
                  </a:lnTo>
                  <a:cubicBezTo>
                    <a:pt x="12162" y="11230"/>
                    <a:pt x="12329" y="10473"/>
                    <a:pt x="12486" y="9650"/>
                  </a:cubicBezTo>
                  <a:cubicBezTo>
                    <a:pt x="12562" y="9253"/>
                    <a:pt x="12635" y="8840"/>
                    <a:pt x="12698" y="8435"/>
                  </a:cubicBezTo>
                  <a:cubicBezTo>
                    <a:pt x="12824" y="7637"/>
                    <a:pt x="12911" y="6872"/>
                    <a:pt x="12902" y="6319"/>
                  </a:cubicBezTo>
                  <a:cubicBezTo>
                    <a:pt x="12896" y="5906"/>
                    <a:pt x="12850" y="5476"/>
                    <a:pt x="12776" y="5045"/>
                  </a:cubicBezTo>
                  <a:cubicBezTo>
                    <a:pt x="12616" y="4123"/>
                    <a:pt x="12328" y="3192"/>
                    <a:pt x="12013" y="2397"/>
                  </a:cubicBezTo>
                  <a:cubicBezTo>
                    <a:pt x="11821" y="1913"/>
                    <a:pt x="11618" y="1480"/>
                    <a:pt x="11429" y="1131"/>
                  </a:cubicBezTo>
                  <a:cubicBezTo>
                    <a:pt x="11267" y="833"/>
                    <a:pt x="11115" y="595"/>
                    <a:pt x="10988" y="441"/>
                  </a:cubicBezTo>
                  <a:cubicBezTo>
                    <a:pt x="10885" y="316"/>
                    <a:pt x="10799" y="244"/>
                    <a:pt x="10736" y="239"/>
                  </a:cubicBezTo>
                  <a:cubicBezTo>
                    <a:pt x="10288" y="198"/>
                    <a:pt x="8601" y="126"/>
                    <a:pt x="8601" y="126"/>
                  </a:cubicBezTo>
                  <a:cubicBezTo>
                    <a:pt x="8597" y="128"/>
                    <a:pt x="8595" y="128"/>
                    <a:pt x="8592" y="129"/>
                  </a:cubicBezTo>
                  <a:cubicBezTo>
                    <a:pt x="7714" y="342"/>
                    <a:pt x="6900" y="415"/>
                    <a:pt x="6195" y="415"/>
                  </a:cubicBezTo>
                  <a:cubicBezTo>
                    <a:pt x="4617" y="415"/>
                    <a:pt x="3581" y="48"/>
                    <a:pt x="3581" y="48"/>
                  </a:cubicBezTo>
                  <a:cubicBezTo>
                    <a:pt x="3285" y="14"/>
                    <a:pt x="2999" y="1"/>
                    <a:pt x="2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4"/>
            <p:cNvSpPr/>
            <p:nvPr/>
          </p:nvSpPr>
          <p:spPr>
            <a:xfrm flipH="1">
              <a:off x="7195020" y="4232747"/>
              <a:ext cx="223747" cy="255727"/>
            </a:xfrm>
            <a:custGeom>
              <a:avLst/>
              <a:gdLst/>
              <a:ahLst/>
              <a:cxnLst/>
              <a:rect l="l" t="t" r="r" b="b"/>
              <a:pathLst>
                <a:path w="3813" h="4358" extrusionOk="0">
                  <a:moveTo>
                    <a:pt x="3759" y="0"/>
                  </a:moveTo>
                  <a:cubicBezTo>
                    <a:pt x="3740" y="0"/>
                    <a:pt x="3722" y="12"/>
                    <a:pt x="3714" y="30"/>
                  </a:cubicBezTo>
                  <a:cubicBezTo>
                    <a:pt x="3006" y="1813"/>
                    <a:pt x="1699" y="3319"/>
                    <a:pt x="32" y="4267"/>
                  </a:cubicBezTo>
                  <a:cubicBezTo>
                    <a:pt x="9" y="4281"/>
                    <a:pt x="1" y="4309"/>
                    <a:pt x="14" y="4333"/>
                  </a:cubicBezTo>
                  <a:cubicBezTo>
                    <a:pt x="24" y="4349"/>
                    <a:pt x="39" y="4357"/>
                    <a:pt x="56" y="4357"/>
                  </a:cubicBezTo>
                  <a:cubicBezTo>
                    <a:pt x="64" y="4357"/>
                    <a:pt x="72" y="4356"/>
                    <a:pt x="81" y="4351"/>
                  </a:cubicBezTo>
                  <a:cubicBezTo>
                    <a:pt x="1767" y="3391"/>
                    <a:pt x="3089" y="1870"/>
                    <a:pt x="3804" y="66"/>
                  </a:cubicBezTo>
                  <a:cubicBezTo>
                    <a:pt x="3813" y="41"/>
                    <a:pt x="3800" y="14"/>
                    <a:pt x="3776" y="3"/>
                  </a:cubicBezTo>
                  <a:cubicBezTo>
                    <a:pt x="3771" y="1"/>
                    <a:pt x="3765" y="0"/>
                    <a:pt x="37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4"/>
            <p:cNvSpPr/>
            <p:nvPr/>
          </p:nvSpPr>
          <p:spPr>
            <a:xfrm flipH="1">
              <a:off x="7183694" y="4357500"/>
              <a:ext cx="135375" cy="229908"/>
            </a:xfrm>
            <a:custGeom>
              <a:avLst/>
              <a:gdLst/>
              <a:ahLst/>
              <a:cxnLst/>
              <a:rect l="l" t="t" r="r" b="b"/>
              <a:pathLst>
                <a:path w="2307" h="3918" extrusionOk="0">
                  <a:moveTo>
                    <a:pt x="2252" y="1"/>
                  </a:moveTo>
                  <a:cubicBezTo>
                    <a:pt x="2231" y="1"/>
                    <a:pt x="2212" y="14"/>
                    <a:pt x="2205" y="36"/>
                  </a:cubicBezTo>
                  <a:cubicBezTo>
                    <a:pt x="1792" y="1453"/>
                    <a:pt x="1036" y="2767"/>
                    <a:pt x="18" y="3837"/>
                  </a:cubicBezTo>
                  <a:cubicBezTo>
                    <a:pt x="0" y="3855"/>
                    <a:pt x="0" y="3886"/>
                    <a:pt x="20" y="3905"/>
                  </a:cubicBezTo>
                  <a:cubicBezTo>
                    <a:pt x="28" y="3914"/>
                    <a:pt x="41" y="3917"/>
                    <a:pt x="52" y="3917"/>
                  </a:cubicBezTo>
                  <a:cubicBezTo>
                    <a:pt x="64" y="3917"/>
                    <a:pt x="77" y="3914"/>
                    <a:pt x="88" y="3904"/>
                  </a:cubicBezTo>
                  <a:cubicBezTo>
                    <a:pt x="1116" y="2823"/>
                    <a:pt x="1880" y="1494"/>
                    <a:pt x="2298" y="63"/>
                  </a:cubicBezTo>
                  <a:cubicBezTo>
                    <a:pt x="2306" y="37"/>
                    <a:pt x="2291" y="11"/>
                    <a:pt x="2265" y="3"/>
                  </a:cubicBezTo>
                  <a:cubicBezTo>
                    <a:pt x="2261" y="1"/>
                    <a:pt x="2256" y="1"/>
                    <a:pt x="2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flipH="1">
              <a:off x="7614171" y="3913469"/>
              <a:ext cx="145585" cy="365694"/>
            </a:xfrm>
            <a:custGeom>
              <a:avLst/>
              <a:gdLst/>
              <a:ahLst/>
              <a:cxnLst/>
              <a:rect l="l" t="t" r="r" b="b"/>
              <a:pathLst>
                <a:path w="2481" h="6232" extrusionOk="0">
                  <a:moveTo>
                    <a:pt x="520" y="1"/>
                  </a:moveTo>
                  <a:cubicBezTo>
                    <a:pt x="408" y="1"/>
                    <a:pt x="309" y="36"/>
                    <a:pt x="245" y="132"/>
                  </a:cubicBezTo>
                  <a:cubicBezTo>
                    <a:pt x="0" y="497"/>
                    <a:pt x="976" y="1149"/>
                    <a:pt x="1180" y="1393"/>
                  </a:cubicBezTo>
                  <a:cubicBezTo>
                    <a:pt x="1384" y="1637"/>
                    <a:pt x="448" y="1962"/>
                    <a:pt x="570" y="2410"/>
                  </a:cubicBezTo>
                  <a:cubicBezTo>
                    <a:pt x="694" y="2856"/>
                    <a:pt x="1507" y="3101"/>
                    <a:pt x="1424" y="3670"/>
                  </a:cubicBezTo>
                  <a:cubicBezTo>
                    <a:pt x="1343" y="4238"/>
                    <a:pt x="529" y="4565"/>
                    <a:pt x="529" y="4970"/>
                  </a:cubicBezTo>
                  <a:lnTo>
                    <a:pt x="529" y="6231"/>
                  </a:lnTo>
                  <a:cubicBezTo>
                    <a:pt x="529" y="6231"/>
                    <a:pt x="531" y="6231"/>
                    <a:pt x="535" y="6231"/>
                  </a:cubicBezTo>
                  <a:cubicBezTo>
                    <a:pt x="648" y="6231"/>
                    <a:pt x="2321" y="6193"/>
                    <a:pt x="2400" y="3955"/>
                  </a:cubicBezTo>
                  <a:cubicBezTo>
                    <a:pt x="2481" y="1638"/>
                    <a:pt x="1246" y="280"/>
                    <a:pt x="1246" y="280"/>
                  </a:cubicBezTo>
                  <a:cubicBezTo>
                    <a:pt x="1246" y="280"/>
                    <a:pt x="834" y="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flipH="1">
              <a:off x="6587975" y="3961352"/>
              <a:ext cx="21242" cy="103688"/>
            </a:xfrm>
            <a:custGeom>
              <a:avLst/>
              <a:gdLst/>
              <a:ahLst/>
              <a:cxnLst/>
              <a:rect l="l" t="t" r="r" b="b"/>
              <a:pathLst>
                <a:path w="362" h="1767" extrusionOk="0">
                  <a:moveTo>
                    <a:pt x="48" y="0"/>
                  </a:moveTo>
                  <a:cubicBezTo>
                    <a:pt x="43" y="0"/>
                    <a:pt x="37" y="1"/>
                    <a:pt x="32" y="4"/>
                  </a:cubicBezTo>
                  <a:cubicBezTo>
                    <a:pt x="11" y="12"/>
                    <a:pt x="1" y="35"/>
                    <a:pt x="8" y="56"/>
                  </a:cubicBezTo>
                  <a:cubicBezTo>
                    <a:pt x="216" y="584"/>
                    <a:pt x="280" y="1160"/>
                    <a:pt x="194" y="1721"/>
                  </a:cubicBezTo>
                  <a:cubicBezTo>
                    <a:pt x="190" y="1743"/>
                    <a:pt x="205" y="1763"/>
                    <a:pt x="227" y="1767"/>
                  </a:cubicBezTo>
                  <a:lnTo>
                    <a:pt x="234" y="1767"/>
                  </a:lnTo>
                  <a:cubicBezTo>
                    <a:pt x="253" y="1767"/>
                    <a:pt x="270" y="1753"/>
                    <a:pt x="273" y="1734"/>
                  </a:cubicBezTo>
                  <a:cubicBezTo>
                    <a:pt x="362" y="1158"/>
                    <a:pt x="296" y="567"/>
                    <a:pt x="84" y="26"/>
                  </a:cubicBezTo>
                  <a:cubicBezTo>
                    <a:pt x="78" y="10"/>
                    <a:pt x="64" y="0"/>
                    <a:pt x="48"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flipH="1">
              <a:off x="6139718" y="2910041"/>
              <a:ext cx="633920" cy="462164"/>
            </a:xfrm>
            <a:custGeom>
              <a:avLst/>
              <a:gdLst/>
              <a:ahLst/>
              <a:cxnLst/>
              <a:rect l="l" t="t" r="r" b="b"/>
              <a:pathLst>
                <a:path w="10803" h="7876" extrusionOk="0">
                  <a:moveTo>
                    <a:pt x="9683" y="0"/>
                  </a:moveTo>
                  <a:cubicBezTo>
                    <a:pt x="9656" y="0"/>
                    <a:pt x="9641" y="1"/>
                    <a:pt x="9641" y="1"/>
                  </a:cubicBezTo>
                  <a:lnTo>
                    <a:pt x="1192" y="1"/>
                  </a:lnTo>
                  <a:cubicBezTo>
                    <a:pt x="673" y="1"/>
                    <a:pt x="118" y="26"/>
                    <a:pt x="118" y="783"/>
                  </a:cubicBezTo>
                  <a:cubicBezTo>
                    <a:pt x="118" y="1540"/>
                    <a:pt x="1" y="6249"/>
                    <a:pt x="105" y="6962"/>
                  </a:cubicBezTo>
                  <a:cubicBezTo>
                    <a:pt x="191" y="7554"/>
                    <a:pt x="499" y="7842"/>
                    <a:pt x="1781" y="7867"/>
                  </a:cubicBezTo>
                  <a:cubicBezTo>
                    <a:pt x="2086" y="7873"/>
                    <a:pt x="2647" y="7875"/>
                    <a:pt x="3334" y="7875"/>
                  </a:cubicBezTo>
                  <a:cubicBezTo>
                    <a:pt x="5005" y="7875"/>
                    <a:pt x="7419" y="7863"/>
                    <a:pt x="8696" y="7863"/>
                  </a:cubicBezTo>
                  <a:cubicBezTo>
                    <a:pt x="9095" y="7863"/>
                    <a:pt x="9383" y="7864"/>
                    <a:pt x="9503" y="7867"/>
                  </a:cubicBezTo>
                  <a:cubicBezTo>
                    <a:pt x="9545" y="7868"/>
                    <a:pt x="9591" y="7869"/>
                    <a:pt x="9640" y="7869"/>
                  </a:cubicBezTo>
                  <a:cubicBezTo>
                    <a:pt x="10069" y="7869"/>
                    <a:pt x="10703" y="7787"/>
                    <a:pt x="10749" y="6985"/>
                  </a:cubicBezTo>
                  <a:cubicBezTo>
                    <a:pt x="10802" y="6076"/>
                    <a:pt x="10789" y="1729"/>
                    <a:pt x="10781" y="909"/>
                  </a:cubicBezTo>
                  <a:cubicBezTo>
                    <a:pt x="10788" y="50"/>
                    <a:pt x="9888" y="0"/>
                    <a:pt x="96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flipH="1">
              <a:off x="6348737" y="3332185"/>
              <a:ext cx="132617" cy="152392"/>
            </a:xfrm>
            <a:custGeom>
              <a:avLst/>
              <a:gdLst/>
              <a:ahLst/>
              <a:cxnLst/>
              <a:rect l="l" t="t" r="r" b="b"/>
              <a:pathLst>
                <a:path w="2260" h="2597" extrusionOk="0">
                  <a:moveTo>
                    <a:pt x="2259" y="1"/>
                  </a:moveTo>
                  <a:lnTo>
                    <a:pt x="607" y="238"/>
                  </a:lnTo>
                  <a:cubicBezTo>
                    <a:pt x="607" y="238"/>
                    <a:pt x="539" y="1585"/>
                    <a:pt x="0" y="2597"/>
                  </a:cubicBezTo>
                  <a:cubicBezTo>
                    <a:pt x="0" y="2597"/>
                    <a:pt x="1719" y="2294"/>
                    <a:pt x="2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flipH="1">
              <a:off x="6233254" y="3020007"/>
              <a:ext cx="444208" cy="30279"/>
            </a:xfrm>
            <a:custGeom>
              <a:avLst/>
              <a:gdLst/>
              <a:ahLst/>
              <a:cxnLst/>
              <a:rect l="l" t="t" r="r" b="b"/>
              <a:pathLst>
                <a:path w="7570" h="516" extrusionOk="0">
                  <a:moveTo>
                    <a:pt x="7460" y="1"/>
                  </a:moveTo>
                  <a:cubicBezTo>
                    <a:pt x="7457" y="1"/>
                    <a:pt x="7455" y="1"/>
                    <a:pt x="7455" y="1"/>
                  </a:cubicBezTo>
                  <a:lnTo>
                    <a:pt x="116" y="1"/>
                  </a:lnTo>
                  <a:cubicBezTo>
                    <a:pt x="66" y="1"/>
                    <a:pt x="12" y="2"/>
                    <a:pt x="12" y="52"/>
                  </a:cubicBezTo>
                  <a:cubicBezTo>
                    <a:pt x="12" y="101"/>
                    <a:pt x="1" y="409"/>
                    <a:pt x="11" y="456"/>
                  </a:cubicBezTo>
                  <a:cubicBezTo>
                    <a:pt x="19" y="496"/>
                    <a:pt x="49" y="514"/>
                    <a:pt x="173" y="516"/>
                  </a:cubicBezTo>
                  <a:cubicBezTo>
                    <a:pt x="192" y="516"/>
                    <a:pt x="368" y="516"/>
                    <a:pt x="654" y="516"/>
                  </a:cubicBezTo>
                  <a:cubicBezTo>
                    <a:pt x="1772" y="516"/>
                    <a:pt x="4569" y="515"/>
                    <a:pt x="6203" y="515"/>
                  </a:cubicBezTo>
                  <a:cubicBezTo>
                    <a:pt x="6930" y="515"/>
                    <a:pt x="7427" y="515"/>
                    <a:pt x="7444" y="516"/>
                  </a:cubicBezTo>
                  <a:cubicBezTo>
                    <a:pt x="7449" y="516"/>
                    <a:pt x="7454" y="516"/>
                    <a:pt x="7459" y="516"/>
                  </a:cubicBezTo>
                  <a:cubicBezTo>
                    <a:pt x="7501" y="516"/>
                    <a:pt x="7559" y="510"/>
                    <a:pt x="7564" y="458"/>
                  </a:cubicBezTo>
                  <a:cubicBezTo>
                    <a:pt x="7569" y="398"/>
                    <a:pt x="7568" y="114"/>
                    <a:pt x="7566" y="59"/>
                  </a:cubicBezTo>
                  <a:cubicBezTo>
                    <a:pt x="7566" y="4"/>
                    <a:pt x="7480" y="1"/>
                    <a:pt x="74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flipH="1">
              <a:off x="6233254" y="3134961"/>
              <a:ext cx="444208" cy="30279"/>
            </a:xfrm>
            <a:custGeom>
              <a:avLst/>
              <a:gdLst/>
              <a:ahLst/>
              <a:cxnLst/>
              <a:rect l="l" t="t" r="r" b="b"/>
              <a:pathLst>
                <a:path w="7570" h="516" extrusionOk="0">
                  <a:moveTo>
                    <a:pt x="7458" y="0"/>
                  </a:moveTo>
                  <a:cubicBezTo>
                    <a:pt x="7456" y="0"/>
                    <a:pt x="7455" y="0"/>
                    <a:pt x="7455" y="0"/>
                  </a:cubicBezTo>
                  <a:lnTo>
                    <a:pt x="116" y="0"/>
                  </a:lnTo>
                  <a:cubicBezTo>
                    <a:pt x="66" y="0"/>
                    <a:pt x="12" y="2"/>
                    <a:pt x="12" y="51"/>
                  </a:cubicBezTo>
                  <a:cubicBezTo>
                    <a:pt x="12" y="102"/>
                    <a:pt x="1" y="410"/>
                    <a:pt x="11" y="457"/>
                  </a:cubicBezTo>
                  <a:cubicBezTo>
                    <a:pt x="19" y="495"/>
                    <a:pt x="49" y="514"/>
                    <a:pt x="173" y="515"/>
                  </a:cubicBezTo>
                  <a:cubicBezTo>
                    <a:pt x="199" y="515"/>
                    <a:pt x="536" y="515"/>
                    <a:pt x="1052" y="515"/>
                  </a:cubicBezTo>
                  <a:cubicBezTo>
                    <a:pt x="2462" y="515"/>
                    <a:pt x="5206" y="515"/>
                    <a:pt x="6595" y="515"/>
                  </a:cubicBezTo>
                  <a:cubicBezTo>
                    <a:pt x="7103" y="515"/>
                    <a:pt x="7430" y="515"/>
                    <a:pt x="7444" y="515"/>
                  </a:cubicBezTo>
                  <a:cubicBezTo>
                    <a:pt x="7449" y="515"/>
                    <a:pt x="7454" y="515"/>
                    <a:pt x="7459" y="515"/>
                  </a:cubicBezTo>
                  <a:cubicBezTo>
                    <a:pt x="7501" y="515"/>
                    <a:pt x="7559" y="509"/>
                    <a:pt x="7564" y="458"/>
                  </a:cubicBezTo>
                  <a:cubicBezTo>
                    <a:pt x="7569" y="397"/>
                    <a:pt x="7568" y="113"/>
                    <a:pt x="7566" y="60"/>
                  </a:cubicBezTo>
                  <a:cubicBezTo>
                    <a:pt x="7566" y="3"/>
                    <a:pt x="7475" y="0"/>
                    <a:pt x="7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flipH="1">
              <a:off x="6233254" y="3255138"/>
              <a:ext cx="444208" cy="30220"/>
            </a:xfrm>
            <a:custGeom>
              <a:avLst/>
              <a:gdLst/>
              <a:ahLst/>
              <a:cxnLst/>
              <a:rect l="l" t="t" r="r" b="b"/>
              <a:pathLst>
                <a:path w="7570" h="515" extrusionOk="0">
                  <a:moveTo>
                    <a:pt x="7460" y="0"/>
                  </a:moveTo>
                  <a:cubicBezTo>
                    <a:pt x="7457" y="0"/>
                    <a:pt x="7455" y="0"/>
                    <a:pt x="7455" y="0"/>
                  </a:cubicBezTo>
                  <a:lnTo>
                    <a:pt x="116" y="0"/>
                  </a:lnTo>
                  <a:cubicBezTo>
                    <a:pt x="66" y="0"/>
                    <a:pt x="12" y="2"/>
                    <a:pt x="12" y="51"/>
                  </a:cubicBezTo>
                  <a:cubicBezTo>
                    <a:pt x="12" y="101"/>
                    <a:pt x="1" y="409"/>
                    <a:pt x="11" y="456"/>
                  </a:cubicBezTo>
                  <a:cubicBezTo>
                    <a:pt x="19" y="494"/>
                    <a:pt x="49" y="513"/>
                    <a:pt x="173" y="514"/>
                  </a:cubicBezTo>
                  <a:cubicBezTo>
                    <a:pt x="199" y="514"/>
                    <a:pt x="536" y="514"/>
                    <a:pt x="1052" y="514"/>
                  </a:cubicBezTo>
                  <a:cubicBezTo>
                    <a:pt x="2462" y="514"/>
                    <a:pt x="5206" y="514"/>
                    <a:pt x="6595" y="514"/>
                  </a:cubicBezTo>
                  <a:cubicBezTo>
                    <a:pt x="7103" y="514"/>
                    <a:pt x="7430" y="514"/>
                    <a:pt x="7444" y="514"/>
                  </a:cubicBezTo>
                  <a:cubicBezTo>
                    <a:pt x="7449" y="514"/>
                    <a:pt x="7454" y="514"/>
                    <a:pt x="7459" y="514"/>
                  </a:cubicBezTo>
                  <a:cubicBezTo>
                    <a:pt x="7501" y="514"/>
                    <a:pt x="7559" y="508"/>
                    <a:pt x="7564" y="457"/>
                  </a:cubicBezTo>
                  <a:cubicBezTo>
                    <a:pt x="7569" y="397"/>
                    <a:pt x="7568" y="112"/>
                    <a:pt x="7566" y="59"/>
                  </a:cubicBezTo>
                  <a:cubicBezTo>
                    <a:pt x="7566" y="4"/>
                    <a:pt x="7480" y="0"/>
                    <a:pt x="7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44"/>
          <p:cNvSpPr/>
          <p:nvPr/>
        </p:nvSpPr>
        <p:spPr>
          <a:xfrm flipH="1">
            <a:off x="6511036" y="540006"/>
            <a:ext cx="1913027" cy="1881339"/>
          </a:xfrm>
          <a:custGeom>
            <a:avLst/>
            <a:gdLst/>
            <a:ahLst/>
            <a:cxnLst/>
            <a:rect l="l" t="t" r="r" b="b"/>
            <a:pathLst>
              <a:path w="32601" h="32061" extrusionOk="0">
                <a:moveTo>
                  <a:pt x="13342" y="1"/>
                </a:moveTo>
                <a:cubicBezTo>
                  <a:pt x="9110" y="1"/>
                  <a:pt x="5351" y="12"/>
                  <a:pt x="3984" y="18"/>
                </a:cubicBezTo>
                <a:cubicBezTo>
                  <a:pt x="3975" y="18"/>
                  <a:pt x="3965" y="18"/>
                  <a:pt x="3956" y="18"/>
                </a:cubicBezTo>
                <a:cubicBezTo>
                  <a:pt x="0" y="18"/>
                  <a:pt x="257" y="3431"/>
                  <a:pt x="257" y="3431"/>
                </a:cubicBezTo>
                <a:lnTo>
                  <a:pt x="257" y="28698"/>
                </a:lnTo>
                <a:lnTo>
                  <a:pt x="257" y="28863"/>
                </a:lnTo>
                <a:lnTo>
                  <a:pt x="257" y="28914"/>
                </a:lnTo>
                <a:lnTo>
                  <a:pt x="257" y="28954"/>
                </a:lnTo>
                <a:lnTo>
                  <a:pt x="257" y="28989"/>
                </a:lnTo>
                <a:cubicBezTo>
                  <a:pt x="257" y="29021"/>
                  <a:pt x="257" y="29052"/>
                  <a:pt x="258" y="29084"/>
                </a:cubicBezTo>
                <a:cubicBezTo>
                  <a:pt x="260" y="29093"/>
                  <a:pt x="260" y="29105"/>
                  <a:pt x="260" y="29114"/>
                </a:cubicBezTo>
                <a:cubicBezTo>
                  <a:pt x="260" y="29132"/>
                  <a:pt x="261" y="29147"/>
                  <a:pt x="261" y="29164"/>
                </a:cubicBezTo>
                <a:cubicBezTo>
                  <a:pt x="262" y="29210"/>
                  <a:pt x="263" y="29257"/>
                  <a:pt x="266" y="29302"/>
                </a:cubicBezTo>
                <a:cubicBezTo>
                  <a:pt x="266" y="29311"/>
                  <a:pt x="267" y="29322"/>
                  <a:pt x="267" y="29331"/>
                </a:cubicBezTo>
                <a:cubicBezTo>
                  <a:pt x="267" y="29351"/>
                  <a:pt x="268" y="29369"/>
                  <a:pt x="270" y="29389"/>
                </a:cubicBezTo>
                <a:cubicBezTo>
                  <a:pt x="271" y="29401"/>
                  <a:pt x="271" y="29414"/>
                  <a:pt x="273" y="29425"/>
                </a:cubicBezTo>
                <a:cubicBezTo>
                  <a:pt x="274" y="29448"/>
                  <a:pt x="277" y="29473"/>
                  <a:pt x="278" y="29497"/>
                </a:cubicBezTo>
                <a:cubicBezTo>
                  <a:pt x="278" y="29510"/>
                  <a:pt x="279" y="29521"/>
                  <a:pt x="281" y="29534"/>
                </a:cubicBezTo>
                <a:cubicBezTo>
                  <a:pt x="282" y="29551"/>
                  <a:pt x="284" y="29570"/>
                  <a:pt x="286" y="29588"/>
                </a:cubicBezTo>
                <a:cubicBezTo>
                  <a:pt x="287" y="29603"/>
                  <a:pt x="288" y="29615"/>
                  <a:pt x="289" y="29630"/>
                </a:cubicBezTo>
                <a:cubicBezTo>
                  <a:pt x="291" y="29645"/>
                  <a:pt x="293" y="29660"/>
                  <a:pt x="294" y="29676"/>
                </a:cubicBezTo>
                <a:cubicBezTo>
                  <a:pt x="294" y="29680"/>
                  <a:pt x="297" y="29684"/>
                  <a:pt x="297" y="29687"/>
                </a:cubicBezTo>
                <a:cubicBezTo>
                  <a:pt x="298" y="29701"/>
                  <a:pt x="299" y="29712"/>
                  <a:pt x="300" y="29725"/>
                </a:cubicBezTo>
                <a:cubicBezTo>
                  <a:pt x="302" y="29732"/>
                  <a:pt x="302" y="29739"/>
                  <a:pt x="303" y="29746"/>
                </a:cubicBezTo>
                <a:cubicBezTo>
                  <a:pt x="307" y="29781"/>
                  <a:pt x="312" y="29816"/>
                  <a:pt x="317" y="29852"/>
                </a:cubicBezTo>
                <a:cubicBezTo>
                  <a:pt x="320" y="29867"/>
                  <a:pt x="323" y="29881"/>
                  <a:pt x="325" y="29896"/>
                </a:cubicBezTo>
                <a:cubicBezTo>
                  <a:pt x="326" y="29906"/>
                  <a:pt x="329" y="29916"/>
                  <a:pt x="330" y="29926"/>
                </a:cubicBezTo>
                <a:cubicBezTo>
                  <a:pt x="331" y="29936"/>
                  <a:pt x="334" y="29946"/>
                  <a:pt x="335" y="29956"/>
                </a:cubicBezTo>
                <a:cubicBezTo>
                  <a:pt x="338" y="29967"/>
                  <a:pt x="339" y="29978"/>
                  <a:pt x="341" y="29990"/>
                </a:cubicBezTo>
                <a:cubicBezTo>
                  <a:pt x="345" y="30000"/>
                  <a:pt x="346" y="30011"/>
                  <a:pt x="349" y="30021"/>
                </a:cubicBezTo>
                <a:cubicBezTo>
                  <a:pt x="354" y="30046"/>
                  <a:pt x="359" y="30069"/>
                  <a:pt x="364" y="30093"/>
                </a:cubicBezTo>
                <a:lnTo>
                  <a:pt x="372" y="30124"/>
                </a:lnTo>
                <a:cubicBezTo>
                  <a:pt x="372" y="30125"/>
                  <a:pt x="373" y="30129"/>
                  <a:pt x="373" y="30130"/>
                </a:cubicBezTo>
                <a:lnTo>
                  <a:pt x="381" y="30161"/>
                </a:lnTo>
                <a:cubicBezTo>
                  <a:pt x="383" y="30172"/>
                  <a:pt x="387" y="30184"/>
                  <a:pt x="390" y="30194"/>
                </a:cubicBezTo>
                <a:lnTo>
                  <a:pt x="398" y="30223"/>
                </a:lnTo>
                <a:lnTo>
                  <a:pt x="409" y="30261"/>
                </a:lnTo>
                <a:cubicBezTo>
                  <a:pt x="413" y="30276"/>
                  <a:pt x="419" y="30290"/>
                  <a:pt x="423" y="30303"/>
                </a:cubicBezTo>
                <a:cubicBezTo>
                  <a:pt x="424" y="30306"/>
                  <a:pt x="424" y="30308"/>
                  <a:pt x="425" y="30311"/>
                </a:cubicBezTo>
                <a:cubicBezTo>
                  <a:pt x="429" y="30324"/>
                  <a:pt x="433" y="30338"/>
                  <a:pt x="439" y="30353"/>
                </a:cubicBezTo>
                <a:cubicBezTo>
                  <a:pt x="443" y="30367"/>
                  <a:pt x="448" y="30381"/>
                  <a:pt x="453" y="30396"/>
                </a:cubicBezTo>
                <a:cubicBezTo>
                  <a:pt x="456" y="30405"/>
                  <a:pt x="459" y="30416"/>
                  <a:pt x="464" y="30424"/>
                </a:cubicBezTo>
                <a:cubicBezTo>
                  <a:pt x="467" y="30437"/>
                  <a:pt x="470" y="30447"/>
                  <a:pt x="475" y="30457"/>
                </a:cubicBezTo>
                <a:cubicBezTo>
                  <a:pt x="480" y="30468"/>
                  <a:pt x="484" y="30478"/>
                  <a:pt x="488" y="30489"/>
                </a:cubicBezTo>
                <a:cubicBezTo>
                  <a:pt x="492" y="30499"/>
                  <a:pt x="497" y="30510"/>
                  <a:pt x="501" y="30520"/>
                </a:cubicBezTo>
                <a:cubicBezTo>
                  <a:pt x="506" y="30531"/>
                  <a:pt x="511" y="30542"/>
                  <a:pt x="516" y="30552"/>
                </a:cubicBezTo>
                <a:cubicBezTo>
                  <a:pt x="519" y="30563"/>
                  <a:pt x="524" y="30572"/>
                  <a:pt x="528" y="30583"/>
                </a:cubicBezTo>
                <a:cubicBezTo>
                  <a:pt x="531" y="30590"/>
                  <a:pt x="535" y="30598"/>
                  <a:pt x="539" y="30606"/>
                </a:cubicBezTo>
                <a:cubicBezTo>
                  <a:pt x="542" y="30611"/>
                  <a:pt x="543" y="30615"/>
                  <a:pt x="545" y="30620"/>
                </a:cubicBezTo>
                <a:cubicBezTo>
                  <a:pt x="552" y="30635"/>
                  <a:pt x="560" y="30651"/>
                  <a:pt x="568" y="30666"/>
                </a:cubicBezTo>
                <a:cubicBezTo>
                  <a:pt x="587" y="30704"/>
                  <a:pt x="608" y="30741"/>
                  <a:pt x="631" y="30779"/>
                </a:cubicBezTo>
                <a:cubicBezTo>
                  <a:pt x="634" y="30787"/>
                  <a:pt x="639" y="30794"/>
                  <a:pt x="643" y="30802"/>
                </a:cubicBezTo>
                <a:cubicBezTo>
                  <a:pt x="670" y="30846"/>
                  <a:pt x="699" y="30891"/>
                  <a:pt x="731" y="30932"/>
                </a:cubicBezTo>
                <a:cubicBezTo>
                  <a:pt x="733" y="30937"/>
                  <a:pt x="737" y="30941"/>
                  <a:pt x="741" y="30946"/>
                </a:cubicBezTo>
                <a:lnTo>
                  <a:pt x="757" y="30966"/>
                </a:lnTo>
                <a:cubicBezTo>
                  <a:pt x="763" y="30975"/>
                  <a:pt x="772" y="30983"/>
                  <a:pt x="778" y="30992"/>
                </a:cubicBezTo>
                <a:cubicBezTo>
                  <a:pt x="810" y="31034"/>
                  <a:pt x="846" y="31074"/>
                  <a:pt x="883" y="31113"/>
                </a:cubicBezTo>
                <a:cubicBezTo>
                  <a:pt x="888" y="31120"/>
                  <a:pt x="894" y="31126"/>
                  <a:pt x="900" y="31132"/>
                </a:cubicBezTo>
                <a:cubicBezTo>
                  <a:pt x="915" y="31147"/>
                  <a:pt x="930" y="31163"/>
                  <a:pt x="946" y="31178"/>
                </a:cubicBezTo>
                <a:cubicBezTo>
                  <a:pt x="954" y="31184"/>
                  <a:pt x="960" y="31190"/>
                  <a:pt x="967" y="31197"/>
                </a:cubicBezTo>
                <a:cubicBezTo>
                  <a:pt x="993" y="31221"/>
                  <a:pt x="1020" y="31244"/>
                  <a:pt x="1048" y="31268"/>
                </a:cubicBezTo>
                <a:cubicBezTo>
                  <a:pt x="1053" y="31272"/>
                  <a:pt x="1060" y="31277"/>
                  <a:pt x="1066" y="31282"/>
                </a:cubicBezTo>
                <a:cubicBezTo>
                  <a:pt x="1074" y="31288"/>
                  <a:pt x="1081" y="31294"/>
                  <a:pt x="1088" y="31300"/>
                </a:cubicBezTo>
                <a:cubicBezTo>
                  <a:pt x="1102" y="31311"/>
                  <a:pt x="1118" y="31324"/>
                  <a:pt x="1134" y="31335"/>
                </a:cubicBezTo>
                <a:cubicBezTo>
                  <a:pt x="1140" y="31341"/>
                  <a:pt x="1147" y="31345"/>
                  <a:pt x="1154" y="31350"/>
                </a:cubicBezTo>
                <a:cubicBezTo>
                  <a:pt x="1187" y="31374"/>
                  <a:pt x="1222" y="31398"/>
                  <a:pt x="1259" y="31421"/>
                </a:cubicBezTo>
                <a:cubicBezTo>
                  <a:pt x="1267" y="31425"/>
                  <a:pt x="1274" y="31430"/>
                  <a:pt x="1281" y="31435"/>
                </a:cubicBezTo>
                <a:cubicBezTo>
                  <a:pt x="1290" y="31441"/>
                  <a:pt x="1300" y="31446"/>
                  <a:pt x="1309" y="31451"/>
                </a:cubicBezTo>
                <a:cubicBezTo>
                  <a:pt x="1320" y="31458"/>
                  <a:pt x="1331" y="31465"/>
                  <a:pt x="1341" y="31471"/>
                </a:cubicBezTo>
                <a:cubicBezTo>
                  <a:pt x="1350" y="31476"/>
                  <a:pt x="1358" y="31482"/>
                  <a:pt x="1367" y="31486"/>
                </a:cubicBezTo>
                <a:cubicBezTo>
                  <a:pt x="1373" y="31489"/>
                  <a:pt x="1379" y="31493"/>
                  <a:pt x="1387" y="31497"/>
                </a:cubicBezTo>
                <a:cubicBezTo>
                  <a:pt x="1415" y="31512"/>
                  <a:pt x="1443" y="31525"/>
                  <a:pt x="1472" y="31540"/>
                </a:cubicBezTo>
                <a:cubicBezTo>
                  <a:pt x="1481" y="31545"/>
                  <a:pt x="1491" y="31550"/>
                  <a:pt x="1501" y="31555"/>
                </a:cubicBezTo>
                <a:cubicBezTo>
                  <a:pt x="1519" y="31564"/>
                  <a:pt x="1538" y="31572"/>
                  <a:pt x="1555" y="31581"/>
                </a:cubicBezTo>
                <a:cubicBezTo>
                  <a:pt x="1569" y="31586"/>
                  <a:pt x="1582" y="31592"/>
                  <a:pt x="1595" y="31597"/>
                </a:cubicBezTo>
                <a:cubicBezTo>
                  <a:pt x="1602" y="31602"/>
                  <a:pt x="1612" y="31604"/>
                  <a:pt x="1619" y="31608"/>
                </a:cubicBezTo>
                <a:cubicBezTo>
                  <a:pt x="1622" y="31609"/>
                  <a:pt x="1623" y="31609"/>
                  <a:pt x="1626" y="31611"/>
                </a:cubicBezTo>
                <a:lnTo>
                  <a:pt x="1685" y="31634"/>
                </a:lnTo>
                <a:cubicBezTo>
                  <a:pt x="1695" y="31638"/>
                  <a:pt x="1707" y="31642"/>
                  <a:pt x="1717" y="31645"/>
                </a:cubicBezTo>
                <a:cubicBezTo>
                  <a:pt x="1736" y="31653"/>
                  <a:pt x="1753" y="31659"/>
                  <a:pt x="1771" y="31665"/>
                </a:cubicBezTo>
                <a:cubicBezTo>
                  <a:pt x="1781" y="31668"/>
                  <a:pt x="1791" y="31672"/>
                  <a:pt x="1802" y="31676"/>
                </a:cubicBezTo>
                <a:cubicBezTo>
                  <a:pt x="1821" y="31682"/>
                  <a:pt x="1840" y="31689"/>
                  <a:pt x="1859" y="31696"/>
                </a:cubicBezTo>
                <a:cubicBezTo>
                  <a:pt x="1867" y="31698"/>
                  <a:pt x="1873" y="31700"/>
                  <a:pt x="1879" y="31702"/>
                </a:cubicBezTo>
                <a:cubicBezTo>
                  <a:pt x="1890" y="31706"/>
                  <a:pt x="1901" y="31708"/>
                  <a:pt x="1914" y="31712"/>
                </a:cubicBezTo>
                <a:cubicBezTo>
                  <a:pt x="1916" y="31712"/>
                  <a:pt x="1917" y="31713"/>
                  <a:pt x="1920" y="31713"/>
                </a:cubicBezTo>
                <a:cubicBezTo>
                  <a:pt x="1934" y="31717"/>
                  <a:pt x="1947" y="31722"/>
                  <a:pt x="1962" y="31726"/>
                </a:cubicBezTo>
                <a:cubicBezTo>
                  <a:pt x="1968" y="31728"/>
                  <a:pt x="1976" y="31731"/>
                  <a:pt x="1982" y="31732"/>
                </a:cubicBezTo>
                <a:cubicBezTo>
                  <a:pt x="1987" y="31733"/>
                  <a:pt x="1989" y="31733"/>
                  <a:pt x="1993" y="31734"/>
                </a:cubicBezTo>
                <a:lnTo>
                  <a:pt x="1995" y="31734"/>
                </a:lnTo>
                <a:cubicBezTo>
                  <a:pt x="2007" y="31737"/>
                  <a:pt x="2019" y="31741"/>
                  <a:pt x="2030" y="31744"/>
                </a:cubicBezTo>
                <a:cubicBezTo>
                  <a:pt x="2056" y="31750"/>
                  <a:pt x="2081" y="31757"/>
                  <a:pt x="2107" y="31763"/>
                </a:cubicBezTo>
                <a:cubicBezTo>
                  <a:pt x="2119" y="31765"/>
                  <a:pt x="2133" y="31770"/>
                  <a:pt x="2145" y="31773"/>
                </a:cubicBezTo>
                <a:cubicBezTo>
                  <a:pt x="2157" y="31775"/>
                  <a:pt x="2170" y="31778"/>
                  <a:pt x="2182" y="31780"/>
                </a:cubicBezTo>
                <a:cubicBezTo>
                  <a:pt x="2186" y="31781"/>
                  <a:pt x="2188" y="31781"/>
                  <a:pt x="2192" y="31783"/>
                </a:cubicBezTo>
                <a:cubicBezTo>
                  <a:pt x="2203" y="31784"/>
                  <a:pt x="2213" y="31786"/>
                  <a:pt x="2225" y="31789"/>
                </a:cubicBezTo>
                <a:cubicBezTo>
                  <a:pt x="2251" y="31795"/>
                  <a:pt x="2279" y="31800"/>
                  <a:pt x="2306" y="31805"/>
                </a:cubicBezTo>
                <a:cubicBezTo>
                  <a:pt x="2321" y="31807"/>
                  <a:pt x="2333" y="31810"/>
                  <a:pt x="2348" y="31812"/>
                </a:cubicBezTo>
                <a:cubicBezTo>
                  <a:pt x="2375" y="31818"/>
                  <a:pt x="2404" y="31822"/>
                  <a:pt x="2432" y="31827"/>
                </a:cubicBezTo>
                <a:cubicBezTo>
                  <a:pt x="2447" y="31830"/>
                  <a:pt x="2463" y="31832"/>
                  <a:pt x="2478" y="31835"/>
                </a:cubicBezTo>
                <a:cubicBezTo>
                  <a:pt x="2488" y="31836"/>
                  <a:pt x="2498" y="31837"/>
                  <a:pt x="2509" y="31839"/>
                </a:cubicBezTo>
                <a:cubicBezTo>
                  <a:pt x="2528" y="31843"/>
                  <a:pt x="2550" y="31846"/>
                  <a:pt x="2571" y="31848"/>
                </a:cubicBezTo>
                <a:cubicBezTo>
                  <a:pt x="2598" y="31852"/>
                  <a:pt x="2625" y="31856"/>
                  <a:pt x="2653" y="31858"/>
                </a:cubicBezTo>
                <a:cubicBezTo>
                  <a:pt x="2682" y="31863"/>
                  <a:pt x="2711" y="31867"/>
                  <a:pt x="2741" y="31869"/>
                </a:cubicBezTo>
                <a:cubicBezTo>
                  <a:pt x="2781" y="31873"/>
                  <a:pt x="2821" y="31877"/>
                  <a:pt x="2862" y="31879"/>
                </a:cubicBezTo>
                <a:cubicBezTo>
                  <a:pt x="2876" y="31880"/>
                  <a:pt x="2889" y="31880"/>
                  <a:pt x="2902" y="31882"/>
                </a:cubicBezTo>
                <a:cubicBezTo>
                  <a:pt x="2915" y="31883"/>
                  <a:pt x="2928" y="31883"/>
                  <a:pt x="2941" y="31884"/>
                </a:cubicBezTo>
                <a:cubicBezTo>
                  <a:pt x="2956" y="31886"/>
                  <a:pt x="2971" y="31886"/>
                  <a:pt x="2987" y="31888"/>
                </a:cubicBezTo>
                <a:cubicBezTo>
                  <a:pt x="3012" y="31889"/>
                  <a:pt x="3038" y="31890"/>
                  <a:pt x="3064" y="31891"/>
                </a:cubicBezTo>
                <a:cubicBezTo>
                  <a:pt x="3076" y="31891"/>
                  <a:pt x="3090" y="31893"/>
                  <a:pt x="3103" y="31893"/>
                </a:cubicBezTo>
                <a:cubicBezTo>
                  <a:pt x="3165" y="31895"/>
                  <a:pt x="3230" y="31898"/>
                  <a:pt x="3296" y="31899"/>
                </a:cubicBezTo>
                <a:cubicBezTo>
                  <a:pt x="3311" y="31900"/>
                  <a:pt x="3327" y="31900"/>
                  <a:pt x="3343" y="31900"/>
                </a:cubicBezTo>
                <a:lnTo>
                  <a:pt x="3460" y="31900"/>
                </a:lnTo>
                <a:cubicBezTo>
                  <a:pt x="3557" y="31900"/>
                  <a:pt x="3669" y="31900"/>
                  <a:pt x="3797" y="31902"/>
                </a:cubicBezTo>
                <a:lnTo>
                  <a:pt x="3827" y="31902"/>
                </a:lnTo>
                <a:cubicBezTo>
                  <a:pt x="3868" y="31903"/>
                  <a:pt x="3909" y="31903"/>
                  <a:pt x="3952" y="31903"/>
                </a:cubicBezTo>
                <a:lnTo>
                  <a:pt x="4010" y="31903"/>
                </a:lnTo>
                <a:cubicBezTo>
                  <a:pt x="4051" y="31904"/>
                  <a:pt x="4096" y="31904"/>
                  <a:pt x="4140" y="31904"/>
                </a:cubicBezTo>
                <a:lnTo>
                  <a:pt x="4263" y="31904"/>
                </a:lnTo>
                <a:cubicBezTo>
                  <a:pt x="4290" y="31905"/>
                  <a:pt x="4318" y="31905"/>
                  <a:pt x="4345" y="31905"/>
                </a:cubicBezTo>
                <a:lnTo>
                  <a:pt x="4449" y="31905"/>
                </a:lnTo>
                <a:cubicBezTo>
                  <a:pt x="4474" y="31907"/>
                  <a:pt x="4501" y="31907"/>
                  <a:pt x="4527" y="31907"/>
                </a:cubicBezTo>
                <a:cubicBezTo>
                  <a:pt x="4585" y="31907"/>
                  <a:pt x="4642" y="31908"/>
                  <a:pt x="4703" y="31908"/>
                </a:cubicBezTo>
                <a:cubicBezTo>
                  <a:pt x="4734" y="31908"/>
                  <a:pt x="4765" y="31910"/>
                  <a:pt x="4798" y="31910"/>
                </a:cubicBezTo>
                <a:cubicBezTo>
                  <a:pt x="4876" y="31911"/>
                  <a:pt x="4958" y="31911"/>
                  <a:pt x="5039" y="31913"/>
                </a:cubicBezTo>
                <a:cubicBezTo>
                  <a:pt x="5075" y="31913"/>
                  <a:pt x="5114" y="31914"/>
                  <a:pt x="5151" y="31914"/>
                </a:cubicBezTo>
                <a:lnTo>
                  <a:pt x="5272" y="31914"/>
                </a:lnTo>
                <a:cubicBezTo>
                  <a:pt x="5302" y="31914"/>
                  <a:pt x="5331" y="31915"/>
                  <a:pt x="5363" y="31915"/>
                </a:cubicBezTo>
                <a:lnTo>
                  <a:pt x="5367" y="31915"/>
                </a:lnTo>
                <a:cubicBezTo>
                  <a:pt x="5399" y="31916"/>
                  <a:pt x="5433" y="31916"/>
                  <a:pt x="5465" y="31916"/>
                </a:cubicBezTo>
                <a:cubicBezTo>
                  <a:pt x="5486" y="31918"/>
                  <a:pt x="5508" y="31918"/>
                  <a:pt x="5529" y="31918"/>
                </a:cubicBezTo>
                <a:lnTo>
                  <a:pt x="5585" y="31918"/>
                </a:lnTo>
                <a:cubicBezTo>
                  <a:pt x="5622" y="31918"/>
                  <a:pt x="5660" y="31919"/>
                  <a:pt x="5699" y="31919"/>
                </a:cubicBezTo>
                <a:lnTo>
                  <a:pt x="5715" y="31919"/>
                </a:lnTo>
                <a:cubicBezTo>
                  <a:pt x="5748" y="31919"/>
                  <a:pt x="5782" y="31920"/>
                  <a:pt x="5815" y="31920"/>
                </a:cubicBezTo>
                <a:lnTo>
                  <a:pt x="5819" y="31920"/>
                </a:lnTo>
                <a:cubicBezTo>
                  <a:pt x="5852" y="31920"/>
                  <a:pt x="5888" y="31921"/>
                  <a:pt x="5923" y="31921"/>
                </a:cubicBezTo>
                <a:lnTo>
                  <a:pt x="5931" y="31921"/>
                </a:lnTo>
                <a:cubicBezTo>
                  <a:pt x="5988" y="31921"/>
                  <a:pt x="6045" y="31923"/>
                  <a:pt x="6103" y="31923"/>
                </a:cubicBezTo>
                <a:cubicBezTo>
                  <a:pt x="6163" y="31924"/>
                  <a:pt x="6224" y="31924"/>
                  <a:pt x="6286" y="31925"/>
                </a:cubicBezTo>
                <a:lnTo>
                  <a:pt x="6358" y="31925"/>
                </a:lnTo>
                <a:cubicBezTo>
                  <a:pt x="6379" y="31926"/>
                  <a:pt x="6400" y="31926"/>
                  <a:pt x="6421" y="31926"/>
                </a:cubicBezTo>
                <a:cubicBezTo>
                  <a:pt x="6464" y="31926"/>
                  <a:pt x="6506" y="31928"/>
                  <a:pt x="6549" y="31928"/>
                </a:cubicBezTo>
                <a:cubicBezTo>
                  <a:pt x="6591" y="31928"/>
                  <a:pt x="6633" y="31929"/>
                  <a:pt x="6676" y="31929"/>
                </a:cubicBezTo>
                <a:cubicBezTo>
                  <a:pt x="6701" y="31930"/>
                  <a:pt x="6727" y="31930"/>
                  <a:pt x="6751" y="31930"/>
                </a:cubicBezTo>
                <a:cubicBezTo>
                  <a:pt x="6776" y="31931"/>
                  <a:pt x="6801" y="31931"/>
                  <a:pt x="6826" y="31931"/>
                </a:cubicBezTo>
                <a:cubicBezTo>
                  <a:pt x="7129" y="31936"/>
                  <a:pt x="7444" y="31940"/>
                  <a:pt x="7773" y="31944"/>
                </a:cubicBezTo>
                <a:cubicBezTo>
                  <a:pt x="7845" y="31945"/>
                  <a:pt x="7917" y="31945"/>
                  <a:pt x="7990" y="31946"/>
                </a:cubicBezTo>
                <a:cubicBezTo>
                  <a:pt x="8087" y="31947"/>
                  <a:pt x="8185" y="31949"/>
                  <a:pt x="8284" y="31950"/>
                </a:cubicBezTo>
                <a:cubicBezTo>
                  <a:pt x="8357" y="31951"/>
                  <a:pt x="8432" y="31951"/>
                  <a:pt x="8508" y="31952"/>
                </a:cubicBezTo>
                <a:cubicBezTo>
                  <a:pt x="8634" y="31954"/>
                  <a:pt x="8760" y="31955"/>
                  <a:pt x="8890" y="31956"/>
                </a:cubicBezTo>
                <a:cubicBezTo>
                  <a:pt x="8930" y="31956"/>
                  <a:pt x="8968" y="31958"/>
                  <a:pt x="9008" y="31958"/>
                </a:cubicBezTo>
                <a:cubicBezTo>
                  <a:pt x="9081" y="31960"/>
                  <a:pt x="9152" y="31960"/>
                  <a:pt x="9225" y="31961"/>
                </a:cubicBezTo>
                <a:cubicBezTo>
                  <a:pt x="9270" y="31961"/>
                  <a:pt x="9314" y="31962"/>
                  <a:pt x="9359" y="31962"/>
                </a:cubicBezTo>
                <a:lnTo>
                  <a:pt x="9384" y="31962"/>
                </a:lnTo>
                <a:cubicBezTo>
                  <a:pt x="9427" y="31962"/>
                  <a:pt x="9473" y="31963"/>
                  <a:pt x="9517" y="31963"/>
                </a:cubicBezTo>
                <a:cubicBezTo>
                  <a:pt x="9631" y="31965"/>
                  <a:pt x="9746" y="31966"/>
                  <a:pt x="9862" y="31967"/>
                </a:cubicBezTo>
                <a:cubicBezTo>
                  <a:pt x="9914" y="31967"/>
                  <a:pt x="9965" y="31968"/>
                  <a:pt x="10017" y="31968"/>
                </a:cubicBezTo>
                <a:cubicBezTo>
                  <a:pt x="10078" y="31970"/>
                  <a:pt x="10140" y="31970"/>
                  <a:pt x="10201" y="31971"/>
                </a:cubicBezTo>
                <a:cubicBezTo>
                  <a:pt x="10243" y="31971"/>
                  <a:pt x="10285" y="31972"/>
                  <a:pt x="10326" y="31972"/>
                </a:cubicBezTo>
                <a:cubicBezTo>
                  <a:pt x="10360" y="31972"/>
                  <a:pt x="10391" y="31973"/>
                  <a:pt x="10423" y="31973"/>
                </a:cubicBezTo>
                <a:cubicBezTo>
                  <a:pt x="10472" y="31973"/>
                  <a:pt x="10523" y="31975"/>
                  <a:pt x="10572" y="31975"/>
                </a:cubicBezTo>
                <a:cubicBezTo>
                  <a:pt x="10606" y="31975"/>
                  <a:pt x="10642" y="31976"/>
                  <a:pt x="10675" y="31976"/>
                </a:cubicBezTo>
                <a:cubicBezTo>
                  <a:pt x="10721" y="31976"/>
                  <a:pt x="10765" y="31977"/>
                  <a:pt x="10810" y="31977"/>
                </a:cubicBezTo>
                <a:cubicBezTo>
                  <a:pt x="10952" y="31978"/>
                  <a:pt x="11096" y="31982"/>
                  <a:pt x="11240" y="31983"/>
                </a:cubicBezTo>
                <a:cubicBezTo>
                  <a:pt x="11327" y="31983"/>
                  <a:pt x="11415" y="31984"/>
                  <a:pt x="11503" y="31986"/>
                </a:cubicBezTo>
                <a:lnTo>
                  <a:pt x="11529" y="31986"/>
                </a:lnTo>
                <a:cubicBezTo>
                  <a:pt x="11577" y="31986"/>
                  <a:pt x="11625" y="31987"/>
                  <a:pt x="11673" y="31987"/>
                </a:cubicBezTo>
                <a:cubicBezTo>
                  <a:pt x="11787" y="31988"/>
                  <a:pt x="11903" y="31989"/>
                  <a:pt x="12017" y="31991"/>
                </a:cubicBezTo>
                <a:cubicBezTo>
                  <a:pt x="12192" y="31993"/>
                  <a:pt x="12366" y="31994"/>
                  <a:pt x="12541" y="31997"/>
                </a:cubicBezTo>
                <a:cubicBezTo>
                  <a:pt x="12774" y="31999"/>
                  <a:pt x="13011" y="32002"/>
                  <a:pt x="13247" y="32005"/>
                </a:cubicBezTo>
                <a:lnTo>
                  <a:pt x="13603" y="32009"/>
                </a:lnTo>
                <a:cubicBezTo>
                  <a:pt x="13672" y="32010"/>
                  <a:pt x="13740" y="32010"/>
                  <a:pt x="13810" y="32012"/>
                </a:cubicBezTo>
                <a:cubicBezTo>
                  <a:pt x="14039" y="32014"/>
                  <a:pt x="14269" y="32015"/>
                  <a:pt x="14500" y="32018"/>
                </a:cubicBezTo>
                <a:cubicBezTo>
                  <a:pt x="14860" y="32022"/>
                  <a:pt x="15221" y="32024"/>
                  <a:pt x="15584" y="32029"/>
                </a:cubicBezTo>
                <a:cubicBezTo>
                  <a:pt x="15644" y="32029"/>
                  <a:pt x="15705" y="32030"/>
                  <a:pt x="15765" y="32030"/>
                </a:cubicBezTo>
                <a:cubicBezTo>
                  <a:pt x="15826" y="32030"/>
                  <a:pt x="15887" y="32031"/>
                  <a:pt x="15947" y="32031"/>
                </a:cubicBezTo>
                <a:cubicBezTo>
                  <a:pt x="16007" y="32031"/>
                  <a:pt x="16068" y="32033"/>
                  <a:pt x="16128" y="32033"/>
                </a:cubicBezTo>
                <a:cubicBezTo>
                  <a:pt x="16239" y="32034"/>
                  <a:pt x="16352" y="32034"/>
                  <a:pt x="16463" y="32035"/>
                </a:cubicBezTo>
                <a:cubicBezTo>
                  <a:pt x="16593" y="32035"/>
                  <a:pt x="16723" y="32036"/>
                  <a:pt x="16853" y="32038"/>
                </a:cubicBezTo>
                <a:cubicBezTo>
                  <a:pt x="16927" y="32038"/>
                  <a:pt x="17002" y="32039"/>
                  <a:pt x="17077" y="32039"/>
                </a:cubicBezTo>
                <a:cubicBezTo>
                  <a:pt x="17146" y="32039"/>
                  <a:pt x="17214" y="32040"/>
                  <a:pt x="17282" y="32040"/>
                </a:cubicBezTo>
                <a:cubicBezTo>
                  <a:pt x="17622" y="32043"/>
                  <a:pt x="17961" y="32045"/>
                  <a:pt x="18300" y="32048"/>
                </a:cubicBezTo>
                <a:cubicBezTo>
                  <a:pt x="18358" y="32048"/>
                  <a:pt x="18416" y="32049"/>
                  <a:pt x="18474" y="32049"/>
                </a:cubicBezTo>
                <a:cubicBezTo>
                  <a:pt x="18525" y="32049"/>
                  <a:pt x="18575" y="32050"/>
                  <a:pt x="18624" y="32050"/>
                </a:cubicBezTo>
                <a:lnTo>
                  <a:pt x="18671" y="32050"/>
                </a:lnTo>
                <a:cubicBezTo>
                  <a:pt x="18775" y="32050"/>
                  <a:pt x="18878" y="32050"/>
                  <a:pt x="18979" y="32051"/>
                </a:cubicBezTo>
                <a:cubicBezTo>
                  <a:pt x="19245" y="32054"/>
                  <a:pt x="19510" y="32055"/>
                  <a:pt x="19772" y="32056"/>
                </a:cubicBezTo>
                <a:cubicBezTo>
                  <a:pt x="19885" y="32056"/>
                  <a:pt x="19997" y="32057"/>
                  <a:pt x="20110" y="32057"/>
                </a:cubicBezTo>
                <a:cubicBezTo>
                  <a:pt x="20258" y="32057"/>
                  <a:pt x="20407" y="32059"/>
                  <a:pt x="20554" y="32059"/>
                </a:cubicBezTo>
                <a:lnTo>
                  <a:pt x="20665" y="32059"/>
                </a:lnTo>
                <a:cubicBezTo>
                  <a:pt x="21136" y="32060"/>
                  <a:pt x="21598" y="32061"/>
                  <a:pt x="22048" y="32061"/>
                </a:cubicBezTo>
                <a:lnTo>
                  <a:pt x="22914" y="32061"/>
                </a:lnTo>
                <a:cubicBezTo>
                  <a:pt x="23043" y="32060"/>
                  <a:pt x="23170" y="32060"/>
                  <a:pt x="23297" y="32060"/>
                </a:cubicBezTo>
                <a:lnTo>
                  <a:pt x="23936" y="32060"/>
                </a:lnTo>
                <a:cubicBezTo>
                  <a:pt x="24029" y="32060"/>
                  <a:pt x="24121" y="32059"/>
                  <a:pt x="24214" y="32059"/>
                </a:cubicBezTo>
                <a:cubicBezTo>
                  <a:pt x="24283" y="32059"/>
                  <a:pt x="24351" y="32057"/>
                  <a:pt x="24419" y="32057"/>
                </a:cubicBezTo>
                <a:lnTo>
                  <a:pt x="24518" y="32057"/>
                </a:lnTo>
                <a:cubicBezTo>
                  <a:pt x="24631" y="32056"/>
                  <a:pt x="24741" y="32056"/>
                  <a:pt x="24851" y="32055"/>
                </a:cubicBezTo>
                <a:lnTo>
                  <a:pt x="24918" y="32055"/>
                </a:lnTo>
                <a:cubicBezTo>
                  <a:pt x="24991" y="32055"/>
                  <a:pt x="25064" y="32055"/>
                  <a:pt x="25137" y="32054"/>
                </a:cubicBezTo>
                <a:cubicBezTo>
                  <a:pt x="25178" y="32054"/>
                  <a:pt x="25217" y="32051"/>
                  <a:pt x="25257" y="32051"/>
                </a:cubicBezTo>
                <a:lnTo>
                  <a:pt x="25317" y="32051"/>
                </a:lnTo>
                <a:cubicBezTo>
                  <a:pt x="25374" y="32051"/>
                  <a:pt x="25431" y="32051"/>
                  <a:pt x="25489" y="32050"/>
                </a:cubicBezTo>
                <a:lnTo>
                  <a:pt x="25493" y="32050"/>
                </a:lnTo>
                <a:cubicBezTo>
                  <a:pt x="25522" y="32050"/>
                  <a:pt x="25551" y="32049"/>
                  <a:pt x="25581" y="32049"/>
                </a:cubicBezTo>
                <a:cubicBezTo>
                  <a:pt x="25629" y="32049"/>
                  <a:pt x="25676" y="32048"/>
                  <a:pt x="25723" y="32048"/>
                </a:cubicBezTo>
                <a:cubicBezTo>
                  <a:pt x="25791" y="32046"/>
                  <a:pt x="25858" y="32046"/>
                  <a:pt x="25925" y="32045"/>
                </a:cubicBezTo>
                <a:cubicBezTo>
                  <a:pt x="25969" y="32045"/>
                  <a:pt x="26014" y="32044"/>
                  <a:pt x="26057" y="32044"/>
                </a:cubicBezTo>
                <a:cubicBezTo>
                  <a:pt x="26093" y="32044"/>
                  <a:pt x="26130" y="32043"/>
                  <a:pt x="26165" y="32043"/>
                </a:cubicBezTo>
                <a:cubicBezTo>
                  <a:pt x="26183" y="32041"/>
                  <a:pt x="26201" y="32041"/>
                  <a:pt x="26219" y="32041"/>
                </a:cubicBezTo>
                <a:cubicBezTo>
                  <a:pt x="26270" y="32040"/>
                  <a:pt x="26319" y="32040"/>
                  <a:pt x="26369" y="32039"/>
                </a:cubicBezTo>
                <a:cubicBezTo>
                  <a:pt x="26406" y="32038"/>
                  <a:pt x="26444" y="32038"/>
                  <a:pt x="26483" y="32036"/>
                </a:cubicBezTo>
                <a:cubicBezTo>
                  <a:pt x="26603" y="32034"/>
                  <a:pt x="26720" y="32031"/>
                  <a:pt x="26833" y="32029"/>
                </a:cubicBezTo>
                <a:lnTo>
                  <a:pt x="26851" y="32029"/>
                </a:lnTo>
                <a:cubicBezTo>
                  <a:pt x="26877" y="32029"/>
                  <a:pt x="26903" y="32027"/>
                  <a:pt x="26928" y="32027"/>
                </a:cubicBezTo>
                <a:cubicBezTo>
                  <a:pt x="26954" y="32027"/>
                  <a:pt x="26980" y="32025"/>
                  <a:pt x="27005" y="32025"/>
                </a:cubicBezTo>
                <a:cubicBezTo>
                  <a:pt x="27038" y="32024"/>
                  <a:pt x="27072" y="32024"/>
                  <a:pt x="27105" y="32023"/>
                </a:cubicBezTo>
                <a:cubicBezTo>
                  <a:pt x="27125" y="32023"/>
                  <a:pt x="27143" y="32022"/>
                  <a:pt x="27164" y="32022"/>
                </a:cubicBezTo>
                <a:cubicBezTo>
                  <a:pt x="27185" y="32022"/>
                  <a:pt x="27205" y="32020"/>
                  <a:pt x="27225" y="32020"/>
                </a:cubicBezTo>
                <a:cubicBezTo>
                  <a:pt x="27236" y="32019"/>
                  <a:pt x="27249" y="32019"/>
                  <a:pt x="27260" y="32019"/>
                </a:cubicBezTo>
                <a:cubicBezTo>
                  <a:pt x="27303" y="32018"/>
                  <a:pt x="27346" y="32017"/>
                  <a:pt x="27388" y="32015"/>
                </a:cubicBezTo>
                <a:cubicBezTo>
                  <a:pt x="27403" y="32015"/>
                  <a:pt x="27419" y="32014"/>
                  <a:pt x="27435" y="32014"/>
                </a:cubicBezTo>
                <a:cubicBezTo>
                  <a:pt x="27459" y="32013"/>
                  <a:pt x="27481" y="32013"/>
                  <a:pt x="27502" y="32012"/>
                </a:cubicBezTo>
                <a:cubicBezTo>
                  <a:pt x="27537" y="32012"/>
                  <a:pt x="27568" y="32010"/>
                  <a:pt x="27601" y="32009"/>
                </a:cubicBezTo>
                <a:cubicBezTo>
                  <a:pt x="27612" y="32009"/>
                  <a:pt x="27625" y="32008"/>
                  <a:pt x="27636" y="32008"/>
                </a:cubicBezTo>
                <a:cubicBezTo>
                  <a:pt x="27689" y="32007"/>
                  <a:pt x="27742" y="32003"/>
                  <a:pt x="27793" y="32002"/>
                </a:cubicBezTo>
                <a:cubicBezTo>
                  <a:pt x="27927" y="31997"/>
                  <a:pt x="28054" y="31992"/>
                  <a:pt x="28171" y="31986"/>
                </a:cubicBezTo>
                <a:cubicBezTo>
                  <a:pt x="28199" y="31984"/>
                  <a:pt x="28225" y="31983"/>
                  <a:pt x="28251" y="31982"/>
                </a:cubicBezTo>
                <a:cubicBezTo>
                  <a:pt x="28263" y="31981"/>
                  <a:pt x="28277" y="31981"/>
                  <a:pt x="28289" y="31978"/>
                </a:cubicBezTo>
                <a:lnTo>
                  <a:pt x="28298" y="31978"/>
                </a:lnTo>
                <a:cubicBezTo>
                  <a:pt x="28308" y="31978"/>
                  <a:pt x="28319" y="31977"/>
                  <a:pt x="28327" y="31977"/>
                </a:cubicBezTo>
                <a:cubicBezTo>
                  <a:pt x="28381" y="31975"/>
                  <a:pt x="28432" y="31971"/>
                  <a:pt x="28481" y="31968"/>
                </a:cubicBezTo>
                <a:cubicBezTo>
                  <a:pt x="28489" y="31968"/>
                  <a:pt x="28499" y="31967"/>
                  <a:pt x="28509" y="31967"/>
                </a:cubicBezTo>
                <a:cubicBezTo>
                  <a:pt x="28519" y="31966"/>
                  <a:pt x="28530" y="31966"/>
                  <a:pt x="28540" y="31965"/>
                </a:cubicBezTo>
                <a:cubicBezTo>
                  <a:pt x="28552" y="31963"/>
                  <a:pt x="28562" y="31963"/>
                  <a:pt x="28575" y="31962"/>
                </a:cubicBezTo>
                <a:cubicBezTo>
                  <a:pt x="28583" y="31961"/>
                  <a:pt x="28593" y="31961"/>
                  <a:pt x="28603" y="31960"/>
                </a:cubicBezTo>
                <a:cubicBezTo>
                  <a:pt x="28623" y="31956"/>
                  <a:pt x="28642" y="31955"/>
                  <a:pt x="28661" y="31954"/>
                </a:cubicBezTo>
                <a:cubicBezTo>
                  <a:pt x="28672" y="31952"/>
                  <a:pt x="28682" y="31952"/>
                  <a:pt x="28693" y="31951"/>
                </a:cubicBezTo>
                <a:cubicBezTo>
                  <a:pt x="28702" y="31950"/>
                  <a:pt x="28710" y="31950"/>
                  <a:pt x="28718" y="31949"/>
                </a:cubicBezTo>
                <a:cubicBezTo>
                  <a:pt x="28722" y="31947"/>
                  <a:pt x="28724" y="31947"/>
                  <a:pt x="28728" y="31947"/>
                </a:cubicBezTo>
                <a:cubicBezTo>
                  <a:pt x="28737" y="31946"/>
                  <a:pt x="28745" y="31946"/>
                  <a:pt x="28754" y="31945"/>
                </a:cubicBezTo>
                <a:cubicBezTo>
                  <a:pt x="28780" y="31942"/>
                  <a:pt x="28805" y="31940"/>
                  <a:pt x="28830" y="31937"/>
                </a:cubicBezTo>
                <a:cubicBezTo>
                  <a:pt x="31264" y="31679"/>
                  <a:pt x="32445" y="30759"/>
                  <a:pt x="32549" y="26929"/>
                </a:cubicBezTo>
                <a:cubicBezTo>
                  <a:pt x="32600" y="25051"/>
                  <a:pt x="32584" y="19937"/>
                  <a:pt x="32569" y="14981"/>
                </a:cubicBezTo>
                <a:cubicBezTo>
                  <a:pt x="32556" y="12079"/>
                  <a:pt x="32542" y="9230"/>
                  <a:pt x="32538" y="7117"/>
                </a:cubicBezTo>
                <a:cubicBezTo>
                  <a:pt x="32535" y="5478"/>
                  <a:pt x="32539" y="4282"/>
                  <a:pt x="32555" y="3844"/>
                </a:cubicBezTo>
                <a:cubicBezTo>
                  <a:pt x="32601" y="2602"/>
                  <a:pt x="32601" y="273"/>
                  <a:pt x="28932" y="118"/>
                </a:cubicBezTo>
                <a:cubicBezTo>
                  <a:pt x="26714" y="24"/>
                  <a:pt x="19523" y="1"/>
                  <a:pt x="13342" y="1"/>
                </a:cubicBezTo>
                <a:close/>
              </a:path>
            </a:pathLst>
          </a:custGeom>
          <a:solidFill>
            <a:schemeClr val="lt2"/>
          </a:solidFill>
          <a:ln>
            <a:noFill/>
          </a:ln>
          <a:effectLst>
            <a:outerShdw dist="114300" dir="27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flipH="1">
            <a:off x="7327568" y="1836306"/>
            <a:ext cx="529059" cy="230319"/>
          </a:xfrm>
          <a:custGeom>
            <a:avLst/>
            <a:gdLst/>
            <a:ahLst/>
            <a:cxnLst/>
            <a:rect l="l" t="t" r="r" b="b"/>
            <a:pathLst>
              <a:path w="9016" h="3925" extrusionOk="0">
                <a:moveTo>
                  <a:pt x="5344" y="0"/>
                </a:moveTo>
                <a:cubicBezTo>
                  <a:pt x="4907" y="0"/>
                  <a:pt x="4470" y="11"/>
                  <a:pt x="4058" y="37"/>
                </a:cubicBezTo>
                <a:cubicBezTo>
                  <a:pt x="1920" y="174"/>
                  <a:pt x="1" y="494"/>
                  <a:pt x="1" y="494"/>
                </a:cubicBezTo>
                <a:cubicBezTo>
                  <a:pt x="1" y="494"/>
                  <a:pt x="482" y="2914"/>
                  <a:pt x="3769" y="3807"/>
                </a:cubicBezTo>
                <a:cubicBezTo>
                  <a:pt x="4066" y="3887"/>
                  <a:pt x="4351" y="3924"/>
                  <a:pt x="4625" y="3924"/>
                </a:cubicBezTo>
                <a:cubicBezTo>
                  <a:pt x="7394" y="3924"/>
                  <a:pt x="9016" y="188"/>
                  <a:pt x="9016" y="188"/>
                </a:cubicBezTo>
                <a:cubicBezTo>
                  <a:pt x="9016" y="188"/>
                  <a:pt x="7178"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flipH="1">
            <a:off x="7210502" y="1712491"/>
            <a:ext cx="1097257" cy="708913"/>
          </a:xfrm>
          <a:custGeom>
            <a:avLst/>
            <a:gdLst/>
            <a:ahLst/>
            <a:cxnLst/>
            <a:rect l="l" t="t" r="r" b="b"/>
            <a:pathLst>
              <a:path w="18699" h="12081" extrusionOk="0">
                <a:moveTo>
                  <a:pt x="9006" y="1"/>
                </a:moveTo>
                <a:lnTo>
                  <a:pt x="9052" y="763"/>
                </a:lnTo>
                <a:lnTo>
                  <a:pt x="9107" y="1685"/>
                </a:lnTo>
                <a:lnTo>
                  <a:pt x="9149" y="2395"/>
                </a:lnTo>
                <a:lnTo>
                  <a:pt x="9172" y="2781"/>
                </a:lnTo>
                <a:lnTo>
                  <a:pt x="8432" y="2878"/>
                </a:lnTo>
                <a:lnTo>
                  <a:pt x="7802" y="2960"/>
                </a:lnTo>
                <a:lnTo>
                  <a:pt x="7406" y="3010"/>
                </a:lnTo>
                <a:lnTo>
                  <a:pt x="7249" y="3031"/>
                </a:lnTo>
                <a:lnTo>
                  <a:pt x="7078" y="3054"/>
                </a:lnTo>
                <a:cubicBezTo>
                  <a:pt x="7078" y="3054"/>
                  <a:pt x="6629" y="3167"/>
                  <a:pt x="6013" y="3394"/>
                </a:cubicBezTo>
                <a:cubicBezTo>
                  <a:pt x="5121" y="3720"/>
                  <a:pt x="3878" y="4284"/>
                  <a:pt x="3154" y="5081"/>
                </a:cubicBezTo>
                <a:cubicBezTo>
                  <a:pt x="2445" y="5859"/>
                  <a:pt x="1186" y="7429"/>
                  <a:pt x="3" y="11735"/>
                </a:cubicBezTo>
                <a:cubicBezTo>
                  <a:pt x="1" y="11737"/>
                  <a:pt x="1" y="11742"/>
                  <a:pt x="0" y="11745"/>
                </a:cubicBezTo>
                <a:cubicBezTo>
                  <a:pt x="5" y="11746"/>
                  <a:pt x="7" y="11746"/>
                  <a:pt x="11" y="11747"/>
                </a:cubicBezTo>
                <a:cubicBezTo>
                  <a:pt x="404" y="11855"/>
                  <a:pt x="889" y="11915"/>
                  <a:pt x="1482" y="11915"/>
                </a:cubicBezTo>
                <a:cubicBezTo>
                  <a:pt x="1959" y="11915"/>
                  <a:pt x="2820" y="11923"/>
                  <a:pt x="3946" y="11936"/>
                </a:cubicBezTo>
                <a:cubicBezTo>
                  <a:pt x="4029" y="11606"/>
                  <a:pt x="4102" y="11314"/>
                  <a:pt x="4160" y="11080"/>
                </a:cubicBezTo>
                <a:cubicBezTo>
                  <a:pt x="4192" y="10954"/>
                  <a:pt x="4220" y="10844"/>
                  <a:pt x="4243" y="10754"/>
                </a:cubicBezTo>
                <a:cubicBezTo>
                  <a:pt x="4288" y="10571"/>
                  <a:pt x="4314" y="10468"/>
                  <a:pt x="4314" y="10468"/>
                </a:cubicBezTo>
                <a:lnTo>
                  <a:pt x="4339" y="11795"/>
                </a:lnTo>
                <a:lnTo>
                  <a:pt x="4342" y="11942"/>
                </a:lnTo>
                <a:cubicBezTo>
                  <a:pt x="7360" y="11977"/>
                  <a:pt x="12006" y="12039"/>
                  <a:pt x="16326" y="12068"/>
                </a:cubicBezTo>
                <a:cubicBezTo>
                  <a:pt x="16822" y="12073"/>
                  <a:pt x="17313" y="12075"/>
                  <a:pt x="17798" y="12078"/>
                </a:cubicBezTo>
                <a:cubicBezTo>
                  <a:pt x="18097" y="12079"/>
                  <a:pt x="18395" y="12080"/>
                  <a:pt x="18688" y="12081"/>
                </a:cubicBezTo>
                <a:lnTo>
                  <a:pt x="18644" y="9391"/>
                </a:lnTo>
                <a:lnTo>
                  <a:pt x="18641" y="9267"/>
                </a:lnTo>
                <a:lnTo>
                  <a:pt x="18635" y="8928"/>
                </a:lnTo>
                <a:cubicBezTo>
                  <a:pt x="18657" y="8919"/>
                  <a:pt x="18677" y="8911"/>
                  <a:pt x="18699" y="8901"/>
                </a:cubicBezTo>
                <a:cubicBezTo>
                  <a:pt x="18652" y="8536"/>
                  <a:pt x="18578" y="8224"/>
                  <a:pt x="18483" y="7950"/>
                </a:cubicBezTo>
                <a:cubicBezTo>
                  <a:pt x="17920" y="6325"/>
                  <a:pt x="16671" y="6033"/>
                  <a:pt x="16574" y="3811"/>
                </a:cubicBezTo>
                <a:cubicBezTo>
                  <a:pt x="16538" y="3791"/>
                  <a:pt x="16500" y="3771"/>
                  <a:pt x="16460" y="3751"/>
                </a:cubicBezTo>
                <a:cubicBezTo>
                  <a:pt x="16329" y="3683"/>
                  <a:pt x="16178" y="3606"/>
                  <a:pt x="16016" y="3524"/>
                </a:cubicBezTo>
                <a:cubicBezTo>
                  <a:pt x="15779" y="3402"/>
                  <a:pt x="15520" y="3271"/>
                  <a:pt x="15272" y="3148"/>
                </a:cubicBezTo>
                <a:lnTo>
                  <a:pt x="15178" y="3101"/>
                </a:lnTo>
                <a:cubicBezTo>
                  <a:pt x="14906" y="2967"/>
                  <a:pt x="14653" y="2840"/>
                  <a:pt x="14460" y="2744"/>
                </a:cubicBezTo>
                <a:cubicBezTo>
                  <a:pt x="14243" y="2637"/>
                  <a:pt x="14103" y="2567"/>
                  <a:pt x="14103" y="2567"/>
                </a:cubicBezTo>
                <a:lnTo>
                  <a:pt x="14061" y="2125"/>
                </a:lnTo>
                <a:lnTo>
                  <a:pt x="14053" y="2058"/>
                </a:lnTo>
                <a:lnTo>
                  <a:pt x="13957" y="1062"/>
                </a:lnTo>
                <a:lnTo>
                  <a:pt x="13890" y="372"/>
                </a:lnTo>
                <a:lnTo>
                  <a:pt x="13885" y="321"/>
                </a:lnTo>
                <a:lnTo>
                  <a:pt x="13880" y="270"/>
                </a:lnTo>
                <a:lnTo>
                  <a:pt x="13858" y="41"/>
                </a:lnTo>
                <a:lnTo>
                  <a:pt x="9006" y="1"/>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flipH="1">
            <a:off x="7483070" y="1712667"/>
            <a:ext cx="296217" cy="123580"/>
          </a:xfrm>
          <a:custGeom>
            <a:avLst/>
            <a:gdLst/>
            <a:ahLst/>
            <a:cxnLst/>
            <a:rect l="l" t="t" r="r" b="b"/>
            <a:pathLst>
              <a:path w="5048" h="2106" extrusionOk="0">
                <a:moveTo>
                  <a:pt x="0" y="0"/>
                </a:moveTo>
                <a:lnTo>
                  <a:pt x="101" y="1685"/>
                </a:lnTo>
                <a:cubicBezTo>
                  <a:pt x="1336" y="2009"/>
                  <a:pt x="2621" y="2106"/>
                  <a:pt x="3712" y="2106"/>
                </a:cubicBezTo>
                <a:cubicBezTo>
                  <a:pt x="4204" y="2106"/>
                  <a:pt x="4656" y="2086"/>
                  <a:pt x="5047" y="2059"/>
                </a:cubicBezTo>
                <a:lnTo>
                  <a:pt x="4852" y="41"/>
                </a:lnTo>
                <a:lnTo>
                  <a:pt x="0" y="0"/>
                </a:ln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flipH="1">
            <a:off x="7107577" y="1848863"/>
            <a:ext cx="947389" cy="572834"/>
          </a:xfrm>
          <a:custGeom>
            <a:avLst/>
            <a:gdLst/>
            <a:ahLst/>
            <a:cxnLst/>
            <a:rect l="l" t="t" r="r" b="b"/>
            <a:pathLst>
              <a:path w="16145" h="9762" extrusionOk="0">
                <a:moveTo>
                  <a:pt x="11092" y="1"/>
                </a:moveTo>
                <a:cubicBezTo>
                  <a:pt x="10777" y="165"/>
                  <a:pt x="10462" y="304"/>
                  <a:pt x="10150" y="423"/>
                </a:cubicBezTo>
                <a:cubicBezTo>
                  <a:pt x="9648" y="613"/>
                  <a:pt x="9153" y="748"/>
                  <a:pt x="8674" y="838"/>
                </a:cubicBezTo>
                <a:cubicBezTo>
                  <a:pt x="8658" y="841"/>
                  <a:pt x="8642" y="845"/>
                  <a:pt x="8625" y="847"/>
                </a:cubicBezTo>
                <a:cubicBezTo>
                  <a:pt x="8610" y="851"/>
                  <a:pt x="8592" y="854"/>
                  <a:pt x="8576" y="857"/>
                </a:cubicBezTo>
                <a:cubicBezTo>
                  <a:pt x="8136" y="935"/>
                  <a:pt x="7710" y="976"/>
                  <a:pt x="7303" y="988"/>
                </a:cubicBezTo>
                <a:cubicBezTo>
                  <a:pt x="7203" y="991"/>
                  <a:pt x="7104" y="993"/>
                  <a:pt x="7007" y="993"/>
                </a:cubicBezTo>
                <a:cubicBezTo>
                  <a:pt x="5788" y="993"/>
                  <a:pt x="4769" y="756"/>
                  <a:pt x="4123" y="555"/>
                </a:cubicBezTo>
                <a:cubicBezTo>
                  <a:pt x="3651" y="408"/>
                  <a:pt x="3380" y="279"/>
                  <a:pt x="3380" y="279"/>
                </a:cubicBezTo>
                <a:cubicBezTo>
                  <a:pt x="2771" y="398"/>
                  <a:pt x="2244" y="535"/>
                  <a:pt x="1778" y="691"/>
                </a:cubicBezTo>
                <a:lnTo>
                  <a:pt x="1702" y="1071"/>
                </a:lnTo>
                <a:lnTo>
                  <a:pt x="30" y="9474"/>
                </a:lnTo>
                <a:lnTo>
                  <a:pt x="1" y="9619"/>
                </a:lnTo>
                <a:lnTo>
                  <a:pt x="32" y="9619"/>
                </a:lnTo>
                <a:cubicBezTo>
                  <a:pt x="3051" y="9654"/>
                  <a:pt x="7697" y="9716"/>
                  <a:pt x="12016" y="9745"/>
                </a:cubicBezTo>
                <a:cubicBezTo>
                  <a:pt x="12512" y="9750"/>
                  <a:pt x="13004" y="9752"/>
                  <a:pt x="13488" y="9755"/>
                </a:cubicBezTo>
                <a:cubicBezTo>
                  <a:pt x="13788" y="9756"/>
                  <a:pt x="14086" y="9757"/>
                  <a:pt x="14379" y="9758"/>
                </a:cubicBezTo>
                <a:cubicBezTo>
                  <a:pt x="14850" y="9760"/>
                  <a:pt x="15312" y="9761"/>
                  <a:pt x="15762" y="9761"/>
                </a:cubicBezTo>
                <a:lnTo>
                  <a:pt x="15950" y="9761"/>
                </a:lnTo>
                <a:cubicBezTo>
                  <a:pt x="15949" y="9738"/>
                  <a:pt x="15949" y="9714"/>
                  <a:pt x="15948" y="9692"/>
                </a:cubicBezTo>
                <a:cubicBezTo>
                  <a:pt x="15912" y="8820"/>
                  <a:pt x="15991" y="8386"/>
                  <a:pt x="15991" y="8386"/>
                </a:cubicBezTo>
                <a:cubicBezTo>
                  <a:pt x="16043" y="8363"/>
                  <a:pt x="16094" y="8334"/>
                  <a:pt x="16144" y="8305"/>
                </a:cubicBezTo>
                <a:cubicBezTo>
                  <a:pt x="15804" y="7166"/>
                  <a:pt x="15366" y="6280"/>
                  <a:pt x="14901" y="5463"/>
                </a:cubicBezTo>
                <a:cubicBezTo>
                  <a:pt x="14107" y="4065"/>
                  <a:pt x="13235" y="2864"/>
                  <a:pt x="12653" y="929"/>
                </a:cubicBezTo>
                <a:cubicBezTo>
                  <a:pt x="12446" y="1021"/>
                  <a:pt x="12265" y="1058"/>
                  <a:pt x="12108" y="1058"/>
                </a:cubicBezTo>
                <a:cubicBezTo>
                  <a:pt x="12102" y="1058"/>
                  <a:pt x="12095" y="1058"/>
                  <a:pt x="12089" y="1058"/>
                </a:cubicBezTo>
                <a:cubicBezTo>
                  <a:pt x="11994" y="1055"/>
                  <a:pt x="11908" y="1038"/>
                  <a:pt x="11830" y="1011"/>
                </a:cubicBezTo>
                <a:cubicBezTo>
                  <a:pt x="11597" y="930"/>
                  <a:pt x="11433" y="753"/>
                  <a:pt x="11320" y="571"/>
                </a:cubicBezTo>
                <a:cubicBezTo>
                  <a:pt x="11303" y="545"/>
                  <a:pt x="11288" y="518"/>
                  <a:pt x="11274" y="492"/>
                </a:cubicBezTo>
                <a:cubicBezTo>
                  <a:pt x="11138" y="241"/>
                  <a:pt x="11092" y="1"/>
                  <a:pt x="11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flipH="1">
            <a:off x="7950574" y="1889352"/>
            <a:ext cx="374378" cy="524012"/>
          </a:xfrm>
          <a:custGeom>
            <a:avLst/>
            <a:gdLst/>
            <a:ahLst/>
            <a:cxnLst/>
            <a:rect l="l" t="t" r="r" b="b"/>
            <a:pathLst>
              <a:path w="6380" h="8930" extrusionOk="0">
                <a:moveTo>
                  <a:pt x="6379" y="1"/>
                </a:moveTo>
                <a:lnTo>
                  <a:pt x="6379" y="1"/>
                </a:lnTo>
                <a:cubicBezTo>
                  <a:pt x="4505" y="626"/>
                  <a:pt x="3631" y="1553"/>
                  <a:pt x="2529" y="2798"/>
                </a:cubicBezTo>
                <a:cubicBezTo>
                  <a:pt x="1301" y="4177"/>
                  <a:pt x="543" y="6246"/>
                  <a:pt x="61" y="8362"/>
                </a:cubicBezTo>
                <a:cubicBezTo>
                  <a:pt x="52" y="8399"/>
                  <a:pt x="44" y="8435"/>
                  <a:pt x="37" y="8472"/>
                </a:cubicBezTo>
                <a:cubicBezTo>
                  <a:pt x="23" y="8527"/>
                  <a:pt x="12" y="8583"/>
                  <a:pt x="0" y="8638"/>
                </a:cubicBezTo>
                <a:cubicBezTo>
                  <a:pt x="11" y="8642"/>
                  <a:pt x="22" y="8645"/>
                  <a:pt x="32" y="8649"/>
                </a:cubicBezTo>
                <a:cubicBezTo>
                  <a:pt x="50" y="8656"/>
                  <a:pt x="68" y="8663"/>
                  <a:pt x="86" y="8669"/>
                </a:cubicBezTo>
                <a:cubicBezTo>
                  <a:pt x="96" y="8671"/>
                  <a:pt x="107" y="8675"/>
                  <a:pt x="117" y="8680"/>
                </a:cubicBezTo>
                <a:cubicBezTo>
                  <a:pt x="136" y="8686"/>
                  <a:pt x="155" y="8692"/>
                  <a:pt x="174" y="8699"/>
                </a:cubicBezTo>
                <a:cubicBezTo>
                  <a:pt x="181" y="8702"/>
                  <a:pt x="188" y="8703"/>
                  <a:pt x="194" y="8706"/>
                </a:cubicBezTo>
                <a:cubicBezTo>
                  <a:pt x="205" y="8710"/>
                  <a:pt x="216" y="8712"/>
                  <a:pt x="228" y="8716"/>
                </a:cubicBezTo>
                <a:cubicBezTo>
                  <a:pt x="231" y="8716"/>
                  <a:pt x="232" y="8717"/>
                  <a:pt x="235" y="8717"/>
                </a:cubicBezTo>
                <a:cubicBezTo>
                  <a:pt x="249" y="8721"/>
                  <a:pt x="262" y="8726"/>
                  <a:pt x="277" y="8729"/>
                </a:cubicBezTo>
                <a:cubicBezTo>
                  <a:pt x="283" y="8732"/>
                  <a:pt x="290" y="8734"/>
                  <a:pt x="298" y="8736"/>
                </a:cubicBezTo>
                <a:cubicBezTo>
                  <a:pt x="301" y="8737"/>
                  <a:pt x="304" y="8737"/>
                  <a:pt x="308" y="8738"/>
                </a:cubicBezTo>
                <a:lnTo>
                  <a:pt x="310" y="8738"/>
                </a:lnTo>
                <a:cubicBezTo>
                  <a:pt x="322" y="8741"/>
                  <a:pt x="334" y="8744"/>
                  <a:pt x="346" y="8747"/>
                </a:cubicBezTo>
                <a:cubicBezTo>
                  <a:pt x="371" y="8754"/>
                  <a:pt x="395" y="8760"/>
                  <a:pt x="421" y="8767"/>
                </a:cubicBezTo>
                <a:cubicBezTo>
                  <a:pt x="434" y="8769"/>
                  <a:pt x="447" y="8774"/>
                  <a:pt x="460" y="8776"/>
                </a:cubicBezTo>
                <a:cubicBezTo>
                  <a:pt x="472" y="8779"/>
                  <a:pt x="486" y="8781"/>
                  <a:pt x="497" y="8784"/>
                </a:cubicBezTo>
                <a:cubicBezTo>
                  <a:pt x="501" y="8785"/>
                  <a:pt x="503" y="8785"/>
                  <a:pt x="507" y="8786"/>
                </a:cubicBezTo>
                <a:cubicBezTo>
                  <a:pt x="518" y="8788"/>
                  <a:pt x="528" y="8790"/>
                  <a:pt x="540" y="8793"/>
                </a:cubicBezTo>
                <a:cubicBezTo>
                  <a:pt x="566" y="8799"/>
                  <a:pt x="593" y="8804"/>
                  <a:pt x="621" y="8809"/>
                </a:cubicBezTo>
                <a:cubicBezTo>
                  <a:pt x="635" y="8811"/>
                  <a:pt x="648" y="8814"/>
                  <a:pt x="663" y="8816"/>
                </a:cubicBezTo>
                <a:cubicBezTo>
                  <a:pt x="690" y="8822"/>
                  <a:pt x="718" y="8826"/>
                  <a:pt x="748" y="8831"/>
                </a:cubicBezTo>
                <a:cubicBezTo>
                  <a:pt x="762" y="8833"/>
                  <a:pt x="778" y="8836"/>
                  <a:pt x="793" y="8838"/>
                </a:cubicBezTo>
                <a:cubicBezTo>
                  <a:pt x="802" y="8840"/>
                  <a:pt x="812" y="8841"/>
                  <a:pt x="823" y="8842"/>
                </a:cubicBezTo>
                <a:cubicBezTo>
                  <a:pt x="844" y="8847"/>
                  <a:pt x="864" y="8849"/>
                  <a:pt x="885" y="8852"/>
                </a:cubicBezTo>
                <a:cubicBezTo>
                  <a:pt x="914" y="8856"/>
                  <a:pt x="941" y="8859"/>
                  <a:pt x="968" y="8862"/>
                </a:cubicBezTo>
                <a:cubicBezTo>
                  <a:pt x="997" y="8866"/>
                  <a:pt x="1026" y="8870"/>
                  <a:pt x="1057" y="8873"/>
                </a:cubicBezTo>
                <a:cubicBezTo>
                  <a:pt x="1096" y="8877"/>
                  <a:pt x="1136" y="8880"/>
                  <a:pt x="1178" y="8883"/>
                </a:cubicBezTo>
                <a:cubicBezTo>
                  <a:pt x="1191" y="8884"/>
                  <a:pt x="1204" y="8884"/>
                  <a:pt x="1217" y="8885"/>
                </a:cubicBezTo>
                <a:cubicBezTo>
                  <a:pt x="1230" y="8887"/>
                  <a:pt x="1243" y="8887"/>
                  <a:pt x="1256" y="8888"/>
                </a:cubicBezTo>
                <a:cubicBezTo>
                  <a:pt x="1272" y="8889"/>
                  <a:pt x="1286" y="8889"/>
                  <a:pt x="1302" y="8891"/>
                </a:cubicBezTo>
                <a:cubicBezTo>
                  <a:pt x="1327" y="8893"/>
                  <a:pt x="1353" y="8894"/>
                  <a:pt x="1379" y="8895"/>
                </a:cubicBezTo>
                <a:cubicBezTo>
                  <a:pt x="1392" y="8895"/>
                  <a:pt x="1405" y="8896"/>
                  <a:pt x="1418" y="8896"/>
                </a:cubicBezTo>
                <a:cubicBezTo>
                  <a:pt x="1480" y="8899"/>
                  <a:pt x="1545" y="8901"/>
                  <a:pt x="1611" y="8903"/>
                </a:cubicBezTo>
                <a:cubicBezTo>
                  <a:pt x="1626" y="8904"/>
                  <a:pt x="1642" y="8904"/>
                  <a:pt x="1658" y="8904"/>
                </a:cubicBezTo>
                <a:lnTo>
                  <a:pt x="1775" y="8904"/>
                </a:lnTo>
                <a:cubicBezTo>
                  <a:pt x="1872" y="8904"/>
                  <a:pt x="1985" y="8904"/>
                  <a:pt x="2112" y="8905"/>
                </a:cubicBezTo>
                <a:lnTo>
                  <a:pt x="2142" y="8905"/>
                </a:lnTo>
                <a:cubicBezTo>
                  <a:pt x="2183" y="8906"/>
                  <a:pt x="2225" y="8906"/>
                  <a:pt x="2267" y="8906"/>
                </a:cubicBezTo>
                <a:lnTo>
                  <a:pt x="2325" y="8906"/>
                </a:lnTo>
                <a:cubicBezTo>
                  <a:pt x="2367" y="8908"/>
                  <a:pt x="2411" y="8908"/>
                  <a:pt x="2455" y="8908"/>
                </a:cubicBezTo>
                <a:lnTo>
                  <a:pt x="2579" y="8908"/>
                </a:lnTo>
                <a:cubicBezTo>
                  <a:pt x="2606" y="8909"/>
                  <a:pt x="2633" y="8909"/>
                  <a:pt x="2660" y="8909"/>
                </a:cubicBezTo>
                <a:lnTo>
                  <a:pt x="2764" y="8909"/>
                </a:lnTo>
                <a:cubicBezTo>
                  <a:pt x="2789" y="8910"/>
                  <a:pt x="2817" y="8910"/>
                  <a:pt x="2843" y="8910"/>
                </a:cubicBezTo>
                <a:cubicBezTo>
                  <a:pt x="2900" y="8910"/>
                  <a:pt x="2957" y="8911"/>
                  <a:pt x="3018" y="8911"/>
                </a:cubicBezTo>
                <a:cubicBezTo>
                  <a:pt x="3049" y="8911"/>
                  <a:pt x="3081" y="8913"/>
                  <a:pt x="3113" y="8913"/>
                </a:cubicBezTo>
                <a:cubicBezTo>
                  <a:pt x="3191" y="8915"/>
                  <a:pt x="3272" y="8915"/>
                  <a:pt x="3354" y="8916"/>
                </a:cubicBezTo>
                <a:cubicBezTo>
                  <a:pt x="3391" y="8916"/>
                  <a:pt x="3427" y="8917"/>
                  <a:pt x="3465" y="8917"/>
                </a:cubicBezTo>
                <a:lnTo>
                  <a:pt x="3587" y="8917"/>
                </a:lnTo>
                <a:cubicBezTo>
                  <a:pt x="3616" y="8917"/>
                  <a:pt x="3646" y="8919"/>
                  <a:pt x="3678" y="8919"/>
                </a:cubicBezTo>
                <a:lnTo>
                  <a:pt x="3682" y="8919"/>
                </a:lnTo>
                <a:cubicBezTo>
                  <a:pt x="3714" y="8919"/>
                  <a:pt x="3747" y="8920"/>
                  <a:pt x="3780" y="8920"/>
                </a:cubicBezTo>
                <a:cubicBezTo>
                  <a:pt x="3801" y="8921"/>
                  <a:pt x="3823" y="8921"/>
                  <a:pt x="3844" y="8921"/>
                </a:cubicBezTo>
                <a:lnTo>
                  <a:pt x="3900" y="8921"/>
                </a:lnTo>
                <a:cubicBezTo>
                  <a:pt x="3938" y="8921"/>
                  <a:pt x="3975" y="8923"/>
                  <a:pt x="4013" y="8923"/>
                </a:cubicBezTo>
                <a:lnTo>
                  <a:pt x="4031" y="8923"/>
                </a:lnTo>
                <a:cubicBezTo>
                  <a:pt x="4063" y="8923"/>
                  <a:pt x="4096" y="8924"/>
                  <a:pt x="4130" y="8924"/>
                </a:cubicBezTo>
                <a:lnTo>
                  <a:pt x="4133" y="8924"/>
                </a:lnTo>
                <a:cubicBezTo>
                  <a:pt x="4167" y="8924"/>
                  <a:pt x="4203" y="8925"/>
                  <a:pt x="4237" y="8925"/>
                </a:cubicBezTo>
                <a:lnTo>
                  <a:pt x="4247" y="8925"/>
                </a:lnTo>
                <a:cubicBezTo>
                  <a:pt x="4303" y="8925"/>
                  <a:pt x="4360" y="8926"/>
                  <a:pt x="4418" y="8926"/>
                </a:cubicBezTo>
                <a:cubicBezTo>
                  <a:pt x="4477" y="8928"/>
                  <a:pt x="4539" y="8928"/>
                  <a:pt x="4602" y="8929"/>
                </a:cubicBezTo>
                <a:lnTo>
                  <a:pt x="4631" y="8784"/>
                </a:lnTo>
                <a:lnTo>
                  <a:pt x="6303" y="381"/>
                </a:lnTo>
                <a:lnTo>
                  <a:pt x="63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flipH="1">
            <a:off x="7002892" y="2376866"/>
            <a:ext cx="126984" cy="44832"/>
          </a:xfrm>
          <a:custGeom>
            <a:avLst/>
            <a:gdLst/>
            <a:ahLst/>
            <a:cxnLst/>
            <a:rect l="l" t="t" r="r" b="b"/>
            <a:pathLst>
              <a:path w="2164" h="764" extrusionOk="0">
                <a:moveTo>
                  <a:pt x="2040" y="0"/>
                </a:moveTo>
                <a:lnTo>
                  <a:pt x="1590" y="168"/>
                </a:lnTo>
                <a:lnTo>
                  <a:pt x="184" y="694"/>
                </a:lnTo>
                <a:lnTo>
                  <a:pt x="0" y="763"/>
                </a:lnTo>
                <a:lnTo>
                  <a:pt x="187" y="763"/>
                </a:lnTo>
                <a:cubicBezTo>
                  <a:pt x="722" y="763"/>
                  <a:pt x="1237" y="762"/>
                  <a:pt x="1730" y="761"/>
                </a:cubicBezTo>
                <a:lnTo>
                  <a:pt x="1730" y="763"/>
                </a:lnTo>
                <a:lnTo>
                  <a:pt x="1733" y="761"/>
                </a:lnTo>
                <a:cubicBezTo>
                  <a:pt x="1877" y="759"/>
                  <a:pt x="2022" y="759"/>
                  <a:pt x="2163" y="758"/>
                </a:cubicBezTo>
                <a:cubicBezTo>
                  <a:pt x="2151" y="638"/>
                  <a:pt x="2133" y="513"/>
                  <a:pt x="2112" y="382"/>
                </a:cubicBezTo>
                <a:cubicBezTo>
                  <a:pt x="2092" y="258"/>
                  <a:pt x="2069" y="132"/>
                  <a:pt x="2040" y="0"/>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flipH="1">
            <a:off x="6996261" y="1849098"/>
            <a:ext cx="359298" cy="572599"/>
          </a:xfrm>
          <a:custGeom>
            <a:avLst/>
            <a:gdLst/>
            <a:ahLst/>
            <a:cxnLst/>
            <a:rect l="l" t="t" r="r" b="b"/>
            <a:pathLst>
              <a:path w="6123" h="9758" extrusionOk="0">
                <a:moveTo>
                  <a:pt x="1" y="1"/>
                </a:moveTo>
                <a:lnTo>
                  <a:pt x="6" y="32"/>
                </a:lnTo>
                <a:lnTo>
                  <a:pt x="110" y="678"/>
                </a:lnTo>
                <a:lnTo>
                  <a:pt x="171" y="1055"/>
                </a:lnTo>
                <a:lnTo>
                  <a:pt x="231" y="1427"/>
                </a:lnTo>
                <a:lnTo>
                  <a:pt x="954" y="5920"/>
                </a:lnTo>
                <a:lnTo>
                  <a:pt x="1571" y="9751"/>
                </a:lnTo>
                <a:cubicBezTo>
                  <a:pt x="1870" y="9752"/>
                  <a:pt x="2168" y="9753"/>
                  <a:pt x="2461" y="9755"/>
                </a:cubicBezTo>
                <a:cubicBezTo>
                  <a:pt x="2933" y="9756"/>
                  <a:pt x="3394" y="9757"/>
                  <a:pt x="3844" y="9757"/>
                </a:cubicBezTo>
                <a:lnTo>
                  <a:pt x="4032" y="9757"/>
                </a:lnTo>
                <a:cubicBezTo>
                  <a:pt x="4567" y="9757"/>
                  <a:pt x="5081" y="9756"/>
                  <a:pt x="5575" y="9755"/>
                </a:cubicBezTo>
                <a:lnTo>
                  <a:pt x="5575" y="9757"/>
                </a:lnTo>
                <a:lnTo>
                  <a:pt x="5577" y="9755"/>
                </a:lnTo>
                <a:cubicBezTo>
                  <a:pt x="5710" y="9627"/>
                  <a:pt x="5836" y="9500"/>
                  <a:pt x="5957" y="9376"/>
                </a:cubicBezTo>
                <a:cubicBezTo>
                  <a:pt x="6014" y="9319"/>
                  <a:pt x="6068" y="9262"/>
                  <a:pt x="6122" y="9207"/>
                </a:cubicBezTo>
                <a:cubicBezTo>
                  <a:pt x="5737" y="6864"/>
                  <a:pt x="5044" y="4495"/>
                  <a:pt x="3750" y="2936"/>
                </a:cubicBezTo>
                <a:cubicBezTo>
                  <a:pt x="3020" y="2053"/>
                  <a:pt x="2394" y="1323"/>
                  <a:pt x="1470" y="727"/>
                </a:cubicBezTo>
                <a:cubicBezTo>
                  <a:pt x="1443" y="711"/>
                  <a:pt x="1416" y="694"/>
                  <a:pt x="1390" y="676"/>
                </a:cubicBezTo>
                <a:cubicBezTo>
                  <a:pt x="1364" y="660"/>
                  <a:pt x="1338" y="644"/>
                  <a:pt x="1312" y="628"/>
                </a:cubicBezTo>
                <a:cubicBezTo>
                  <a:pt x="1035" y="460"/>
                  <a:pt x="729" y="304"/>
                  <a:pt x="389" y="157"/>
                </a:cubicBezTo>
                <a:cubicBezTo>
                  <a:pt x="273" y="107"/>
                  <a:pt x="152" y="58"/>
                  <a:pt x="27" y="11"/>
                </a:cubicBezTo>
                <a:cubicBezTo>
                  <a:pt x="17" y="7"/>
                  <a:pt x="10" y="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flipH="1">
            <a:off x="7334669" y="1824159"/>
            <a:ext cx="557401" cy="133145"/>
          </a:xfrm>
          <a:custGeom>
            <a:avLst/>
            <a:gdLst/>
            <a:ahLst/>
            <a:cxnLst/>
            <a:rect l="l" t="t" r="r" b="b"/>
            <a:pathLst>
              <a:path w="9499" h="2269" extrusionOk="0">
                <a:moveTo>
                  <a:pt x="9448" y="1"/>
                </a:moveTo>
                <a:cubicBezTo>
                  <a:pt x="9434" y="1"/>
                  <a:pt x="9420" y="8"/>
                  <a:pt x="9411" y="20"/>
                </a:cubicBezTo>
                <a:cubicBezTo>
                  <a:pt x="9395" y="43"/>
                  <a:pt x="7853" y="2178"/>
                  <a:pt x="4715" y="2178"/>
                </a:cubicBezTo>
                <a:cubicBezTo>
                  <a:pt x="4526" y="2178"/>
                  <a:pt x="4331" y="2170"/>
                  <a:pt x="4130" y="2153"/>
                </a:cubicBezTo>
                <a:cubicBezTo>
                  <a:pt x="1721" y="1954"/>
                  <a:pt x="92" y="988"/>
                  <a:pt x="74" y="979"/>
                </a:cubicBezTo>
                <a:cubicBezTo>
                  <a:pt x="67" y="974"/>
                  <a:pt x="59" y="972"/>
                  <a:pt x="51" y="972"/>
                </a:cubicBezTo>
                <a:cubicBezTo>
                  <a:pt x="36" y="972"/>
                  <a:pt x="21" y="980"/>
                  <a:pt x="14" y="995"/>
                </a:cubicBezTo>
                <a:cubicBezTo>
                  <a:pt x="0" y="1016"/>
                  <a:pt x="7" y="1044"/>
                  <a:pt x="30" y="1056"/>
                </a:cubicBezTo>
                <a:cubicBezTo>
                  <a:pt x="46" y="1067"/>
                  <a:pt x="1692" y="2043"/>
                  <a:pt x="4124" y="2243"/>
                </a:cubicBezTo>
                <a:cubicBezTo>
                  <a:pt x="4281" y="2255"/>
                  <a:pt x="4437" y="2263"/>
                  <a:pt x="4588" y="2267"/>
                </a:cubicBezTo>
                <a:cubicBezTo>
                  <a:pt x="4631" y="2268"/>
                  <a:pt x="4674" y="2268"/>
                  <a:pt x="4716" y="2268"/>
                </a:cubicBezTo>
                <a:cubicBezTo>
                  <a:pt x="7901" y="2268"/>
                  <a:pt x="9468" y="96"/>
                  <a:pt x="9484" y="72"/>
                </a:cubicBezTo>
                <a:cubicBezTo>
                  <a:pt x="9499" y="51"/>
                  <a:pt x="9493" y="24"/>
                  <a:pt x="9474" y="9"/>
                </a:cubicBezTo>
                <a:cubicBezTo>
                  <a:pt x="9466" y="4"/>
                  <a:pt x="9457" y="1"/>
                  <a:pt x="9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flipH="1">
            <a:off x="8307172" y="2379682"/>
            <a:ext cx="18132" cy="22122"/>
          </a:xfrm>
          <a:custGeom>
            <a:avLst/>
            <a:gdLst/>
            <a:ahLst/>
            <a:cxnLst/>
            <a:rect l="l" t="t" r="r" b="b"/>
            <a:pathLst>
              <a:path w="309" h="377" extrusionOk="0">
                <a:moveTo>
                  <a:pt x="51" y="0"/>
                </a:moveTo>
                <a:cubicBezTo>
                  <a:pt x="44" y="0"/>
                  <a:pt x="37" y="2"/>
                  <a:pt x="30" y="5"/>
                </a:cubicBezTo>
                <a:cubicBezTo>
                  <a:pt x="9" y="17"/>
                  <a:pt x="1" y="45"/>
                  <a:pt x="12" y="67"/>
                </a:cubicBezTo>
                <a:cubicBezTo>
                  <a:pt x="13" y="69"/>
                  <a:pt x="21" y="84"/>
                  <a:pt x="36" y="111"/>
                </a:cubicBezTo>
                <a:cubicBezTo>
                  <a:pt x="62" y="157"/>
                  <a:pt x="108" y="235"/>
                  <a:pt x="175" y="338"/>
                </a:cubicBezTo>
                <a:cubicBezTo>
                  <a:pt x="181" y="340"/>
                  <a:pt x="189" y="342"/>
                  <a:pt x="195" y="345"/>
                </a:cubicBezTo>
                <a:cubicBezTo>
                  <a:pt x="205" y="349"/>
                  <a:pt x="217" y="351"/>
                  <a:pt x="228" y="355"/>
                </a:cubicBezTo>
                <a:cubicBezTo>
                  <a:pt x="232" y="355"/>
                  <a:pt x="233" y="356"/>
                  <a:pt x="236" y="356"/>
                </a:cubicBezTo>
                <a:cubicBezTo>
                  <a:pt x="249" y="360"/>
                  <a:pt x="263" y="364"/>
                  <a:pt x="278" y="369"/>
                </a:cubicBezTo>
                <a:cubicBezTo>
                  <a:pt x="284" y="371"/>
                  <a:pt x="291" y="373"/>
                  <a:pt x="298" y="375"/>
                </a:cubicBezTo>
                <a:cubicBezTo>
                  <a:pt x="302" y="376"/>
                  <a:pt x="305" y="376"/>
                  <a:pt x="309" y="377"/>
                </a:cubicBezTo>
                <a:cubicBezTo>
                  <a:pt x="306" y="374"/>
                  <a:pt x="304" y="370"/>
                  <a:pt x="299" y="366"/>
                </a:cubicBezTo>
                <a:cubicBezTo>
                  <a:pt x="164" y="161"/>
                  <a:pt x="93" y="30"/>
                  <a:pt x="91" y="25"/>
                </a:cubicBezTo>
                <a:cubicBezTo>
                  <a:pt x="83" y="12"/>
                  <a:pt x="73" y="4"/>
                  <a:pt x="60" y="1"/>
                </a:cubicBezTo>
                <a:cubicBezTo>
                  <a:pt x="57" y="0"/>
                  <a:pt x="54" y="0"/>
                  <a:pt x="51" y="0"/>
                </a:cubicBezTo>
                <a:close/>
              </a:path>
            </a:pathLst>
          </a:custGeom>
          <a:solidFill>
            <a:srgbClr val="282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flipH="1">
            <a:off x="8014300" y="1941577"/>
            <a:ext cx="52753" cy="421264"/>
          </a:xfrm>
          <a:custGeom>
            <a:avLst/>
            <a:gdLst/>
            <a:ahLst/>
            <a:cxnLst/>
            <a:rect l="l" t="t" r="r" b="b"/>
            <a:pathLst>
              <a:path w="899" h="7179" extrusionOk="0">
                <a:moveTo>
                  <a:pt x="849" y="1"/>
                </a:moveTo>
                <a:cubicBezTo>
                  <a:pt x="829" y="1"/>
                  <a:pt x="809" y="21"/>
                  <a:pt x="807" y="44"/>
                </a:cubicBezTo>
                <a:cubicBezTo>
                  <a:pt x="806" y="71"/>
                  <a:pt x="706" y="2794"/>
                  <a:pt x="5" y="7126"/>
                </a:cubicBezTo>
                <a:cubicBezTo>
                  <a:pt x="1" y="7151"/>
                  <a:pt x="18" y="7174"/>
                  <a:pt x="43" y="7178"/>
                </a:cubicBezTo>
                <a:cubicBezTo>
                  <a:pt x="44" y="7179"/>
                  <a:pt x="45" y="7179"/>
                  <a:pt x="48" y="7179"/>
                </a:cubicBezTo>
                <a:cubicBezTo>
                  <a:pt x="70" y="7179"/>
                  <a:pt x="90" y="7163"/>
                  <a:pt x="94" y="7141"/>
                </a:cubicBezTo>
                <a:cubicBezTo>
                  <a:pt x="795" y="2803"/>
                  <a:pt x="898" y="75"/>
                  <a:pt x="898" y="48"/>
                </a:cubicBezTo>
                <a:cubicBezTo>
                  <a:pt x="899" y="23"/>
                  <a:pt x="879" y="2"/>
                  <a:pt x="854" y="1"/>
                </a:cubicBezTo>
                <a:cubicBezTo>
                  <a:pt x="852" y="1"/>
                  <a:pt x="850" y="1"/>
                  <a:pt x="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4"/>
          <p:cNvSpPr/>
          <p:nvPr/>
        </p:nvSpPr>
        <p:spPr>
          <a:xfrm flipH="1">
            <a:off x="7127000" y="2196249"/>
            <a:ext cx="155678" cy="141125"/>
          </a:xfrm>
          <a:custGeom>
            <a:avLst/>
            <a:gdLst/>
            <a:ahLst/>
            <a:cxnLst/>
            <a:rect l="l" t="t" r="r" b="b"/>
            <a:pathLst>
              <a:path w="2653" h="2405" extrusionOk="0">
                <a:moveTo>
                  <a:pt x="51" y="0"/>
                </a:moveTo>
                <a:cubicBezTo>
                  <a:pt x="40" y="0"/>
                  <a:pt x="28" y="5"/>
                  <a:pt x="19" y="14"/>
                </a:cubicBezTo>
                <a:cubicBezTo>
                  <a:pt x="1" y="31"/>
                  <a:pt x="1" y="60"/>
                  <a:pt x="19" y="78"/>
                </a:cubicBezTo>
                <a:cubicBezTo>
                  <a:pt x="527" y="595"/>
                  <a:pt x="2552" y="2375"/>
                  <a:pt x="2571" y="2394"/>
                </a:cubicBezTo>
                <a:cubicBezTo>
                  <a:pt x="2579" y="2401"/>
                  <a:pt x="2590" y="2405"/>
                  <a:pt x="2600" y="2405"/>
                </a:cubicBezTo>
                <a:cubicBezTo>
                  <a:pt x="2613" y="2405"/>
                  <a:pt x="2626" y="2399"/>
                  <a:pt x="2636" y="2389"/>
                </a:cubicBezTo>
                <a:cubicBezTo>
                  <a:pt x="2652" y="2370"/>
                  <a:pt x="2649" y="2342"/>
                  <a:pt x="2632" y="2325"/>
                </a:cubicBezTo>
                <a:cubicBezTo>
                  <a:pt x="2611" y="2307"/>
                  <a:pt x="588" y="528"/>
                  <a:pt x="83" y="14"/>
                </a:cubicBezTo>
                <a:cubicBezTo>
                  <a:pt x="75" y="5"/>
                  <a:pt x="63" y="0"/>
                  <a:pt x="51" y="0"/>
                </a:cubicBezTo>
                <a:close/>
              </a:path>
            </a:pathLst>
          </a:custGeom>
          <a:solidFill>
            <a:srgbClr val="282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flipH="1">
            <a:off x="8088707" y="958981"/>
            <a:ext cx="118475" cy="435816"/>
          </a:xfrm>
          <a:custGeom>
            <a:avLst/>
            <a:gdLst/>
            <a:ahLst/>
            <a:cxnLst/>
            <a:rect l="l" t="t" r="r" b="b"/>
            <a:pathLst>
              <a:path w="2019" h="7427" extrusionOk="0">
                <a:moveTo>
                  <a:pt x="1976" y="1"/>
                </a:moveTo>
                <a:cubicBezTo>
                  <a:pt x="1188" y="192"/>
                  <a:pt x="515" y="811"/>
                  <a:pt x="258" y="1578"/>
                </a:cubicBezTo>
                <a:cubicBezTo>
                  <a:pt x="1" y="2346"/>
                  <a:pt x="165" y="3245"/>
                  <a:pt x="677" y="3872"/>
                </a:cubicBezTo>
                <a:lnTo>
                  <a:pt x="705" y="3907"/>
                </a:lnTo>
                <a:cubicBezTo>
                  <a:pt x="766" y="3980"/>
                  <a:pt x="824" y="4051"/>
                  <a:pt x="846" y="4130"/>
                </a:cubicBezTo>
                <a:cubicBezTo>
                  <a:pt x="885" y="4261"/>
                  <a:pt x="823" y="4407"/>
                  <a:pt x="746" y="4571"/>
                </a:cubicBezTo>
                <a:cubicBezTo>
                  <a:pt x="515" y="5062"/>
                  <a:pt x="275" y="5638"/>
                  <a:pt x="340" y="6234"/>
                </a:cubicBezTo>
                <a:cubicBezTo>
                  <a:pt x="402" y="6808"/>
                  <a:pt x="860" y="7426"/>
                  <a:pt x="1488" y="7426"/>
                </a:cubicBezTo>
                <a:cubicBezTo>
                  <a:pt x="1490" y="7426"/>
                  <a:pt x="1491" y="7426"/>
                  <a:pt x="1495" y="7425"/>
                </a:cubicBezTo>
                <a:lnTo>
                  <a:pt x="1495" y="7246"/>
                </a:lnTo>
                <a:lnTo>
                  <a:pt x="1492" y="7246"/>
                </a:lnTo>
                <a:cubicBezTo>
                  <a:pt x="964" y="7246"/>
                  <a:pt x="578" y="6710"/>
                  <a:pt x="522" y="6214"/>
                </a:cubicBezTo>
                <a:cubicBezTo>
                  <a:pt x="462" y="5664"/>
                  <a:pt x="692" y="5118"/>
                  <a:pt x="912" y="4648"/>
                </a:cubicBezTo>
                <a:cubicBezTo>
                  <a:pt x="984" y="4496"/>
                  <a:pt x="1081" y="4287"/>
                  <a:pt x="1022" y="4079"/>
                </a:cubicBezTo>
                <a:cubicBezTo>
                  <a:pt x="990" y="3964"/>
                  <a:pt x="913" y="3872"/>
                  <a:pt x="846" y="3791"/>
                </a:cubicBezTo>
                <a:lnTo>
                  <a:pt x="818" y="3757"/>
                </a:lnTo>
                <a:cubicBezTo>
                  <a:pt x="344" y="3178"/>
                  <a:pt x="193" y="2346"/>
                  <a:pt x="430" y="1636"/>
                </a:cubicBezTo>
                <a:cubicBezTo>
                  <a:pt x="668" y="926"/>
                  <a:pt x="1291" y="353"/>
                  <a:pt x="2018" y="175"/>
                </a:cubicBez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flipH="1">
            <a:off x="7154286" y="1012732"/>
            <a:ext cx="146524" cy="326378"/>
          </a:xfrm>
          <a:custGeom>
            <a:avLst/>
            <a:gdLst/>
            <a:ahLst/>
            <a:cxnLst/>
            <a:rect l="l" t="t" r="r" b="b"/>
            <a:pathLst>
              <a:path w="2497" h="5562" extrusionOk="0">
                <a:moveTo>
                  <a:pt x="1" y="0"/>
                </a:moveTo>
                <a:cubicBezTo>
                  <a:pt x="294" y="587"/>
                  <a:pt x="659" y="1273"/>
                  <a:pt x="813" y="1394"/>
                </a:cubicBezTo>
                <a:cubicBezTo>
                  <a:pt x="813" y="1394"/>
                  <a:pt x="1422" y="4833"/>
                  <a:pt x="1829" y="5456"/>
                </a:cubicBezTo>
                <a:cubicBezTo>
                  <a:pt x="1876" y="5528"/>
                  <a:pt x="1922" y="5561"/>
                  <a:pt x="1965" y="5561"/>
                </a:cubicBezTo>
                <a:cubicBezTo>
                  <a:pt x="2298" y="5561"/>
                  <a:pt x="2496" y="3624"/>
                  <a:pt x="2131" y="2430"/>
                </a:cubicBezTo>
                <a:cubicBezTo>
                  <a:pt x="1886" y="1633"/>
                  <a:pt x="1664" y="1237"/>
                  <a:pt x="1523" y="1045"/>
                </a:cubicBezTo>
                <a:cubicBezTo>
                  <a:pt x="1212" y="936"/>
                  <a:pt x="721" y="729"/>
                  <a:pt x="439" y="445"/>
                </a:cubicBezTo>
                <a:cubicBezTo>
                  <a:pt x="260" y="266"/>
                  <a:pt x="113" y="1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4"/>
          <p:cNvSpPr/>
          <p:nvPr/>
        </p:nvSpPr>
        <p:spPr>
          <a:xfrm flipH="1">
            <a:off x="7169836" y="824252"/>
            <a:ext cx="946860" cy="963291"/>
          </a:xfrm>
          <a:custGeom>
            <a:avLst/>
            <a:gdLst/>
            <a:ahLst/>
            <a:cxnLst/>
            <a:rect l="l" t="t" r="r" b="b"/>
            <a:pathLst>
              <a:path w="16136" h="16416" extrusionOk="0">
                <a:moveTo>
                  <a:pt x="9285" y="1"/>
                </a:moveTo>
                <a:cubicBezTo>
                  <a:pt x="8141" y="1"/>
                  <a:pt x="6846" y="249"/>
                  <a:pt x="5430" y="756"/>
                </a:cubicBezTo>
                <a:cubicBezTo>
                  <a:pt x="1129" y="2296"/>
                  <a:pt x="0" y="6328"/>
                  <a:pt x="1587" y="11079"/>
                </a:cubicBezTo>
                <a:cubicBezTo>
                  <a:pt x="2912" y="15050"/>
                  <a:pt x="5747" y="16416"/>
                  <a:pt x="8654" y="16416"/>
                </a:cubicBezTo>
                <a:cubicBezTo>
                  <a:pt x="9225" y="16416"/>
                  <a:pt x="9800" y="16363"/>
                  <a:pt x="10366" y="16266"/>
                </a:cubicBezTo>
                <a:cubicBezTo>
                  <a:pt x="14030" y="15643"/>
                  <a:pt x="16136" y="12434"/>
                  <a:pt x="15822" y="9412"/>
                </a:cubicBezTo>
                <a:cubicBezTo>
                  <a:pt x="15420" y="5539"/>
                  <a:pt x="14130" y="2992"/>
                  <a:pt x="14130" y="2992"/>
                </a:cubicBezTo>
                <a:cubicBezTo>
                  <a:pt x="13315" y="1030"/>
                  <a:pt x="11615" y="1"/>
                  <a:pt x="9285"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4"/>
          <p:cNvSpPr/>
          <p:nvPr/>
        </p:nvSpPr>
        <p:spPr>
          <a:xfrm flipH="1">
            <a:off x="7646729" y="1459756"/>
            <a:ext cx="212070" cy="111903"/>
          </a:xfrm>
          <a:custGeom>
            <a:avLst/>
            <a:gdLst/>
            <a:ahLst/>
            <a:cxnLst/>
            <a:rect l="l" t="t" r="r" b="b"/>
            <a:pathLst>
              <a:path w="3614" h="1907" extrusionOk="0">
                <a:moveTo>
                  <a:pt x="1590" y="0"/>
                </a:moveTo>
                <a:cubicBezTo>
                  <a:pt x="756" y="0"/>
                  <a:pt x="91" y="328"/>
                  <a:pt x="48" y="791"/>
                </a:cubicBezTo>
                <a:cubicBezTo>
                  <a:pt x="0" y="1309"/>
                  <a:pt x="749" y="1803"/>
                  <a:pt x="1719" y="1892"/>
                </a:cubicBezTo>
                <a:cubicBezTo>
                  <a:pt x="1822" y="1902"/>
                  <a:pt x="1924" y="1906"/>
                  <a:pt x="2023" y="1906"/>
                </a:cubicBezTo>
                <a:cubicBezTo>
                  <a:pt x="2857" y="1906"/>
                  <a:pt x="3521" y="1579"/>
                  <a:pt x="3565" y="1116"/>
                </a:cubicBezTo>
                <a:cubicBezTo>
                  <a:pt x="3613" y="598"/>
                  <a:pt x="2864" y="105"/>
                  <a:pt x="1893" y="14"/>
                </a:cubicBezTo>
                <a:cubicBezTo>
                  <a:pt x="1790" y="5"/>
                  <a:pt x="1689" y="0"/>
                  <a:pt x="1590" y="0"/>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flipH="1">
            <a:off x="7205690" y="1405125"/>
            <a:ext cx="216060" cy="123580"/>
          </a:xfrm>
          <a:custGeom>
            <a:avLst/>
            <a:gdLst/>
            <a:ahLst/>
            <a:cxnLst/>
            <a:rect l="l" t="t" r="r" b="b"/>
            <a:pathLst>
              <a:path w="3682" h="2106" extrusionOk="0">
                <a:moveTo>
                  <a:pt x="2469" y="0"/>
                </a:moveTo>
                <a:cubicBezTo>
                  <a:pt x="2186" y="0"/>
                  <a:pt x="1868" y="51"/>
                  <a:pt x="1545" y="157"/>
                </a:cubicBezTo>
                <a:cubicBezTo>
                  <a:pt x="618" y="463"/>
                  <a:pt x="0" y="1111"/>
                  <a:pt x="163" y="1606"/>
                </a:cubicBezTo>
                <a:cubicBezTo>
                  <a:pt x="270" y="1928"/>
                  <a:pt x="681" y="2105"/>
                  <a:pt x="1210" y="2105"/>
                </a:cubicBezTo>
                <a:cubicBezTo>
                  <a:pt x="1494" y="2105"/>
                  <a:pt x="1812" y="2054"/>
                  <a:pt x="2136" y="1948"/>
                </a:cubicBezTo>
                <a:cubicBezTo>
                  <a:pt x="3062" y="1643"/>
                  <a:pt x="3681" y="994"/>
                  <a:pt x="3518" y="500"/>
                </a:cubicBezTo>
                <a:cubicBezTo>
                  <a:pt x="3411" y="177"/>
                  <a:pt x="3000" y="0"/>
                  <a:pt x="2469" y="0"/>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flipH="1">
            <a:off x="7545388" y="941964"/>
            <a:ext cx="2112" cy="2289"/>
          </a:xfrm>
          <a:custGeom>
            <a:avLst/>
            <a:gdLst/>
            <a:ahLst/>
            <a:cxnLst/>
            <a:rect l="l" t="t" r="r" b="b"/>
            <a:pathLst>
              <a:path w="36" h="39" extrusionOk="0">
                <a:moveTo>
                  <a:pt x="0" y="1"/>
                </a:moveTo>
                <a:lnTo>
                  <a:pt x="0" y="1"/>
                </a:lnTo>
                <a:cubicBezTo>
                  <a:pt x="0" y="1"/>
                  <a:pt x="12" y="15"/>
                  <a:pt x="36" y="38"/>
                </a:cubicBezTo>
                <a:cubicBezTo>
                  <a:pt x="14" y="14"/>
                  <a:pt x="0" y="1"/>
                  <a:pt x="0" y="1"/>
                </a:cubicBez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flipH="1">
            <a:off x="7128526" y="599625"/>
            <a:ext cx="1120025" cy="1136808"/>
          </a:xfrm>
          <a:custGeom>
            <a:avLst/>
            <a:gdLst/>
            <a:ahLst/>
            <a:cxnLst/>
            <a:rect l="l" t="t" r="r" b="b"/>
            <a:pathLst>
              <a:path w="19087" h="19373" extrusionOk="0">
                <a:moveTo>
                  <a:pt x="11944" y="5835"/>
                </a:moveTo>
                <a:cubicBezTo>
                  <a:pt x="11944" y="5835"/>
                  <a:pt x="11959" y="5848"/>
                  <a:pt x="11980" y="5872"/>
                </a:cubicBezTo>
                <a:cubicBezTo>
                  <a:pt x="11958" y="5849"/>
                  <a:pt x="11944" y="5835"/>
                  <a:pt x="11944" y="5835"/>
                </a:cubicBezTo>
                <a:close/>
                <a:moveTo>
                  <a:pt x="14320" y="0"/>
                </a:moveTo>
                <a:cubicBezTo>
                  <a:pt x="13277" y="0"/>
                  <a:pt x="11528" y="1217"/>
                  <a:pt x="10855" y="1475"/>
                </a:cubicBezTo>
                <a:cubicBezTo>
                  <a:pt x="10295" y="1691"/>
                  <a:pt x="9890" y="1734"/>
                  <a:pt x="9497" y="1734"/>
                </a:cubicBezTo>
                <a:cubicBezTo>
                  <a:pt x="9231" y="1734"/>
                  <a:pt x="8970" y="1714"/>
                  <a:pt x="8671" y="1714"/>
                </a:cubicBezTo>
                <a:cubicBezTo>
                  <a:pt x="8067" y="1714"/>
                  <a:pt x="7307" y="1795"/>
                  <a:pt x="6027" y="2284"/>
                </a:cubicBezTo>
                <a:cubicBezTo>
                  <a:pt x="4801" y="2752"/>
                  <a:pt x="4280" y="3866"/>
                  <a:pt x="4280" y="3866"/>
                </a:cubicBezTo>
                <a:cubicBezTo>
                  <a:pt x="4280" y="3866"/>
                  <a:pt x="4445" y="1695"/>
                  <a:pt x="3825" y="1695"/>
                </a:cubicBezTo>
                <a:cubicBezTo>
                  <a:pt x="3811" y="1695"/>
                  <a:pt x="3796" y="1696"/>
                  <a:pt x="3781" y="1699"/>
                </a:cubicBezTo>
                <a:cubicBezTo>
                  <a:pt x="3110" y="1803"/>
                  <a:pt x="3301" y="4638"/>
                  <a:pt x="3301" y="4638"/>
                </a:cubicBezTo>
                <a:cubicBezTo>
                  <a:pt x="3301" y="4638"/>
                  <a:pt x="2673" y="4427"/>
                  <a:pt x="2153" y="4427"/>
                </a:cubicBezTo>
                <a:cubicBezTo>
                  <a:pt x="1809" y="4427"/>
                  <a:pt x="1513" y="4520"/>
                  <a:pt x="1477" y="4827"/>
                </a:cubicBezTo>
                <a:cubicBezTo>
                  <a:pt x="1387" y="5600"/>
                  <a:pt x="2594" y="6226"/>
                  <a:pt x="2594" y="6226"/>
                </a:cubicBezTo>
                <a:cubicBezTo>
                  <a:pt x="2594" y="6226"/>
                  <a:pt x="1" y="8043"/>
                  <a:pt x="1785" y="9764"/>
                </a:cubicBezTo>
                <a:cubicBezTo>
                  <a:pt x="1785" y="9764"/>
                  <a:pt x="621" y="11052"/>
                  <a:pt x="1073" y="12433"/>
                </a:cubicBezTo>
                <a:cubicBezTo>
                  <a:pt x="1073" y="12433"/>
                  <a:pt x="1226" y="12924"/>
                  <a:pt x="1782" y="13020"/>
                </a:cubicBezTo>
                <a:cubicBezTo>
                  <a:pt x="1782" y="13020"/>
                  <a:pt x="647" y="14576"/>
                  <a:pt x="2160" y="15996"/>
                </a:cubicBezTo>
                <a:cubicBezTo>
                  <a:pt x="3551" y="17301"/>
                  <a:pt x="4444" y="19372"/>
                  <a:pt x="5685" y="19372"/>
                </a:cubicBezTo>
                <a:cubicBezTo>
                  <a:pt x="5794" y="19372"/>
                  <a:pt x="5907" y="19356"/>
                  <a:pt x="6022" y="19322"/>
                </a:cubicBezTo>
                <a:cubicBezTo>
                  <a:pt x="7447" y="18900"/>
                  <a:pt x="5190" y="16916"/>
                  <a:pt x="4603" y="16191"/>
                </a:cubicBezTo>
                <a:cubicBezTo>
                  <a:pt x="4016" y="15468"/>
                  <a:pt x="4255" y="14502"/>
                  <a:pt x="4436" y="12461"/>
                </a:cubicBezTo>
                <a:cubicBezTo>
                  <a:pt x="4618" y="10421"/>
                  <a:pt x="4926" y="7793"/>
                  <a:pt x="4926" y="7793"/>
                </a:cubicBezTo>
                <a:cubicBezTo>
                  <a:pt x="4926" y="7793"/>
                  <a:pt x="7318" y="8641"/>
                  <a:pt x="9314" y="8641"/>
                </a:cubicBezTo>
                <a:cubicBezTo>
                  <a:pt x="10091" y="8641"/>
                  <a:pt x="10808" y="8513"/>
                  <a:pt x="11301" y="8155"/>
                </a:cubicBezTo>
                <a:cubicBezTo>
                  <a:pt x="12865" y="7020"/>
                  <a:pt x="12156" y="6069"/>
                  <a:pt x="11980" y="5872"/>
                </a:cubicBezTo>
                <a:lnTo>
                  <a:pt x="11980" y="5872"/>
                </a:lnTo>
                <a:cubicBezTo>
                  <a:pt x="12210" y="6113"/>
                  <a:pt x="13547" y="7437"/>
                  <a:pt x="14857" y="7437"/>
                </a:cubicBezTo>
                <a:cubicBezTo>
                  <a:pt x="14959" y="7437"/>
                  <a:pt x="15061" y="7429"/>
                  <a:pt x="15162" y="7412"/>
                </a:cubicBezTo>
                <a:cubicBezTo>
                  <a:pt x="16187" y="7238"/>
                  <a:pt x="15771" y="6267"/>
                  <a:pt x="15726" y="6168"/>
                </a:cubicBezTo>
                <a:lnTo>
                  <a:pt x="15726" y="6168"/>
                </a:lnTo>
                <a:cubicBezTo>
                  <a:pt x="15754" y="6228"/>
                  <a:pt x="15933" y="6608"/>
                  <a:pt x="16149" y="7041"/>
                </a:cubicBezTo>
                <a:cubicBezTo>
                  <a:pt x="16263" y="7158"/>
                  <a:pt x="16409" y="7307"/>
                  <a:pt x="16587" y="7487"/>
                </a:cubicBezTo>
                <a:cubicBezTo>
                  <a:pt x="16869" y="7770"/>
                  <a:pt x="17360" y="7978"/>
                  <a:pt x="17672" y="8089"/>
                </a:cubicBezTo>
                <a:cubicBezTo>
                  <a:pt x="17574" y="7955"/>
                  <a:pt x="17514" y="7920"/>
                  <a:pt x="17514" y="7920"/>
                </a:cubicBezTo>
                <a:lnTo>
                  <a:pt x="17514" y="7920"/>
                </a:lnTo>
                <a:cubicBezTo>
                  <a:pt x="17514" y="7920"/>
                  <a:pt x="17689" y="7968"/>
                  <a:pt x="17913" y="7968"/>
                </a:cubicBezTo>
                <a:cubicBezTo>
                  <a:pt x="18352" y="7968"/>
                  <a:pt x="18979" y="7784"/>
                  <a:pt x="18842" y="6690"/>
                </a:cubicBezTo>
                <a:cubicBezTo>
                  <a:pt x="18744" y="5744"/>
                  <a:pt x="17866" y="5186"/>
                  <a:pt x="17866" y="5186"/>
                </a:cubicBezTo>
                <a:cubicBezTo>
                  <a:pt x="17866" y="5186"/>
                  <a:pt x="18753" y="4820"/>
                  <a:pt x="18976" y="3670"/>
                </a:cubicBezTo>
                <a:cubicBezTo>
                  <a:pt x="19087" y="3094"/>
                  <a:pt x="18883" y="2951"/>
                  <a:pt x="18652" y="2951"/>
                </a:cubicBezTo>
                <a:cubicBezTo>
                  <a:pt x="18421" y="2951"/>
                  <a:pt x="18164" y="3093"/>
                  <a:pt x="18164" y="3093"/>
                </a:cubicBezTo>
                <a:cubicBezTo>
                  <a:pt x="18164" y="3093"/>
                  <a:pt x="18404" y="2125"/>
                  <a:pt x="17635" y="1624"/>
                </a:cubicBezTo>
                <a:cubicBezTo>
                  <a:pt x="17443" y="1499"/>
                  <a:pt x="17204" y="1451"/>
                  <a:pt x="16944" y="1451"/>
                </a:cubicBezTo>
                <a:cubicBezTo>
                  <a:pt x="16165" y="1451"/>
                  <a:pt x="15197" y="1878"/>
                  <a:pt x="14736" y="1925"/>
                </a:cubicBezTo>
                <a:cubicBezTo>
                  <a:pt x="14736" y="1925"/>
                  <a:pt x="15669" y="771"/>
                  <a:pt x="14818" y="141"/>
                </a:cubicBezTo>
                <a:cubicBezTo>
                  <a:pt x="14684" y="43"/>
                  <a:pt x="14514" y="0"/>
                  <a:pt x="14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flipH="1">
            <a:off x="7918828" y="1415629"/>
            <a:ext cx="220519" cy="242818"/>
          </a:xfrm>
          <a:custGeom>
            <a:avLst/>
            <a:gdLst/>
            <a:ahLst/>
            <a:cxnLst/>
            <a:rect l="l" t="t" r="r" b="b"/>
            <a:pathLst>
              <a:path w="3758" h="4138" extrusionOk="0">
                <a:moveTo>
                  <a:pt x="1952" y="1"/>
                </a:moveTo>
                <a:cubicBezTo>
                  <a:pt x="1163" y="1"/>
                  <a:pt x="0" y="299"/>
                  <a:pt x="96" y="2083"/>
                </a:cubicBezTo>
                <a:cubicBezTo>
                  <a:pt x="171" y="3514"/>
                  <a:pt x="1008" y="4138"/>
                  <a:pt x="1879" y="4138"/>
                </a:cubicBezTo>
                <a:cubicBezTo>
                  <a:pt x="2641" y="4138"/>
                  <a:pt x="3429" y="3660"/>
                  <a:pt x="3757" y="2829"/>
                </a:cubicBezTo>
                <a:lnTo>
                  <a:pt x="2653" y="76"/>
                </a:lnTo>
                <a:cubicBezTo>
                  <a:pt x="2653" y="76"/>
                  <a:pt x="2350" y="1"/>
                  <a:pt x="1952"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flipH="1">
            <a:off x="7682348" y="1181319"/>
            <a:ext cx="191062" cy="146289"/>
          </a:xfrm>
          <a:custGeom>
            <a:avLst/>
            <a:gdLst/>
            <a:ahLst/>
            <a:cxnLst/>
            <a:rect l="l" t="t" r="r" b="b"/>
            <a:pathLst>
              <a:path w="3256" h="2493" extrusionOk="0">
                <a:moveTo>
                  <a:pt x="2532" y="1"/>
                </a:moveTo>
                <a:cubicBezTo>
                  <a:pt x="2236" y="1"/>
                  <a:pt x="1808" y="198"/>
                  <a:pt x="1164" y="739"/>
                </a:cubicBezTo>
                <a:cubicBezTo>
                  <a:pt x="1" y="1712"/>
                  <a:pt x="663" y="2327"/>
                  <a:pt x="663" y="2327"/>
                </a:cubicBezTo>
                <a:cubicBezTo>
                  <a:pt x="777" y="2439"/>
                  <a:pt x="910" y="2492"/>
                  <a:pt x="1063" y="2492"/>
                </a:cubicBezTo>
                <a:cubicBezTo>
                  <a:pt x="1395" y="2492"/>
                  <a:pt x="1824" y="2244"/>
                  <a:pt x="2368" y="1809"/>
                </a:cubicBezTo>
                <a:cubicBezTo>
                  <a:pt x="3029" y="1279"/>
                  <a:pt x="3256" y="671"/>
                  <a:pt x="3031" y="306"/>
                </a:cubicBezTo>
                <a:cubicBezTo>
                  <a:pt x="2921" y="128"/>
                  <a:pt x="2769" y="1"/>
                  <a:pt x="2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4"/>
          <p:cNvSpPr/>
          <p:nvPr/>
        </p:nvSpPr>
        <p:spPr>
          <a:xfrm flipH="1">
            <a:off x="7240722" y="1151979"/>
            <a:ext cx="199688" cy="108969"/>
          </a:xfrm>
          <a:custGeom>
            <a:avLst/>
            <a:gdLst/>
            <a:ahLst/>
            <a:cxnLst/>
            <a:rect l="l" t="t" r="r" b="b"/>
            <a:pathLst>
              <a:path w="3403" h="1857" extrusionOk="0">
                <a:moveTo>
                  <a:pt x="816" y="0"/>
                </a:moveTo>
                <a:cubicBezTo>
                  <a:pt x="285" y="0"/>
                  <a:pt x="110" y="239"/>
                  <a:pt x="65" y="546"/>
                </a:cubicBezTo>
                <a:cubicBezTo>
                  <a:pt x="1" y="972"/>
                  <a:pt x="447" y="1442"/>
                  <a:pt x="1264" y="1668"/>
                </a:cubicBezTo>
                <a:cubicBezTo>
                  <a:pt x="1692" y="1788"/>
                  <a:pt x="2046" y="1856"/>
                  <a:pt x="2326" y="1856"/>
                </a:cubicBezTo>
                <a:cubicBezTo>
                  <a:pt x="2688" y="1856"/>
                  <a:pt x="2926" y="1742"/>
                  <a:pt x="3035" y="1479"/>
                </a:cubicBezTo>
                <a:cubicBezTo>
                  <a:pt x="3035" y="1479"/>
                  <a:pt x="3403" y="655"/>
                  <a:pt x="1952" y="214"/>
                </a:cubicBezTo>
                <a:cubicBezTo>
                  <a:pt x="1458" y="64"/>
                  <a:pt x="1090" y="0"/>
                  <a:pt x="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4"/>
          <p:cNvSpPr/>
          <p:nvPr/>
        </p:nvSpPr>
        <p:spPr>
          <a:xfrm flipH="1">
            <a:off x="7688626" y="1349144"/>
            <a:ext cx="68010" cy="77634"/>
          </a:xfrm>
          <a:custGeom>
            <a:avLst/>
            <a:gdLst/>
            <a:ahLst/>
            <a:cxnLst/>
            <a:rect l="l" t="t" r="r" b="b"/>
            <a:pathLst>
              <a:path w="1159" h="1323" extrusionOk="0">
                <a:moveTo>
                  <a:pt x="558" y="0"/>
                </a:moveTo>
                <a:cubicBezTo>
                  <a:pt x="542" y="0"/>
                  <a:pt x="527" y="1"/>
                  <a:pt x="511" y="3"/>
                </a:cubicBezTo>
                <a:cubicBezTo>
                  <a:pt x="212" y="34"/>
                  <a:pt x="0" y="353"/>
                  <a:pt x="38" y="718"/>
                </a:cubicBezTo>
                <a:cubicBezTo>
                  <a:pt x="74" y="1063"/>
                  <a:pt x="321" y="1322"/>
                  <a:pt x="600" y="1322"/>
                </a:cubicBezTo>
                <a:cubicBezTo>
                  <a:pt x="616" y="1322"/>
                  <a:pt x="632" y="1322"/>
                  <a:pt x="648" y="1320"/>
                </a:cubicBezTo>
                <a:cubicBezTo>
                  <a:pt x="947" y="1289"/>
                  <a:pt x="1158" y="969"/>
                  <a:pt x="1120" y="605"/>
                </a:cubicBezTo>
                <a:cubicBezTo>
                  <a:pt x="1085" y="261"/>
                  <a:pt x="838"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flipH="1">
            <a:off x="7335490" y="1301965"/>
            <a:ext cx="68010" cy="77634"/>
          </a:xfrm>
          <a:custGeom>
            <a:avLst/>
            <a:gdLst/>
            <a:ahLst/>
            <a:cxnLst/>
            <a:rect l="l" t="t" r="r" b="b"/>
            <a:pathLst>
              <a:path w="1159" h="1323" extrusionOk="0">
                <a:moveTo>
                  <a:pt x="557" y="0"/>
                </a:moveTo>
                <a:cubicBezTo>
                  <a:pt x="541" y="0"/>
                  <a:pt x="526" y="1"/>
                  <a:pt x="511" y="3"/>
                </a:cubicBezTo>
                <a:cubicBezTo>
                  <a:pt x="212" y="34"/>
                  <a:pt x="0" y="354"/>
                  <a:pt x="39" y="718"/>
                </a:cubicBezTo>
                <a:cubicBezTo>
                  <a:pt x="75" y="1063"/>
                  <a:pt x="321" y="1323"/>
                  <a:pt x="600" y="1323"/>
                </a:cubicBezTo>
                <a:cubicBezTo>
                  <a:pt x="616" y="1323"/>
                  <a:pt x="632" y="1322"/>
                  <a:pt x="648" y="1320"/>
                </a:cubicBezTo>
                <a:cubicBezTo>
                  <a:pt x="947" y="1289"/>
                  <a:pt x="1158" y="969"/>
                  <a:pt x="1120" y="605"/>
                </a:cubicBezTo>
                <a:cubicBezTo>
                  <a:pt x="1085" y="261"/>
                  <a:pt x="837"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flipH="1">
            <a:off x="7941009" y="1466504"/>
            <a:ext cx="170700" cy="129859"/>
          </a:xfrm>
          <a:custGeom>
            <a:avLst/>
            <a:gdLst/>
            <a:ahLst/>
            <a:cxnLst/>
            <a:rect l="l" t="t" r="r" b="b"/>
            <a:pathLst>
              <a:path w="2909" h="2213" extrusionOk="0">
                <a:moveTo>
                  <a:pt x="1189" y="0"/>
                </a:moveTo>
                <a:cubicBezTo>
                  <a:pt x="1070" y="0"/>
                  <a:pt x="953" y="19"/>
                  <a:pt x="840" y="56"/>
                </a:cubicBezTo>
                <a:cubicBezTo>
                  <a:pt x="293" y="237"/>
                  <a:pt x="26" y="781"/>
                  <a:pt x="15" y="805"/>
                </a:cubicBezTo>
                <a:cubicBezTo>
                  <a:pt x="1" y="832"/>
                  <a:pt x="11" y="864"/>
                  <a:pt x="39" y="876"/>
                </a:cubicBezTo>
                <a:cubicBezTo>
                  <a:pt x="46" y="880"/>
                  <a:pt x="54" y="882"/>
                  <a:pt x="62" y="882"/>
                </a:cubicBezTo>
                <a:cubicBezTo>
                  <a:pt x="82" y="882"/>
                  <a:pt x="102" y="871"/>
                  <a:pt x="111" y="852"/>
                </a:cubicBezTo>
                <a:cubicBezTo>
                  <a:pt x="114" y="847"/>
                  <a:pt x="372" y="325"/>
                  <a:pt x="874" y="159"/>
                </a:cubicBezTo>
                <a:cubicBezTo>
                  <a:pt x="976" y="126"/>
                  <a:pt x="1081" y="109"/>
                  <a:pt x="1190" y="109"/>
                </a:cubicBezTo>
                <a:cubicBezTo>
                  <a:pt x="1390" y="109"/>
                  <a:pt x="1600" y="166"/>
                  <a:pt x="1818" y="281"/>
                </a:cubicBezTo>
                <a:cubicBezTo>
                  <a:pt x="2775" y="786"/>
                  <a:pt x="2338" y="2128"/>
                  <a:pt x="2334" y="2142"/>
                </a:cubicBezTo>
                <a:cubicBezTo>
                  <a:pt x="2325" y="2169"/>
                  <a:pt x="2339" y="2200"/>
                  <a:pt x="2368" y="2210"/>
                </a:cubicBezTo>
                <a:cubicBezTo>
                  <a:pt x="2373" y="2211"/>
                  <a:pt x="2378" y="2212"/>
                  <a:pt x="2383" y="2212"/>
                </a:cubicBezTo>
                <a:cubicBezTo>
                  <a:pt x="2386" y="2212"/>
                  <a:pt x="2388" y="2212"/>
                  <a:pt x="2390" y="2212"/>
                </a:cubicBezTo>
                <a:cubicBezTo>
                  <a:pt x="2411" y="2210"/>
                  <a:pt x="2429" y="2196"/>
                  <a:pt x="2437" y="2174"/>
                </a:cubicBezTo>
                <a:cubicBezTo>
                  <a:pt x="2441" y="2159"/>
                  <a:pt x="2908" y="732"/>
                  <a:pt x="1870" y="185"/>
                </a:cubicBezTo>
                <a:cubicBezTo>
                  <a:pt x="1636" y="62"/>
                  <a:pt x="1408" y="0"/>
                  <a:pt x="1189" y="0"/>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flipH="1">
            <a:off x="7963836" y="1514622"/>
            <a:ext cx="95179" cy="28342"/>
          </a:xfrm>
          <a:custGeom>
            <a:avLst/>
            <a:gdLst/>
            <a:ahLst/>
            <a:cxnLst/>
            <a:rect l="l" t="t" r="r" b="b"/>
            <a:pathLst>
              <a:path w="1622" h="483" extrusionOk="0">
                <a:moveTo>
                  <a:pt x="965" y="1"/>
                </a:moveTo>
                <a:cubicBezTo>
                  <a:pt x="455" y="1"/>
                  <a:pt x="29" y="384"/>
                  <a:pt x="23" y="389"/>
                </a:cubicBezTo>
                <a:cubicBezTo>
                  <a:pt x="2" y="409"/>
                  <a:pt x="1" y="444"/>
                  <a:pt x="21" y="466"/>
                </a:cubicBezTo>
                <a:cubicBezTo>
                  <a:pt x="32" y="477"/>
                  <a:pt x="47" y="483"/>
                  <a:pt x="62" y="483"/>
                </a:cubicBezTo>
                <a:cubicBezTo>
                  <a:pt x="63" y="483"/>
                  <a:pt x="64" y="482"/>
                  <a:pt x="65" y="482"/>
                </a:cubicBezTo>
                <a:cubicBezTo>
                  <a:pt x="78" y="481"/>
                  <a:pt x="88" y="477"/>
                  <a:pt x="96" y="470"/>
                </a:cubicBezTo>
                <a:cubicBezTo>
                  <a:pt x="102" y="465"/>
                  <a:pt x="496" y="109"/>
                  <a:pt x="964" y="109"/>
                </a:cubicBezTo>
                <a:cubicBezTo>
                  <a:pt x="1147" y="109"/>
                  <a:pt x="1341" y="164"/>
                  <a:pt x="1528" y="315"/>
                </a:cubicBezTo>
                <a:cubicBezTo>
                  <a:pt x="1538" y="324"/>
                  <a:pt x="1550" y="328"/>
                  <a:pt x="1562" y="328"/>
                </a:cubicBezTo>
                <a:cubicBezTo>
                  <a:pt x="1578" y="328"/>
                  <a:pt x="1593" y="321"/>
                  <a:pt x="1603" y="308"/>
                </a:cubicBezTo>
                <a:cubicBezTo>
                  <a:pt x="1622" y="284"/>
                  <a:pt x="1619" y="251"/>
                  <a:pt x="1596" y="232"/>
                </a:cubicBezTo>
                <a:cubicBezTo>
                  <a:pt x="1386" y="62"/>
                  <a:pt x="1169" y="1"/>
                  <a:pt x="965"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flipH="1">
            <a:off x="7445456" y="1125925"/>
            <a:ext cx="142240" cy="316227"/>
          </a:xfrm>
          <a:custGeom>
            <a:avLst/>
            <a:gdLst/>
            <a:ahLst/>
            <a:cxnLst/>
            <a:rect l="l" t="t" r="r" b="b"/>
            <a:pathLst>
              <a:path w="2424" h="5389" extrusionOk="0">
                <a:moveTo>
                  <a:pt x="57" y="0"/>
                </a:moveTo>
                <a:cubicBezTo>
                  <a:pt x="56" y="0"/>
                  <a:pt x="55" y="0"/>
                  <a:pt x="54" y="1"/>
                </a:cubicBezTo>
                <a:cubicBezTo>
                  <a:pt x="25" y="3"/>
                  <a:pt x="0" y="27"/>
                  <a:pt x="1" y="56"/>
                </a:cubicBezTo>
                <a:cubicBezTo>
                  <a:pt x="13" y="408"/>
                  <a:pt x="120" y="3493"/>
                  <a:pt x="404" y="3856"/>
                </a:cubicBezTo>
                <a:cubicBezTo>
                  <a:pt x="484" y="3957"/>
                  <a:pt x="605" y="4043"/>
                  <a:pt x="787" y="4043"/>
                </a:cubicBezTo>
                <a:cubicBezTo>
                  <a:pt x="961" y="4043"/>
                  <a:pt x="1191" y="3964"/>
                  <a:pt x="1493" y="3744"/>
                </a:cubicBezTo>
                <a:cubicBezTo>
                  <a:pt x="1505" y="3736"/>
                  <a:pt x="1514" y="3729"/>
                  <a:pt x="1519" y="3725"/>
                </a:cubicBezTo>
                <a:cubicBezTo>
                  <a:pt x="1614" y="3662"/>
                  <a:pt x="1704" y="3631"/>
                  <a:pt x="1788" y="3631"/>
                </a:cubicBezTo>
                <a:cubicBezTo>
                  <a:pt x="1862" y="3631"/>
                  <a:pt x="1931" y="3655"/>
                  <a:pt x="1993" y="3704"/>
                </a:cubicBezTo>
                <a:cubicBezTo>
                  <a:pt x="2213" y="3878"/>
                  <a:pt x="2306" y="4325"/>
                  <a:pt x="2188" y="4642"/>
                </a:cubicBezTo>
                <a:cubicBezTo>
                  <a:pt x="2038" y="5044"/>
                  <a:pt x="1631" y="5286"/>
                  <a:pt x="1628" y="5289"/>
                </a:cubicBezTo>
                <a:cubicBezTo>
                  <a:pt x="1602" y="5304"/>
                  <a:pt x="1592" y="5336"/>
                  <a:pt x="1608" y="5362"/>
                </a:cubicBezTo>
                <a:cubicBezTo>
                  <a:pt x="1619" y="5378"/>
                  <a:pt x="1636" y="5388"/>
                  <a:pt x="1655" y="5388"/>
                </a:cubicBezTo>
                <a:cubicBezTo>
                  <a:pt x="1657" y="5388"/>
                  <a:pt x="1658" y="5388"/>
                  <a:pt x="1660" y="5388"/>
                </a:cubicBezTo>
                <a:cubicBezTo>
                  <a:pt x="1667" y="5387"/>
                  <a:pt x="1675" y="5385"/>
                  <a:pt x="1681" y="5381"/>
                </a:cubicBezTo>
                <a:cubicBezTo>
                  <a:pt x="1699" y="5370"/>
                  <a:pt x="2126" y="5118"/>
                  <a:pt x="2289" y="4678"/>
                </a:cubicBezTo>
                <a:cubicBezTo>
                  <a:pt x="2423" y="4316"/>
                  <a:pt x="2317" y="3822"/>
                  <a:pt x="2059" y="3619"/>
                </a:cubicBezTo>
                <a:cubicBezTo>
                  <a:pt x="1978" y="3554"/>
                  <a:pt x="1886" y="3522"/>
                  <a:pt x="1789" y="3522"/>
                </a:cubicBezTo>
                <a:cubicBezTo>
                  <a:pt x="1684" y="3522"/>
                  <a:pt x="1572" y="3560"/>
                  <a:pt x="1459" y="3634"/>
                </a:cubicBezTo>
                <a:cubicBezTo>
                  <a:pt x="1452" y="3640"/>
                  <a:pt x="1442" y="3646"/>
                  <a:pt x="1429" y="3656"/>
                </a:cubicBezTo>
                <a:cubicBezTo>
                  <a:pt x="1173" y="3843"/>
                  <a:pt x="959" y="3937"/>
                  <a:pt x="789" y="3937"/>
                </a:cubicBezTo>
                <a:cubicBezTo>
                  <a:pt x="665" y="3937"/>
                  <a:pt x="565" y="3888"/>
                  <a:pt x="488" y="3790"/>
                </a:cubicBezTo>
                <a:cubicBezTo>
                  <a:pt x="267" y="3506"/>
                  <a:pt x="138" y="995"/>
                  <a:pt x="109" y="53"/>
                </a:cubicBezTo>
                <a:cubicBezTo>
                  <a:pt x="109" y="24"/>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flipH="1">
            <a:off x="7215489" y="836457"/>
            <a:ext cx="807730" cy="276852"/>
          </a:xfrm>
          <a:custGeom>
            <a:avLst/>
            <a:gdLst/>
            <a:ahLst/>
            <a:cxnLst/>
            <a:rect l="l" t="t" r="r" b="b"/>
            <a:pathLst>
              <a:path w="13765" h="4718" extrusionOk="0">
                <a:moveTo>
                  <a:pt x="7035" y="152"/>
                </a:moveTo>
                <a:lnTo>
                  <a:pt x="7035" y="152"/>
                </a:lnTo>
                <a:cubicBezTo>
                  <a:pt x="7035" y="152"/>
                  <a:pt x="7035" y="152"/>
                  <a:pt x="7035" y="153"/>
                </a:cubicBezTo>
                <a:cubicBezTo>
                  <a:pt x="7035" y="153"/>
                  <a:pt x="7035" y="153"/>
                  <a:pt x="7035" y="153"/>
                </a:cubicBezTo>
                <a:lnTo>
                  <a:pt x="7035" y="153"/>
                </a:lnTo>
                <a:cubicBezTo>
                  <a:pt x="7036" y="152"/>
                  <a:pt x="7037" y="152"/>
                  <a:pt x="7038" y="152"/>
                </a:cubicBezTo>
                <a:cubicBezTo>
                  <a:pt x="7042" y="152"/>
                  <a:pt x="7049" y="153"/>
                  <a:pt x="7059" y="156"/>
                </a:cubicBezTo>
                <a:cubicBezTo>
                  <a:pt x="7157" y="186"/>
                  <a:pt x="7269" y="284"/>
                  <a:pt x="7364" y="375"/>
                </a:cubicBezTo>
                <a:cubicBezTo>
                  <a:pt x="7459" y="469"/>
                  <a:pt x="7548" y="575"/>
                  <a:pt x="7631" y="683"/>
                </a:cubicBezTo>
                <a:cubicBezTo>
                  <a:pt x="7884" y="1020"/>
                  <a:pt x="8092" y="1397"/>
                  <a:pt x="8219" y="1797"/>
                </a:cubicBezTo>
                <a:lnTo>
                  <a:pt x="8219" y="1797"/>
                </a:lnTo>
                <a:cubicBezTo>
                  <a:pt x="7876" y="1464"/>
                  <a:pt x="7556" y="1104"/>
                  <a:pt x="7287" y="714"/>
                </a:cubicBezTo>
                <a:cubicBezTo>
                  <a:pt x="7209" y="601"/>
                  <a:pt x="7136" y="483"/>
                  <a:pt x="7083" y="363"/>
                </a:cubicBezTo>
                <a:cubicBezTo>
                  <a:pt x="7057" y="305"/>
                  <a:pt x="7033" y="241"/>
                  <a:pt x="7031" y="190"/>
                </a:cubicBezTo>
                <a:cubicBezTo>
                  <a:pt x="7028" y="170"/>
                  <a:pt x="7034" y="155"/>
                  <a:pt x="7035" y="153"/>
                </a:cubicBezTo>
                <a:lnTo>
                  <a:pt x="7035" y="153"/>
                </a:lnTo>
                <a:cubicBezTo>
                  <a:pt x="7034" y="153"/>
                  <a:pt x="7033" y="153"/>
                  <a:pt x="7033" y="153"/>
                </a:cubicBezTo>
                <a:cubicBezTo>
                  <a:pt x="7032" y="153"/>
                  <a:pt x="7033" y="153"/>
                  <a:pt x="7035" y="153"/>
                </a:cubicBezTo>
                <a:lnTo>
                  <a:pt x="7035" y="153"/>
                </a:lnTo>
                <a:cubicBezTo>
                  <a:pt x="7035" y="153"/>
                  <a:pt x="7035" y="153"/>
                  <a:pt x="7035" y="153"/>
                </a:cubicBezTo>
                <a:lnTo>
                  <a:pt x="7035" y="153"/>
                </a:lnTo>
                <a:cubicBezTo>
                  <a:pt x="7035" y="153"/>
                  <a:pt x="7035" y="153"/>
                  <a:pt x="7035" y="153"/>
                </a:cubicBezTo>
                <a:lnTo>
                  <a:pt x="7035" y="153"/>
                </a:lnTo>
                <a:cubicBezTo>
                  <a:pt x="7035" y="153"/>
                  <a:pt x="7035" y="153"/>
                  <a:pt x="7035" y="153"/>
                </a:cubicBezTo>
                <a:lnTo>
                  <a:pt x="7035" y="153"/>
                </a:lnTo>
                <a:cubicBezTo>
                  <a:pt x="7035" y="152"/>
                  <a:pt x="7035" y="152"/>
                  <a:pt x="7035" y="152"/>
                </a:cubicBezTo>
                <a:close/>
                <a:moveTo>
                  <a:pt x="11407" y="289"/>
                </a:moveTo>
                <a:cubicBezTo>
                  <a:pt x="11408" y="289"/>
                  <a:pt x="11412" y="289"/>
                  <a:pt x="11423" y="290"/>
                </a:cubicBezTo>
                <a:cubicBezTo>
                  <a:pt x="11441" y="294"/>
                  <a:pt x="11464" y="307"/>
                  <a:pt x="11487" y="326"/>
                </a:cubicBezTo>
                <a:cubicBezTo>
                  <a:pt x="11531" y="361"/>
                  <a:pt x="11572" y="415"/>
                  <a:pt x="11608" y="468"/>
                </a:cubicBezTo>
                <a:cubicBezTo>
                  <a:pt x="11749" y="692"/>
                  <a:pt x="11838" y="958"/>
                  <a:pt x="11903" y="1224"/>
                </a:cubicBezTo>
                <a:cubicBezTo>
                  <a:pt x="11965" y="1490"/>
                  <a:pt x="12002" y="1765"/>
                  <a:pt x="12000" y="2038"/>
                </a:cubicBezTo>
                <a:cubicBezTo>
                  <a:pt x="11999" y="2082"/>
                  <a:pt x="11998" y="2127"/>
                  <a:pt x="11995" y="2172"/>
                </a:cubicBezTo>
                <a:lnTo>
                  <a:pt x="11995" y="2172"/>
                </a:lnTo>
                <a:cubicBezTo>
                  <a:pt x="11870" y="1933"/>
                  <a:pt x="11759" y="1686"/>
                  <a:pt x="11660" y="1437"/>
                </a:cubicBezTo>
                <a:cubicBezTo>
                  <a:pt x="11558" y="1179"/>
                  <a:pt x="11467" y="916"/>
                  <a:pt x="11414" y="648"/>
                </a:cubicBezTo>
                <a:cubicBezTo>
                  <a:pt x="11401" y="582"/>
                  <a:pt x="11390" y="515"/>
                  <a:pt x="11386" y="450"/>
                </a:cubicBezTo>
                <a:cubicBezTo>
                  <a:pt x="11381" y="388"/>
                  <a:pt x="11388" y="312"/>
                  <a:pt x="11405" y="291"/>
                </a:cubicBezTo>
                <a:cubicBezTo>
                  <a:pt x="11408" y="290"/>
                  <a:pt x="11406" y="289"/>
                  <a:pt x="11407" y="289"/>
                </a:cubicBezTo>
                <a:close/>
                <a:moveTo>
                  <a:pt x="7040" y="0"/>
                </a:moveTo>
                <a:cubicBezTo>
                  <a:pt x="7004" y="0"/>
                  <a:pt x="6963" y="10"/>
                  <a:pt x="6928" y="44"/>
                </a:cubicBezTo>
                <a:cubicBezTo>
                  <a:pt x="6876" y="97"/>
                  <a:pt x="6875" y="159"/>
                  <a:pt x="6876" y="202"/>
                </a:cubicBezTo>
                <a:cubicBezTo>
                  <a:pt x="6884" y="291"/>
                  <a:pt x="6913" y="359"/>
                  <a:pt x="6942" y="428"/>
                </a:cubicBezTo>
                <a:cubicBezTo>
                  <a:pt x="7002" y="563"/>
                  <a:pt x="7079" y="684"/>
                  <a:pt x="7158" y="803"/>
                </a:cubicBezTo>
                <a:cubicBezTo>
                  <a:pt x="7484" y="1272"/>
                  <a:pt x="7870" y="1685"/>
                  <a:pt x="8284" y="2070"/>
                </a:cubicBezTo>
                <a:cubicBezTo>
                  <a:pt x="8288" y="2074"/>
                  <a:pt x="8291" y="2077"/>
                  <a:pt x="8295" y="2081"/>
                </a:cubicBezTo>
                <a:lnTo>
                  <a:pt x="8295" y="2081"/>
                </a:lnTo>
                <a:cubicBezTo>
                  <a:pt x="8301" y="2108"/>
                  <a:pt x="8307" y="2136"/>
                  <a:pt x="8312" y="2163"/>
                </a:cubicBezTo>
                <a:cubicBezTo>
                  <a:pt x="8361" y="2429"/>
                  <a:pt x="8364" y="2705"/>
                  <a:pt x="8301" y="2964"/>
                </a:cubicBezTo>
                <a:cubicBezTo>
                  <a:pt x="8239" y="3224"/>
                  <a:pt x="8110" y="3464"/>
                  <a:pt x="7928" y="3660"/>
                </a:cubicBezTo>
                <a:cubicBezTo>
                  <a:pt x="7746" y="3856"/>
                  <a:pt x="7517" y="4011"/>
                  <a:pt x="7272" y="4130"/>
                </a:cubicBezTo>
                <a:cubicBezTo>
                  <a:pt x="7027" y="4248"/>
                  <a:pt x="6766" y="4336"/>
                  <a:pt x="6499" y="4393"/>
                </a:cubicBezTo>
                <a:cubicBezTo>
                  <a:pt x="6182" y="4460"/>
                  <a:pt x="5859" y="4486"/>
                  <a:pt x="5536" y="4486"/>
                </a:cubicBezTo>
                <a:cubicBezTo>
                  <a:pt x="5310" y="4486"/>
                  <a:pt x="5084" y="4473"/>
                  <a:pt x="4859" y="4453"/>
                </a:cubicBezTo>
                <a:cubicBezTo>
                  <a:pt x="4311" y="4397"/>
                  <a:pt x="3765" y="4295"/>
                  <a:pt x="3230" y="4151"/>
                </a:cubicBezTo>
                <a:cubicBezTo>
                  <a:pt x="2161" y="3855"/>
                  <a:pt x="1117" y="3444"/>
                  <a:pt x="130" y="2938"/>
                </a:cubicBezTo>
                <a:lnTo>
                  <a:pt x="128" y="2942"/>
                </a:lnTo>
                <a:cubicBezTo>
                  <a:pt x="116" y="2936"/>
                  <a:pt x="103" y="2933"/>
                  <a:pt x="91" y="2933"/>
                </a:cubicBezTo>
                <a:cubicBezTo>
                  <a:pt x="63" y="2933"/>
                  <a:pt x="36" y="2948"/>
                  <a:pt x="21" y="2974"/>
                </a:cubicBezTo>
                <a:cubicBezTo>
                  <a:pt x="0" y="3014"/>
                  <a:pt x="13" y="3062"/>
                  <a:pt x="53" y="3084"/>
                </a:cubicBezTo>
                <a:cubicBezTo>
                  <a:pt x="1038" y="3638"/>
                  <a:pt x="2079" y="4082"/>
                  <a:pt x="3170" y="4387"/>
                </a:cubicBezTo>
                <a:cubicBezTo>
                  <a:pt x="3716" y="4534"/>
                  <a:pt x="4272" y="4654"/>
                  <a:pt x="4840" y="4697"/>
                </a:cubicBezTo>
                <a:cubicBezTo>
                  <a:pt x="5003" y="4710"/>
                  <a:pt x="5168" y="4717"/>
                  <a:pt x="5332" y="4717"/>
                </a:cubicBezTo>
                <a:cubicBezTo>
                  <a:pt x="5738" y="4717"/>
                  <a:pt x="6145" y="4674"/>
                  <a:pt x="6541" y="4577"/>
                </a:cubicBezTo>
                <a:cubicBezTo>
                  <a:pt x="6819" y="4505"/>
                  <a:pt x="7093" y="4413"/>
                  <a:pt x="7348" y="4280"/>
                </a:cubicBezTo>
                <a:cubicBezTo>
                  <a:pt x="7602" y="4152"/>
                  <a:pt x="7849" y="3990"/>
                  <a:pt x="8048" y="3773"/>
                </a:cubicBezTo>
                <a:cubicBezTo>
                  <a:pt x="8248" y="3560"/>
                  <a:pt x="8392" y="3292"/>
                  <a:pt x="8460" y="3005"/>
                </a:cubicBezTo>
                <a:cubicBezTo>
                  <a:pt x="8519" y="2758"/>
                  <a:pt x="8523" y="2501"/>
                  <a:pt x="8490" y="2253"/>
                </a:cubicBezTo>
                <a:lnTo>
                  <a:pt x="8490" y="2253"/>
                </a:lnTo>
                <a:cubicBezTo>
                  <a:pt x="8847" y="2563"/>
                  <a:pt x="9230" y="2846"/>
                  <a:pt x="9646" y="3078"/>
                </a:cubicBezTo>
                <a:cubicBezTo>
                  <a:pt x="9895" y="3213"/>
                  <a:pt x="10157" y="3332"/>
                  <a:pt x="10435" y="3407"/>
                </a:cubicBezTo>
                <a:cubicBezTo>
                  <a:pt x="10609" y="3453"/>
                  <a:pt x="10790" y="3484"/>
                  <a:pt x="10973" y="3484"/>
                </a:cubicBezTo>
                <a:cubicBezTo>
                  <a:pt x="11083" y="3484"/>
                  <a:pt x="11193" y="3473"/>
                  <a:pt x="11303" y="3447"/>
                </a:cubicBezTo>
                <a:cubicBezTo>
                  <a:pt x="11598" y="3380"/>
                  <a:pt x="11853" y="3159"/>
                  <a:pt x="11975" y="2889"/>
                </a:cubicBezTo>
                <a:cubicBezTo>
                  <a:pt x="12016" y="2804"/>
                  <a:pt x="12048" y="2716"/>
                  <a:pt x="12072" y="2627"/>
                </a:cubicBezTo>
                <a:lnTo>
                  <a:pt x="12072" y="2627"/>
                </a:lnTo>
                <a:cubicBezTo>
                  <a:pt x="12146" y="2751"/>
                  <a:pt x="12224" y="2873"/>
                  <a:pt x="12306" y="2992"/>
                </a:cubicBezTo>
                <a:cubicBezTo>
                  <a:pt x="12471" y="3223"/>
                  <a:pt x="12651" y="3447"/>
                  <a:pt x="12870" y="3637"/>
                </a:cubicBezTo>
                <a:cubicBezTo>
                  <a:pt x="13070" y="3808"/>
                  <a:pt x="13322" y="3969"/>
                  <a:pt x="13615" y="3969"/>
                </a:cubicBezTo>
                <a:cubicBezTo>
                  <a:pt x="13639" y="3969"/>
                  <a:pt x="13663" y="3968"/>
                  <a:pt x="13687" y="3966"/>
                </a:cubicBezTo>
                <a:lnTo>
                  <a:pt x="13688" y="3966"/>
                </a:lnTo>
                <a:cubicBezTo>
                  <a:pt x="13733" y="3961"/>
                  <a:pt x="13764" y="3922"/>
                  <a:pt x="13760" y="3877"/>
                </a:cubicBezTo>
                <a:cubicBezTo>
                  <a:pt x="13755" y="3836"/>
                  <a:pt x="13721" y="3806"/>
                  <a:pt x="13679" y="3806"/>
                </a:cubicBezTo>
                <a:cubicBezTo>
                  <a:pt x="13677" y="3806"/>
                  <a:pt x="13674" y="3806"/>
                  <a:pt x="13671" y="3806"/>
                </a:cubicBezTo>
                <a:lnTo>
                  <a:pt x="13670" y="3806"/>
                </a:lnTo>
                <a:cubicBezTo>
                  <a:pt x="13651" y="3808"/>
                  <a:pt x="13632" y="3809"/>
                  <a:pt x="13614" y="3809"/>
                </a:cubicBezTo>
                <a:cubicBezTo>
                  <a:pt x="13384" y="3809"/>
                  <a:pt x="13160" y="3678"/>
                  <a:pt x="12973" y="3517"/>
                </a:cubicBezTo>
                <a:cubicBezTo>
                  <a:pt x="12768" y="3342"/>
                  <a:pt x="12594" y="3126"/>
                  <a:pt x="12434" y="2901"/>
                </a:cubicBezTo>
                <a:cubicBezTo>
                  <a:pt x="12322" y="2740"/>
                  <a:pt x="12217" y="2573"/>
                  <a:pt x="12119" y="2401"/>
                </a:cubicBezTo>
                <a:lnTo>
                  <a:pt x="12119" y="2401"/>
                </a:lnTo>
                <a:cubicBezTo>
                  <a:pt x="12137" y="2281"/>
                  <a:pt x="12145" y="2160"/>
                  <a:pt x="12146" y="2040"/>
                </a:cubicBezTo>
                <a:cubicBezTo>
                  <a:pt x="12147" y="1753"/>
                  <a:pt x="12109" y="1469"/>
                  <a:pt x="12044" y="1190"/>
                </a:cubicBezTo>
                <a:cubicBezTo>
                  <a:pt x="11976" y="915"/>
                  <a:pt x="11886" y="640"/>
                  <a:pt x="11728" y="389"/>
                </a:cubicBezTo>
                <a:cubicBezTo>
                  <a:pt x="11687" y="328"/>
                  <a:pt x="11642" y="267"/>
                  <a:pt x="11577" y="215"/>
                </a:cubicBezTo>
                <a:cubicBezTo>
                  <a:pt x="11545" y="189"/>
                  <a:pt x="11506" y="164"/>
                  <a:pt x="11457" y="153"/>
                </a:cubicBezTo>
                <a:cubicBezTo>
                  <a:pt x="11442" y="149"/>
                  <a:pt x="11425" y="146"/>
                  <a:pt x="11406" y="146"/>
                </a:cubicBezTo>
                <a:cubicBezTo>
                  <a:pt x="11395" y="146"/>
                  <a:pt x="11382" y="147"/>
                  <a:pt x="11369" y="150"/>
                </a:cubicBezTo>
                <a:cubicBezTo>
                  <a:pt x="11336" y="158"/>
                  <a:pt x="11307" y="184"/>
                  <a:pt x="11288" y="207"/>
                </a:cubicBezTo>
                <a:cubicBezTo>
                  <a:pt x="11228" y="306"/>
                  <a:pt x="11243" y="382"/>
                  <a:pt x="11241" y="457"/>
                </a:cubicBezTo>
                <a:cubicBezTo>
                  <a:pt x="11245" y="534"/>
                  <a:pt x="11258" y="605"/>
                  <a:pt x="11270" y="676"/>
                </a:cubicBezTo>
                <a:cubicBezTo>
                  <a:pt x="11327" y="958"/>
                  <a:pt x="11417" y="1228"/>
                  <a:pt x="11520" y="1491"/>
                </a:cubicBezTo>
                <a:cubicBezTo>
                  <a:pt x="11648" y="1815"/>
                  <a:pt x="11794" y="2133"/>
                  <a:pt x="11963" y="2438"/>
                </a:cubicBezTo>
                <a:lnTo>
                  <a:pt x="11963" y="2438"/>
                </a:lnTo>
                <a:cubicBezTo>
                  <a:pt x="11939" y="2573"/>
                  <a:pt x="11900" y="2703"/>
                  <a:pt x="11842" y="2823"/>
                </a:cubicBezTo>
                <a:cubicBezTo>
                  <a:pt x="11731" y="3063"/>
                  <a:pt x="11522" y="3243"/>
                  <a:pt x="11266" y="3302"/>
                </a:cubicBezTo>
                <a:cubicBezTo>
                  <a:pt x="11170" y="3325"/>
                  <a:pt x="11071" y="3335"/>
                  <a:pt x="10971" y="3335"/>
                </a:cubicBezTo>
                <a:cubicBezTo>
                  <a:pt x="10805" y="3335"/>
                  <a:pt x="10636" y="3307"/>
                  <a:pt x="10473" y="3263"/>
                </a:cubicBezTo>
                <a:cubicBezTo>
                  <a:pt x="10211" y="3191"/>
                  <a:pt x="9959" y="3078"/>
                  <a:pt x="9718" y="2945"/>
                </a:cubicBezTo>
                <a:cubicBezTo>
                  <a:pt x="9258" y="2688"/>
                  <a:pt x="8836" y="2364"/>
                  <a:pt x="8444" y="2008"/>
                </a:cubicBezTo>
                <a:lnTo>
                  <a:pt x="8444" y="2008"/>
                </a:lnTo>
                <a:cubicBezTo>
                  <a:pt x="8323" y="1490"/>
                  <a:pt x="8075" y="1013"/>
                  <a:pt x="7759" y="593"/>
                </a:cubicBezTo>
                <a:cubicBezTo>
                  <a:pt x="7672" y="479"/>
                  <a:pt x="7579" y="370"/>
                  <a:pt x="7476" y="268"/>
                </a:cubicBezTo>
                <a:cubicBezTo>
                  <a:pt x="7369" y="169"/>
                  <a:pt x="7270" y="66"/>
                  <a:pt x="7100" y="8"/>
                </a:cubicBezTo>
                <a:cubicBezTo>
                  <a:pt x="7084" y="4"/>
                  <a:pt x="7063" y="0"/>
                  <a:pt x="7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flipH="1">
            <a:off x="7133514" y="1647063"/>
            <a:ext cx="480296" cy="570076"/>
          </a:xfrm>
          <a:custGeom>
            <a:avLst/>
            <a:gdLst/>
            <a:ahLst/>
            <a:cxnLst/>
            <a:rect l="l" t="t" r="r" b="b"/>
            <a:pathLst>
              <a:path w="8185" h="9715" extrusionOk="0">
                <a:moveTo>
                  <a:pt x="3788" y="1"/>
                </a:moveTo>
                <a:cubicBezTo>
                  <a:pt x="3760" y="1"/>
                  <a:pt x="3732" y="8"/>
                  <a:pt x="3703" y="23"/>
                </a:cubicBezTo>
                <a:cubicBezTo>
                  <a:pt x="3213" y="283"/>
                  <a:pt x="3274" y="1691"/>
                  <a:pt x="3274" y="1691"/>
                </a:cubicBezTo>
                <a:cubicBezTo>
                  <a:pt x="3274" y="1691"/>
                  <a:pt x="1394" y="1250"/>
                  <a:pt x="501" y="1250"/>
                </a:cubicBezTo>
                <a:cubicBezTo>
                  <a:pt x="230" y="1250"/>
                  <a:pt x="50" y="1290"/>
                  <a:pt x="40" y="1396"/>
                </a:cubicBezTo>
                <a:cubicBezTo>
                  <a:pt x="1" y="1850"/>
                  <a:pt x="2016" y="2306"/>
                  <a:pt x="2016" y="2306"/>
                </a:cubicBezTo>
                <a:cubicBezTo>
                  <a:pt x="2016" y="2306"/>
                  <a:pt x="1686" y="2242"/>
                  <a:pt x="1354" y="2242"/>
                </a:cubicBezTo>
                <a:cubicBezTo>
                  <a:pt x="989" y="2242"/>
                  <a:pt x="622" y="2319"/>
                  <a:pt x="684" y="2640"/>
                </a:cubicBezTo>
                <a:cubicBezTo>
                  <a:pt x="769" y="2998"/>
                  <a:pt x="1857" y="3011"/>
                  <a:pt x="1857" y="3011"/>
                </a:cubicBezTo>
                <a:cubicBezTo>
                  <a:pt x="1857" y="3011"/>
                  <a:pt x="722" y="3034"/>
                  <a:pt x="789" y="3420"/>
                </a:cubicBezTo>
                <a:cubicBezTo>
                  <a:pt x="831" y="3669"/>
                  <a:pt x="1279" y="3713"/>
                  <a:pt x="1592" y="3713"/>
                </a:cubicBezTo>
                <a:cubicBezTo>
                  <a:pt x="1765" y="3713"/>
                  <a:pt x="1896" y="3700"/>
                  <a:pt x="1896" y="3700"/>
                </a:cubicBezTo>
                <a:lnTo>
                  <a:pt x="1896" y="3700"/>
                </a:lnTo>
                <a:cubicBezTo>
                  <a:pt x="1896" y="3700"/>
                  <a:pt x="977" y="3811"/>
                  <a:pt x="1073" y="4203"/>
                </a:cubicBezTo>
                <a:cubicBezTo>
                  <a:pt x="1136" y="4459"/>
                  <a:pt x="1467" y="4576"/>
                  <a:pt x="2012" y="4576"/>
                </a:cubicBezTo>
                <a:cubicBezTo>
                  <a:pt x="2303" y="4576"/>
                  <a:pt x="2656" y="4543"/>
                  <a:pt x="3061" y="4478"/>
                </a:cubicBezTo>
                <a:lnTo>
                  <a:pt x="3080" y="4529"/>
                </a:lnTo>
                <a:lnTo>
                  <a:pt x="3791" y="9715"/>
                </a:lnTo>
                <a:lnTo>
                  <a:pt x="8185" y="8722"/>
                </a:lnTo>
                <a:lnTo>
                  <a:pt x="4626" y="1875"/>
                </a:lnTo>
                <a:cubicBezTo>
                  <a:pt x="4626" y="1875"/>
                  <a:pt x="4243" y="1"/>
                  <a:pt x="3788"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flipH="1">
            <a:off x="7028359" y="2158752"/>
            <a:ext cx="362936" cy="262945"/>
          </a:xfrm>
          <a:custGeom>
            <a:avLst/>
            <a:gdLst/>
            <a:ahLst/>
            <a:cxnLst/>
            <a:rect l="l" t="t" r="r" b="b"/>
            <a:pathLst>
              <a:path w="6185" h="4481" extrusionOk="0">
                <a:moveTo>
                  <a:pt x="4394" y="1"/>
                </a:moveTo>
                <a:lnTo>
                  <a:pt x="3594" y="182"/>
                </a:lnTo>
                <a:lnTo>
                  <a:pt x="2864" y="347"/>
                </a:lnTo>
                <a:lnTo>
                  <a:pt x="1564" y="642"/>
                </a:lnTo>
                <a:lnTo>
                  <a:pt x="0" y="995"/>
                </a:lnTo>
                <a:cubicBezTo>
                  <a:pt x="0" y="995"/>
                  <a:pt x="325" y="2771"/>
                  <a:pt x="708" y="4464"/>
                </a:cubicBezTo>
                <a:cubicBezTo>
                  <a:pt x="1204" y="4469"/>
                  <a:pt x="1695" y="4471"/>
                  <a:pt x="2180" y="4474"/>
                </a:cubicBezTo>
                <a:cubicBezTo>
                  <a:pt x="2479" y="4475"/>
                  <a:pt x="2777" y="4476"/>
                  <a:pt x="3070" y="4478"/>
                </a:cubicBezTo>
                <a:cubicBezTo>
                  <a:pt x="3542" y="4479"/>
                  <a:pt x="4003" y="4480"/>
                  <a:pt x="4453" y="4480"/>
                </a:cubicBezTo>
                <a:lnTo>
                  <a:pt x="4641" y="4480"/>
                </a:lnTo>
                <a:cubicBezTo>
                  <a:pt x="5176" y="4480"/>
                  <a:pt x="5690" y="4479"/>
                  <a:pt x="6184" y="4478"/>
                </a:cubicBezTo>
                <a:cubicBezTo>
                  <a:pt x="6143" y="4281"/>
                  <a:pt x="6096" y="4082"/>
                  <a:pt x="6045" y="3884"/>
                </a:cubicBezTo>
                <a:cubicBezTo>
                  <a:pt x="5513" y="1891"/>
                  <a:pt x="4394" y="1"/>
                  <a:pt x="4394"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flipH="1">
            <a:off x="7253984" y="1643953"/>
            <a:ext cx="361586" cy="280197"/>
          </a:xfrm>
          <a:custGeom>
            <a:avLst/>
            <a:gdLst/>
            <a:ahLst/>
            <a:cxnLst/>
            <a:rect l="l" t="t" r="r" b="b"/>
            <a:pathLst>
              <a:path w="6162" h="4775" extrusionOk="0">
                <a:moveTo>
                  <a:pt x="3814" y="1"/>
                </a:moveTo>
                <a:cubicBezTo>
                  <a:pt x="3778" y="1"/>
                  <a:pt x="3742" y="10"/>
                  <a:pt x="3707" y="28"/>
                </a:cubicBezTo>
                <a:cubicBezTo>
                  <a:pt x="3251" y="270"/>
                  <a:pt x="3246" y="1395"/>
                  <a:pt x="3251" y="1677"/>
                </a:cubicBezTo>
                <a:cubicBezTo>
                  <a:pt x="2872" y="1590"/>
                  <a:pt x="1345" y="1250"/>
                  <a:pt x="537" y="1250"/>
                </a:cubicBezTo>
                <a:cubicBezTo>
                  <a:pt x="326" y="1250"/>
                  <a:pt x="164" y="1274"/>
                  <a:pt x="85" y="1331"/>
                </a:cubicBezTo>
                <a:cubicBezTo>
                  <a:pt x="36" y="1367"/>
                  <a:pt x="22" y="1409"/>
                  <a:pt x="20" y="1439"/>
                </a:cubicBezTo>
                <a:cubicBezTo>
                  <a:pt x="0" y="1655"/>
                  <a:pt x="329" y="1876"/>
                  <a:pt x="1024" y="2114"/>
                </a:cubicBezTo>
                <a:cubicBezTo>
                  <a:pt x="1165" y="2162"/>
                  <a:pt x="1307" y="2207"/>
                  <a:pt x="1438" y="2244"/>
                </a:cubicBezTo>
                <a:cubicBezTo>
                  <a:pt x="1426" y="2244"/>
                  <a:pt x="1415" y="2244"/>
                  <a:pt x="1403" y="2244"/>
                </a:cubicBezTo>
                <a:cubicBezTo>
                  <a:pt x="1145" y="2244"/>
                  <a:pt x="873" y="2278"/>
                  <a:pt x="743" y="2410"/>
                </a:cubicBezTo>
                <a:cubicBezTo>
                  <a:pt x="669" y="2484"/>
                  <a:pt x="642" y="2580"/>
                  <a:pt x="665" y="2699"/>
                </a:cubicBezTo>
                <a:cubicBezTo>
                  <a:pt x="717" y="2914"/>
                  <a:pt x="1056" y="3016"/>
                  <a:pt x="1365" y="3064"/>
                </a:cubicBezTo>
                <a:cubicBezTo>
                  <a:pt x="1146" y="3102"/>
                  <a:pt x="919" y="3172"/>
                  <a:pt x="821" y="3290"/>
                </a:cubicBezTo>
                <a:cubicBezTo>
                  <a:pt x="775" y="3347"/>
                  <a:pt x="758" y="3409"/>
                  <a:pt x="770" y="3477"/>
                </a:cubicBezTo>
                <a:cubicBezTo>
                  <a:pt x="814" y="3720"/>
                  <a:pt x="1160" y="3791"/>
                  <a:pt x="1466" y="3807"/>
                </a:cubicBezTo>
                <a:cubicBezTo>
                  <a:pt x="1317" y="3859"/>
                  <a:pt x="1171" y="3935"/>
                  <a:pt x="1098" y="4041"/>
                </a:cubicBezTo>
                <a:cubicBezTo>
                  <a:pt x="1051" y="4110"/>
                  <a:pt x="1036" y="4185"/>
                  <a:pt x="1056" y="4264"/>
                </a:cubicBezTo>
                <a:cubicBezTo>
                  <a:pt x="1122" y="4537"/>
                  <a:pt x="1455" y="4674"/>
                  <a:pt x="2047" y="4674"/>
                </a:cubicBezTo>
                <a:cubicBezTo>
                  <a:pt x="2336" y="4674"/>
                  <a:pt x="2686" y="4642"/>
                  <a:pt x="3098" y="4576"/>
                </a:cubicBezTo>
                <a:lnTo>
                  <a:pt x="3084" y="4481"/>
                </a:lnTo>
                <a:cubicBezTo>
                  <a:pt x="2672" y="4547"/>
                  <a:pt x="2322" y="4579"/>
                  <a:pt x="2037" y="4579"/>
                </a:cubicBezTo>
                <a:cubicBezTo>
                  <a:pt x="1506" y="4579"/>
                  <a:pt x="1204" y="4466"/>
                  <a:pt x="1149" y="4242"/>
                </a:cubicBezTo>
                <a:cubicBezTo>
                  <a:pt x="1135" y="4190"/>
                  <a:pt x="1145" y="4141"/>
                  <a:pt x="1176" y="4095"/>
                </a:cubicBezTo>
                <a:cubicBezTo>
                  <a:pt x="1330" y="3873"/>
                  <a:pt x="1925" y="3799"/>
                  <a:pt x="1932" y="3796"/>
                </a:cubicBezTo>
                <a:lnTo>
                  <a:pt x="1921" y="3702"/>
                </a:lnTo>
                <a:cubicBezTo>
                  <a:pt x="1847" y="3710"/>
                  <a:pt x="1740" y="3717"/>
                  <a:pt x="1623" y="3717"/>
                </a:cubicBezTo>
                <a:cubicBezTo>
                  <a:pt x="1301" y="3717"/>
                  <a:pt x="900" y="3668"/>
                  <a:pt x="864" y="3462"/>
                </a:cubicBezTo>
                <a:cubicBezTo>
                  <a:pt x="857" y="3422"/>
                  <a:pt x="868" y="3387"/>
                  <a:pt x="895" y="3353"/>
                </a:cubicBezTo>
                <a:cubicBezTo>
                  <a:pt x="1050" y="3166"/>
                  <a:pt x="1662" y="3114"/>
                  <a:pt x="1887" y="3108"/>
                </a:cubicBezTo>
                <a:lnTo>
                  <a:pt x="1887" y="3014"/>
                </a:lnTo>
                <a:cubicBezTo>
                  <a:pt x="1594" y="3011"/>
                  <a:pt x="822" y="2946"/>
                  <a:pt x="759" y="2683"/>
                </a:cubicBezTo>
                <a:cubicBezTo>
                  <a:pt x="744" y="2598"/>
                  <a:pt x="761" y="2531"/>
                  <a:pt x="812" y="2479"/>
                </a:cubicBezTo>
                <a:cubicBezTo>
                  <a:pt x="916" y="2374"/>
                  <a:pt x="1148" y="2342"/>
                  <a:pt x="1388" y="2342"/>
                </a:cubicBezTo>
                <a:cubicBezTo>
                  <a:pt x="1639" y="2342"/>
                  <a:pt x="1900" y="2377"/>
                  <a:pt x="2037" y="2403"/>
                </a:cubicBezTo>
                <a:lnTo>
                  <a:pt x="2057" y="2311"/>
                </a:lnTo>
                <a:cubicBezTo>
                  <a:pt x="1294" y="2137"/>
                  <a:pt x="90" y="1750"/>
                  <a:pt x="117" y="1451"/>
                </a:cubicBezTo>
                <a:cubicBezTo>
                  <a:pt x="117" y="1441"/>
                  <a:pt x="122" y="1427"/>
                  <a:pt x="143" y="1411"/>
                </a:cubicBezTo>
                <a:cubicBezTo>
                  <a:pt x="206" y="1366"/>
                  <a:pt x="340" y="1348"/>
                  <a:pt x="519" y="1348"/>
                </a:cubicBezTo>
                <a:cubicBezTo>
                  <a:pt x="1234" y="1348"/>
                  <a:pt x="2677" y="1645"/>
                  <a:pt x="3293" y="1789"/>
                </a:cubicBezTo>
                <a:lnTo>
                  <a:pt x="3353" y="1803"/>
                </a:lnTo>
                <a:lnTo>
                  <a:pt x="3351" y="1740"/>
                </a:lnTo>
                <a:cubicBezTo>
                  <a:pt x="3350" y="1726"/>
                  <a:pt x="3296" y="360"/>
                  <a:pt x="3755" y="117"/>
                </a:cubicBezTo>
                <a:cubicBezTo>
                  <a:pt x="3776" y="106"/>
                  <a:pt x="3797" y="100"/>
                  <a:pt x="3818" y="100"/>
                </a:cubicBezTo>
                <a:cubicBezTo>
                  <a:pt x="3838" y="100"/>
                  <a:pt x="3858" y="105"/>
                  <a:pt x="3878" y="116"/>
                </a:cubicBezTo>
                <a:cubicBezTo>
                  <a:pt x="4204" y="270"/>
                  <a:pt x="4517" y="1483"/>
                  <a:pt x="4610" y="1937"/>
                </a:cubicBezTo>
                <a:lnTo>
                  <a:pt x="6082" y="4775"/>
                </a:lnTo>
                <a:lnTo>
                  <a:pt x="6161" y="4724"/>
                </a:lnTo>
                <a:lnTo>
                  <a:pt x="4698" y="1906"/>
                </a:lnTo>
                <a:cubicBezTo>
                  <a:pt x="4671" y="1775"/>
                  <a:pt x="4340" y="225"/>
                  <a:pt x="3915" y="25"/>
                </a:cubicBezTo>
                <a:cubicBezTo>
                  <a:pt x="3882" y="9"/>
                  <a:pt x="3848" y="1"/>
                  <a:pt x="3814" y="1"/>
                </a:cubicBezTo>
                <a:close/>
              </a:path>
            </a:pathLst>
          </a:custGeom>
          <a:solidFill>
            <a:srgbClr val="634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flipH="1">
            <a:off x="7450503" y="1486103"/>
            <a:ext cx="136548" cy="57506"/>
          </a:xfrm>
          <a:custGeom>
            <a:avLst/>
            <a:gdLst/>
            <a:ahLst/>
            <a:cxnLst/>
            <a:rect l="l" t="t" r="r" b="b"/>
            <a:pathLst>
              <a:path w="2327" h="980" extrusionOk="0">
                <a:moveTo>
                  <a:pt x="70" y="1"/>
                </a:moveTo>
                <a:cubicBezTo>
                  <a:pt x="70" y="1"/>
                  <a:pt x="1" y="205"/>
                  <a:pt x="9" y="467"/>
                </a:cubicBezTo>
                <a:cubicBezTo>
                  <a:pt x="892" y="503"/>
                  <a:pt x="1638" y="767"/>
                  <a:pt x="2098" y="980"/>
                </a:cubicBezTo>
                <a:cubicBezTo>
                  <a:pt x="2257" y="739"/>
                  <a:pt x="2327" y="509"/>
                  <a:pt x="2327" y="509"/>
                </a:cubicBezTo>
                <a:cubicBezTo>
                  <a:pt x="2327" y="509"/>
                  <a:pt x="1194" y="36"/>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flipH="1">
            <a:off x="7463823" y="1513507"/>
            <a:ext cx="122641" cy="62846"/>
          </a:xfrm>
          <a:custGeom>
            <a:avLst/>
            <a:gdLst/>
            <a:ahLst/>
            <a:cxnLst/>
            <a:rect l="l" t="t" r="r" b="b"/>
            <a:pathLst>
              <a:path w="2090" h="1071" extrusionOk="0">
                <a:moveTo>
                  <a:pt x="0" y="0"/>
                </a:moveTo>
                <a:lnTo>
                  <a:pt x="0" y="0"/>
                </a:lnTo>
                <a:cubicBezTo>
                  <a:pt x="11" y="367"/>
                  <a:pt x="177" y="845"/>
                  <a:pt x="907" y="1034"/>
                </a:cubicBezTo>
                <a:cubicBezTo>
                  <a:pt x="1006" y="1059"/>
                  <a:pt x="1099" y="1071"/>
                  <a:pt x="1186" y="1071"/>
                </a:cubicBezTo>
                <a:cubicBezTo>
                  <a:pt x="1620" y="1071"/>
                  <a:pt x="1911" y="784"/>
                  <a:pt x="2089" y="513"/>
                </a:cubicBezTo>
                <a:cubicBezTo>
                  <a:pt x="1628" y="300"/>
                  <a:pt x="882" y="3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flipH="1">
            <a:off x="6426478" y="957573"/>
            <a:ext cx="633861" cy="462105"/>
          </a:xfrm>
          <a:custGeom>
            <a:avLst/>
            <a:gdLst/>
            <a:ahLst/>
            <a:cxnLst/>
            <a:rect l="l" t="t" r="r" b="b"/>
            <a:pathLst>
              <a:path w="10802" h="7875" extrusionOk="0">
                <a:moveTo>
                  <a:pt x="9682" y="0"/>
                </a:moveTo>
                <a:cubicBezTo>
                  <a:pt x="9656" y="0"/>
                  <a:pt x="9641" y="1"/>
                  <a:pt x="9641" y="1"/>
                </a:cubicBezTo>
                <a:lnTo>
                  <a:pt x="1191" y="1"/>
                </a:lnTo>
                <a:cubicBezTo>
                  <a:pt x="672" y="1"/>
                  <a:pt x="117" y="26"/>
                  <a:pt x="117" y="783"/>
                </a:cubicBezTo>
                <a:cubicBezTo>
                  <a:pt x="117" y="1540"/>
                  <a:pt x="0" y="6249"/>
                  <a:pt x="105" y="6961"/>
                </a:cubicBezTo>
                <a:cubicBezTo>
                  <a:pt x="190" y="7554"/>
                  <a:pt x="498" y="7842"/>
                  <a:pt x="1780" y="7867"/>
                </a:cubicBezTo>
                <a:cubicBezTo>
                  <a:pt x="2080" y="7873"/>
                  <a:pt x="2627" y="7875"/>
                  <a:pt x="3297" y="7875"/>
                </a:cubicBezTo>
                <a:cubicBezTo>
                  <a:pt x="4954" y="7875"/>
                  <a:pt x="7367" y="7862"/>
                  <a:pt x="8661" y="7862"/>
                </a:cubicBezTo>
                <a:cubicBezTo>
                  <a:pt x="9078" y="7862"/>
                  <a:pt x="9379" y="7863"/>
                  <a:pt x="9502" y="7867"/>
                </a:cubicBezTo>
                <a:cubicBezTo>
                  <a:pt x="9544" y="7868"/>
                  <a:pt x="9590" y="7869"/>
                  <a:pt x="9639" y="7869"/>
                </a:cubicBezTo>
                <a:cubicBezTo>
                  <a:pt x="10068" y="7869"/>
                  <a:pt x="10702" y="7787"/>
                  <a:pt x="10748" y="6985"/>
                </a:cubicBezTo>
                <a:cubicBezTo>
                  <a:pt x="10801" y="6075"/>
                  <a:pt x="10787" y="1729"/>
                  <a:pt x="10781" y="909"/>
                </a:cubicBezTo>
                <a:cubicBezTo>
                  <a:pt x="10786" y="49"/>
                  <a:pt x="9888" y="0"/>
                  <a:pt x="9682" y="0"/>
                </a:cubicBezTo>
                <a:close/>
              </a:path>
            </a:pathLst>
          </a:custGeom>
          <a:solidFill>
            <a:srgbClr val="B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flipH="1">
            <a:off x="6813531" y="1379716"/>
            <a:ext cx="132558" cy="152392"/>
          </a:xfrm>
          <a:custGeom>
            <a:avLst/>
            <a:gdLst/>
            <a:ahLst/>
            <a:cxnLst/>
            <a:rect l="l" t="t" r="r" b="b"/>
            <a:pathLst>
              <a:path w="2259" h="2597" extrusionOk="0">
                <a:moveTo>
                  <a:pt x="2258" y="0"/>
                </a:moveTo>
                <a:lnTo>
                  <a:pt x="607" y="237"/>
                </a:lnTo>
                <a:cubicBezTo>
                  <a:pt x="607" y="237"/>
                  <a:pt x="539" y="1585"/>
                  <a:pt x="0" y="2597"/>
                </a:cubicBezTo>
                <a:cubicBezTo>
                  <a:pt x="0" y="2597"/>
                  <a:pt x="1718" y="2293"/>
                  <a:pt x="2258" y="0"/>
                </a:cubicBezTo>
                <a:close/>
              </a:path>
            </a:pathLst>
          </a:custGeom>
          <a:solidFill>
            <a:srgbClr val="B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6588318" y="1283775"/>
            <a:ext cx="60264" cy="59267"/>
          </a:xfrm>
          <a:custGeom>
            <a:avLst/>
            <a:gdLst/>
            <a:ahLst/>
            <a:cxnLst/>
            <a:rect l="l" t="t" r="r" b="b"/>
            <a:pathLst>
              <a:path w="1027" h="1010" extrusionOk="0">
                <a:moveTo>
                  <a:pt x="421" y="1"/>
                </a:moveTo>
                <a:cubicBezTo>
                  <a:pt x="288" y="1"/>
                  <a:pt x="169" y="1"/>
                  <a:pt x="126" y="2"/>
                </a:cubicBezTo>
                <a:cubicBezTo>
                  <a:pt x="0" y="2"/>
                  <a:pt x="9" y="109"/>
                  <a:pt x="9" y="109"/>
                </a:cubicBezTo>
                <a:lnTo>
                  <a:pt x="9" y="903"/>
                </a:lnTo>
                <a:cubicBezTo>
                  <a:pt x="9" y="952"/>
                  <a:pt x="12" y="1004"/>
                  <a:pt x="109" y="1004"/>
                </a:cubicBezTo>
                <a:cubicBezTo>
                  <a:pt x="179" y="1004"/>
                  <a:pt x="508" y="1009"/>
                  <a:pt x="725" y="1009"/>
                </a:cubicBezTo>
                <a:cubicBezTo>
                  <a:pt x="811" y="1009"/>
                  <a:pt x="880" y="1008"/>
                  <a:pt x="906" y="1006"/>
                </a:cubicBezTo>
                <a:cubicBezTo>
                  <a:pt x="983" y="998"/>
                  <a:pt x="1019" y="969"/>
                  <a:pt x="1023" y="847"/>
                </a:cubicBezTo>
                <a:cubicBezTo>
                  <a:pt x="1026" y="727"/>
                  <a:pt x="1021" y="184"/>
                  <a:pt x="1023" y="122"/>
                </a:cubicBezTo>
                <a:cubicBezTo>
                  <a:pt x="1024" y="83"/>
                  <a:pt x="1024" y="10"/>
                  <a:pt x="909" y="5"/>
                </a:cubicBezTo>
                <a:cubicBezTo>
                  <a:pt x="840" y="2"/>
                  <a:pt x="615"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4"/>
          <p:cNvSpPr/>
          <p:nvPr/>
        </p:nvSpPr>
        <p:spPr>
          <a:xfrm>
            <a:off x="6588318" y="1034091"/>
            <a:ext cx="60264" cy="210837"/>
          </a:xfrm>
          <a:custGeom>
            <a:avLst/>
            <a:gdLst/>
            <a:ahLst/>
            <a:cxnLst/>
            <a:rect l="l" t="t" r="r" b="b"/>
            <a:pathLst>
              <a:path w="1027" h="3593" extrusionOk="0">
                <a:moveTo>
                  <a:pt x="421" y="1"/>
                </a:moveTo>
                <a:cubicBezTo>
                  <a:pt x="288" y="1"/>
                  <a:pt x="169" y="1"/>
                  <a:pt x="126" y="2"/>
                </a:cubicBezTo>
                <a:cubicBezTo>
                  <a:pt x="0" y="2"/>
                  <a:pt x="9" y="109"/>
                  <a:pt x="9" y="109"/>
                </a:cubicBezTo>
                <a:lnTo>
                  <a:pt x="9" y="3485"/>
                </a:lnTo>
                <a:cubicBezTo>
                  <a:pt x="9" y="3535"/>
                  <a:pt x="12" y="3588"/>
                  <a:pt x="109" y="3588"/>
                </a:cubicBezTo>
                <a:cubicBezTo>
                  <a:pt x="176" y="3588"/>
                  <a:pt x="486" y="3593"/>
                  <a:pt x="702" y="3593"/>
                </a:cubicBezTo>
                <a:cubicBezTo>
                  <a:pt x="799" y="3593"/>
                  <a:pt x="878" y="3592"/>
                  <a:pt x="906" y="3589"/>
                </a:cubicBezTo>
                <a:cubicBezTo>
                  <a:pt x="983" y="3581"/>
                  <a:pt x="1019" y="3552"/>
                  <a:pt x="1023" y="3431"/>
                </a:cubicBezTo>
                <a:cubicBezTo>
                  <a:pt x="1026" y="3311"/>
                  <a:pt x="1021" y="184"/>
                  <a:pt x="1023" y="122"/>
                </a:cubicBezTo>
                <a:cubicBezTo>
                  <a:pt x="1024" y="83"/>
                  <a:pt x="1024" y="10"/>
                  <a:pt x="909" y="5"/>
                </a:cubicBezTo>
                <a:cubicBezTo>
                  <a:pt x="840" y="2"/>
                  <a:pt x="615"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4"/>
          <p:cNvSpPr/>
          <p:nvPr/>
        </p:nvSpPr>
        <p:spPr>
          <a:xfrm>
            <a:off x="6703213" y="1034150"/>
            <a:ext cx="170172" cy="307953"/>
          </a:xfrm>
          <a:custGeom>
            <a:avLst/>
            <a:gdLst/>
            <a:ahLst/>
            <a:cxnLst/>
            <a:rect l="l" t="t" r="r" b="b"/>
            <a:pathLst>
              <a:path w="2900" h="5248" extrusionOk="0">
                <a:moveTo>
                  <a:pt x="1507" y="1"/>
                </a:moveTo>
                <a:cubicBezTo>
                  <a:pt x="271" y="1"/>
                  <a:pt x="42" y="805"/>
                  <a:pt x="8" y="1237"/>
                </a:cubicBezTo>
                <a:cubicBezTo>
                  <a:pt x="1" y="1344"/>
                  <a:pt x="56" y="1410"/>
                  <a:pt x="162" y="1435"/>
                </a:cubicBezTo>
                <a:lnTo>
                  <a:pt x="846" y="1585"/>
                </a:lnTo>
                <a:cubicBezTo>
                  <a:pt x="864" y="1589"/>
                  <a:pt x="881" y="1591"/>
                  <a:pt x="897" y="1591"/>
                </a:cubicBezTo>
                <a:cubicBezTo>
                  <a:pt x="984" y="1591"/>
                  <a:pt x="1029" y="1537"/>
                  <a:pt x="1044" y="1435"/>
                </a:cubicBezTo>
                <a:cubicBezTo>
                  <a:pt x="1086" y="1189"/>
                  <a:pt x="1225" y="1033"/>
                  <a:pt x="1507" y="1033"/>
                </a:cubicBezTo>
                <a:cubicBezTo>
                  <a:pt x="1741" y="1033"/>
                  <a:pt x="1837" y="1248"/>
                  <a:pt x="1800" y="1429"/>
                </a:cubicBezTo>
                <a:cubicBezTo>
                  <a:pt x="1680" y="2014"/>
                  <a:pt x="1126" y="1962"/>
                  <a:pt x="953" y="2671"/>
                </a:cubicBezTo>
                <a:cubicBezTo>
                  <a:pt x="944" y="2703"/>
                  <a:pt x="938" y="3456"/>
                  <a:pt x="932" y="3493"/>
                </a:cubicBezTo>
                <a:cubicBezTo>
                  <a:pt x="908" y="3619"/>
                  <a:pt x="980" y="3691"/>
                  <a:pt x="1100" y="3691"/>
                </a:cubicBezTo>
                <a:lnTo>
                  <a:pt x="1777" y="3691"/>
                </a:lnTo>
                <a:cubicBezTo>
                  <a:pt x="1885" y="3691"/>
                  <a:pt x="1939" y="3643"/>
                  <a:pt x="1981" y="3541"/>
                </a:cubicBezTo>
                <a:cubicBezTo>
                  <a:pt x="1991" y="3517"/>
                  <a:pt x="2004" y="2771"/>
                  <a:pt x="2017" y="2747"/>
                </a:cubicBezTo>
                <a:cubicBezTo>
                  <a:pt x="2265" y="2312"/>
                  <a:pt x="2892" y="2188"/>
                  <a:pt x="2892" y="1243"/>
                </a:cubicBezTo>
                <a:cubicBezTo>
                  <a:pt x="2899" y="1063"/>
                  <a:pt x="2850" y="1"/>
                  <a:pt x="1507" y="1"/>
                </a:cubicBezTo>
                <a:close/>
                <a:moveTo>
                  <a:pt x="1081" y="4215"/>
                </a:moveTo>
                <a:cubicBezTo>
                  <a:pt x="968" y="4215"/>
                  <a:pt x="901" y="4276"/>
                  <a:pt x="901" y="4396"/>
                </a:cubicBezTo>
                <a:lnTo>
                  <a:pt x="901" y="5068"/>
                </a:lnTo>
                <a:cubicBezTo>
                  <a:pt x="901" y="5181"/>
                  <a:pt x="968" y="5247"/>
                  <a:pt x="1081" y="5247"/>
                </a:cubicBezTo>
                <a:lnTo>
                  <a:pt x="1753" y="5247"/>
                </a:lnTo>
                <a:cubicBezTo>
                  <a:pt x="1873" y="5247"/>
                  <a:pt x="1934" y="5181"/>
                  <a:pt x="1934" y="5068"/>
                </a:cubicBezTo>
                <a:lnTo>
                  <a:pt x="1934" y="4396"/>
                </a:lnTo>
                <a:cubicBezTo>
                  <a:pt x="1934" y="4276"/>
                  <a:pt x="1873" y="4215"/>
                  <a:pt x="1753" y="4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txBox="1">
            <a:spLocks noGrp="1"/>
          </p:cNvSpPr>
          <p:nvPr>
            <p:ph type="ctrTitle"/>
          </p:nvPr>
        </p:nvSpPr>
        <p:spPr>
          <a:xfrm>
            <a:off x="849465" y="361555"/>
            <a:ext cx="4897500" cy="1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b="1" dirty="0" smtClean="0">
                <a:latin typeface="Times New Roman" panose="02020603050405020304" charset="0"/>
                <a:cs typeface="Times New Roman" panose="02020603050405020304" charset="0"/>
              </a:rPr>
              <a:t>1. </a:t>
            </a:r>
            <a:r>
              <a:rPr lang="vi-VN" altLang="en-GB" b="1" dirty="0">
                <a:latin typeface="Times New Roman" panose="02020603050405020304" charset="0"/>
                <a:cs typeface="Times New Roman" panose="02020603050405020304" charset="0"/>
              </a:rPr>
              <a:t>Khái niệm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55"/>
          <p:cNvSpPr/>
          <p:nvPr/>
        </p:nvSpPr>
        <p:spPr>
          <a:xfrm>
            <a:off x="187325" y="342265"/>
            <a:ext cx="8620125" cy="564515"/>
          </a:xfrm>
          <a:prstGeom prst="roundRect">
            <a:avLst>
              <a:gd name="adj" fmla="val 16667"/>
            </a:avLst>
          </a:prstGeom>
          <a:solidFill>
            <a:schemeClr val="accent6"/>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endParaRPr>
          </a:p>
        </p:txBody>
      </p:sp>
      <p:sp>
        <p:nvSpPr>
          <p:cNvPr id="1015" name="Google Shape;1015;p55"/>
          <p:cNvSpPr txBox="1">
            <a:spLocks noGrp="1"/>
          </p:cNvSpPr>
          <p:nvPr>
            <p:ph type="subTitle" idx="2"/>
          </p:nvPr>
        </p:nvSpPr>
        <p:spPr>
          <a:xfrm>
            <a:off x="187325" y="342265"/>
            <a:ext cx="8564880" cy="5645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800" b="1">
                <a:latin typeface="Times New Roman" panose="02020603050405020304" charset="0"/>
                <a:cs typeface="Times New Roman" panose="02020603050405020304" charset="0"/>
              </a:rPr>
              <a:t>Đánh dấu X vào </a:t>
            </a:r>
            <a:r>
              <a:rPr lang="vi-VN" altLang="en-GB" sz="2800" b="1">
                <a:latin typeface="Times New Roman" panose="02020603050405020304" charset="0"/>
                <a:cs typeface="Times New Roman" panose="02020603050405020304" charset="0"/>
              </a:rPr>
              <a:t>ô tương ứng</a:t>
            </a:r>
          </a:p>
        </p:txBody>
      </p:sp>
      <p:graphicFrame>
        <p:nvGraphicFramePr>
          <p:cNvPr id="3" name="Table 2"/>
          <p:cNvGraphicFramePr/>
          <p:nvPr/>
        </p:nvGraphicFramePr>
        <p:xfrm>
          <a:off x="187325" y="1178560"/>
          <a:ext cx="8620125" cy="3604514"/>
        </p:xfrm>
        <a:graphic>
          <a:graphicData uri="http://schemas.openxmlformats.org/drawingml/2006/table">
            <a:tbl>
              <a:tblPr firstRow="1" bandRow="1">
                <a:tableStyleId>{5C22544A-7EE6-4342-B048-85BDC9FD1C3A}</a:tableStyleId>
              </a:tblPr>
              <a:tblGrid>
                <a:gridCol w="5665470">
                  <a:extLst>
                    <a:ext uri="{9D8B030D-6E8A-4147-A177-3AD203B41FA5}">
                      <a16:colId xmlns:a16="http://schemas.microsoft.com/office/drawing/2014/main" val="20000"/>
                    </a:ext>
                  </a:extLst>
                </a:gridCol>
                <a:gridCol w="1169670">
                  <a:extLst>
                    <a:ext uri="{9D8B030D-6E8A-4147-A177-3AD203B41FA5}">
                      <a16:colId xmlns:a16="http://schemas.microsoft.com/office/drawing/2014/main" val="20001"/>
                    </a:ext>
                  </a:extLst>
                </a:gridCol>
                <a:gridCol w="1784985">
                  <a:extLst>
                    <a:ext uri="{9D8B030D-6E8A-4147-A177-3AD203B41FA5}">
                      <a16:colId xmlns:a16="http://schemas.microsoft.com/office/drawing/2014/main" val="20002"/>
                    </a:ext>
                  </a:extLst>
                </a:gridCol>
              </a:tblGrid>
              <a:tr h="715010">
                <a:tc>
                  <a:txBody>
                    <a:bodyPr/>
                    <a:lstStyle/>
                    <a:p>
                      <a:pPr algn="ctr">
                        <a:lnSpc>
                          <a:spcPct val="130000"/>
                        </a:lnSpc>
                        <a:buNone/>
                      </a:pPr>
                      <a:r>
                        <a:rPr lang="en-US" sz="2200">
                          <a:solidFill>
                            <a:schemeClr val="tx1"/>
                          </a:solidFill>
                          <a:latin typeface="Times New Roman" panose="02020603050405020304" charset="0"/>
                          <a:cs typeface="Times New Roman" panose="02020603050405020304" charset="0"/>
                        </a:rPr>
                        <a:t>Hành vi</a:t>
                      </a: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r>
                        <a:rPr lang="en-US" sz="2200">
                          <a:solidFill>
                            <a:schemeClr val="tx1"/>
                          </a:solidFill>
                          <a:latin typeface="Times New Roman" panose="02020603050405020304" charset="0"/>
                          <a:cs typeface="Times New Roman" panose="02020603050405020304" charset="0"/>
                        </a:rPr>
                        <a:t>Tự lập</a:t>
                      </a: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r>
                        <a:rPr lang="en-US" sz="2200">
                          <a:solidFill>
                            <a:schemeClr val="tx1"/>
                          </a:solidFill>
                          <a:latin typeface="Times New Roman" panose="02020603050405020304" charset="0"/>
                          <a:cs typeface="Times New Roman" panose="02020603050405020304" charset="0"/>
                        </a:rPr>
                        <a:t>Chưa tự lập</a:t>
                      </a: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extLst>
                  <a:ext uri="{0D108BD9-81ED-4DB2-BD59-A6C34878D82A}">
                    <a16:rowId xmlns:a16="http://schemas.microsoft.com/office/drawing/2014/main" val="10000"/>
                  </a:ext>
                </a:extLst>
              </a:tr>
              <a:tr h="715010">
                <a:tc>
                  <a:txBody>
                    <a:bodyPr/>
                    <a:lstStyle/>
                    <a:p>
                      <a:pPr algn="just">
                        <a:lnSpc>
                          <a:spcPct val="130000"/>
                        </a:lnSpc>
                        <a:buNone/>
                      </a:pPr>
                      <a:r>
                        <a:rPr lang="en-US" sz="2200">
                          <a:solidFill>
                            <a:schemeClr val="tx1"/>
                          </a:solidFill>
                          <a:latin typeface="Times New Roman" panose="02020603050405020304" charset="0"/>
                          <a:cs typeface="Times New Roman" panose="02020603050405020304" charset="0"/>
                        </a:rPr>
                        <a:t>a. Buổi sáng thức giấc, Nam nhờ mẹ chuẩn bị bữa sáng và quần áo cho mình trước khi đến lớp</a:t>
                      </a: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endParaRPr lang="en-US" sz="2200">
                        <a:solidFill>
                          <a:schemeClr val="tx1"/>
                        </a:solidFill>
                        <a:latin typeface="Times New Roman" panose="02020603050405020304" charset="0"/>
                        <a:cs typeface="Times New Roman" panose="02020603050405020304" charset="0"/>
                      </a:endParaRP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endParaRPr lang="en-US" sz="2200">
                        <a:solidFill>
                          <a:schemeClr val="tx1"/>
                        </a:solidFill>
                        <a:latin typeface="Times New Roman" panose="02020603050405020304" charset="0"/>
                        <a:cs typeface="Times New Roman" panose="02020603050405020304" charset="0"/>
                      </a:endParaRP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extLst>
                  <a:ext uri="{0D108BD9-81ED-4DB2-BD59-A6C34878D82A}">
                    <a16:rowId xmlns:a16="http://schemas.microsoft.com/office/drawing/2014/main" val="10001"/>
                  </a:ext>
                </a:extLst>
              </a:tr>
              <a:tr h="715010">
                <a:tc>
                  <a:txBody>
                    <a:bodyPr/>
                    <a:lstStyle/>
                    <a:p>
                      <a:pPr algn="just">
                        <a:lnSpc>
                          <a:spcPct val="130000"/>
                        </a:lnSpc>
                        <a:buNone/>
                      </a:pPr>
                      <a:r>
                        <a:rPr lang="en-US" sz="2200">
                          <a:solidFill>
                            <a:schemeClr val="tx1"/>
                          </a:solidFill>
                          <a:latin typeface="Times New Roman" panose="02020603050405020304" charset="0"/>
                          <a:cs typeface="Times New Roman" panose="02020603050405020304" charset="0"/>
                        </a:rPr>
                        <a:t>b. Minh luôn tự dọn dẹp bàn học, sắp xếp sách vở, chuẩn bị bài học cho buổi học ngày hôm sau</a:t>
                      </a: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endParaRPr lang="en-US" sz="2200">
                        <a:solidFill>
                          <a:schemeClr val="tx1"/>
                        </a:solidFill>
                        <a:latin typeface="Times New Roman" panose="02020603050405020304" charset="0"/>
                        <a:cs typeface="Times New Roman" panose="02020603050405020304" charset="0"/>
                      </a:endParaRP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endParaRPr lang="en-US" sz="2200">
                        <a:solidFill>
                          <a:schemeClr val="tx1"/>
                        </a:solidFill>
                        <a:latin typeface="Times New Roman" panose="02020603050405020304" charset="0"/>
                        <a:cs typeface="Times New Roman" panose="02020603050405020304" charset="0"/>
                      </a:endParaRP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extLst>
                  <a:ext uri="{0D108BD9-81ED-4DB2-BD59-A6C34878D82A}">
                    <a16:rowId xmlns:a16="http://schemas.microsoft.com/office/drawing/2014/main" val="10002"/>
                  </a:ext>
                </a:extLst>
              </a:tr>
              <a:tr h="715010">
                <a:tc>
                  <a:txBody>
                    <a:bodyPr/>
                    <a:lstStyle/>
                    <a:p>
                      <a:pPr algn="just">
                        <a:lnSpc>
                          <a:spcPct val="130000"/>
                        </a:lnSpc>
                        <a:buNone/>
                      </a:pPr>
                      <a:r>
                        <a:rPr lang="en-US" sz="2200">
                          <a:solidFill>
                            <a:schemeClr val="tx1"/>
                          </a:solidFill>
                          <a:latin typeface="Times New Roman" panose="02020603050405020304" charset="0"/>
                          <a:cs typeface="Times New Roman" panose="02020603050405020304" charset="0"/>
                        </a:rPr>
                        <a:t>c. Gặp bài tập khó, Phương mở ngay phần đáp án ra chép mà không suy nghĩ</a:t>
                      </a: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endParaRPr lang="en-US" sz="2200">
                        <a:solidFill>
                          <a:schemeClr val="tx1"/>
                        </a:solidFill>
                        <a:latin typeface="Times New Roman" panose="02020603050405020304" charset="0"/>
                        <a:cs typeface="Times New Roman" panose="02020603050405020304" charset="0"/>
                      </a:endParaRP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tc>
                  <a:txBody>
                    <a:bodyPr/>
                    <a:lstStyle/>
                    <a:p>
                      <a:pPr algn="ctr">
                        <a:lnSpc>
                          <a:spcPct val="130000"/>
                        </a:lnSpc>
                        <a:buNone/>
                      </a:pPr>
                      <a:endParaRPr lang="en-US" sz="2200">
                        <a:solidFill>
                          <a:schemeClr val="tx1"/>
                        </a:solidFill>
                        <a:latin typeface="Times New Roman" panose="02020603050405020304" charset="0"/>
                        <a:cs typeface="Times New Roman" panose="02020603050405020304" charset="0"/>
                      </a:endParaRPr>
                    </a:p>
                  </a:txBody>
                  <a:tcPr>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lnTlToBr>
                      <a:noFill/>
                    </a:lnTlToBr>
                    <a:lnBlToTr>
                      <a:noFill/>
                    </a:lnBlToTr>
                  </a:tcPr>
                </a:tc>
                <a:extLst>
                  <a:ext uri="{0D108BD9-81ED-4DB2-BD59-A6C34878D82A}">
                    <a16:rowId xmlns:a16="http://schemas.microsoft.com/office/drawing/2014/main" val="10003"/>
                  </a:ext>
                </a:extLst>
              </a:tr>
            </a:tbl>
          </a:graphicData>
        </a:graphic>
      </p:graphicFrame>
      <p:sp>
        <p:nvSpPr>
          <p:cNvPr id="4" name="Multiply 3"/>
          <p:cNvSpPr/>
          <p:nvPr/>
        </p:nvSpPr>
        <p:spPr>
          <a:xfrm>
            <a:off x="7560945" y="2103120"/>
            <a:ext cx="601345" cy="502285"/>
          </a:xfrm>
          <a:prstGeom prst="mathMultiply">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y 4"/>
          <p:cNvSpPr/>
          <p:nvPr/>
        </p:nvSpPr>
        <p:spPr>
          <a:xfrm>
            <a:off x="6151245" y="3059430"/>
            <a:ext cx="601345" cy="50228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y 5"/>
          <p:cNvSpPr/>
          <p:nvPr/>
        </p:nvSpPr>
        <p:spPr>
          <a:xfrm>
            <a:off x="7560945" y="4101465"/>
            <a:ext cx="601345" cy="502285"/>
          </a:xfrm>
          <a:prstGeom prst="mathMultiply">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theme/theme1.xml><?xml version="1.0" encoding="utf-8"?>
<a:theme xmlns:a="http://schemas.openxmlformats.org/drawingml/2006/main" name="Speech and Language Disorders by Slidesgo">
  <a:themeElements>
    <a:clrScheme name="Simple Light">
      <a:dk1>
        <a:srgbClr val="000000"/>
      </a:dk1>
      <a:lt1>
        <a:srgbClr val="FFFFFF"/>
      </a:lt1>
      <a:dk2>
        <a:srgbClr val="EDC1BB"/>
      </a:dk2>
      <a:lt2>
        <a:srgbClr val="E28279"/>
      </a:lt2>
      <a:accent1>
        <a:srgbClr val="FFD791"/>
      </a:accent1>
      <a:accent2>
        <a:srgbClr val="E19E2C"/>
      </a:accent2>
      <a:accent3>
        <a:srgbClr val="BBDBEF"/>
      </a:accent3>
      <a:accent4>
        <a:srgbClr val="3A71A1"/>
      </a:accent4>
      <a:accent5>
        <a:srgbClr val="E9C1D9"/>
      </a:accent5>
      <a:accent6>
        <a:srgbClr val="7671A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1494</Words>
  <Application>Microsoft Office PowerPoint</Application>
  <PresentationFormat>On-screen Show (16:9)</PresentationFormat>
  <Paragraphs>127</Paragraphs>
  <Slides>31</Slides>
  <Notes>26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Fredoka One</vt:lpstr>
      <vt:lpstr>Nunito</vt:lpstr>
      <vt:lpstr>Times New Roman</vt:lpstr>
      <vt:lpstr>Speech and Language Disorders by Slidesgo</vt:lpstr>
      <vt:lpstr>Tiết 12+13 Bài 5 Tự lập</vt:lpstr>
      <vt:lpstr>02.</vt:lpstr>
      <vt:lpstr>- Kể một số đồ dùng, vật dụng em tự mình đi mua? Hay món ăn em tự nấu?</vt:lpstr>
      <vt:lpstr>PowerPoint Presentation</vt:lpstr>
      <vt:lpstr>01</vt:lpstr>
      <vt:lpstr>PowerPoint Presentation</vt:lpstr>
      <vt:lpstr>PowerPoint Presentation</vt:lpstr>
      <vt:lpstr>1. Khái niệm</vt:lpstr>
      <vt:lpstr>PowerPoint Presentation</vt:lpstr>
      <vt:lpstr>Quan sát bức tranh 1, 2, 3 SGK trang 23, 24 và trả lời câu hỏi</vt:lpstr>
      <vt:lpstr>Đáp án </vt:lpstr>
      <vt:lpstr>b) Những việc làm thể hiện tính tự lập</vt:lpstr>
      <vt:lpstr>2. Biểu hiện </vt:lpstr>
      <vt:lpstr>03</vt:lpstr>
      <vt:lpstr>PowerPoint Presentation</vt:lpstr>
      <vt:lpstr>Tự lập có ý nghĩa như thế nào?</vt:lpstr>
      <vt:lpstr>- Ý nghĩa của tự lập đối với bản thân:</vt:lpstr>
      <vt:lpstr>- Ý nghĩa của tự lập đối với gia đình:</vt:lpstr>
      <vt:lpstr>- Ý nghĩa của tự lập đối với xã hội là:</vt:lpstr>
      <vt:lpstr>04</vt:lpstr>
      <vt:lpstr>Tình huống 1: Bố của Hưng mất sớm, mẹ vất vả lao động nuôi hai anh em ăn học. Hưng luôn ý thức tự giác phải tự làm tốt các việc cá nhân của mình đồng thời giúp đỡ mẹ mọi việc trong gia đình. Khi mẹ ốm phải nằm viện, Hưng lo toan việc nhà, chăm sóc mẹ và em chu đáo. Năm nào Hưng cũng đạt học sinh Giỏi.</vt:lpstr>
      <vt:lpstr>PowerPoint Presentation</vt:lpstr>
      <vt:lpstr>Tình huống 2</vt:lpstr>
      <vt:lpstr>Tính tự lập của anh Luận đã mang lại nhiều điều tôt đẹp như:</vt:lpstr>
      <vt:lpstr>05.  VẬN DỤNG </vt:lpstr>
      <vt:lpstr>Nhanh trí </vt:lpstr>
      <vt:lpstr>Nhanh trí</vt:lpstr>
      <vt:lpstr>Nhanh trí</vt:lpstr>
      <vt:lpstr>Nhanh trí</vt:lpstr>
      <vt:lpstr>Nhanh trí</vt:lpstr>
      <vt:lpstr>05. BTVN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11+12: Tự lập</dc:title>
  <dc:creator/>
  <cp:lastModifiedBy>Admin</cp:lastModifiedBy>
  <cp:revision>34</cp:revision>
  <dcterms:created xsi:type="dcterms:W3CDTF">2021-11-15T10:51:00Z</dcterms:created>
  <dcterms:modified xsi:type="dcterms:W3CDTF">2021-12-02T01:34:43Z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9C2E45DC33224F41A86E00D18C27D284</vt:lpwstr>
  </property>
  <property fmtid="{D5CDD505-2E9C-101B-9397-08002B2CF9AE}" pid="3" name="KSOProductBuildVer">
    <vt:lpwstr>1033-11.2.0.10351</vt:lpwstr>
  </property>
</Properties>
</file>