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Lst>
  <p:notesMasterIdLst>
    <p:notesMasterId r:id="rId40"/>
  </p:notesMasterIdLst>
  <p:sldIdLst>
    <p:sldId id="402" r:id="rId7"/>
    <p:sldId id="403" r:id="rId8"/>
    <p:sldId id="404" r:id="rId9"/>
    <p:sldId id="317" r:id="rId10"/>
    <p:sldId id="405" r:id="rId11"/>
    <p:sldId id="365" r:id="rId12"/>
    <p:sldId id="321" r:id="rId13"/>
    <p:sldId id="368" r:id="rId14"/>
    <p:sldId id="331" r:id="rId15"/>
    <p:sldId id="336" r:id="rId16"/>
    <p:sldId id="391" r:id="rId17"/>
    <p:sldId id="370" r:id="rId18"/>
    <p:sldId id="393" r:id="rId19"/>
    <p:sldId id="348" r:id="rId20"/>
    <p:sldId id="366" r:id="rId21"/>
    <p:sldId id="373" r:id="rId22"/>
    <p:sldId id="371" r:id="rId23"/>
    <p:sldId id="392" r:id="rId24"/>
    <p:sldId id="372" r:id="rId25"/>
    <p:sldId id="382" r:id="rId26"/>
    <p:sldId id="363" r:id="rId27"/>
    <p:sldId id="406" r:id="rId28"/>
    <p:sldId id="401" r:id="rId29"/>
    <p:sldId id="375" r:id="rId30"/>
    <p:sldId id="396" r:id="rId31"/>
    <p:sldId id="395" r:id="rId32"/>
    <p:sldId id="397" r:id="rId33"/>
    <p:sldId id="378" r:id="rId34"/>
    <p:sldId id="408" r:id="rId35"/>
    <p:sldId id="390" r:id="rId36"/>
    <p:sldId id="398" r:id="rId37"/>
    <p:sldId id="399" r:id="rId38"/>
    <p:sldId id="40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0" autoAdjust="0"/>
    <p:restoredTop sz="94660"/>
  </p:normalViewPr>
  <p:slideViewPr>
    <p:cSldViewPr snapToGrid="0">
      <p:cViewPr varScale="1">
        <p:scale>
          <a:sx n="67" d="100"/>
          <a:sy n="67" d="100"/>
        </p:scale>
        <p:origin x="-15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8/13/2021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xmlns=""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2247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2247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2247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8" name="Footer Placeholder 7">
            <a:extLst>
              <a:ext uri="{FF2B5EF4-FFF2-40B4-BE49-F238E27FC236}">
                <a16:creationId xmlns=""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4" name="Footer Placeholder 3">
            <a:extLst>
              <a:ext uri="{FF2B5EF4-FFF2-40B4-BE49-F238E27FC236}">
                <a16:creationId xmlns=""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3" name="Footer Placeholder 2">
            <a:extLst>
              <a:ext uri="{FF2B5EF4-FFF2-40B4-BE49-F238E27FC236}">
                <a16:creationId xmlns=""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pPr/>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xmlns=""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xmlns=""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xmlns=""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xmlns=""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8/13/2021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xmlns=""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8/13/2021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xmlns=""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pPr/>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8/13/2021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xmlns=""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8/13/2021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xmlns=""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8/13/2021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xmlns=""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8/13/2021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xmlns=""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xmlns=""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xmlns=""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pPr/>
              <a:t>8/13/2021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1241898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82620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974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96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pPr/>
              <a:t>8/13/2021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3088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835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0362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4356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3970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9168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1067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781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pPr/>
              <a:t>8/13/2021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8/13/2021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spTree>
    <p:extLst>
      <p:ext uri="{BB962C8B-B14F-4D97-AF65-F5344CB8AC3E}">
        <p14:creationId xmlns:p14="http://schemas.microsoft.com/office/powerpoint/2010/main" xmlns=""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13-08-2021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8/13/2021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xmlns=""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xmlns=""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8/13/2021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4.xml"/><Relationship Id="rId5" Type="http://schemas.openxmlformats.org/officeDocument/2006/relationships/image" Target="../media/image6.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4.xml"/><Relationship Id="rId5" Type="http://schemas.openxmlformats.org/officeDocument/2006/relationships/image" Target="../media/image6.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6.jpe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37.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5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27.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37.png"/><Relationship Id="rId7" Type="http://schemas.openxmlformats.org/officeDocument/2006/relationships/image" Target="../media/image75.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6.jpeg"/><Relationship Id="rId9"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6.jpe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6.jpeg"/><Relationship Id="rId5" Type="http://schemas.openxmlformats.org/officeDocument/2006/relationships/image" Target="../media/image24.emf"/><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8.png"/><Relationship Id="rId1" Type="http://schemas.openxmlformats.org/officeDocument/2006/relationships/slideLayout" Target="../slideLayouts/slideLayout36.xml"/><Relationship Id="rId5" Type="http://schemas.openxmlformats.org/officeDocument/2006/relationships/image" Target="../media/image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0.png"/><Relationship Id="rId7" Type="http://schemas.openxmlformats.org/officeDocument/2006/relationships/image" Target="../media/image24.emf"/><Relationship Id="rId2" Type="http://schemas.openxmlformats.org/officeDocument/2006/relationships/image" Target="../media/image80.png"/><Relationship Id="rId1" Type="http://schemas.openxmlformats.org/officeDocument/2006/relationships/slideLayout" Target="../slideLayouts/slideLayout36.xml"/><Relationship Id="rId6" Type="http://schemas.openxmlformats.org/officeDocument/2006/relationships/image" Target="../media/image77.png"/><Relationship Id="rId5" Type="http://schemas.openxmlformats.org/officeDocument/2006/relationships/image" Target="../media/image4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16.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83.jpeg"/><Relationship Id="rId7" Type="http://schemas.openxmlformats.org/officeDocument/2006/relationships/image" Target="../media/image9.jpe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6.png"/><Relationship Id="rId1" Type="http://schemas.openxmlformats.org/officeDocument/2006/relationships/slideLayout" Target="../slideLayouts/slideLayout6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58.xml"/><Relationship Id="rId6" Type="http://schemas.openxmlformats.org/officeDocument/2006/relationships/image" Target="../media/image6.jpeg"/><Relationship Id="rId5" Type="http://schemas.openxmlformats.org/officeDocument/2006/relationships/image" Target="../media/image8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6.jpeg"/><Relationship Id="rId4" Type="http://schemas.openxmlformats.org/officeDocument/2006/relationships/image" Target="../media/image18.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4.xml"/><Relationship Id="rId5" Type="http://schemas.openxmlformats.org/officeDocument/2006/relationships/image" Target="../media/image6.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660073" y="3016905"/>
            <a:ext cx="6664036"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 name="Group 27"/>
          <p:cNvGrpSpPr>
            <a:grpSpLocks/>
          </p:cNvGrpSpPr>
          <p:nvPr/>
        </p:nvGrpSpPr>
        <p:grpSpPr bwMode="auto">
          <a:xfrm rot="-637170">
            <a:off x="6909554" y="4088131"/>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xmlns="" w="9525">
                <a:solidFill>
                  <a:srgbClr val="00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xmlns="" w="9525">
                <a:solidFill>
                  <a:srgbClr val="FF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1302327" y="1222637"/>
            <a:ext cx="9144000"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Times"/>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flipV="1">
            <a:off x="7037649" y="3422914"/>
            <a:ext cx="2588403" cy="257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7"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278677" y="1590396"/>
            <a:ext cx="5957455" cy="16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b="1" dirty="0">
                <a:solidFill>
                  <a:srgbClr val="0000FF"/>
                </a:solidFill>
                <a:latin typeface="+mj-lt"/>
              </a:rPr>
              <a:t>Yêu thương con người là quan tâm, giúp đỡ và làm những điều tốt đẹp cho người khác, nhất là những lúc gặp khó khăn, hoạn nạn.</a:t>
            </a:r>
            <a:endParaRPr lang="en-US" b="1" dirty="0">
              <a:solidFill>
                <a:srgbClr val="0000FF"/>
              </a:solidFill>
              <a:latin typeface="+mj-lt"/>
            </a:endParaRPr>
          </a:p>
        </p:txBody>
      </p:sp>
      <p:pic>
        <p:nvPicPr>
          <p:cNvPr id="8"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222181413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108473" y="2566247"/>
            <a:ext cx="6035040" cy="1315425"/>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smtClean="0">
                <a:solidFill>
                  <a:srgbClr val="FF0000"/>
                </a:solidFill>
                <a:latin typeface="Times New Roman" pitchFamily="18" charset="0"/>
                <a:ea typeface="Arial" panose="020B0604020202020204" pitchFamily="34" charset="0"/>
                <a:cs typeface="Times New Roman" pitchFamily="18" charset="0"/>
              </a:rPr>
              <a:t>2. B</a:t>
            </a:r>
            <a:r>
              <a:rPr lang="vi-VN" sz="3600" b="1" dirty="0" smtClean="0">
                <a:solidFill>
                  <a:srgbClr val="FF0000"/>
                </a:solidFill>
                <a:latin typeface="Times New Roman" pitchFamily="18" charset="0"/>
                <a:ea typeface="Arial" panose="020B0604020202020204" pitchFamily="34" charset="0"/>
                <a:cs typeface="Times New Roman" pitchFamily="18" charset="0"/>
              </a:rPr>
              <a:t>iểu </a:t>
            </a:r>
            <a:r>
              <a:rPr lang="vi-VN" sz="3600" b="1" dirty="0">
                <a:solidFill>
                  <a:srgbClr val="FF0000"/>
                </a:solidFill>
                <a:latin typeface="Times New Roman" pitchFamily="18" charset="0"/>
                <a:ea typeface="Arial" panose="020B0604020202020204" pitchFamily="34" charset="0"/>
                <a:cs typeface="Times New Roman" pitchFamily="18" charset="0"/>
              </a:rPr>
              <a:t>hiện </a:t>
            </a:r>
            <a:r>
              <a:rPr lang="vi-VN" sz="3600" b="1" dirty="0" smtClean="0">
                <a:solidFill>
                  <a:srgbClr val="FF0000"/>
                </a:solidFill>
                <a:latin typeface="Times New Roman" pitchFamily="18" charset="0"/>
                <a:ea typeface="Arial" panose="020B0604020202020204" pitchFamily="34" charset="0"/>
                <a:cs typeface="Times New Roman" pitchFamily="18" charset="0"/>
              </a:rPr>
              <a:t>c</a:t>
            </a:r>
            <a:r>
              <a:rPr lang="en-US" sz="3600" b="1" dirty="0">
                <a:solidFill>
                  <a:srgbClr val="FF0000"/>
                </a:solidFill>
                <a:latin typeface="Times New Roman" pitchFamily="18" charset="0"/>
                <a:ea typeface="Arial" panose="020B0604020202020204" pitchFamily="34" charset="0"/>
                <a:cs typeface="Times New Roman" pitchFamily="18" charset="0"/>
              </a:rPr>
              <a:t>ủ</a:t>
            </a:r>
            <a:r>
              <a:rPr lang="vi-VN" sz="3600" b="1" dirty="0" smtClean="0">
                <a:solidFill>
                  <a:srgbClr val="FF0000"/>
                </a:solidFill>
                <a:latin typeface="Times New Roman" pitchFamily="18" charset="0"/>
                <a:ea typeface="Arial" panose="020B0604020202020204" pitchFamily="34" charset="0"/>
                <a:cs typeface="Times New Roman" pitchFamily="18" charset="0"/>
              </a:rPr>
              <a:t>a </a:t>
            </a:r>
            <a:r>
              <a:rPr lang="vi-VN" sz="3600" b="1" dirty="0">
                <a:solidFill>
                  <a:srgbClr val="FF0000"/>
                </a:solidFill>
                <a:latin typeface="Times New Roman" pitchFamily="18" charset="0"/>
                <a:ea typeface="Arial" panose="020B0604020202020204" pitchFamily="34" charset="0"/>
                <a:cs typeface="Times New Roman" pitchFamily="18" charset="0"/>
              </a:rPr>
              <a:t>yêu thương con người</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1939244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xmlns=""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825675"/>
          </a:xfrm>
          <a:prstGeom prst="rect">
            <a:avLst/>
          </a:prstGeom>
        </p:spPr>
        <p:txBody>
          <a:bodyPr wrap="square">
            <a:spAutoFit/>
          </a:bodyPr>
          <a:lstStyle/>
          <a:p>
            <a:pPr eaLnBrk="0" fontAlgn="base" hangingPunct="0">
              <a:lnSpc>
                <a:spcPct val="125000"/>
              </a:lnSpc>
              <a:spcBef>
                <a:spcPct val="0"/>
              </a:spcBef>
              <a:spcAft>
                <a:spcPct val="0"/>
              </a:spcAft>
              <a:defRPr/>
            </a:pPr>
            <a:r>
              <a:rPr lang="en-US" sz="2000" b="1" dirty="0" err="1" smtClean="0">
                <a:solidFill>
                  <a:srgbClr val="0000FF"/>
                </a:solidFill>
                <a:latin typeface="Times New Roman" pitchFamily="18" charset="0"/>
                <a:ea typeface="Arial Unicode MS"/>
                <a:cs typeface="Times New Roman" pitchFamily="18" charset="0"/>
              </a:rPr>
              <a:t>Quan</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sát</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hình</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ảnh</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và</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trả</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lời</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câu</a:t>
            </a:r>
            <a:r>
              <a:rPr lang="en-US" sz="2000" b="1" dirty="0" smtClean="0">
                <a:solidFill>
                  <a:srgbClr val="0000FF"/>
                </a:solidFill>
                <a:latin typeface="Times New Roman" pitchFamily="18" charset="0"/>
                <a:ea typeface="Arial Unicode MS"/>
                <a:cs typeface="Times New Roman" pitchFamily="18" charset="0"/>
              </a:rPr>
              <a:t> </a:t>
            </a:r>
            <a:r>
              <a:rPr lang="en-US" sz="2000" b="1" dirty="0" err="1" smtClean="0">
                <a:solidFill>
                  <a:srgbClr val="0000FF"/>
                </a:solidFill>
                <a:latin typeface="Times New Roman" pitchFamily="18" charset="0"/>
                <a:ea typeface="Arial Unicode MS"/>
                <a:cs typeface="Times New Roman" pitchFamily="18" charset="0"/>
              </a:rPr>
              <a:t>hỏi</a:t>
            </a:r>
            <a:endParaRPr lang="en-US" sz="2000" b="1" dirty="0">
              <a:solidFill>
                <a:srgbClr val="FF0000"/>
              </a:solidFill>
              <a:latin typeface="Times New Roman" pitchFamily="18" charset="0"/>
              <a:ea typeface="Arial Unicode MS"/>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1000" dirty="0" smtClean="0">
                <a:solidFill>
                  <a:prstClr val="black"/>
                </a:solidFill>
                <a:ea typeface="Cambria" panose="02040503050406030204" pitchFamily="18" charset="0"/>
                <a:cs typeface="Cambria" panose="02040503050406030204" pitchFamily="18" charset="0"/>
              </a:rPr>
              <a:t/>
            </a:r>
            <a:br>
              <a:rPr lang="vi-VN" altLang="en-US" sz="1000" dirty="0" smtClean="0">
                <a:solidFill>
                  <a:prstClr val="black"/>
                </a:solidFill>
                <a:ea typeface="Cambria" panose="02040503050406030204" pitchFamily="18" charset="0"/>
                <a:cs typeface="Cambria" panose="02040503050406030204" pitchFamily="18" charset="0"/>
              </a:rPr>
            </a:br>
            <a:r>
              <a:rPr lang="en-US" sz="2500" b="1" dirty="0" err="1" smtClean="0">
                <a:solidFill>
                  <a:srgbClr val="000000"/>
                </a:solidFill>
                <a:latin typeface="Times New Roman" pitchFamily="18" charset="0"/>
                <a:ea typeface="Courier New" panose="02070309020205020404" pitchFamily="49" charset="0"/>
                <a:cs typeface="Times New Roman" pitchFamily="18" charset="0"/>
              </a:rPr>
              <a:t>Em</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hãy</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mô</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tả</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nội</a:t>
            </a:r>
            <a:r>
              <a:rPr lang="en-US" sz="2500" b="1" dirty="0" smtClean="0">
                <a:solidFill>
                  <a:srgbClr val="000000"/>
                </a:solidFill>
                <a:latin typeface="Times New Roman" pitchFamily="18" charset="0"/>
                <a:ea typeface="Courier New" panose="02070309020205020404" pitchFamily="49" charset="0"/>
                <a:cs typeface="Times New Roman" pitchFamily="18" charset="0"/>
              </a:rPr>
              <a:t> dung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và</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đặt</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tên</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cho</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từng</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bức</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hình</a:t>
            </a:r>
            <a:r>
              <a:rPr lang="en-US" sz="2500" b="1" dirty="0" smtClean="0">
                <a:solidFill>
                  <a:srgbClr val="000000"/>
                </a:solidFill>
                <a:latin typeface="Times New Roman" pitchFamily="18" charset="0"/>
                <a:ea typeface="Courier New" panose="02070309020205020404" pitchFamily="49" charset="0"/>
                <a:cs typeface="Times New Roman" pitchFamily="18" charset="0"/>
              </a:rPr>
              <a:t> </a:t>
            </a:r>
            <a:r>
              <a:rPr lang="en-US" sz="2500" b="1" dirty="0" err="1" smtClean="0">
                <a:solidFill>
                  <a:srgbClr val="000000"/>
                </a:solidFill>
                <a:latin typeface="Times New Roman" pitchFamily="18" charset="0"/>
                <a:ea typeface="Courier New" panose="02070309020205020404" pitchFamily="49" charset="0"/>
                <a:cs typeface="Times New Roman" pitchFamily="18" charset="0"/>
              </a:rPr>
              <a:t>trên</a:t>
            </a:r>
            <a:endParaRPr lang="vi-VN" altLang="en-US" sz="2500" b="1" dirty="0" smtClean="0">
              <a:solidFill>
                <a:srgbClr val="FF0000"/>
              </a:solidFill>
              <a:latin typeface="Times New Roman" pitchFamily="18" charset="0"/>
              <a:ea typeface="Cambria" panose="02040503050406030204" pitchFamily="18" charset="0"/>
              <a:cs typeface="Times New Roman"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cstate="print"/>
          <a:stretch>
            <a:fillRect/>
          </a:stretch>
        </p:blipFill>
        <p:spPr>
          <a:xfrm>
            <a:off x="759987" y="1415358"/>
            <a:ext cx="2810149" cy="2294869"/>
          </a:xfrm>
          <a:prstGeom prst="rect">
            <a:avLst/>
          </a:prstGeom>
        </p:spPr>
      </p:pic>
      <p:pic>
        <p:nvPicPr>
          <p:cNvPr id="3" name="Picture 2"/>
          <p:cNvPicPr>
            <a:picLocks noChangeAspect="1"/>
          </p:cNvPicPr>
          <p:nvPr/>
        </p:nvPicPr>
        <p:blipFill>
          <a:blip r:embed="rId4" cstate="print"/>
          <a:stretch>
            <a:fillRect/>
          </a:stretch>
        </p:blipFill>
        <p:spPr>
          <a:xfrm>
            <a:off x="4323383" y="1415357"/>
            <a:ext cx="3452993" cy="2294869"/>
          </a:xfrm>
          <a:prstGeom prst="rect">
            <a:avLst/>
          </a:prstGeom>
        </p:spPr>
      </p:pic>
      <p:pic>
        <p:nvPicPr>
          <p:cNvPr id="4" name="Picture 3"/>
          <p:cNvPicPr>
            <a:picLocks noChangeAspect="1"/>
          </p:cNvPicPr>
          <p:nvPr/>
        </p:nvPicPr>
        <p:blipFill>
          <a:blip r:embed="rId5" cstate="print"/>
          <a:stretch>
            <a:fillRect/>
          </a:stretch>
        </p:blipFill>
        <p:spPr>
          <a:xfrm>
            <a:off x="8190469" y="1368193"/>
            <a:ext cx="3510901" cy="2294869"/>
          </a:xfrm>
          <a:prstGeom prst="rect">
            <a:avLst/>
          </a:prstGeom>
        </p:spPr>
      </p:pic>
      <p:pic>
        <p:nvPicPr>
          <p:cNvPr id="5" name="Picture 4"/>
          <p:cNvPicPr>
            <a:picLocks noChangeAspect="1"/>
          </p:cNvPicPr>
          <p:nvPr/>
        </p:nvPicPr>
        <p:blipFill>
          <a:blip r:embed="rId6" cstate="print"/>
          <a:stretch>
            <a:fillRect/>
          </a:stretch>
        </p:blipFill>
        <p:spPr>
          <a:xfrm>
            <a:off x="759987" y="4206241"/>
            <a:ext cx="2810149" cy="1997612"/>
          </a:xfrm>
          <a:prstGeom prst="rect">
            <a:avLst/>
          </a:prstGeom>
        </p:spPr>
      </p:pic>
      <p:pic>
        <p:nvPicPr>
          <p:cNvPr id="6" name="Picture 5"/>
          <p:cNvPicPr>
            <a:picLocks noChangeAspect="1"/>
          </p:cNvPicPr>
          <p:nvPr/>
        </p:nvPicPr>
        <p:blipFill>
          <a:blip r:embed="rId7" cstate="print"/>
          <a:stretch>
            <a:fillRect/>
          </a:stretch>
        </p:blipFill>
        <p:spPr>
          <a:xfrm>
            <a:off x="4323383" y="4294493"/>
            <a:ext cx="3452993" cy="1881224"/>
          </a:xfrm>
          <a:prstGeom prst="rect">
            <a:avLst/>
          </a:prstGeom>
        </p:spPr>
      </p:pic>
      <p:pic>
        <p:nvPicPr>
          <p:cNvPr id="7" name="Picture 6"/>
          <p:cNvPicPr>
            <a:picLocks noChangeAspect="1"/>
          </p:cNvPicPr>
          <p:nvPr/>
        </p:nvPicPr>
        <p:blipFill>
          <a:blip r:embed="rId8" cstate="print"/>
          <a:stretch>
            <a:fillRect/>
          </a:stretch>
        </p:blipFill>
        <p:spPr>
          <a:xfrm>
            <a:off x="8199986" y="4195601"/>
            <a:ext cx="3510901" cy="2142677"/>
          </a:xfrm>
          <a:prstGeom prst="rect">
            <a:avLst/>
          </a:prstGeom>
        </p:spPr>
      </p:pic>
      <p:sp>
        <p:nvSpPr>
          <p:cNvPr id="8" name="Rectangle 7"/>
          <p:cNvSpPr/>
          <p:nvPr/>
        </p:nvSpPr>
        <p:spPr>
          <a:xfrm>
            <a:off x="239150" y="3812345"/>
            <a:ext cx="3516923" cy="246221"/>
          </a:xfrm>
          <a:prstGeom prst="rect">
            <a:avLst/>
          </a:prstGeom>
          <a:solidFill>
            <a:schemeClr val="accent4">
              <a:lumMod val="20000"/>
              <a:lumOff val="80000"/>
            </a:schemeClr>
          </a:solidFill>
        </p:spPr>
        <p:txBody>
          <a:bodyPr wrap="square">
            <a:spAutoFit/>
          </a:bodyPr>
          <a:lstStyle/>
          <a:p>
            <a:pPr>
              <a:lnSpc>
                <a:spcPts val="1200"/>
              </a:lnSpc>
            </a:pPr>
            <a:r>
              <a:rPr lang="en-US" dirty="0" err="1" smtClean="0">
                <a:latin typeface="Times New Roman" pitchFamily="18" charset="0"/>
                <a:ea typeface="Calibri" panose="020F0502020204030204" pitchFamily="34" charset="0"/>
                <a:cs typeface="Times New Roman" pitchFamily="18" charset="0"/>
              </a:rPr>
              <a:t>Cậu</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học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sinh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dắt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bà</a:t>
            </a:r>
            <a:r>
              <a:rPr lang="en-US" dirty="0">
                <a:latin typeface="Times New Roman" pitchFamily="18" charset="0"/>
                <a:ea typeface="Calibri" panose="020F0502020204030204" pitchFamily="34" charset="0"/>
                <a:cs typeface="Times New Roman" pitchFamily="18" charset="0"/>
              </a:rPr>
              <a:t> </a:t>
            </a:r>
            <a:r>
              <a:rPr lang="en-US" err="1">
                <a:latin typeface="Times New Roman" pitchFamily="18" charset="0"/>
                <a:ea typeface="Calibri" panose="020F0502020204030204" pitchFamily="34" charset="0"/>
                <a:cs typeface="Times New Roman" pitchFamily="18" charset="0"/>
              </a:rPr>
              <a:t>cụ</a:t>
            </a:r>
            <a:r>
              <a:rPr lang="en-US">
                <a:latin typeface="Times New Roman" pitchFamily="18" charset="0"/>
                <a:ea typeface="Calibri" panose="020F0502020204030204" pitchFamily="34" charset="0"/>
                <a:cs typeface="Times New Roman" pitchFamily="18" charset="0"/>
              </a:rPr>
              <a:t> </a:t>
            </a:r>
            <a:r>
              <a:rPr lang="en-US" smtClean="0">
                <a:latin typeface="Times New Roman" pitchFamily="18" charset="0"/>
                <a:ea typeface="Calibri" panose="020F0502020204030204" pitchFamily="34" charset="0"/>
                <a:cs typeface="Times New Roman" pitchFamily="18" charset="0"/>
              </a:rPr>
              <a:t>qua đường</a:t>
            </a:r>
            <a:endParaRPr lang="en-US" dirty="0">
              <a:latin typeface="Times New Roman" pitchFamily="18" charset="0"/>
              <a:ea typeface="Calibri" panose="020F0502020204030204" pitchFamily="34" charset="0"/>
              <a:cs typeface="Times New Roman" pitchFamily="18" charset="0"/>
            </a:endParaRPr>
          </a:p>
        </p:txBody>
      </p:sp>
      <p:sp>
        <p:nvSpPr>
          <p:cNvPr id="23" name="Rectangle 22"/>
          <p:cNvSpPr/>
          <p:nvPr/>
        </p:nvSpPr>
        <p:spPr>
          <a:xfrm>
            <a:off x="4253948" y="3842412"/>
            <a:ext cx="3367003" cy="415755"/>
          </a:xfrm>
          <a:prstGeom prst="rect">
            <a:avLst/>
          </a:prstGeom>
          <a:solidFill>
            <a:schemeClr val="accent4">
              <a:lumMod val="20000"/>
              <a:lumOff val="80000"/>
            </a:schemeClr>
          </a:solidFill>
        </p:spPr>
        <p:txBody>
          <a:bodyPr wrap="square">
            <a:spAutoFit/>
          </a:bodyPr>
          <a:lstStyle/>
          <a:p>
            <a:pPr>
              <a:lnSpc>
                <a:spcPts val="1200"/>
              </a:lnSpc>
            </a:pPr>
            <a:r>
              <a:rPr lang="en-US" dirty="0" err="1" smtClean="0">
                <a:latin typeface="Times New Roman" pitchFamily="18" charset="0"/>
                <a:ea typeface="Calibri" panose="020F0502020204030204" pitchFamily="34" charset="0"/>
                <a:cs typeface="Times New Roman" pitchFamily="18" charset="0"/>
              </a:rPr>
              <a:t>Một</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người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bị</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ngất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trước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đám</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đông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nhưng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không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ai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quan</a:t>
            </a:r>
            <a:r>
              <a:rPr lang="en-US" dirty="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tâm</a:t>
            </a:r>
            <a:endParaRPr lang="en-US" dirty="0">
              <a:latin typeface="Times New Roman" pitchFamily="18" charset="0"/>
              <a:ea typeface="Calibri" panose="020F0502020204030204" pitchFamily="34" charset="0"/>
              <a:cs typeface="Times New Roman" pitchFamily="18" charset="0"/>
            </a:endParaRPr>
          </a:p>
        </p:txBody>
      </p:sp>
      <p:sp>
        <p:nvSpPr>
          <p:cNvPr id="24" name="Rectangle 23"/>
          <p:cNvSpPr/>
          <p:nvPr/>
        </p:nvSpPr>
        <p:spPr>
          <a:xfrm>
            <a:off x="8102782" y="3752615"/>
            <a:ext cx="3705308" cy="587661"/>
          </a:xfrm>
          <a:prstGeom prst="rect">
            <a:avLst/>
          </a:prstGeom>
          <a:solidFill>
            <a:schemeClr val="accent4">
              <a:lumMod val="20000"/>
              <a:lumOff val="80000"/>
            </a:schemeClr>
          </a:solidFill>
        </p:spPr>
        <p:txBody>
          <a:bodyPr wrap="square">
            <a:spAutoFit/>
          </a:bodyPr>
          <a:lstStyle/>
          <a:p>
            <a:pPr>
              <a:lnSpc>
                <a:spcPts val="1200"/>
              </a:lnSpc>
            </a:pPr>
            <a:endParaRPr lang="en-US" dirty="0">
              <a:latin typeface="Times New Roman" pitchFamily="18" charset="0"/>
              <a:ea typeface="Calibri" panose="020F0502020204030204" pitchFamily="34" charset="0"/>
              <a:cs typeface="Times New Roman" pitchFamily="18" charset="0"/>
            </a:endParaRPr>
          </a:p>
          <a:p>
            <a:pPr>
              <a:lnSpc>
                <a:spcPts val="1200"/>
              </a:lnSpc>
            </a:pPr>
            <a:r>
              <a:rPr lang="en-US" dirty="0" err="1">
                <a:latin typeface="Times New Roman" pitchFamily="18" charset="0"/>
                <a:ea typeface="Calibri" panose="020F0502020204030204" pitchFamily="34" charset="0"/>
                <a:cs typeface="Times New Roman" pitchFamily="18" charset="0"/>
              </a:rPr>
              <a:t>Cậu</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học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sinh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đẩy</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xe</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giúp</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người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bạn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tật</a:t>
            </a:r>
            <a:r>
              <a:rPr lang="en-US" dirty="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nguyền</a:t>
            </a:r>
            <a:endParaRPr lang="en-US" dirty="0">
              <a:latin typeface="Times New Roman" pitchFamily="18" charset="0"/>
              <a:ea typeface="Calibri" panose="020F0502020204030204" pitchFamily="34" charset="0"/>
              <a:cs typeface="Times New Roman" pitchFamily="18" charset="0"/>
            </a:endParaRPr>
          </a:p>
        </p:txBody>
      </p:sp>
      <p:sp>
        <p:nvSpPr>
          <p:cNvPr id="25" name="Rectangle 24"/>
          <p:cNvSpPr/>
          <p:nvPr/>
        </p:nvSpPr>
        <p:spPr>
          <a:xfrm>
            <a:off x="196948" y="6344529"/>
            <a:ext cx="3545058" cy="246221"/>
          </a:xfrm>
          <a:prstGeom prst="rect">
            <a:avLst/>
          </a:prstGeom>
          <a:solidFill>
            <a:schemeClr val="accent4">
              <a:lumMod val="20000"/>
              <a:lumOff val="80000"/>
            </a:schemeClr>
          </a:solidFill>
        </p:spPr>
        <p:txBody>
          <a:bodyPr wrap="square">
            <a:spAutoFit/>
          </a:bodyPr>
          <a:lstStyle/>
          <a:p>
            <a:pPr>
              <a:lnSpc>
                <a:spcPts val="1200"/>
              </a:lnSpc>
            </a:pPr>
            <a:r>
              <a:rPr lang="en-US" dirty="0" err="1" smtClean="0">
                <a:latin typeface="Times New Roman" pitchFamily="18" charset="0"/>
                <a:ea typeface="Calibri" panose="020F0502020204030204" pitchFamily="34" charset="0"/>
                <a:cs typeface="Times New Roman" pitchFamily="18" charset="0"/>
              </a:rPr>
              <a:t>Chàng</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trai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đang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hiến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máu</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nhân</a:t>
            </a:r>
            <a:r>
              <a:rPr lang="en-US" dirty="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đạo</a:t>
            </a:r>
            <a:endParaRPr lang="en-US" dirty="0">
              <a:latin typeface="Times New Roman" pitchFamily="18" charset="0"/>
              <a:ea typeface="Calibri" panose="020F0502020204030204" pitchFamily="34" charset="0"/>
              <a:cs typeface="Times New Roman" pitchFamily="18" charset="0"/>
            </a:endParaRPr>
          </a:p>
        </p:txBody>
      </p:sp>
      <p:sp>
        <p:nvSpPr>
          <p:cNvPr id="27" name="Rectangle 26"/>
          <p:cNvSpPr/>
          <p:nvPr/>
        </p:nvSpPr>
        <p:spPr>
          <a:xfrm>
            <a:off x="4253948" y="6400801"/>
            <a:ext cx="3522428" cy="400110"/>
          </a:xfrm>
          <a:prstGeom prst="rect">
            <a:avLst/>
          </a:prstGeom>
          <a:solidFill>
            <a:schemeClr val="accent4">
              <a:lumMod val="20000"/>
              <a:lumOff val="80000"/>
            </a:schemeClr>
          </a:solidFill>
        </p:spPr>
        <p:txBody>
          <a:bodyPr wrap="square">
            <a:spAutoFit/>
          </a:bodyPr>
          <a:lstStyle/>
          <a:p>
            <a:pPr>
              <a:lnSpc>
                <a:spcPts val="1200"/>
              </a:lnSpc>
            </a:pPr>
            <a:r>
              <a:rPr lang="en-US" dirty="0" err="1" smtClean="0">
                <a:latin typeface="Times New Roman" pitchFamily="18" charset="0"/>
                <a:ea typeface="Calibri" panose="020F0502020204030204" pitchFamily="34" charset="0"/>
                <a:cs typeface="Times New Roman" pitchFamily="18" charset="0"/>
              </a:rPr>
              <a:t>Các</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bạn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học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sinh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trao</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quà</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cho</a:t>
            </a:r>
            <a:r>
              <a:rPr lang="en-US" dirty="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người</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nghèo</a:t>
            </a:r>
            <a:endParaRPr lang="en-US" dirty="0">
              <a:latin typeface="Times New Roman" pitchFamily="18" charset="0"/>
              <a:ea typeface="Calibri" panose="020F0502020204030204" pitchFamily="34" charset="0"/>
              <a:cs typeface="Times New Roman" pitchFamily="18" charset="0"/>
            </a:endParaRPr>
          </a:p>
        </p:txBody>
      </p:sp>
      <p:sp>
        <p:nvSpPr>
          <p:cNvPr id="28" name="Rectangle 27"/>
          <p:cNvSpPr/>
          <p:nvPr/>
        </p:nvSpPr>
        <p:spPr>
          <a:xfrm>
            <a:off x="8277711" y="6358598"/>
            <a:ext cx="3651692" cy="400110"/>
          </a:xfrm>
          <a:prstGeom prst="rect">
            <a:avLst/>
          </a:prstGeom>
          <a:solidFill>
            <a:schemeClr val="accent4">
              <a:lumMod val="20000"/>
              <a:lumOff val="80000"/>
            </a:schemeClr>
          </a:solidFill>
        </p:spPr>
        <p:txBody>
          <a:bodyPr wrap="square">
            <a:spAutoFit/>
          </a:bodyPr>
          <a:lstStyle/>
          <a:p>
            <a:pPr>
              <a:lnSpc>
                <a:spcPts val="1200"/>
              </a:lnSpc>
            </a:pPr>
            <a:r>
              <a:rPr lang="en-US" dirty="0" err="1" smtClean="0">
                <a:latin typeface="Times New Roman" pitchFamily="18" charset="0"/>
                <a:ea typeface="Calibri" panose="020F0502020204030204" pitchFamily="34" charset="0"/>
                <a:cs typeface="Times New Roman" pitchFamily="18" charset="0"/>
              </a:rPr>
              <a:t>Người</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đàn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ông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đang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chửi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mắng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một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bé</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gái</a:t>
            </a:r>
            <a:endParaRPr lang="en-US"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xmlns="" val="360184586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heel(1)">
                                      <p:cBhvr>
                                        <p:cTn id="6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a:extLst/>
        </p:spPr>
        <p:txBody>
          <a:bodyPr anchor="ctr">
            <a:spAutoFit/>
          </a:bodyPr>
          <a:lstStyle/>
          <a:p>
            <a:pPr algn="ctr">
              <a:defRPr/>
            </a:pP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Tiếp</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sức</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đồng</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đội</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endParaRPr>
          </a:p>
        </p:txBody>
      </p:sp>
      <p:sp>
        <p:nvSpPr>
          <p:cNvPr id="5" name="Text Box 33"/>
          <p:cNvSpPr txBox="1">
            <a:spLocks noChangeArrowheads="1"/>
          </p:cNvSpPr>
          <p:nvPr/>
        </p:nvSpPr>
        <p:spPr bwMode="auto">
          <a:xfrm>
            <a:off x="3535681" y="2062462"/>
            <a:ext cx="7179944" cy="1077218"/>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dirty="0" err="1">
                <a:solidFill>
                  <a:srgbClr val="FF00FF"/>
                </a:solidFill>
                <a:latin typeface="Times New Roman" pitchFamily="18" charset="0"/>
                <a:cs typeface="Times New Roman" pitchFamily="18" charset="0"/>
              </a:rPr>
              <a:t>Tìm</a:t>
            </a:r>
            <a:r>
              <a:rPr lang="en-US" altLang="en-US" b="1" dirty="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những</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biểu</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hiện</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yêu</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thương</a:t>
            </a:r>
            <a:r>
              <a:rPr lang="en-US" altLang="en-US" b="1" dirty="0" smtClean="0">
                <a:solidFill>
                  <a:srgbClr val="FF00FF"/>
                </a:solidFill>
                <a:latin typeface="Times New Roman" pitchFamily="18" charset="0"/>
                <a:cs typeface="Times New Roman" pitchFamily="18" charset="0"/>
              </a:rPr>
              <a:t> con </a:t>
            </a:r>
            <a:r>
              <a:rPr lang="en-US" altLang="en-US" b="1" dirty="0" err="1" smtClean="0">
                <a:solidFill>
                  <a:srgbClr val="FF00FF"/>
                </a:solidFill>
                <a:latin typeface="Times New Roman" pitchFamily="18" charset="0"/>
                <a:cs typeface="Times New Roman" pitchFamily="18" charset="0"/>
              </a:rPr>
              <a:t>người</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và</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trái</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với</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yêu</a:t>
            </a:r>
            <a:r>
              <a:rPr lang="en-US" altLang="en-US" b="1" dirty="0" smtClean="0">
                <a:solidFill>
                  <a:srgbClr val="FF00FF"/>
                </a:solidFill>
                <a:latin typeface="Times New Roman" pitchFamily="18" charset="0"/>
                <a:cs typeface="Times New Roman" pitchFamily="18" charset="0"/>
              </a:rPr>
              <a:t> </a:t>
            </a:r>
            <a:r>
              <a:rPr lang="en-US" altLang="en-US" b="1" dirty="0" err="1" smtClean="0">
                <a:solidFill>
                  <a:srgbClr val="FF00FF"/>
                </a:solidFill>
                <a:latin typeface="Times New Roman" pitchFamily="18" charset="0"/>
                <a:cs typeface="Times New Roman" pitchFamily="18" charset="0"/>
              </a:rPr>
              <a:t>thương</a:t>
            </a:r>
            <a:r>
              <a:rPr lang="en-US" altLang="en-US" b="1" dirty="0" smtClean="0">
                <a:solidFill>
                  <a:srgbClr val="FF00FF"/>
                </a:solidFill>
                <a:latin typeface="Times New Roman" pitchFamily="18" charset="0"/>
                <a:cs typeface="Times New Roman" pitchFamily="18" charset="0"/>
              </a:rPr>
              <a:t> con </a:t>
            </a:r>
            <a:r>
              <a:rPr lang="en-US" altLang="en-US" b="1" dirty="0" err="1" smtClean="0">
                <a:solidFill>
                  <a:srgbClr val="FF00FF"/>
                </a:solidFill>
                <a:latin typeface="Times New Roman" pitchFamily="18" charset="0"/>
                <a:cs typeface="Times New Roman" pitchFamily="18" charset="0"/>
              </a:rPr>
              <a:t>người</a:t>
            </a:r>
            <a:endParaRPr lang="en-US" altLang="en-US" b="1" dirty="0">
              <a:solidFill>
                <a:srgbClr val="FF00FF"/>
              </a:solidFill>
              <a:latin typeface="Times New Roman" pitchFamily="18" charset="0"/>
              <a:cs typeface="Times New Roman" pitchFamily="18" charset="0"/>
            </a:endParaRPr>
          </a:p>
        </p:txBody>
      </p:sp>
      <p:sp>
        <p:nvSpPr>
          <p:cNvPr id="6" name="Rectangle 5"/>
          <p:cNvSpPr/>
          <p:nvPr/>
        </p:nvSpPr>
        <p:spPr>
          <a:xfrm>
            <a:off x="3295377" y="3851075"/>
            <a:ext cx="6945903" cy="2677656"/>
          </a:xfrm>
          <a:prstGeom prst="rect">
            <a:avLst/>
          </a:prstGeom>
        </p:spPr>
        <p:txBody>
          <a:bodyPr wrap="square">
            <a:spAutoFit/>
          </a:bodyPr>
          <a:lstStyle/>
          <a:p>
            <a:r>
              <a:rPr lang="en-US" sz="2400" b="1" dirty="0">
                <a:solidFill>
                  <a:prstClr val="black"/>
                </a:solidFill>
                <a:latin typeface="Times New Roman" pitchFamily="18" charset="0"/>
                <a:cs typeface="Times New Roman" pitchFamily="18" charset="0"/>
              </a:rPr>
              <a:t>LUẬT CHƠI</a:t>
            </a:r>
            <a:r>
              <a:rPr lang="en-US" sz="2400" dirty="0">
                <a:solidFill>
                  <a:prstClr val="black"/>
                </a:solidFill>
                <a:latin typeface="Times New Roman" pitchFamily="18" charset="0"/>
                <a:cs typeface="Times New Roman" pitchFamily="18" charset="0"/>
              </a:rPr>
              <a:t>: </a:t>
            </a:r>
            <a:endParaRPr lang="en-US" sz="2400" dirty="0" smtClean="0">
              <a:solidFill>
                <a:prstClr val="black"/>
              </a:solidFill>
              <a:latin typeface="Times New Roman" pitchFamily="18" charset="0"/>
              <a:cs typeface="Times New Roman" pitchFamily="18" charset="0"/>
            </a:endParaRPr>
          </a:p>
          <a:p>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Số</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người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tham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lớp</a:t>
            </a:r>
            <a:endParaRPr lang="en-US" sz="2400" b="1" dirty="0" smtClean="0">
              <a:solidFill>
                <a:prstClr val="black"/>
              </a:solidFill>
              <a:latin typeface="Times New Roman" pitchFamily="18" charset="0"/>
              <a:cs typeface="Times New Roman" pitchFamily="18" charset="0"/>
            </a:endParaRPr>
          </a:p>
          <a:p>
            <a:pPr marL="342900" indent="-342900">
              <a:buFontTx/>
              <a:buChar char="-"/>
            </a:pPr>
            <a:r>
              <a:rPr lang="en-US" sz="2400" b="1" dirty="0" err="1" smtClean="0">
                <a:solidFill>
                  <a:prstClr val="black"/>
                </a:solidFill>
                <a:latin typeface="Times New Roman" pitchFamily="18" charset="0"/>
                <a:cs typeface="Times New Roman" pitchFamily="18" charset="0"/>
              </a:rPr>
              <a:t>Cách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thức</a:t>
            </a:r>
            <a:r>
              <a:rPr lang="en-US" sz="2400" b="1" dirty="0" smtClean="0">
                <a:solidFill>
                  <a:prstClr val="black"/>
                </a:solidFill>
                <a:latin typeface="Times New Roman" pitchFamily="18" charset="0"/>
                <a:cs typeface="Times New Roman" pitchFamily="18" charset="0"/>
              </a:rPr>
              <a:t>: Chia </a:t>
            </a:r>
            <a:r>
              <a:rPr lang="en-US" sz="2400" b="1" dirty="0" err="1" smtClean="0">
                <a:solidFill>
                  <a:prstClr val="black"/>
                </a:solidFill>
                <a:latin typeface="Times New Roman" pitchFamily="18" charset="0"/>
                <a:cs typeface="Times New Roman" pitchFamily="18" charset="0"/>
              </a:rPr>
              <a:t>lớp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hai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đội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theo</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dãy</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bàn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Mỗi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dãy</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cử</a:t>
            </a:r>
            <a:r>
              <a:rPr lang="en-US" sz="2400" b="1" dirty="0" smtClean="0">
                <a:solidFill>
                  <a:prstClr val="black"/>
                </a:solidFill>
                <a:latin typeface="Times New Roman" pitchFamily="18" charset="0"/>
                <a:cs typeface="Times New Roman" pitchFamily="18" charset="0"/>
              </a:rPr>
              <a:t> 5 </a:t>
            </a:r>
            <a:r>
              <a:rPr lang="en-US" sz="2400" b="1" dirty="0" err="1" smtClean="0">
                <a:solidFill>
                  <a:prstClr val="black"/>
                </a:solidFill>
                <a:latin typeface="Times New Roman" pitchFamily="18" charset="0"/>
                <a:cs typeface="Times New Roman" pitchFamily="18" charset="0"/>
              </a:rPr>
              <a:t>bạn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đạị</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diện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Lần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lượt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viết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biểu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hiện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Không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được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đọc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lặp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của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người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khác</a:t>
            </a:r>
            <a:r>
              <a:rPr lang="en-US" sz="2400" b="1" dirty="0" smtClean="0">
                <a:solidFill>
                  <a:prstClr val="black"/>
                </a:solidFill>
                <a:latin typeface="Times New Roman" pitchFamily="18" charset="0"/>
                <a:cs typeface="Times New Roman" pitchFamily="18" charset="0"/>
              </a:rPr>
              <a:t>.) </a:t>
            </a:r>
          </a:p>
          <a:p>
            <a:pPr marL="342900" indent="-342900">
              <a:buFontTx/>
              <a:buChar char="-"/>
            </a:pPr>
            <a:r>
              <a:rPr lang="en-US" sz="2400" b="1" dirty="0" err="1" smtClean="0">
                <a:solidFill>
                  <a:prstClr val="black"/>
                </a:solidFill>
                <a:latin typeface="Times New Roman" pitchFamily="18" charset="0"/>
                <a:cs typeface="Times New Roman" pitchFamily="18" charset="0"/>
              </a:rPr>
              <a:t>Thời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gian</a:t>
            </a:r>
            <a:r>
              <a:rPr lang="en-US" sz="2400" b="1" dirty="0" smtClean="0">
                <a:solidFill>
                  <a:prstClr val="black"/>
                </a:solidFill>
                <a:latin typeface="Times New Roman" pitchFamily="18" charset="0"/>
                <a:cs typeface="Times New Roman" pitchFamily="18" charset="0"/>
              </a:rPr>
              <a:t>: 5 </a:t>
            </a:r>
            <a:r>
              <a:rPr lang="en-US" sz="2400" b="1" dirty="0" err="1" smtClean="0">
                <a:solidFill>
                  <a:prstClr val="black"/>
                </a:solidFill>
                <a:latin typeface="Times New Roman" pitchFamily="18" charset="0"/>
                <a:cs typeface="Times New Roman" pitchFamily="18" charset="0"/>
              </a:rPr>
              <a:t>phút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thảo</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luận</a:t>
            </a:r>
            <a:r>
              <a:rPr lang="en-US" sz="2400" b="1" dirty="0" smtClean="0">
                <a:solidFill>
                  <a:prstClr val="black"/>
                </a:solidFill>
                <a:latin typeface="Times New Roman" pitchFamily="18" charset="0"/>
                <a:cs typeface="Times New Roman" pitchFamily="18" charset="0"/>
              </a:rPr>
              <a:t>, 3 </a:t>
            </a:r>
            <a:r>
              <a:rPr lang="en-US" sz="2400" b="1" dirty="0" err="1" smtClean="0">
                <a:solidFill>
                  <a:prstClr val="black"/>
                </a:solidFill>
                <a:latin typeface="Times New Roman" pitchFamily="18" charset="0"/>
                <a:cs typeface="Times New Roman" pitchFamily="18" charset="0"/>
              </a:rPr>
              <a:t>phút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viết</a:t>
            </a:r>
            <a:r>
              <a:rPr lang="en-US" sz="2400" b="1" dirty="0" smtClean="0">
                <a:solidFill>
                  <a:prstClr val="black"/>
                </a:solidFill>
                <a:latin typeface="Times New Roman" pitchFamily="18" charset="0"/>
                <a:cs typeface="Times New Roman" pitchFamily="18" charset="0"/>
              </a:rPr>
              <a:t>. </a:t>
            </a:r>
            <a:endParaRPr lang="en-US" sz="2400" b="1" dirty="0">
              <a:solidFill>
                <a:prstClr val="black"/>
              </a:solidFill>
              <a:latin typeface="Times New Roman" pitchFamily="18" charset="0"/>
              <a:cs typeface="Times New Roman" pitchFamily="18" charset="0"/>
            </a:endParaRP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21901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0" y="0"/>
            <a:ext cx="9929814" cy="6858000"/>
          </a:xfrm>
          <a:prstGeom prst="rect">
            <a:avLst/>
          </a:prstGeom>
        </p:spPr>
      </p:pic>
      <p:sp>
        <p:nvSpPr>
          <p:cNvPr id="14" name="Text Box 5"/>
          <p:cNvSpPr txBox="1">
            <a:spLocks noChangeArrowheads="1"/>
          </p:cNvSpPr>
          <p:nvPr/>
        </p:nvSpPr>
        <p:spPr bwMode="auto">
          <a:xfrm>
            <a:off x="2200276" y="833014"/>
            <a:ext cx="6172200" cy="3524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sz="2000" i="1" dirty="0">
                <a:solidFill>
                  <a:srgbClr val="0000FF"/>
                </a:solidFill>
                <a:latin typeface="+mj-lt"/>
              </a:rPr>
              <a:t>* </a:t>
            </a:r>
            <a:r>
              <a:rPr lang="vi-VN" sz="2000" i="1" dirty="0" smtClean="0">
                <a:solidFill>
                  <a:srgbClr val="0000FF"/>
                </a:solidFill>
                <a:latin typeface="+mj-lt"/>
              </a:rPr>
              <a:t>Bi</a:t>
            </a:r>
            <a:r>
              <a:rPr lang="en-US" sz="2000" i="1" dirty="0" smtClean="0">
                <a:solidFill>
                  <a:srgbClr val="0000FF"/>
                </a:solidFill>
                <a:latin typeface="Times New Roman" pitchFamily="18" charset="0"/>
                <a:cs typeface="Times New Roman" pitchFamily="18" charset="0"/>
              </a:rPr>
              <a:t>ể</a:t>
            </a:r>
            <a:r>
              <a:rPr lang="vi-VN" sz="2000" i="1" dirty="0" smtClean="0">
                <a:solidFill>
                  <a:srgbClr val="0000FF"/>
                </a:solidFill>
                <a:latin typeface="+mj-lt"/>
              </a:rPr>
              <a:t>u </a:t>
            </a:r>
            <a:r>
              <a:rPr lang="vi-VN" sz="2000" i="1" dirty="0">
                <a:solidFill>
                  <a:srgbClr val="0000FF"/>
                </a:solidFill>
                <a:latin typeface="+mj-lt"/>
              </a:rPr>
              <a:t>hiện của yêu thương con người</a:t>
            </a:r>
            <a:endParaRPr lang="en-US" sz="2000" dirty="0">
              <a:solidFill>
                <a:srgbClr val="0000FF"/>
              </a:solidFill>
              <a:latin typeface="+mj-lt"/>
            </a:endParaRPr>
          </a:p>
          <a:p>
            <a:pPr>
              <a:buFont typeface="Arial" panose="020B0604020202020204" pitchFamily="34" charset="0"/>
              <a:buNone/>
            </a:pPr>
            <a:r>
              <a:rPr lang="vi-VN" sz="2000" i="1" dirty="0">
                <a:solidFill>
                  <a:srgbClr val="0000FF"/>
                </a:solidFill>
                <a:latin typeface="+mj-lt"/>
              </a:rPr>
              <a:t>Yêu thương con người được </a:t>
            </a:r>
            <a:r>
              <a:rPr lang="vi-VN" sz="2000" i="1" dirty="0" smtClean="0">
                <a:solidFill>
                  <a:srgbClr val="0000FF"/>
                </a:solidFill>
                <a:latin typeface="+mj-lt"/>
              </a:rPr>
              <a:t>th</a:t>
            </a:r>
            <a:r>
              <a:rPr lang="en-US" sz="2000" i="1" dirty="0" smtClean="0">
                <a:solidFill>
                  <a:srgbClr val="0000FF"/>
                </a:solidFill>
                <a:latin typeface="Times New Roman" pitchFamily="18" charset="0"/>
                <a:cs typeface="Times New Roman" pitchFamily="18" charset="0"/>
              </a:rPr>
              <a:t>ể</a:t>
            </a:r>
            <a:r>
              <a:rPr lang="vi-VN" sz="2000" i="1" dirty="0" smtClean="0">
                <a:solidFill>
                  <a:srgbClr val="0000FF"/>
                </a:solidFill>
                <a:latin typeface="+mj-lt"/>
              </a:rPr>
              <a:t> </a:t>
            </a:r>
            <a:r>
              <a:rPr lang="vi-VN" sz="2000" i="1" dirty="0">
                <a:solidFill>
                  <a:srgbClr val="0000FF"/>
                </a:solidFill>
                <a:latin typeface="+mj-lt"/>
              </a:rPr>
              <a:t>hiện ngay </a:t>
            </a:r>
            <a:r>
              <a:rPr lang="en-US" sz="2000" i="1" dirty="0" smtClean="0">
                <a:solidFill>
                  <a:srgbClr val="0000FF"/>
                </a:solidFill>
                <a:latin typeface="Times New Roman" pitchFamily="18" charset="0"/>
                <a:cs typeface="Times New Roman" pitchFamily="18" charset="0"/>
              </a:rPr>
              <a:t>ở</a:t>
            </a:r>
            <a:r>
              <a:rPr lang="vi-VN" sz="2000" i="1" dirty="0" smtClean="0">
                <a:solidFill>
                  <a:srgbClr val="0000FF"/>
                </a:solidFill>
                <a:latin typeface="+mj-lt"/>
              </a:rPr>
              <a:t> </a:t>
            </a:r>
            <a:r>
              <a:rPr lang="vi-VN" sz="2000" i="1" dirty="0">
                <a:solidFill>
                  <a:srgbClr val="0000FF"/>
                </a:solidFill>
                <a:latin typeface="+mj-lt"/>
              </a:rPr>
              <a:t>những lời nói, việc </a:t>
            </a:r>
            <a:r>
              <a:rPr lang="en-US" sz="2000" i="1" dirty="0" smtClean="0">
                <a:solidFill>
                  <a:srgbClr val="0000FF"/>
                </a:solidFill>
                <a:latin typeface="+mj-lt"/>
              </a:rPr>
              <a:t>l</a:t>
            </a:r>
            <a:r>
              <a:rPr lang="vi-VN" sz="2000" i="1" dirty="0" smtClean="0">
                <a:solidFill>
                  <a:srgbClr val="0000FF"/>
                </a:solidFill>
                <a:latin typeface="+mj-lt"/>
              </a:rPr>
              <a:t>àm </a:t>
            </a:r>
            <a:r>
              <a:rPr lang="vi-VN" sz="2000" i="1" dirty="0">
                <a:solidFill>
                  <a:srgbClr val="0000FF"/>
                </a:solidFill>
                <a:latin typeface="+mj-lt"/>
              </a:rPr>
              <a:t>và thái độ </a:t>
            </a:r>
            <a:r>
              <a:rPr lang="vi-VN" sz="2000" i="1" dirty="0" smtClean="0">
                <a:solidFill>
                  <a:srgbClr val="0000FF"/>
                </a:solidFill>
                <a:latin typeface="+mj-lt"/>
              </a:rPr>
              <a:t>c</a:t>
            </a:r>
            <a:r>
              <a:rPr lang="en-US" sz="2000" i="1" dirty="0" err="1" smtClean="0">
                <a:solidFill>
                  <a:srgbClr val="0000FF"/>
                </a:solidFill>
                <a:latin typeface="Times New Roman" pitchFamily="18" charset="0"/>
                <a:cs typeface="Times New Roman" pitchFamily="18" charset="0"/>
              </a:rPr>
              <a:t>ủa</a:t>
            </a:r>
            <a:r>
              <a:rPr lang="vi-VN" sz="2000" i="1" dirty="0" smtClean="0">
                <a:solidFill>
                  <a:srgbClr val="0000FF"/>
                </a:solidFill>
                <a:latin typeface="+mj-lt"/>
              </a:rPr>
              <a:t> m</a:t>
            </a:r>
            <a:r>
              <a:rPr lang="en-US" sz="2000" i="1" dirty="0">
                <a:solidFill>
                  <a:srgbClr val="0000FF"/>
                </a:solidFill>
                <a:latin typeface="Times New Roman" pitchFamily="18" charset="0"/>
                <a:cs typeface="Times New Roman" pitchFamily="18" charset="0"/>
              </a:rPr>
              <a:t>ọ</a:t>
            </a:r>
            <a:r>
              <a:rPr lang="vi-VN" sz="2000" i="1" dirty="0" smtClean="0">
                <a:solidFill>
                  <a:srgbClr val="0000FF"/>
                </a:solidFill>
                <a:latin typeface="+mj-lt"/>
              </a:rPr>
              <a:t>i </a:t>
            </a:r>
            <a:r>
              <a:rPr lang="vi-VN" sz="2000" i="1" dirty="0">
                <a:solidFill>
                  <a:srgbClr val="0000FF"/>
                </a:solidFill>
                <a:latin typeface="+mj-lt"/>
              </a:rPr>
              <a:t>con người trong cuộc </a:t>
            </a:r>
            <a:r>
              <a:rPr lang="vi-VN" sz="2000" i="1" dirty="0" smtClean="0">
                <a:solidFill>
                  <a:srgbClr val="0000FF"/>
                </a:solidFill>
                <a:latin typeface="+mj-lt"/>
              </a:rPr>
              <a:t>s</a:t>
            </a:r>
            <a:r>
              <a:rPr lang="en-US" sz="2000" i="1" dirty="0" smtClean="0">
                <a:solidFill>
                  <a:srgbClr val="0000FF"/>
                </a:solidFill>
                <a:latin typeface="+mj-lt"/>
              </a:rPr>
              <a:t>ố</a:t>
            </a:r>
            <a:r>
              <a:rPr lang="vi-VN" sz="2000" i="1" dirty="0" smtClean="0">
                <a:solidFill>
                  <a:srgbClr val="0000FF"/>
                </a:solidFill>
                <a:latin typeface="+mj-lt"/>
              </a:rPr>
              <a:t>ng </a:t>
            </a:r>
            <a:r>
              <a:rPr lang="vi-VN" sz="2000" i="1" dirty="0">
                <a:solidFill>
                  <a:srgbClr val="0000FF"/>
                </a:solidFill>
                <a:latin typeface="+mj-lt"/>
              </a:rPr>
              <a:t>hàng ngày.</a:t>
            </a:r>
            <a:endParaRPr lang="en-US" sz="2000" dirty="0">
              <a:solidFill>
                <a:srgbClr val="0000FF"/>
              </a:solidFill>
              <a:latin typeface="+mj-lt"/>
            </a:endParaRPr>
          </a:p>
          <a:p>
            <a:pPr>
              <a:buFont typeface="Arial" panose="020B0604020202020204" pitchFamily="34" charset="0"/>
              <a:buNone/>
            </a:pPr>
            <a:r>
              <a:rPr lang="vi-VN" sz="2000" i="1" dirty="0">
                <a:solidFill>
                  <a:srgbClr val="0000FF"/>
                </a:solidFill>
                <a:latin typeface="+mj-lt"/>
              </a:rPr>
              <a:t>1. </a:t>
            </a:r>
            <a:r>
              <a:rPr lang="vi-VN" sz="2000" i="1" dirty="0" smtClean="0">
                <a:solidFill>
                  <a:srgbClr val="0000FF"/>
                </a:solidFill>
                <a:latin typeface="+mj-lt"/>
              </a:rPr>
              <a:t>Bi</a:t>
            </a:r>
            <a:r>
              <a:rPr lang="en-US" sz="2000" i="1" dirty="0" smtClean="0">
                <a:solidFill>
                  <a:srgbClr val="0000FF"/>
                </a:solidFill>
                <a:latin typeface="Times New Roman" pitchFamily="18" charset="0"/>
                <a:cs typeface="Times New Roman" pitchFamily="18" charset="0"/>
              </a:rPr>
              <a:t>ể</a:t>
            </a:r>
            <a:r>
              <a:rPr lang="vi-VN" sz="2000" i="1" dirty="0" smtClean="0">
                <a:solidFill>
                  <a:srgbClr val="0000FF"/>
                </a:solidFill>
                <a:latin typeface="+mj-lt"/>
              </a:rPr>
              <a:t>u </a:t>
            </a:r>
            <a:r>
              <a:rPr lang="vi-VN" sz="2000" i="1" dirty="0">
                <a:solidFill>
                  <a:srgbClr val="0000FF"/>
                </a:solidFill>
                <a:latin typeface="+mj-lt"/>
              </a:rPr>
              <a:t>hiện của yêu thương con người: Quan tâm, giúp </a:t>
            </a:r>
            <a:r>
              <a:rPr lang="vi-VN" sz="2000" i="1" dirty="0" smtClean="0">
                <a:solidFill>
                  <a:srgbClr val="0000FF"/>
                </a:solidFill>
                <a:latin typeface="+mj-lt"/>
              </a:rPr>
              <a:t>đ</a:t>
            </a:r>
            <a:r>
              <a:rPr lang="en-US" sz="2000" i="1" dirty="0" smtClean="0">
                <a:solidFill>
                  <a:srgbClr val="0000FF"/>
                </a:solidFill>
                <a:latin typeface="Times New Roman" pitchFamily="18" charset="0"/>
                <a:cs typeface="Times New Roman" pitchFamily="18" charset="0"/>
              </a:rPr>
              <a:t>ỡ</a:t>
            </a:r>
            <a:r>
              <a:rPr lang="vi-VN" sz="2000" i="1" dirty="0" smtClean="0">
                <a:solidFill>
                  <a:srgbClr val="0000FF"/>
                </a:solidFill>
                <a:latin typeface="+mj-lt"/>
              </a:rPr>
              <a:t> </a:t>
            </a:r>
            <a:r>
              <a:rPr lang="vi-VN" sz="2000" i="1">
                <a:solidFill>
                  <a:srgbClr val="0000FF"/>
                </a:solidFill>
                <a:latin typeface="+mj-lt"/>
              </a:rPr>
              <a:t>thông </a:t>
            </a:r>
            <a:r>
              <a:rPr lang="vi-VN" sz="2000" i="1" smtClean="0">
                <a:solidFill>
                  <a:srgbClr val="0000FF"/>
                </a:solidFill>
                <a:latin typeface="Times New Roman" pitchFamily="18" charset="0"/>
                <a:cs typeface="Times New Roman" pitchFamily="18" charset="0"/>
              </a:rPr>
              <a:t>c</a:t>
            </a:r>
            <a:r>
              <a:rPr lang="en-US" sz="2000" i="1" dirty="0" smtClean="0">
                <a:solidFill>
                  <a:srgbClr val="0000FF"/>
                </a:solidFill>
                <a:latin typeface="Times New Roman" pitchFamily="18" charset="0"/>
                <a:cs typeface="Times New Roman" pitchFamily="18" charset="0"/>
              </a:rPr>
              <a:t>ả</a:t>
            </a:r>
            <a:r>
              <a:rPr lang="vi-VN" sz="2000" i="1" smtClean="0">
                <a:solidFill>
                  <a:srgbClr val="0000FF"/>
                </a:solidFill>
                <a:latin typeface="Times New Roman" pitchFamily="18" charset="0"/>
                <a:cs typeface="Times New Roman" pitchFamily="18" charset="0"/>
              </a:rPr>
              <a:t>m</a:t>
            </a:r>
            <a:r>
              <a:rPr lang="vi-VN" sz="2000" i="1" dirty="0">
                <a:solidFill>
                  <a:srgbClr val="0000FF"/>
                </a:solidFill>
                <a:latin typeface="+mj-lt"/>
              </a:rPr>
              <a:t>, sẻ </a:t>
            </a:r>
            <a:r>
              <a:rPr lang="vi-VN" sz="2000" i="1" dirty="0" smtClean="0">
                <a:solidFill>
                  <a:srgbClr val="0000FF"/>
                </a:solidFill>
                <a:latin typeface="+mj-lt"/>
              </a:rPr>
              <a:t>ch</a:t>
            </a:r>
            <a:r>
              <a:rPr lang="en-US" sz="2000" i="1" dirty="0" err="1" smtClean="0">
                <a:solidFill>
                  <a:srgbClr val="0000FF"/>
                </a:solidFill>
                <a:latin typeface="Times New Roman" pitchFamily="18" charset="0"/>
                <a:cs typeface="Times New Roman" pitchFamily="18" charset="0"/>
              </a:rPr>
              <a:t>ia</a:t>
            </a:r>
            <a:r>
              <a:rPr lang="en-US" sz="2000" i="1" dirty="0" smtClean="0">
                <a:solidFill>
                  <a:srgbClr val="0000FF"/>
                </a:solidFill>
                <a:latin typeface="+mj-lt"/>
              </a:rPr>
              <a:t>,</a:t>
            </a:r>
            <a:r>
              <a:rPr lang="vi-VN" sz="2000" i="1" dirty="0" smtClean="0">
                <a:solidFill>
                  <a:srgbClr val="0000FF"/>
                </a:solidFill>
                <a:latin typeface="+mj-lt"/>
              </a:rPr>
              <a:t> </a:t>
            </a:r>
            <a:r>
              <a:rPr lang="vi-VN" sz="2000" i="1" dirty="0">
                <a:solidFill>
                  <a:srgbClr val="0000FF"/>
                </a:solidFill>
                <a:latin typeface="+mj-lt"/>
              </a:rPr>
              <a:t>biết tha </a:t>
            </a:r>
            <a:r>
              <a:rPr lang="vi-VN" sz="2000" i="1" dirty="0" smtClean="0">
                <a:solidFill>
                  <a:srgbClr val="0000FF"/>
                </a:solidFill>
                <a:latin typeface="+mj-lt"/>
              </a:rPr>
              <a:t>th</a:t>
            </a:r>
            <a:r>
              <a:rPr lang="en-US" sz="2000" i="1" dirty="0" smtClean="0">
                <a:solidFill>
                  <a:srgbClr val="0000FF"/>
                </a:solidFill>
                <a:latin typeface="Times New Roman" pitchFamily="18" charset="0"/>
                <a:cs typeface="Times New Roman" pitchFamily="18" charset="0"/>
              </a:rPr>
              <a:t>ứ</a:t>
            </a:r>
            <a:r>
              <a:rPr lang="vi-VN" sz="2000" i="1" dirty="0" smtClean="0">
                <a:solidFill>
                  <a:srgbClr val="0000FF"/>
                </a:solidFill>
                <a:latin typeface="+mj-lt"/>
              </a:rPr>
              <a:t>, </a:t>
            </a:r>
            <a:r>
              <a:rPr lang="vi-VN" sz="2000" i="1" dirty="0">
                <a:solidFill>
                  <a:srgbClr val="0000FF"/>
                </a:solidFill>
                <a:latin typeface="+mj-lt"/>
              </a:rPr>
              <a:t>biết hi sinh vì người khác, ...</a:t>
            </a:r>
            <a:endParaRPr lang="en-US" sz="2000" dirty="0">
              <a:solidFill>
                <a:srgbClr val="0000FF"/>
              </a:solidFill>
              <a:latin typeface="+mj-lt"/>
            </a:endParaRPr>
          </a:p>
          <a:p>
            <a:pPr>
              <a:buFont typeface="Arial" panose="020B0604020202020204" pitchFamily="34" charset="0"/>
              <a:buNone/>
            </a:pPr>
            <a:r>
              <a:rPr lang="vi-VN" sz="2000" i="1" dirty="0">
                <a:solidFill>
                  <a:srgbClr val="0000FF"/>
                </a:solidFill>
                <a:latin typeface="+mj-lt"/>
              </a:rPr>
              <a:t>2. </a:t>
            </a:r>
            <a:r>
              <a:rPr lang="vi-VN" sz="2000" i="1" dirty="0" smtClean="0">
                <a:solidFill>
                  <a:srgbClr val="0000FF"/>
                </a:solidFill>
                <a:latin typeface="+mj-lt"/>
              </a:rPr>
              <a:t>Bi</a:t>
            </a:r>
            <a:r>
              <a:rPr lang="en-US" sz="2000" i="1" dirty="0" smtClean="0">
                <a:solidFill>
                  <a:srgbClr val="0000FF"/>
                </a:solidFill>
                <a:latin typeface="Times New Roman" pitchFamily="18" charset="0"/>
                <a:cs typeface="Times New Roman" pitchFamily="18" charset="0"/>
              </a:rPr>
              <a:t>ể</a:t>
            </a:r>
            <a:r>
              <a:rPr lang="vi-VN" sz="2000" i="1" dirty="0" smtClean="0">
                <a:solidFill>
                  <a:srgbClr val="0000FF"/>
                </a:solidFill>
                <a:latin typeface="+mj-lt"/>
              </a:rPr>
              <a:t>u </a:t>
            </a:r>
            <a:r>
              <a:rPr lang="vi-VN" sz="2000" i="1" dirty="0">
                <a:solidFill>
                  <a:srgbClr val="0000FF"/>
                </a:solidFill>
                <a:latin typeface="+mj-lt"/>
              </a:rPr>
              <a:t>hiện trái với yêu thương con người: </a:t>
            </a:r>
            <a:r>
              <a:rPr lang="vi-VN" sz="2000" i="1" dirty="0" smtClean="0">
                <a:solidFill>
                  <a:srgbClr val="0000FF"/>
                </a:solidFill>
                <a:latin typeface="+mj-lt"/>
              </a:rPr>
              <a:t>Nh</a:t>
            </a:r>
            <a:r>
              <a:rPr lang="en-US" sz="2000" i="1" dirty="0">
                <a:solidFill>
                  <a:srgbClr val="0000FF"/>
                </a:solidFill>
                <a:latin typeface="Times New Roman" pitchFamily="18" charset="0"/>
                <a:cs typeface="Times New Roman" pitchFamily="18" charset="0"/>
              </a:rPr>
              <a:t>ỏ</a:t>
            </a:r>
            <a:r>
              <a:rPr lang="vi-VN" sz="2000" i="1" dirty="0" smtClean="0">
                <a:solidFill>
                  <a:srgbClr val="0000FF"/>
                </a:solidFill>
                <a:latin typeface="+mj-lt"/>
              </a:rPr>
              <a:t> </a:t>
            </a:r>
            <a:r>
              <a:rPr lang="vi-VN" sz="2000" i="1" dirty="0">
                <a:solidFill>
                  <a:srgbClr val="0000FF"/>
                </a:solidFill>
                <a:latin typeface="+mj-lt"/>
              </a:rPr>
              <a:t>nhen, ích kỳ thờ ơ trước </a:t>
            </a:r>
            <a:r>
              <a:rPr lang="vi-VN" sz="2000" i="1" dirty="0" smtClean="0">
                <a:solidFill>
                  <a:srgbClr val="0000FF"/>
                </a:solidFill>
                <a:latin typeface="+mj-lt"/>
              </a:rPr>
              <a:t>nh</a:t>
            </a:r>
            <a:r>
              <a:rPr lang="en-US" sz="2000" i="1" dirty="0" smtClean="0">
                <a:solidFill>
                  <a:srgbClr val="0000FF"/>
                </a:solidFill>
                <a:latin typeface="Times New Roman" pitchFamily="18" charset="0"/>
                <a:cs typeface="Times New Roman" pitchFamily="18" charset="0"/>
              </a:rPr>
              <a:t>ữ</a:t>
            </a:r>
            <a:r>
              <a:rPr lang="vi-VN" sz="2000" i="1" dirty="0" smtClean="0">
                <a:solidFill>
                  <a:srgbClr val="0000FF"/>
                </a:solidFill>
                <a:latin typeface="+mj-lt"/>
              </a:rPr>
              <a:t>ng </a:t>
            </a:r>
            <a:r>
              <a:rPr lang="vi-VN" sz="2000" i="1" dirty="0">
                <a:solidFill>
                  <a:srgbClr val="0000FF"/>
                </a:solidFill>
                <a:latin typeface="+mj-lt"/>
              </a:rPr>
              <a:t>khó khăn và đau </a:t>
            </a:r>
            <a:r>
              <a:rPr lang="vi-VN" sz="2000" i="1" dirty="0" smtClean="0">
                <a:solidFill>
                  <a:srgbClr val="0000FF"/>
                </a:solidFill>
                <a:latin typeface="+mj-lt"/>
              </a:rPr>
              <a:t>kh</a:t>
            </a:r>
            <a:r>
              <a:rPr lang="en-US" sz="2000" i="1" dirty="0" smtClean="0">
                <a:solidFill>
                  <a:srgbClr val="0000FF"/>
                </a:solidFill>
                <a:latin typeface="Times New Roman" pitchFamily="18" charset="0"/>
                <a:cs typeface="Times New Roman" pitchFamily="18" charset="0"/>
              </a:rPr>
              <a:t>ổ</a:t>
            </a:r>
            <a:r>
              <a:rPr lang="vi-VN" sz="2000" i="1" dirty="0" smtClean="0">
                <a:solidFill>
                  <a:srgbClr val="0000FF"/>
                </a:solidFill>
                <a:latin typeface="+mj-lt"/>
              </a:rPr>
              <a:t> </a:t>
            </a:r>
            <a:r>
              <a:rPr lang="vi-VN" sz="2000" i="1" dirty="0">
                <a:solidFill>
                  <a:srgbClr val="0000FF"/>
                </a:solidFill>
                <a:latin typeface="+mj-lt"/>
              </a:rPr>
              <a:t>của người khác, bao che cho điều xấu, </a:t>
            </a:r>
            <a:r>
              <a:rPr lang="vi-VN" sz="2000" i="1" dirty="0" smtClean="0">
                <a:solidFill>
                  <a:srgbClr val="0000FF"/>
                </a:solidFill>
                <a:latin typeface="+mj-lt"/>
              </a:rPr>
              <a:t>v</a:t>
            </a:r>
            <a:r>
              <a:rPr lang="en-US" sz="2000" i="1" dirty="0">
                <a:solidFill>
                  <a:srgbClr val="0000FF"/>
                </a:solidFill>
                <a:latin typeface="Times New Roman" pitchFamily="18" charset="0"/>
                <a:cs typeface="Times New Roman" pitchFamily="18" charset="0"/>
              </a:rPr>
              <a:t>ô</a:t>
            </a:r>
            <a:r>
              <a:rPr lang="vi-VN" sz="2000" i="1" dirty="0" smtClean="0">
                <a:solidFill>
                  <a:srgbClr val="0000FF"/>
                </a:solidFill>
                <a:latin typeface="Times New Roman" pitchFamily="18" charset="0"/>
                <a:cs typeface="Times New Roman" pitchFamily="18" charset="0"/>
              </a:rPr>
              <a:t> c</a:t>
            </a:r>
            <a:r>
              <a:rPr lang="en-US" sz="2000" i="1" dirty="0">
                <a:solidFill>
                  <a:srgbClr val="0000FF"/>
                </a:solidFill>
                <a:latin typeface="Times New Roman" pitchFamily="18" charset="0"/>
                <a:cs typeface="Times New Roman" pitchFamily="18" charset="0"/>
              </a:rPr>
              <a:t>ả</a:t>
            </a:r>
            <a:r>
              <a:rPr lang="vi-VN" sz="2000" i="1" dirty="0" smtClean="0">
                <a:solidFill>
                  <a:srgbClr val="0000FF"/>
                </a:solidFill>
                <a:latin typeface="+mj-lt"/>
              </a:rPr>
              <a:t>m</a:t>
            </a:r>
            <a:r>
              <a:rPr lang="vi-VN" sz="2000" i="1" dirty="0">
                <a:solidFill>
                  <a:srgbClr val="0000FF"/>
                </a:solidFill>
                <a:latin typeface="+mj-lt"/>
              </a:rPr>
              <a:t>, </a:t>
            </a:r>
            <a:r>
              <a:rPr lang="vi-VN" sz="2000" i="1" dirty="0" smtClean="0">
                <a:solidFill>
                  <a:srgbClr val="0000FF"/>
                </a:solidFill>
                <a:latin typeface="+mj-lt"/>
              </a:rPr>
              <a:t>v</a:t>
            </a:r>
            <a:r>
              <a:rPr lang="en-US" sz="2000" i="1" dirty="0">
                <a:solidFill>
                  <a:srgbClr val="0000FF"/>
                </a:solidFill>
                <a:latin typeface="Times New Roman" pitchFamily="18" charset="0"/>
                <a:cs typeface="Times New Roman" pitchFamily="18" charset="0"/>
              </a:rPr>
              <a:t>ụ</a:t>
            </a:r>
            <a:r>
              <a:rPr lang="vi-VN" sz="2000" i="1" dirty="0" smtClean="0">
                <a:solidFill>
                  <a:srgbClr val="0000FF"/>
                </a:solidFill>
                <a:latin typeface="Times New Roman" pitchFamily="18" charset="0"/>
                <a:cs typeface="Times New Roman" pitchFamily="18" charset="0"/>
              </a:rPr>
              <a:t> l</a:t>
            </a:r>
            <a:r>
              <a:rPr lang="en-US" sz="2000" i="1" dirty="0" err="1" smtClean="0">
                <a:solidFill>
                  <a:srgbClr val="0000FF"/>
                </a:solidFill>
                <a:latin typeface="Times New Roman" pitchFamily="18" charset="0"/>
                <a:cs typeface="Times New Roman" pitchFamily="18" charset="0"/>
              </a:rPr>
              <a:t>ợi</a:t>
            </a:r>
            <a:r>
              <a:rPr lang="vi-VN" sz="2000" i="1" dirty="0" smtClean="0">
                <a:solidFill>
                  <a:srgbClr val="0000FF"/>
                </a:solidFill>
                <a:latin typeface="Times New Roman" pitchFamily="18" charset="0"/>
                <a:cs typeface="Times New Roman" pitchFamily="18" charset="0"/>
              </a:rPr>
              <a:t> </a:t>
            </a:r>
            <a:r>
              <a:rPr lang="vi-VN" sz="2000" i="1" dirty="0">
                <a:solidFill>
                  <a:srgbClr val="0000FF"/>
                </a:solidFill>
                <a:latin typeface="+mj-lt"/>
              </a:rPr>
              <a:t>cá nhân, đánh đập, </a:t>
            </a:r>
            <a:r>
              <a:rPr lang="vi-VN" sz="2000" i="1" dirty="0" smtClean="0">
                <a:solidFill>
                  <a:srgbClr val="0000FF"/>
                </a:solidFill>
                <a:latin typeface="+mj-lt"/>
              </a:rPr>
              <a:t>s</a:t>
            </a:r>
            <a:r>
              <a:rPr lang="en-US" sz="2000" i="1" dirty="0">
                <a:solidFill>
                  <a:srgbClr val="0000FF"/>
                </a:solidFill>
                <a:latin typeface="Times New Roman" pitchFamily="18" charset="0"/>
                <a:cs typeface="Times New Roman" pitchFamily="18" charset="0"/>
              </a:rPr>
              <a:t>ỉ</a:t>
            </a:r>
            <a:r>
              <a:rPr lang="vi-VN" sz="2000" i="1" dirty="0" smtClean="0">
                <a:solidFill>
                  <a:srgbClr val="0000FF"/>
                </a:solidFill>
                <a:latin typeface="+mj-lt"/>
              </a:rPr>
              <a:t> </a:t>
            </a:r>
            <a:r>
              <a:rPr lang="vi-VN" sz="2000" i="1" dirty="0">
                <a:solidFill>
                  <a:srgbClr val="0000FF"/>
                </a:solidFill>
                <a:latin typeface="+mj-lt"/>
              </a:rPr>
              <a:t>nhục người khác.</a:t>
            </a:r>
            <a:endParaRPr lang="en-US" sz="2000" dirty="0">
              <a:solidFill>
                <a:srgbClr val="0000FF"/>
              </a:solidFill>
              <a:latin typeface="+mj-lt"/>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xmlns="" val="157726992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914775" y="2428875"/>
            <a:ext cx="4772025" cy="1289071"/>
          </a:xfrm>
          <a:prstGeom prst="rect">
            <a:avLst/>
          </a:prstGeom>
        </p:spPr>
        <p:txBody>
          <a:bodyPr wrap="square">
            <a:spAutoFit/>
          </a:bodyPr>
          <a:lstStyle/>
          <a:p>
            <a:pPr algn="just">
              <a:lnSpc>
                <a:spcPct val="115000"/>
              </a:lnSpc>
              <a:spcAft>
                <a:spcPts val="500"/>
              </a:spcAft>
              <a:buClr>
                <a:srgbClr val="000000"/>
              </a:buClr>
              <a:buSzPts val="1200"/>
              <a:tabLst>
                <a:tab pos="252730" algn="l"/>
              </a:tabLst>
            </a:pPr>
            <a:r>
              <a:rPr lang="en-US" sz="3200" b="1" dirty="0" smtClean="0">
                <a:solidFill>
                  <a:srgbClr val="FF0000"/>
                </a:solidFill>
                <a:latin typeface="Times New Roman" pitchFamily="18" charset="0"/>
                <a:ea typeface="Arial" panose="020B0604020202020204" pitchFamily="34" charset="0"/>
                <a:cs typeface="Times New Roman" pitchFamily="18" charset="0"/>
              </a:rPr>
              <a:t>3. </a:t>
            </a:r>
            <a:r>
              <a:rPr lang="en-US" sz="3200" b="1" dirty="0" err="1" smtClean="0">
                <a:solidFill>
                  <a:srgbClr val="FF0000"/>
                </a:solidFill>
                <a:latin typeface="Times New Roman" pitchFamily="18" charset="0"/>
                <a:ea typeface="Arial" panose="020B0604020202020204" pitchFamily="34" charset="0"/>
                <a:cs typeface="Times New Roman" pitchFamily="18" charset="0"/>
              </a:rPr>
              <a:t>Giá</a:t>
            </a:r>
            <a:r>
              <a:rPr lang="en-US" sz="3200" b="1" dirty="0" smtClean="0">
                <a:solidFill>
                  <a:srgbClr val="FF0000"/>
                </a:solidFill>
                <a:latin typeface="Times New Roman" pitchFamily="18" charset="0"/>
                <a:ea typeface="Arial" panose="020B0604020202020204" pitchFamily="34" charset="0"/>
                <a:cs typeface="Times New Roman" pitchFamily="18" charset="0"/>
              </a:rPr>
              <a:t> </a:t>
            </a:r>
            <a:r>
              <a:rPr lang="en-US" sz="3200" b="1" dirty="0" err="1" smtClean="0">
                <a:solidFill>
                  <a:srgbClr val="FF0000"/>
                </a:solidFill>
                <a:latin typeface="Times New Roman" pitchFamily="18" charset="0"/>
                <a:ea typeface="Arial" panose="020B0604020202020204" pitchFamily="34" charset="0"/>
                <a:cs typeface="Times New Roman" pitchFamily="18" charset="0"/>
              </a:rPr>
              <a:t>trị</a:t>
            </a:r>
            <a:r>
              <a:rPr lang="en-US" sz="3200" b="1" dirty="0" smtClean="0">
                <a:solidFill>
                  <a:srgbClr val="FF0000"/>
                </a:solidFill>
                <a:latin typeface="Times New Roman" pitchFamily="18" charset="0"/>
                <a:ea typeface="Arial" panose="020B0604020202020204" pitchFamily="34" charset="0"/>
                <a:cs typeface="Times New Roman" pitchFamily="18" charset="0"/>
              </a:rPr>
              <a:t> </a:t>
            </a:r>
            <a:r>
              <a:rPr lang="en-US" sz="3200" b="1" dirty="0" err="1" smtClean="0">
                <a:solidFill>
                  <a:srgbClr val="FF0000"/>
                </a:solidFill>
                <a:latin typeface="Times New Roman" pitchFamily="18" charset="0"/>
                <a:ea typeface="Arial" panose="020B0604020202020204" pitchFamily="34" charset="0"/>
                <a:cs typeface="Times New Roman" pitchFamily="18" charset="0"/>
              </a:rPr>
              <a:t>của</a:t>
            </a:r>
            <a:r>
              <a:rPr lang="en-US" sz="3200" b="1" dirty="0" smtClean="0">
                <a:solidFill>
                  <a:srgbClr val="FF0000"/>
                </a:solidFill>
                <a:latin typeface="Times New Roman" pitchFamily="18" charset="0"/>
                <a:ea typeface="Arial" panose="020B0604020202020204" pitchFamily="34" charset="0"/>
                <a:cs typeface="Times New Roman" pitchFamily="18" charset="0"/>
              </a:rPr>
              <a:t> y</a:t>
            </a:r>
            <a:r>
              <a:rPr lang="vi-VN" sz="3200" b="1" smtClean="0">
                <a:solidFill>
                  <a:srgbClr val="FF0000"/>
                </a:solidFill>
                <a:latin typeface="Times New Roman" pitchFamily="18" charset="0"/>
                <a:ea typeface="Arial" panose="020B0604020202020204" pitchFamily="34" charset="0"/>
                <a:cs typeface="Times New Roman" pitchFamily="18" charset="0"/>
              </a:rPr>
              <a:t>êu </a:t>
            </a:r>
            <a:r>
              <a:rPr lang="vi-VN" sz="3200" b="1" smtClean="0">
                <a:solidFill>
                  <a:srgbClr val="FF0000"/>
                </a:solidFill>
                <a:latin typeface="Times New Roman" pitchFamily="18" charset="0"/>
                <a:ea typeface="Arial" panose="020B0604020202020204" pitchFamily="34" charset="0"/>
                <a:cs typeface="Times New Roman" pitchFamily="18" charset="0"/>
              </a:rPr>
              <a:t>thương</a:t>
            </a:r>
            <a:endParaRPr lang="en-US" sz="3200" b="1" smtClean="0">
              <a:solidFill>
                <a:srgbClr val="FF0000"/>
              </a:solidFill>
              <a:latin typeface="Times New Roman" pitchFamily="18" charset="0"/>
              <a:ea typeface="Arial" panose="020B0604020202020204" pitchFamily="34" charset="0"/>
              <a:cs typeface="Times New Roman" pitchFamily="18" charset="0"/>
            </a:endParaRPr>
          </a:p>
          <a:p>
            <a:pPr algn="ctr">
              <a:lnSpc>
                <a:spcPct val="115000"/>
              </a:lnSpc>
              <a:spcAft>
                <a:spcPts val="500"/>
              </a:spcAft>
              <a:buClr>
                <a:srgbClr val="000000"/>
              </a:buClr>
              <a:buSzPts val="1200"/>
              <a:tabLst>
                <a:tab pos="252730" algn="l"/>
              </a:tabLst>
            </a:pPr>
            <a:r>
              <a:rPr lang="vi-VN" sz="3200" b="1" smtClean="0">
                <a:solidFill>
                  <a:srgbClr val="FF0000"/>
                </a:solidFill>
                <a:latin typeface="Times New Roman" pitchFamily="18" charset="0"/>
                <a:ea typeface="Arial" panose="020B0604020202020204" pitchFamily="34" charset="0"/>
                <a:cs typeface="Times New Roman" pitchFamily="18" charset="0"/>
              </a:rPr>
              <a:t> </a:t>
            </a:r>
            <a:r>
              <a:rPr lang="vi-VN" sz="3200" b="1" dirty="0">
                <a:solidFill>
                  <a:srgbClr val="FF0000"/>
                </a:solidFill>
                <a:latin typeface="Times New Roman" pitchFamily="18" charset="0"/>
                <a:ea typeface="Arial" panose="020B0604020202020204" pitchFamily="34" charset="0"/>
                <a:cs typeface="Times New Roman" pitchFamily="18" charset="0"/>
              </a:rPr>
              <a:t>con người </a:t>
            </a:r>
            <a:endParaRPr lang="en-US" sz="3200" b="1" dirty="0" smtClean="0">
              <a:solidFill>
                <a:srgbClr val="FF0000"/>
              </a:solidFill>
              <a:latin typeface="Times New Roman" pitchFamily="18" charset="0"/>
              <a:ea typeface="Arial" panose="020B0604020202020204" pitchFamily="34" charset="0"/>
              <a:cs typeface="Times New Roman"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1425383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115979"/>
            <a:ext cx="4197941" cy="2780231"/>
          </a:xfrm>
          <a:prstGeom prst="rect">
            <a:avLst/>
          </a:prstGeom>
        </p:spPr>
      </p:pic>
      <p:sp>
        <p:nvSpPr>
          <p:cNvPr id="6" name="Rectangle 5"/>
          <p:cNvSpPr/>
          <p:nvPr/>
        </p:nvSpPr>
        <p:spPr>
          <a:xfrm>
            <a:off x="155575" y="-72212"/>
            <a:ext cx="8755855" cy="971356"/>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smtClean="0">
                <a:solidFill>
                  <a:srgbClr val="FF0000"/>
                </a:solidFill>
                <a:latin typeface="Times New Roman" pitchFamily="18" charset="0"/>
                <a:ea typeface="Arial" panose="020B0604020202020204" pitchFamily="34" charset="0"/>
                <a:cs typeface="Times New Roman" pitchFamily="18" charset="0"/>
              </a:rPr>
              <a:t>Trò</a:t>
            </a:r>
            <a:r>
              <a:rPr lang="en-US" sz="5400" b="1" dirty="0" smtClean="0">
                <a:solidFill>
                  <a:srgbClr val="FF0000"/>
                </a:solidFill>
                <a:latin typeface="Times New Roman" pitchFamily="18" charset="0"/>
                <a:ea typeface="Arial" panose="020B0604020202020204" pitchFamily="34" charset="0"/>
                <a:cs typeface="Times New Roman" pitchFamily="18" charset="0"/>
              </a:rPr>
              <a:t> </a:t>
            </a:r>
            <a:r>
              <a:rPr lang="en-US" sz="5400" b="1" dirty="0" err="1" smtClean="0">
                <a:solidFill>
                  <a:srgbClr val="FF0000"/>
                </a:solidFill>
                <a:latin typeface="Times New Roman" pitchFamily="18" charset="0"/>
                <a:ea typeface="Arial" panose="020B0604020202020204" pitchFamily="34" charset="0"/>
                <a:cs typeface="Times New Roman" pitchFamily="18" charset="0"/>
              </a:rPr>
              <a:t>chơi</a:t>
            </a:r>
            <a:r>
              <a:rPr lang="en-US" sz="5400" b="1" dirty="0" smtClean="0">
                <a:solidFill>
                  <a:srgbClr val="FF0000"/>
                </a:solidFill>
                <a:latin typeface="Times New Roman" pitchFamily="18" charset="0"/>
                <a:ea typeface="Arial" panose="020B0604020202020204" pitchFamily="34" charset="0"/>
                <a:cs typeface="Times New Roman" pitchFamily="18" charset="0"/>
              </a:rPr>
              <a:t>: </a:t>
            </a:r>
            <a:r>
              <a:rPr lang="en-US" sz="5400" b="1" dirty="0" err="1" smtClean="0">
                <a:solidFill>
                  <a:srgbClr val="FF0000"/>
                </a:solidFill>
                <a:latin typeface="Times New Roman" pitchFamily="18" charset="0"/>
                <a:ea typeface="Arial" panose="020B0604020202020204" pitchFamily="34" charset="0"/>
                <a:cs typeface="Times New Roman" pitchFamily="18" charset="0"/>
              </a:rPr>
              <a:t>Thử</a:t>
            </a:r>
            <a:r>
              <a:rPr lang="en-US" sz="5400" b="1" dirty="0" smtClean="0">
                <a:solidFill>
                  <a:srgbClr val="FF0000"/>
                </a:solidFill>
                <a:latin typeface="Times New Roman" pitchFamily="18" charset="0"/>
                <a:ea typeface="Arial" panose="020B0604020202020204" pitchFamily="34" charset="0"/>
                <a:cs typeface="Times New Roman" pitchFamily="18" charset="0"/>
              </a:rPr>
              <a:t> </a:t>
            </a:r>
            <a:r>
              <a:rPr lang="en-US" sz="5400" b="1" dirty="0" err="1" smtClean="0">
                <a:solidFill>
                  <a:srgbClr val="FF0000"/>
                </a:solidFill>
                <a:latin typeface="Times New Roman" pitchFamily="18" charset="0"/>
                <a:ea typeface="Arial" panose="020B0604020202020204" pitchFamily="34" charset="0"/>
                <a:cs typeface="Times New Roman" pitchFamily="18" charset="0"/>
              </a:rPr>
              <a:t>tài</a:t>
            </a:r>
            <a:r>
              <a:rPr lang="en-US" sz="5400" b="1" dirty="0" smtClean="0">
                <a:solidFill>
                  <a:srgbClr val="FF0000"/>
                </a:solidFill>
                <a:latin typeface="Times New Roman" pitchFamily="18" charset="0"/>
                <a:ea typeface="Arial" panose="020B0604020202020204" pitchFamily="34" charset="0"/>
                <a:cs typeface="Times New Roman" pitchFamily="18" charset="0"/>
              </a:rPr>
              <a:t> </a:t>
            </a:r>
            <a:r>
              <a:rPr lang="en-US" sz="5400" b="1" dirty="0" err="1" smtClean="0">
                <a:solidFill>
                  <a:srgbClr val="FF0000"/>
                </a:solidFill>
                <a:latin typeface="Times New Roman" pitchFamily="18" charset="0"/>
                <a:ea typeface="Arial" panose="020B0604020202020204" pitchFamily="34" charset="0"/>
                <a:cs typeface="Times New Roman" pitchFamily="18" charset="0"/>
              </a:rPr>
              <a:t>hiểu</a:t>
            </a:r>
            <a:r>
              <a:rPr lang="en-US" sz="5400" b="1" dirty="0" smtClean="0">
                <a:solidFill>
                  <a:srgbClr val="FF0000"/>
                </a:solidFill>
                <a:latin typeface="Times New Roman" pitchFamily="18" charset="0"/>
                <a:ea typeface="Arial" panose="020B0604020202020204" pitchFamily="34" charset="0"/>
                <a:cs typeface="Times New Roman" pitchFamily="18" charset="0"/>
              </a:rPr>
              <a:t> </a:t>
            </a:r>
            <a:r>
              <a:rPr lang="en-US" sz="5400" b="1" dirty="0" err="1" smtClean="0">
                <a:solidFill>
                  <a:srgbClr val="FF0000"/>
                </a:solidFill>
                <a:latin typeface="Times New Roman" pitchFamily="18" charset="0"/>
                <a:ea typeface="Arial" panose="020B0604020202020204" pitchFamily="34" charset="0"/>
                <a:cs typeface="Times New Roman" pitchFamily="18" charset="0"/>
              </a:rPr>
              <a:t>biết</a:t>
            </a:r>
            <a:r>
              <a:rPr lang="vi-VN" sz="5400" b="1" dirty="0" smtClean="0">
                <a:solidFill>
                  <a:srgbClr val="FF0000"/>
                </a:solidFill>
                <a:latin typeface="Times New Roman" pitchFamily="18" charset="0"/>
                <a:ea typeface="Arial" panose="020B0604020202020204" pitchFamily="34" charset="0"/>
                <a:cs typeface="Times New Roman" pitchFamily="18" charset="0"/>
              </a:rPr>
              <a:t> </a:t>
            </a:r>
            <a:endParaRPr lang="en-US" sz="5400" b="1" dirty="0" smtClean="0">
              <a:solidFill>
                <a:srgbClr val="FF0000"/>
              </a:solidFill>
              <a:latin typeface="Times New Roman" pitchFamily="18" charset="0"/>
              <a:ea typeface="Arial" panose="020B0604020202020204" pitchFamily="34" charset="0"/>
              <a:cs typeface="Times New Roman" pitchFamily="18"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7172324" y="0"/>
            <a:ext cx="5019675" cy="1366528"/>
          </a:xfrm>
          <a:prstGeom prst="rect">
            <a:avLst/>
          </a:prstGeom>
        </p:spPr>
        <p:txBody>
          <a:bodyPr wrap="square">
            <a:spAutoFit/>
          </a:bodyPr>
          <a:lstStyle/>
          <a:p>
            <a:pPr marL="1054100" marR="0" indent="38100" algn="just">
              <a:lnSpc>
                <a:spcPct val="115000"/>
              </a:lnSpc>
              <a:spcBef>
                <a:spcPts val="0"/>
              </a:spcBef>
              <a:spcAft>
                <a:spcPts val="600"/>
              </a:spcAft>
            </a:pPr>
            <a:r>
              <a:rPr lang="en-US" sz="2400" b="1" dirty="0" err="1" smtClean="0">
                <a:solidFill>
                  <a:srgbClr val="1D02DA"/>
                </a:solidFill>
                <a:latin typeface="Times New Roman" pitchFamily="18" charset="0"/>
                <a:ea typeface="Arial" panose="020B0604020202020204" pitchFamily="34" charset="0"/>
                <a:cs typeface="Times New Roman" pitchFamily="18" charset="0"/>
              </a:rPr>
              <a:t>Kể</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tên</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các</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chương</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trình</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nhân</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ái</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trên</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truyền</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hình</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mà</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em</a:t>
            </a:r>
            <a:r>
              <a:rPr lang="en-US" sz="2400" b="1" dirty="0" smtClean="0">
                <a:solidFill>
                  <a:srgbClr val="1D02DA"/>
                </a:solidFill>
                <a:latin typeface="Times New Roman" pitchFamily="18" charset="0"/>
                <a:ea typeface="Arial" panose="020B0604020202020204" pitchFamily="34" charset="0"/>
                <a:cs typeface="Times New Roman" pitchFamily="18" charset="0"/>
              </a:rPr>
              <a:t> </a:t>
            </a:r>
            <a:r>
              <a:rPr lang="en-US" sz="2400" b="1" dirty="0" err="1" smtClean="0">
                <a:solidFill>
                  <a:srgbClr val="1D02DA"/>
                </a:solidFill>
                <a:latin typeface="Times New Roman" pitchFamily="18" charset="0"/>
                <a:ea typeface="Arial" panose="020B0604020202020204" pitchFamily="34" charset="0"/>
                <a:cs typeface="Times New Roman" pitchFamily="18" charset="0"/>
              </a:rPr>
              <a:t>biết</a:t>
            </a:r>
            <a:endParaRPr lang="en-US" sz="2400" b="1" dirty="0">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xmlns=""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4462" y="-71562"/>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3825" y="635200"/>
            <a:ext cx="7886175" cy="1261884"/>
          </a:xfrm>
          <a:prstGeom prst="rect">
            <a:avLst/>
          </a:prstGeom>
          <a:noFill/>
        </p:spPr>
        <p:txBody>
          <a:bodyPr wrap="square" rtlCol="0">
            <a:spAutoFit/>
          </a:bodyPr>
          <a:lstStyle/>
          <a:p>
            <a:pPr algn="just"/>
            <a:r>
              <a:rPr lang="en-US" sz="2800" i="1" dirty="0" smtClean="0">
                <a:latin typeface="#9Slide05 IcielSanelma" pitchFamily="2"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lật</a:t>
            </a:r>
            <a:r>
              <a:rPr lang="en-US" sz="2000" dirty="0" smtClean="0">
                <a:latin typeface="Times New Roman" pitchFamily="18" charset="0"/>
                <a:cs typeface="Times New Roman" pitchFamily="18" charset="0"/>
              </a:rPr>
              <a:t> ở </a:t>
            </a:r>
            <a:r>
              <a:rPr lang="en-US" sz="2000" dirty="0" err="1" smtClean="0">
                <a:latin typeface="Times New Roman" pitchFamily="18" charset="0"/>
                <a:cs typeface="Times New Roman" pitchFamily="18" charset="0"/>
              </a:rPr>
              <a:t>trên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trăm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thùng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ngổn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ngang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hỗ</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gom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sắp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xếp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hàng</a:t>
            </a:r>
            <a:r>
              <a:rPr lang="en-US" sz="2000" dirty="0" smtClean="0">
                <a:latin typeface="Times New Roman" pitchFamily="18" charset="0"/>
                <a:cs typeface="Times New Roman" pitchFamily="18" charset="0"/>
              </a:rPr>
              <a:t> </a:t>
            </a:r>
            <a:r>
              <a:rPr lang="en-US" sz="2800" dirty="0" err="1" smtClean="0">
                <a:latin typeface="#9Slide05 IcielSanelma" pitchFamily="2" charset="0"/>
              </a:rPr>
              <a:t>hóa</a:t>
            </a:r>
            <a:r>
              <a:rPr lang="en-US" sz="2800" dirty="0" smtClean="0">
                <a:latin typeface="#9Slide05 IcielSanelma" pitchFamily="2" charset="0"/>
              </a:rPr>
              <a:t>.  </a:t>
            </a:r>
            <a:endParaRPr lang="en-US" sz="2800" dirty="0">
              <a:latin typeface="#9Slide05 IcielSanelma" pitchFamily="2"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543825" y="1800225"/>
            <a:ext cx="7887694" cy="1200329"/>
          </a:xfrm>
          <a:prstGeom prst="rect">
            <a:avLst/>
          </a:prstGeom>
        </p:spPr>
        <p:txBody>
          <a:bodyPr wrap="square">
            <a:spAutoFit/>
          </a:bodyPr>
          <a:lstStyle/>
          <a:p>
            <a:r>
              <a:rPr lang="en-US" dirty="0">
                <a:solidFill>
                  <a:srgbClr val="0000FF"/>
                </a:solidFill>
                <a:latin typeface="Times New Roman" pitchFamily="18" charset="0"/>
                <a:ea typeface="Calibri" panose="020F0502020204030204" pitchFamily="34" charset="0"/>
                <a:cs typeface="Times New Roman" pitchFamily="18" charset="0"/>
              </a:rPr>
              <a:t>Qua </a:t>
            </a:r>
            <a:r>
              <a:rPr lang="en-US" dirty="0" err="1">
                <a:solidFill>
                  <a:srgbClr val="0000FF"/>
                </a:solidFill>
                <a:latin typeface="Times New Roman" pitchFamily="18" charset="0"/>
                <a:ea typeface="Calibri" panose="020F0502020204030204" pitchFamily="34" charset="0"/>
                <a:cs typeface="Times New Roman" pitchFamily="18" charset="0"/>
              </a:rPr>
              <a:t>thông</a:t>
            </a:r>
            <a:r>
              <a:rPr lang="en-US" dirty="0">
                <a:solidFill>
                  <a:srgbClr val="0000FF"/>
                </a:solidFill>
                <a:latin typeface="Times New Roman" pitchFamily="18" charset="0"/>
                <a:ea typeface="Calibri" panose="020F0502020204030204" pitchFamily="34" charset="0"/>
                <a:cs typeface="Times New Roman" pitchFamily="18" charset="0"/>
              </a:rPr>
              <a:t> tin </a:t>
            </a:r>
            <a:r>
              <a:rPr lang="en-US" dirty="0" err="1">
                <a:solidFill>
                  <a:srgbClr val="0000FF"/>
                </a:solidFill>
                <a:latin typeface="Times New Roman" pitchFamily="18" charset="0"/>
                <a:ea typeface="Calibri" panose="020F0502020204030204" pitchFamily="34" charset="0"/>
                <a:cs typeface="Times New Roman" pitchFamily="18" charset="0"/>
              </a:rPr>
              <a:t>trên</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theo</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em</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tình</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yêu</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thương</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có</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ảnh</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hưởng</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như</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thế</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nào</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đến</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smtClean="0">
                <a:solidFill>
                  <a:srgbClr val="0000FF"/>
                </a:solidFill>
                <a:latin typeface="Times New Roman" pitchFamily="18" charset="0"/>
                <a:ea typeface="Calibri" panose="020F0502020204030204" pitchFamily="34" charset="0"/>
                <a:cs typeface="Times New Roman" pitchFamily="18" charset="0"/>
              </a:rPr>
              <a:t>:</a:t>
            </a:r>
            <a:endParaRPr lang="en-US" dirty="0">
              <a:solidFill>
                <a:srgbClr val="0000FF"/>
              </a:solidFill>
              <a:latin typeface="Times New Roman" pitchFamily="18" charset="0"/>
              <a:ea typeface="Calibri" panose="020F0502020204030204" pitchFamily="34" charset="0"/>
              <a:cs typeface="Times New Roman" pitchFamily="18" charset="0"/>
            </a:endParaRPr>
          </a:p>
          <a:p>
            <a:r>
              <a:rPr lang="en-US" dirty="0" err="1">
                <a:solidFill>
                  <a:srgbClr val="0000FF"/>
                </a:solidFill>
                <a:latin typeface="Times New Roman" pitchFamily="18" charset="0"/>
                <a:ea typeface="Calibri" panose="020F0502020204030204" pitchFamily="34" charset="0"/>
                <a:cs typeface="Times New Roman" pitchFamily="18" charset="0"/>
              </a:rPr>
              <a:t>Người</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được</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nhận</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tình</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yêu</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thương</a:t>
            </a:r>
            <a:r>
              <a:rPr lang="en-US" dirty="0">
                <a:solidFill>
                  <a:srgbClr val="0000FF"/>
                </a:solidFill>
                <a:latin typeface="Times New Roman" pitchFamily="18" charset="0"/>
                <a:ea typeface="Calibri" panose="020F0502020204030204" pitchFamily="34" charset="0"/>
                <a:cs typeface="Times New Roman" pitchFamily="18" charset="0"/>
              </a:rPr>
              <a:t>?</a:t>
            </a:r>
          </a:p>
          <a:p>
            <a:r>
              <a:rPr lang="en-US" dirty="0" err="1">
                <a:solidFill>
                  <a:srgbClr val="0000FF"/>
                </a:solidFill>
                <a:latin typeface="Times New Roman" pitchFamily="18" charset="0"/>
                <a:ea typeface="Calibri" panose="020F0502020204030204" pitchFamily="34" charset="0"/>
                <a:cs typeface="Times New Roman" pitchFamily="18" charset="0"/>
              </a:rPr>
              <a:t>Người</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đã</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thể</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hiện</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tình</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yêu</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thương</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với</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người</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khác</a:t>
            </a:r>
            <a:r>
              <a:rPr lang="en-US" dirty="0">
                <a:solidFill>
                  <a:srgbClr val="0000FF"/>
                </a:solidFill>
                <a:latin typeface="Times New Roman" pitchFamily="18" charset="0"/>
                <a:ea typeface="Calibri" panose="020F0502020204030204" pitchFamily="34" charset="0"/>
                <a:cs typeface="Times New Roman" pitchFamily="18" charset="0"/>
              </a:rPr>
              <a:t> ?</a:t>
            </a:r>
          </a:p>
          <a:p>
            <a:r>
              <a:rPr lang="en-US" dirty="0" err="1">
                <a:solidFill>
                  <a:srgbClr val="0000FF"/>
                </a:solidFill>
                <a:latin typeface="Times New Roman" pitchFamily="18" charset="0"/>
                <a:ea typeface="Calibri" panose="020F0502020204030204" pitchFamily="34" charset="0"/>
                <a:cs typeface="Times New Roman" pitchFamily="18" charset="0"/>
              </a:rPr>
              <a:t>Những</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người</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xung</a:t>
            </a:r>
            <a:r>
              <a:rPr lang="en-US" dirty="0">
                <a:solidFill>
                  <a:srgbClr val="0000FF"/>
                </a:solidFill>
                <a:latin typeface="Times New Roman" pitchFamily="18" charset="0"/>
                <a:ea typeface="Calibri" panose="020F0502020204030204" pitchFamily="34" charset="0"/>
                <a:cs typeface="Times New Roman" pitchFamily="18" charset="0"/>
              </a:rPr>
              <a:t> </a:t>
            </a:r>
            <a:r>
              <a:rPr lang="en-US" dirty="0" err="1">
                <a:solidFill>
                  <a:srgbClr val="0000FF"/>
                </a:solidFill>
                <a:latin typeface="Times New Roman" pitchFamily="18" charset="0"/>
                <a:ea typeface="Calibri" panose="020F0502020204030204" pitchFamily="34" charset="0"/>
                <a:cs typeface="Times New Roman" pitchFamily="18" charset="0"/>
              </a:rPr>
              <a:t>quanh</a:t>
            </a:r>
            <a:r>
              <a:rPr lang="en-US" dirty="0">
                <a:solidFill>
                  <a:srgbClr val="0000FF"/>
                </a:solidFill>
                <a:latin typeface="Times New Roman" pitchFamily="18" charset="0"/>
                <a:ea typeface="Calibri" panose="020F0502020204030204" pitchFamily="34" charset="0"/>
                <a:cs typeface="Times New Roman" pitchFamily="18" charset="0"/>
              </a:rPr>
              <a:t>?</a:t>
            </a:r>
            <a:endParaRPr lang="en-US" dirty="0">
              <a:solidFill>
                <a:srgbClr val="0000FF"/>
              </a:solidFill>
              <a:effectLst/>
              <a:latin typeface="Times New Roman" pitchFamily="18" charset="0"/>
              <a:ea typeface="Calibri" panose="020F0502020204030204" pitchFamily="34" charset="0"/>
              <a:cs typeface="Times New Roman" pitchFamily="18" charset="0"/>
            </a:endParaRPr>
          </a:p>
        </p:txBody>
      </p:sp>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1587166"/>
          </a:xfrm>
          <a:prstGeom prst="rect">
            <a:avLst/>
          </a:prstGeom>
          <a:noFill/>
        </p:spPr>
        <p:txBody>
          <a:bodyPr wrap="square" rtlCol="0">
            <a:spAutoFit/>
          </a:bodyPr>
          <a:lstStyle/>
          <a:p>
            <a:pPr algn="just">
              <a:lnSpc>
                <a:spcPct val="107000"/>
              </a:lnSpc>
            </a:pPr>
            <a:r>
              <a:rPr lang="en-US" sz="2000" dirty="0" smtClean="0">
                <a:latin typeface="SVN-Vanilla Daisy Pro" panose="00000500000000000000" pitchFamily="2" charset="0"/>
                <a:ea typeface="Calibri" panose="020F0502020204030204" pitchFamily="34" charset="0"/>
                <a:cs typeface="Times New Roman" panose="02020603050405020304" pitchFamily="18" charset="0"/>
              </a:rPr>
              <a:t>     </a:t>
            </a:r>
            <a:r>
              <a:rPr lang="en-US" dirty="0" smtClean="0">
                <a:latin typeface="Times New Roman" pitchFamily="18" charset="0"/>
                <a:ea typeface="Calibri" panose="020F0502020204030204" pitchFamily="34" charset="0"/>
                <a:cs typeface="Times New Roman" pitchFamily="18" charset="0"/>
              </a:rPr>
              <a:t>2. </a:t>
            </a:r>
            <a:r>
              <a:rPr lang="en-US" dirty="0" err="1" smtClean="0">
                <a:latin typeface="Times New Roman" pitchFamily="18" charset="0"/>
                <a:ea typeface="Calibri" panose="020F0502020204030204" pitchFamily="34" charset="0"/>
                <a:cs typeface="Times New Roman" pitchFamily="18" charset="0"/>
              </a:rPr>
              <a:t>Giúp</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đỡ</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nhân</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dân</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vùng</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lũ</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lụt</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miền</a:t>
            </a: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trung</a:t>
            </a:r>
            <a:endParaRPr lang="en-US" dirty="0" smtClean="0">
              <a:latin typeface="Times New Roman" pitchFamily="18" charset="0"/>
              <a:ea typeface="Calibri" panose="020F0502020204030204" pitchFamily="34" charset="0"/>
              <a:cs typeface="Times New Roman" pitchFamily="18" charset="0"/>
            </a:endParaRPr>
          </a:p>
          <a:p>
            <a:pPr algn="just">
              <a:lnSpc>
                <a:spcPct val="107000"/>
              </a:lnSpc>
            </a:pPr>
            <a:r>
              <a:rPr lang="en-US" dirty="0" smtClean="0">
                <a:latin typeface="Times New Roman" pitchFamily="18" charset="0"/>
                <a:ea typeface="Calibri" panose="020F0502020204030204" pitchFamily="34" charset="0"/>
                <a:cs typeface="Times New Roman" pitchFamily="18" charset="0"/>
              </a:rPr>
              <a:t>            </a:t>
            </a:r>
            <a:r>
              <a:rPr lang="en-US" dirty="0" err="1" smtClean="0">
                <a:latin typeface="Times New Roman" pitchFamily="18" charset="0"/>
                <a:ea typeface="Calibri" panose="020F0502020204030204" pitchFamily="34" charset="0"/>
                <a:cs typeface="Times New Roman" pitchFamily="18" charset="0"/>
              </a:rPr>
              <a:t>Từ</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giữa</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tháng</a:t>
            </a:r>
            <a:r>
              <a:rPr lang="en-US" dirty="0">
                <a:latin typeface="Times New Roman" pitchFamily="18" charset="0"/>
                <a:ea typeface="Calibri" panose="020F0502020204030204" pitchFamily="34" charset="0"/>
                <a:cs typeface="Times New Roman" pitchFamily="18" charset="0"/>
              </a:rPr>
              <a:t> 9 </a:t>
            </a:r>
            <a:r>
              <a:rPr lang="en-US" dirty="0" err="1">
                <a:latin typeface="Times New Roman" pitchFamily="18" charset="0"/>
                <a:ea typeface="Calibri" panose="020F0502020204030204" pitchFamily="34" charset="0"/>
                <a:cs typeface="Times New Roman" pitchFamily="18" charset="0"/>
              </a:rPr>
              <a:t>đến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giữa</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tháng</a:t>
            </a:r>
            <a:r>
              <a:rPr lang="en-US" dirty="0">
                <a:latin typeface="Times New Roman" pitchFamily="18" charset="0"/>
                <a:ea typeface="Calibri" panose="020F0502020204030204" pitchFamily="34" charset="0"/>
                <a:cs typeface="Times New Roman" pitchFamily="18" charset="0"/>
              </a:rPr>
              <a:t> 11/2020, </a:t>
            </a:r>
            <a:r>
              <a:rPr lang="en-US" dirty="0" err="1">
                <a:latin typeface="Times New Roman" pitchFamily="18" charset="0"/>
                <a:ea typeface="Calibri" panose="020F0502020204030204" pitchFamily="34" charset="0"/>
                <a:cs typeface="Times New Roman" pitchFamily="18" charset="0"/>
              </a:rPr>
              <a:t>các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trận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bão</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lũ</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lụt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đã</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liên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tiếp</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xảy</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ra</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gây</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thiệt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hại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nặng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nề</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tại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miền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Trung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dân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cả</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nước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xót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xa</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trước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những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mất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mát</a:t>
            </a:r>
            <a:r>
              <a:rPr lang="en-US" dirty="0">
                <a:latin typeface="Times New Roman" pitchFamily="18" charset="0"/>
                <a:ea typeface="Calibri" panose="020F0502020204030204" pitchFamily="34" charset="0"/>
                <a:cs typeface="Times New Roman" pitchFamily="18" charset="0"/>
              </a:rPr>
              <a:t> to </a:t>
            </a:r>
            <a:r>
              <a:rPr lang="en-US" dirty="0" err="1">
                <a:latin typeface="Times New Roman" pitchFamily="18" charset="0"/>
                <a:ea typeface="Calibri" panose="020F0502020204030204" pitchFamily="34" charset="0"/>
                <a:cs typeface="Times New Roman" pitchFamily="18" charset="0"/>
              </a:rPr>
              <a:t>lớn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về</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người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và</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của</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mà</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người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dân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nơi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đây</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đang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phải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hứng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chịu</a:t>
            </a:r>
            <a:r>
              <a:rPr lang="en-US" dirty="0">
                <a:latin typeface="Times New Roman" pitchFamily="18" charset="0"/>
                <a:ea typeface="Calibri" panose="020F0502020204030204" pitchFamily="34" charset="0"/>
                <a:cs typeface="Times New Roman" pitchFamily="18" charset="0"/>
              </a:rPr>
              <a:t>. </a:t>
            </a:r>
            <a:endParaRPr lang="en-US" dirty="0" smtClean="0">
              <a:latin typeface="Times New Roman" pitchFamily="18" charset="0"/>
              <a:ea typeface="Calibri" panose="020F0502020204030204" pitchFamily="34" charset="0"/>
              <a:cs typeface="Times New Roman" pitchFamily="18" charset="0"/>
            </a:endParaRPr>
          </a:p>
          <a:p>
            <a:pPr algn="just">
              <a:lnSpc>
                <a:spcPct val="107000"/>
              </a:lnSpc>
            </a:pPr>
            <a:r>
              <a:rPr lang="en-US" dirty="0" err="1" smtClean="0">
                <a:latin typeface="Times New Roman" pitchFamily="18" charset="0"/>
                <a:ea typeface="Calibri" panose="020F0502020204030204" pitchFamily="34" charset="0"/>
                <a:cs typeface="Times New Roman" pitchFamily="18" charset="0"/>
              </a:rPr>
              <a:t>Nhằm</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phát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huy</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truyền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thông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đoàn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kết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tương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tương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ái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Lá</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lành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đàm</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lá</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rách</a:t>
            </a:r>
            <a:r>
              <a:rPr lang="en-US" dirty="0">
                <a:latin typeface="Times New Roman" pitchFamily="18" charset="0"/>
                <a:ea typeface="Calibri" panose="020F0502020204030204" pitchFamily="34" charset="0"/>
                <a:cs typeface="Times New Roman" pitchFamily="18" charset="0"/>
              </a:rPr>
              <a:t>”, </a:t>
            </a:r>
            <a:endParaRPr lang="en-US" dirty="0">
              <a:effectLst/>
              <a:latin typeface="Times New Roman" pitchFamily="18" charset="0"/>
              <a:ea typeface="Calibri" panose="020F0502020204030204" pitchFamily="34" charset="0"/>
              <a:cs typeface="Times New Roman" pitchFamily="18" charset="0"/>
            </a:endParaRPr>
          </a:p>
        </p:txBody>
      </p:sp>
      <p:sp>
        <p:nvSpPr>
          <p:cNvPr id="4" name="Rectangle 3"/>
          <p:cNvSpPr/>
          <p:nvPr/>
        </p:nvSpPr>
        <p:spPr>
          <a:xfrm>
            <a:off x="565509" y="5972175"/>
            <a:ext cx="10264416" cy="750975"/>
          </a:xfrm>
          <a:prstGeom prst="rect">
            <a:avLst/>
          </a:prstGeom>
        </p:spPr>
        <p:txBody>
          <a:bodyPr wrap="square">
            <a:spAutoFit/>
          </a:bodyPr>
          <a:lstStyle/>
          <a:p>
            <a:pPr algn="just">
              <a:lnSpc>
                <a:spcPct val="107000"/>
              </a:lnSpc>
            </a:pPr>
            <a:r>
              <a:rPr lang="en-US" sz="2000" dirty="0" err="1">
                <a:solidFill>
                  <a:srgbClr val="0000FF"/>
                </a:solidFill>
                <a:latin typeface="Times New Roman" pitchFamily="18" charset="0"/>
                <a:ea typeface="Calibri" panose="020F0502020204030204" pitchFamily="34" charset="0"/>
                <a:cs typeface="Times New Roman" pitchFamily="18" charset="0"/>
              </a:rPr>
              <a:t>Tình</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yêu</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thương</a:t>
            </a:r>
            <a:r>
              <a:rPr lang="en-US" sz="2000" dirty="0">
                <a:solidFill>
                  <a:srgbClr val="0000FF"/>
                </a:solidFill>
                <a:latin typeface="Times New Roman" pitchFamily="18" charset="0"/>
                <a:ea typeface="Calibri" panose="020F0502020204030204" pitchFamily="34" charset="0"/>
                <a:cs typeface="Times New Roman" pitchFamily="18" charset="0"/>
              </a:rPr>
              <a:t> con </a:t>
            </a:r>
            <a:r>
              <a:rPr lang="en-US" sz="2000" dirty="0" err="1">
                <a:solidFill>
                  <a:srgbClr val="0000FF"/>
                </a:solidFill>
                <a:latin typeface="Times New Roman" pitchFamily="18" charset="0"/>
                <a:ea typeface="Calibri" panose="020F0502020204030204" pitchFamily="34" charset="0"/>
                <a:cs typeface="Times New Roman" pitchFamily="18" charset="0"/>
              </a:rPr>
              <a:t>người</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được</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thê</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hiện</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như</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thế</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nào</a:t>
            </a:r>
            <a:r>
              <a:rPr lang="en-US" sz="2000" dirty="0">
                <a:solidFill>
                  <a:srgbClr val="0000FF"/>
                </a:solidFill>
                <a:latin typeface="Times New Roman" pitchFamily="18" charset="0"/>
                <a:ea typeface="Calibri" panose="020F0502020204030204" pitchFamily="34" charset="0"/>
                <a:cs typeface="Times New Roman" pitchFamily="18" charset="0"/>
              </a:rPr>
              <a:t> qua </a:t>
            </a:r>
            <a:r>
              <a:rPr lang="en-US" sz="2000" dirty="0" err="1">
                <a:solidFill>
                  <a:srgbClr val="0000FF"/>
                </a:solidFill>
                <a:latin typeface="Times New Roman" pitchFamily="18" charset="0"/>
                <a:ea typeface="Calibri" panose="020F0502020204030204" pitchFamily="34" charset="0"/>
                <a:cs typeface="Times New Roman" pitchFamily="18" charset="0"/>
              </a:rPr>
              <a:t>thông</a:t>
            </a:r>
            <a:r>
              <a:rPr lang="en-US" sz="2000" dirty="0">
                <a:solidFill>
                  <a:srgbClr val="0000FF"/>
                </a:solidFill>
                <a:latin typeface="Times New Roman" pitchFamily="18" charset="0"/>
                <a:ea typeface="Calibri" panose="020F0502020204030204" pitchFamily="34" charset="0"/>
                <a:cs typeface="Times New Roman" pitchFamily="18" charset="0"/>
              </a:rPr>
              <a:t> qua </a:t>
            </a:r>
            <a:r>
              <a:rPr lang="en-US" sz="2000" dirty="0" err="1">
                <a:solidFill>
                  <a:srgbClr val="0000FF"/>
                </a:solidFill>
                <a:latin typeface="Times New Roman" pitchFamily="18" charset="0"/>
                <a:ea typeface="Calibri" panose="020F0502020204030204" pitchFamily="34" charset="0"/>
                <a:cs typeface="Times New Roman" pitchFamily="18" charset="0"/>
              </a:rPr>
              <a:t>câu</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chuyện</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trên</a:t>
            </a:r>
            <a:r>
              <a:rPr lang="en-US" sz="2000" dirty="0">
                <a:solidFill>
                  <a:srgbClr val="0000FF"/>
                </a:solidFill>
                <a:latin typeface="Times New Roman" pitchFamily="18" charset="0"/>
                <a:ea typeface="Calibri" panose="020F0502020204030204" pitchFamily="34" charset="0"/>
                <a:cs typeface="Times New Roman" pitchFamily="18" charset="0"/>
              </a:rPr>
              <a:t>?</a:t>
            </a:r>
          </a:p>
          <a:p>
            <a:pPr algn="just">
              <a:lnSpc>
                <a:spcPct val="107000"/>
              </a:lnSpc>
            </a:pPr>
            <a:r>
              <a:rPr lang="en-US" sz="2000" dirty="0" err="1">
                <a:solidFill>
                  <a:srgbClr val="0000FF"/>
                </a:solidFill>
                <a:latin typeface="Times New Roman" pitchFamily="18" charset="0"/>
                <a:ea typeface="Calibri" panose="020F0502020204030204" pitchFamily="34" charset="0"/>
                <a:cs typeface="Times New Roman" pitchFamily="18" charset="0"/>
              </a:rPr>
              <a:t>Tình</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yêu</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thương</a:t>
            </a:r>
            <a:r>
              <a:rPr lang="en-US" sz="2000" dirty="0">
                <a:solidFill>
                  <a:srgbClr val="0000FF"/>
                </a:solidFill>
                <a:latin typeface="Times New Roman" pitchFamily="18" charset="0"/>
                <a:ea typeface="Calibri" panose="020F0502020204030204" pitchFamily="34" charset="0"/>
                <a:cs typeface="Times New Roman" pitchFamily="18" charset="0"/>
              </a:rPr>
              <a:t> con </a:t>
            </a:r>
            <a:r>
              <a:rPr lang="en-US" sz="2000" dirty="0" err="1">
                <a:solidFill>
                  <a:srgbClr val="0000FF"/>
                </a:solidFill>
                <a:latin typeface="Times New Roman" pitchFamily="18" charset="0"/>
                <a:ea typeface="Calibri" panose="020F0502020204030204" pitchFamily="34" charset="0"/>
                <a:cs typeface="Times New Roman" pitchFamily="18" charset="0"/>
              </a:rPr>
              <a:t>người</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có</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giá</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trị</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như</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thế</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nào</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trong</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đời</a:t>
            </a:r>
            <a:r>
              <a:rPr lang="en-US" sz="2000" dirty="0">
                <a:solidFill>
                  <a:srgbClr val="0000FF"/>
                </a:solidFill>
                <a:latin typeface="Times New Roman" pitchFamily="18" charset="0"/>
                <a:ea typeface="Calibri" panose="020F0502020204030204" pitchFamily="34" charset="0"/>
                <a:cs typeface="Times New Roman" pitchFamily="18" charset="0"/>
              </a:rPr>
              <a:t> </a:t>
            </a:r>
            <a:r>
              <a:rPr lang="en-US" sz="2000" dirty="0" err="1">
                <a:solidFill>
                  <a:srgbClr val="0000FF"/>
                </a:solidFill>
                <a:latin typeface="Times New Roman" pitchFamily="18" charset="0"/>
                <a:ea typeface="Calibri" panose="020F0502020204030204" pitchFamily="34" charset="0"/>
                <a:cs typeface="Times New Roman" pitchFamily="18" charset="0"/>
              </a:rPr>
              <a:t>sống</a:t>
            </a:r>
            <a:r>
              <a:rPr lang="en-US" sz="2000" dirty="0">
                <a:solidFill>
                  <a:srgbClr val="0000FF"/>
                </a:solidFill>
                <a:latin typeface="Times New Roman" pitchFamily="18" charset="0"/>
                <a:ea typeface="Calibri" panose="020F0502020204030204" pitchFamily="34" charset="0"/>
                <a:cs typeface="Times New Roman" pitchFamily="18" charset="0"/>
              </a:rPr>
              <a:t>?</a:t>
            </a:r>
            <a:endParaRPr lang="en-US" sz="2000" dirty="0">
              <a:solidFill>
                <a:srgbClr val="0000FF"/>
              </a:solidFill>
              <a:effectLst/>
              <a:latin typeface="Times New Roman" pitchFamily="18" charset="0"/>
              <a:ea typeface="Calibri" panose="020F0502020204030204" pitchFamily="34" charset="0"/>
              <a:cs typeface="Times New Roman" pitchFamily="18" charset="0"/>
            </a:endParaRPr>
          </a:p>
        </p:txBody>
      </p:sp>
      <p:pic>
        <p:nvPicPr>
          <p:cNvPr id="11" name="Picture 10"/>
          <p:cNvPicPr>
            <a:picLocks noChangeAspect="1"/>
          </p:cNvPicPr>
          <p:nvPr/>
        </p:nvPicPr>
        <p:blipFill>
          <a:blip r:embed="rId5" cstate="print"/>
          <a:stretch>
            <a:fillRect/>
          </a:stretch>
        </p:blipFill>
        <p:spPr>
          <a:xfrm>
            <a:off x="257174" y="642938"/>
            <a:ext cx="3186113" cy="2512987"/>
          </a:xfrm>
          <a:prstGeom prst="rect">
            <a:avLst/>
          </a:prstGeom>
        </p:spPr>
      </p:pic>
      <p:pic>
        <p:nvPicPr>
          <p:cNvPr id="12" name="Picture 11"/>
          <p:cNvPicPr>
            <a:picLocks noChangeAspect="1"/>
          </p:cNvPicPr>
          <p:nvPr/>
        </p:nvPicPr>
        <p:blipFill>
          <a:blip r:embed="rId6" cstate="print"/>
          <a:stretch>
            <a:fillRect/>
          </a:stretch>
        </p:blipFill>
        <p:spPr>
          <a:xfrm>
            <a:off x="9101139" y="2257425"/>
            <a:ext cx="3090861" cy="2386013"/>
          </a:xfrm>
          <a:prstGeom prst="rect">
            <a:avLst/>
          </a:prstGeom>
        </p:spPr>
      </p:pic>
      <p:sp>
        <p:nvSpPr>
          <p:cNvPr id="13" name="TextBox 12"/>
          <p:cNvSpPr txBox="1"/>
          <p:nvPr/>
        </p:nvSpPr>
        <p:spPr>
          <a:xfrm>
            <a:off x="565509" y="4783328"/>
            <a:ext cx="11289886" cy="1257845"/>
          </a:xfrm>
          <a:prstGeom prst="rect">
            <a:avLst/>
          </a:prstGeom>
          <a:noFill/>
        </p:spPr>
        <p:txBody>
          <a:bodyPr wrap="square" rtlCol="0">
            <a:spAutoFit/>
          </a:bodyPr>
          <a:lstStyle/>
          <a:p>
            <a:pPr algn="just">
              <a:lnSpc>
                <a:spcPct val="107000"/>
              </a:lnSpc>
            </a:pPr>
            <a:r>
              <a:rPr lang="en-US" dirty="0" err="1" smtClean="0">
                <a:latin typeface="Times New Roman" pitchFamily="18" charset="0"/>
                <a:ea typeface="Calibri" panose="020F0502020204030204" pitchFamily="34" charset="0"/>
                <a:cs typeface="Times New Roman" pitchFamily="18" charset="0"/>
              </a:rPr>
              <a:t>với</a:t>
            </a:r>
            <a:r>
              <a:rPr lang="en-US" dirty="0" smtClean="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tinh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thần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Nhường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cơm</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sẻ</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áo</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nhiều</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tổ</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chức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cá</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đã</a:t>
            </a:r>
            <a:r>
              <a:rPr lang="en-US" dirty="0">
                <a:latin typeface="Times New Roman" pitchFamily="18" charset="0"/>
                <a:ea typeface="Calibri" panose="020F0502020204030204" pitchFamily="34" charset="0"/>
                <a:cs typeface="Times New Roman" pitchFamily="18" charset="0"/>
              </a:rPr>
              <a:t> chia </a:t>
            </a:r>
            <a:r>
              <a:rPr lang="en-US" dirty="0" err="1">
                <a:latin typeface="Times New Roman" pitchFamily="18" charset="0"/>
                <a:ea typeface="Calibri" panose="020F0502020204030204" pitchFamily="34" charset="0"/>
                <a:cs typeface="Times New Roman" pitchFamily="18" charset="0"/>
              </a:rPr>
              <a:t>sẻ</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khó</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khăn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với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dân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các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tỉnh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miền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Trung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bị</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lũ</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lụt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quyên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góp</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ủng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hộ</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tiền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vật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tư</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hàng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hoá</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nhu</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yếu</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phẩm</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giúp</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cho</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bà</a:t>
            </a:r>
            <a:r>
              <a:rPr lang="en-US" dirty="0">
                <a:latin typeface="Times New Roman" pitchFamily="18" charset="0"/>
                <a:ea typeface="Calibri" panose="020F0502020204030204" pitchFamily="34" charset="0"/>
                <a:cs typeface="Times New Roman" pitchFamily="18" charset="0"/>
              </a:rPr>
              <a:t> con </a:t>
            </a:r>
            <a:r>
              <a:rPr lang="en-US" dirty="0" err="1">
                <a:latin typeface="Times New Roman" pitchFamily="18" charset="0"/>
                <a:ea typeface="Calibri" panose="020F0502020204030204" pitchFamily="34" charset="0"/>
                <a:cs typeface="Times New Roman" pitchFamily="18" charset="0"/>
              </a:rPr>
              <a:t>nhân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dân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vùng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lũ</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sớm</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vượt</a:t>
            </a:r>
            <a:r>
              <a:rPr lang="en-US" dirty="0">
                <a:latin typeface="Times New Roman" pitchFamily="18" charset="0"/>
                <a:ea typeface="Calibri" panose="020F0502020204030204" pitchFamily="34" charset="0"/>
                <a:cs typeface="Times New Roman" pitchFamily="18" charset="0"/>
              </a:rPr>
              <a:t> qua </a:t>
            </a:r>
            <a:r>
              <a:rPr lang="en-US" dirty="0" err="1">
                <a:latin typeface="Times New Roman" pitchFamily="18" charset="0"/>
                <a:ea typeface="Calibri" panose="020F0502020204030204" pitchFamily="34" charset="0"/>
                <a:cs typeface="Times New Roman" pitchFamily="18" charset="0"/>
              </a:rPr>
              <a:t>tình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cảnh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hoạn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nạn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khắc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phục</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khó</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khăn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ổn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định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đời</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sống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Trong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khó</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khăn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càng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thấy</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rõ</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tình</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thần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đoàn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kết</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yêu</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thương</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gắn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bó</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của</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nhân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dân</a:t>
            </a:r>
            <a:r>
              <a:rPr lang="en-US" dirty="0">
                <a:latin typeface="Times New Roman" pitchFamily="18" charset="0"/>
                <a:ea typeface="Calibri" panose="020F0502020204030204" pitchFamily="34" charset="0"/>
                <a:cs typeface="Times New Roman" pitchFamily="18" charset="0"/>
              </a:rPr>
              <a:t> </a:t>
            </a:r>
            <a:r>
              <a:rPr lang="en-US" dirty="0" err="1">
                <a:latin typeface="Times New Roman" pitchFamily="18" charset="0"/>
                <a:ea typeface="Calibri" panose="020F0502020204030204" pitchFamily="34" charset="0"/>
                <a:cs typeface="Times New Roman" pitchFamily="18" charset="0"/>
              </a:rPr>
              <a:t>Việt</a:t>
            </a:r>
            <a:r>
              <a:rPr lang="en-US" dirty="0">
                <a:latin typeface="Times New Roman" pitchFamily="18" charset="0"/>
                <a:ea typeface="Calibri" panose="020F0502020204030204" pitchFamily="34" charset="0"/>
                <a:cs typeface="Times New Roman" pitchFamily="18" charset="0"/>
              </a:rPr>
              <a:t> Nam.</a:t>
            </a:r>
            <a:endParaRPr lang="en-US"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xmlns="" val="646441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36521"/>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77618" y="395291"/>
            <a:ext cx="7619117" cy="523220"/>
          </a:xfrm>
          <a:prstGeom prst="rect">
            <a:avLst/>
          </a:prstGeom>
          <a:noFill/>
        </p:spPr>
        <p:txBody>
          <a:bodyPr wrap="square" rtlCol="0">
            <a:spAutoFit/>
          </a:bodyPr>
          <a:lstStyle/>
          <a:p>
            <a:pPr algn="just"/>
            <a:r>
              <a:rPr lang="en-US" sz="2800" i="1" smtClean="0">
                <a:solidFill>
                  <a:prstClr val="black"/>
                </a:solidFill>
                <a:latin typeface="#9Slide05 IcielSanelma" pitchFamily="2" charset="0"/>
              </a:rPr>
              <a:t>   </a:t>
            </a:r>
            <a:r>
              <a:rPr lang="en-US" i="1" smtClean="0">
                <a:solidFill>
                  <a:prstClr val="black"/>
                </a:solidFill>
                <a:latin typeface="Times New Roman" pitchFamily="18" charset="0"/>
                <a:cs typeface="Times New Roman" pitchFamily="18" charset="0"/>
              </a:rPr>
              <a:t>1. </a:t>
            </a:r>
            <a:endParaRPr lang="en-US" dirty="0">
              <a:solidFill>
                <a:prstClr val="black"/>
              </a:solidFill>
              <a:latin typeface="Times New Roman" pitchFamily="18" charset="0"/>
              <a:cs typeface="Times New Roman" pitchFamily="18" charset="0"/>
            </a:endParaRPr>
          </a:p>
        </p:txBody>
      </p:sp>
      <p:sp>
        <p:nvSpPr>
          <p:cNvPr id="8" name="Rectangle 7"/>
          <p:cNvSpPr/>
          <p:nvPr/>
        </p:nvSpPr>
        <p:spPr>
          <a:xfrm>
            <a:off x="3510030" y="1603717"/>
            <a:ext cx="8489711" cy="1631216"/>
          </a:xfrm>
          <a:prstGeom prst="rect">
            <a:avLst/>
          </a:prstGeom>
        </p:spPr>
        <p:txBody>
          <a:bodyPr wrap="square">
            <a:spAutoFit/>
          </a:bodyPr>
          <a:lstStyle/>
          <a:p>
            <a:pPr indent="381000" algn="just"/>
            <a:r>
              <a:rPr lang="vi-VN" sz="2000" dirty="0">
                <a:solidFill>
                  <a:srgbClr val="0000FF"/>
                </a:solidFill>
                <a:latin typeface="+mj-lt"/>
                <a:ea typeface="Times New Roman" panose="02020603050405020304" pitchFamily="18" charset="0"/>
              </a:rPr>
              <a:t>Tình yêu thương có ý nghĩa:</a:t>
            </a:r>
            <a:endParaRPr lang="en-US" sz="2000" dirty="0">
              <a:solidFill>
                <a:srgbClr val="0000FF"/>
              </a:solidFill>
              <a:latin typeface="+mj-lt"/>
              <a:ea typeface="Times New Roman" panose="02020603050405020304" pitchFamily="18" charset="0"/>
            </a:endParaRPr>
          </a:p>
          <a:p>
            <a:pPr indent="381000" algn="just"/>
            <a:r>
              <a:rPr lang="vi-VN" sz="2000" dirty="0">
                <a:solidFill>
                  <a:srgbClr val="0000FF"/>
                </a:solidFill>
                <a:latin typeface="+mj-lt"/>
                <a:ea typeface="Times New Roman" panose="02020603050405020304" pitchFamily="18" charset="0"/>
              </a:rPr>
              <a:t>+ Người được nhận tình yêu thương sẽ cảm thấy ấm áp hạnh phúc</a:t>
            </a:r>
            <a:endParaRPr lang="en-US" sz="2000" dirty="0">
              <a:solidFill>
                <a:srgbClr val="0000FF"/>
              </a:solidFill>
              <a:latin typeface="+mj-lt"/>
              <a:ea typeface="Times New Roman" panose="02020603050405020304" pitchFamily="18" charset="0"/>
            </a:endParaRPr>
          </a:p>
          <a:p>
            <a:pPr indent="381000" algn="just"/>
            <a:r>
              <a:rPr lang="vi-VN" sz="2000" dirty="0">
                <a:solidFill>
                  <a:srgbClr val="0000FF"/>
                </a:solidFill>
                <a:latin typeface="+mj-lt"/>
                <a:ea typeface="Times New Roman" panose="02020603050405020304" pitchFamily="18" charset="0"/>
              </a:rPr>
              <a:t>+ Người thể hiện tình yêu thương với người khác cảm thấy vui vẻ cùng chung</a:t>
            </a:r>
            <a:endParaRPr lang="en-US" sz="2000" dirty="0">
              <a:solidFill>
                <a:srgbClr val="0000FF"/>
              </a:solidFill>
              <a:latin typeface="+mj-lt"/>
              <a:ea typeface="Times New Roman" panose="02020603050405020304" pitchFamily="18" charset="0"/>
            </a:endParaRPr>
          </a:p>
          <a:p>
            <a:pPr algn="just"/>
            <a:r>
              <a:rPr lang="en-US" sz="2000" smtClean="0">
                <a:solidFill>
                  <a:srgbClr val="0000FF"/>
                </a:solidFill>
                <a:latin typeface="+mj-lt"/>
                <a:ea typeface="Courier New" panose="02070309020205020404" pitchFamily="49" charset="0"/>
              </a:rPr>
              <a:t>      </a:t>
            </a:r>
            <a:r>
              <a:rPr lang="vi-VN" sz="2000" smtClean="0">
                <a:solidFill>
                  <a:srgbClr val="0000FF"/>
                </a:solidFill>
                <a:latin typeface="+mj-lt"/>
                <a:ea typeface="Courier New" panose="02070309020205020404" pitchFamily="49" charset="0"/>
              </a:rPr>
              <a:t>+ </a:t>
            </a:r>
            <a:r>
              <a:rPr lang="vi-VN" sz="2000" dirty="0">
                <a:solidFill>
                  <a:srgbClr val="0000FF"/>
                </a:solidFill>
                <a:latin typeface="+mj-lt"/>
                <a:ea typeface="Courier New" panose="02070309020205020404" pitchFamily="49" charset="0"/>
              </a:rPr>
              <a:t>Đối với xã hội, tình yêu thương con người góp phần làm cho xã hội </a:t>
            </a:r>
            <a:r>
              <a:rPr lang="vi-VN" sz="2000">
                <a:solidFill>
                  <a:srgbClr val="0000FF"/>
                </a:solidFill>
                <a:latin typeface="+mj-lt"/>
                <a:ea typeface="Courier New" panose="02070309020205020404" pitchFamily="49" charset="0"/>
              </a:rPr>
              <a:t>lành </a:t>
            </a:r>
            <a:r>
              <a:rPr lang="en-US" sz="2000" smtClean="0">
                <a:solidFill>
                  <a:srgbClr val="0000FF"/>
                </a:solidFill>
                <a:latin typeface="+mj-lt"/>
                <a:ea typeface="Courier New" panose="02070309020205020404" pitchFamily="49" charset="0"/>
              </a:rPr>
              <a:t>  </a:t>
            </a:r>
            <a:r>
              <a:rPr lang="vi-VN" sz="2000" smtClean="0">
                <a:solidFill>
                  <a:srgbClr val="0000FF"/>
                </a:solidFill>
                <a:latin typeface="+mj-lt"/>
                <a:ea typeface="Courier New" panose="02070309020205020404" pitchFamily="49" charset="0"/>
              </a:rPr>
              <a:t>mạnh </a:t>
            </a:r>
            <a:r>
              <a:rPr lang="vi-VN" sz="2000" dirty="0">
                <a:solidFill>
                  <a:srgbClr val="0000FF"/>
                </a:solidFill>
                <a:latin typeface="+mj-lt"/>
                <a:ea typeface="Courier New" panose="02070309020205020404" pitchFamily="49" charset="0"/>
              </a:rPr>
              <a:t>và tốt đẹp hơn.</a:t>
            </a:r>
            <a:endParaRPr lang="en-US" sz="2000" dirty="0">
              <a:solidFill>
                <a:srgbClr val="0000FF"/>
              </a:solidFill>
              <a:latin typeface="+mj-lt"/>
              <a:ea typeface="Calibri" panose="020F0502020204030204" pitchFamily="34" charset="0"/>
              <a:cs typeface="Times New Roman" panose="02020603050405020304" pitchFamily="18" charset="0"/>
            </a:endParaRPr>
          </a:p>
        </p:txBody>
      </p:sp>
      <p:pic>
        <p:nvPicPr>
          <p:cNvPr id="9" name="Shape 1"/>
          <p:cNvPicPr/>
          <p:nvPr/>
        </p:nvPicPr>
        <p:blipFill>
          <a:blip r:embed="rId2"/>
          <a:stretch/>
        </p:blipFill>
        <p:spPr>
          <a:xfrm>
            <a:off x="11196736" y="0"/>
            <a:ext cx="995264" cy="834887"/>
          </a:xfrm>
          <a:prstGeom prst="rect">
            <a:avLst/>
          </a:prstGeom>
          <a:noFill/>
          <a:ln>
            <a:noFill/>
          </a:ln>
        </p:spPr>
      </p:pic>
      <p:sp>
        <p:nvSpPr>
          <p:cNvPr id="4" name="Rectangle 3"/>
          <p:cNvSpPr/>
          <p:nvPr/>
        </p:nvSpPr>
        <p:spPr>
          <a:xfrm>
            <a:off x="299960" y="4656406"/>
            <a:ext cx="8520483" cy="1938992"/>
          </a:xfrm>
          <a:prstGeom prst="rect">
            <a:avLst/>
          </a:prstGeom>
        </p:spPr>
        <p:txBody>
          <a:bodyPr wrap="square">
            <a:spAutoFit/>
          </a:bodyPr>
          <a:lstStyle/>
          <a:p>
            <a:pPr algn="just"/>
            <a:r>
              <a:rPr lang="en-US" sz="2000" dirty="0" err="1">
                <a:solidFill>
                  <a:srgbClr val="0000FF"/>
                </a:solidFill>
                <a:latin typeface="Times New Roman" pitchFamily="18" charset="0"/>
                <a:cs typeface="Times New Roman" pitchFamily="18" charset="0"/>
              </a:rPr>
              <a:t>Tình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yêu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thương</a:t>
            </a:r>
            <a:r>
              <a:rPr lang="en-US" sz="2000" dirty="0">
                <a:solidFill>
                  <a:srgbClr val="0000FF"/>
                </a:solidFill>
                <a:latin typeface="Times New Roman" pitchFamily="18" charset="0"/>
                <a:cs typeface="Times New Roman" pitchFamily="18" charset="0"/>
              </a:rPr>
              <a:t> con </a:t>
            </a:r>
            <a:r>
              <a:rPr lang="en-US" sz="2000" dirty="0" err="1">
                <a:solidFill>
                  <a:srgbClr val="0000FF"/>
                </a:solidFill>
                <a:latin typeface="Times New Roman" pitchFamily="18" charset="0"/>
                <a:cs typeface="Times New Roman" pitchFamily="18" charset="0"/>
              </a:rPr>
              <a:t>người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được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thể</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hiện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bằng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tổ</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chức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đã</a:t>
            </a:r>
            <a:r>
              <a:rPr lang="en-US" sz="2000" dirty="0">
                <a:solidFill>
                  <a:srgbClr val="0000FF"/>
                </a:solidFill>
                <a:latin typeface="Times New Roman" pitchFamily="18" charset="0"/>
                <a:cs typeface="Times New Roman" pitchFamily="18" charset="0"/>
              </a:rPr>
              <a:t> chia </a:t>
            </a:r>
            <a:r>
              <a:rPr lang="en-US" sz="2000" dirty="0" err="1">
                <a:solidFill>
                  <a:srgbClr val="0000FF"/>
                </a:solidFill>
                <a:latin typeface="Times New Roman" pitchFamily="18" charset="0"/>
                <a:cs typeface="Times New Roman" pitchFamily="18" charset="0"/>
              </a:rPr>
              <a:t>sẻ</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khó</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với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tỉnh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miền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bị</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lũ</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lụt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góp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ủng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vật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yếu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phẩm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giúp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cơn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vùng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lũ</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sớm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vượt</a:t>
            </a:r>
            <a:r>
              <a:rPr lang="en-US" sz="2000" dirty="0">
                <a:solidFill>
                  <a:srgbClr val="0000FF"/>
                </a:solidFill>
                <a:latin typeface="Times New Roman" pitchFamily="18" charset="0"/>
                <a:cs typeface="Times New Roman" pitchFamily="18" charset="0"/>
              </a:rPr>
              <a:t> qua </a:t>
            </a:r>
            <a:r>
              <a:rPr lang="en-US" sz="2000" dirty="0" err="1">
                <a:solidFill>
                  <a:srgbClr val="0000FF"/>
                </a:solidFill>
                <a:latin typeface="Times New Roman" pitchFamily="18" charset="0"/>
                <a:cs typeface="Times New Roman" pitchFamily="18" charset="0"/>
              </a:rPr>
              <a:t>tình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cảnh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hoạn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nạn</a:t>
            </a:r>
            <a:r>
              <a:rPr lang="en-US" sz="2000" dirty="0">
                <a:solidFill>
                  <a:srgbClr val="0000FF"/>
                </a:solidFill>
                <a:latin typeface="Times New Roman" pitchFamily="18" charset="0"/>
                <a:cs typeface="Times New Roman" pitchFamily="18" charset="0"/>
              </a:rPr>
              <a:t>. </a:t>
            </a:r>
          </a:p>
          <a:p>
            <a:pPr algn="just"/>
            <a:r>
              <a:rPr lang="en-US" sz="2000" dirty="0" err="1">
                <a:solidFill>
                  <a:srgbClr val="0000FF"/>
                </a:solidFill>
                <a:latin typeface="Times New Roman" pitchFamily="18" charset="0"/>
                <a:cs typeface="Times New Roman" pitchFamily="18" charset="0"/>
              </a:rPr>
              <a:t>Tình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yêu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thương</a:t>
            </a:r>
            <a:r>
              <a:rPr lang="en-US" sz="2000" dirty="0">
                <a:solidFill>
                  <a:srgbClr val="0000FF"/>
                </a:solidFill>
                <a:latin typeface="Times New Roman" pitchFamily="18" charset="0"/>
                <a:cs typeface="Times New Roman" pitchFamily="18" charset="0"/>
              </a:rPr>
              <a:t> con </a:t>
            </a:r>
            <a:r>
              <a:rPr lang="en-US" sz="2000" dirty="0" err="1">
                <a:solidFill>
                  <a:srgbClr val="0000FF"/>
                </a:solidFill>
                <a:latin typeface="Times New Roman" pitchFamily="18" charset="0"/>
                <a:cs typeface="Times New Roman" pitchFamily="18" charset="0"/>
              </a:rPr>
              <a:t>người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có</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trị</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truyền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quý</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báu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tộc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chúng</a:t>
            </a:r>
            <a:r>
              <a:rPr lang="en-US" sz="2000" dirty="0">
                <a:solidFill>
                  <a:srgbClr val="0000FF"/>
                </a:solidFill>
                <a:latin typeface="Times New Roman" pitchFamily="18" charset="0"/>
                <a:cs typeface="Times New Roman" pitchFamily="18" charset="0"/>
              </a:rPr>
              <a:t> ta </a:t>
            </a:r>
            <a:r>
              <a:rPr lang="en-US" sz="2000" dirty="0" err="1">
                <a:solidFill>
                  <a:srgbClr val="0000FF"/>
                </a:solidFill>
                <a:latin typeface="Times New Roman" pitchFamily="18" charset="0"/>
                <a:cs typeface="Times New Roman" pitchFamily="18" charset="0"/>
              </a:rPr>
              <a:t>cần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giữ</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gìn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p:txBody>
      </p:sp>
      <p:pic>
        <p:nvPicPr>
          <p:cNvPr id="11" name="Picture 10"/>
          <p:cNvPicPr>
            <a:picLocks noChangeAspect="1"/>
          </p:cNvPicPr>
          <p:nvPr/>
        </p:nvPicPr>
        <p:blipFill>
          <a:blip r:embed="rId3" cstate="print"/>
          <a:stretch>
            <a:fillRect/>
          </a:stretch>
        </p:blipFill>
        <p:spPr>
          <a:xfrm>
            <a:off x="553884" y="536710"/>
            <a:ext cx="2978316" cy="2670724"/>
          </a:xfrm>
          <a:prstGeom prst="rect">
            <a:avLst/>
          </a:prstGeom>
        </p:spPr>
      </p:pic>
      <p:pic>
        <p:nvPicPr>
          <p:cNvPr id="12" name="Picture 11"/>
          <p:cNvPicPr>
            <a:picLocks noChangeAspect="1"/>
          </p:cNvPicPr>
          <p:nvPr/>
        </p:nvPicPr>
        <p:blipFill>
          <a:blip r:embed="rId4" cstate="print"/>
          <a:stretch>
            <a:fillRect/>
          </a:stretch>
        </p:blipFill>
        <p:spPr>
          <a:xfrm>
            <a:off x="9092920" y="3512783"/>
            <a:ext cx="2776389" cy="3014626"/>
          </a:xfrm>
          <a:prstGeom prst="rect">
            <a:avLst/>
          </a:prstGeom>
        </p:spPr>
      </p:pic>
      <p:sp>
        <p:nvSpPr>
          <p:cNvPr id="14" name="Rectangle 13"/>
          <p:cNvSpPr/>
          <p:nvPr/>
        </p:nvSpPr>
        <p:spPr>
          <a:xfrm>
            <a:off x="4515729" y="0"/>
            <a:ext cx="6457071" cy="1631216"/>
          </a:xfrm>
          <a:prstGeom prst="rect">
            <a:avLst/>
          </a:prstGeom>
        </p:spPr>
        <p:txBody>
          <a:bodyPr wrap="square">
            <a:spAutoFit/>
          </a:bodyPr>
          <a:lstStyle/>
          <a:p>
            <a:r>
              <a:rPr lang="en-US" sz="2000" smtClean="0">
                <a:latin typeface="Times New Roman" pitchFamily="18" charset="0"/>
                <a:ea typeface="Calibri" panose="020F0502020204030204" pitchFamily="34" charset="0"/>
                <a:cs typeface="Times New Roman" pitchFamily="18" charset="0"/>
              </a:rPr>
              <a:t>Qua thông tin trên, theo em, tình yêu thương có ảnh hưởng như thế nào đến :</a:t>
            </a:r>
          </a:p>
          <a:p>
            <a:r>
              <a:rPr lang="en-US" sz="2000" smtClean="0">
                <a:latin typeface="Times New Roman" pitchFamily="18" charset="0"/>
                <a:ea typeface="Calibri" panose="020F0502020204030204" pitchFamily="34" charset="0"/>
                <a:cs typeface="Times New Roman" pitchFamily="18" charset="0"/>
              </a:rPr>
              <a:t>Người được nhận tình yêu thương?</a:t>
            </a:r>
          </a:p>
          <a:p>
            <a:r>
              <a:rPr lang="en-US" sz="2000" smtClean="0">
                <a:latin typeface="Times New Roman" pitchFamily="18" charset="0"/>
                <a:ea typeface="Calibri" panose="020F0502020204030204" pitchFamily="34" charset="0"/>
                <a:cs typeface="Times New Roman" pitchFamily="18" charset="0"/>
              </a:rPr>
              <a:t>Người đã thể hiện tình yêu thương với người khác ?</a:t>
            </a:r>
          </a:p>
          <a:p>
            <a:r>
              <a:rPr lang="en-US" sz="2000" smtClean="0">
                <a:latin typeface="Times New Roman" pitchFamily="18" charset="0"/>
                <a:ea typeface="Calibri" panose="020F0502020204030204" pitchFamily="34" charset="0"/>
                <a:cs typeface="Times New Roman" pitchFamily="18" charset="0"/>
              </a:rPr>
              <a:t>Những người </a:t>
            </a:r>
            <a:r>
              <a:rPr lang="en-US" sz="2000" smtClean="0">
                <a:latin typeface="Times New Roman" pitchFamily="18" charset="0"/>
                <a:ea typeface="Calibri" panose="020F0502020204030204" pitchFamily="34" charset="0"/>
                <a:cs typeface="Times New Roman" pitchFamily="18" charset="0"/>
              </a:rPr>
              <a:t>xung </a:t>
            </a:r>
            <a:r>
              <a:rPr lang="en-US" sz="2000" smtClean="0">
                <a:latin typeface="Times New Roman" pitchFamily="18" charset="0"/>
                <a:ea typeface="Calibri" panose="020F0502020204030204" pitchFamily="34" charset="0"/>
                <a:cs typeface="Times New Roman" pitchFamily="18" charset="0"/>
              </a:rPr>
              <a:t>quanh</a:t>
            </a:r>
            <a:r>
              <a:rPr lang="en-US" sz="2000" smtClean="0">
                <a:latin typeface="Times New Roman" pitchFamily="18" charset="0"/>
                <a:ea typeface="Calibri" panose="020F0502020204030204" pitchFamily="34" charset="0"/>
                <a:cs typeface="Times New Roman" pitchFamily="18" charset="0"/>
              </a:rPr>
              <a:t>?</a:t>
            </a:r>
            <a:endParaRPr lang="en-US" sz="2000" dirty="0">
              <a:solidFill>
                <a:srgbClr val="0000FF"/>
              </a:solidFill>
              <a:latin typeface="Times New Roman" pitchFamily="18" charset="0"/>
              <a:ea typeface="Calibri" panose="020F0502020204030204" pitchFamily="34" charset="0"/>
              <a:cs typeface="Times New Roman" pitchFamily="18" charset="0"/>
            </a:endParaRPr>
          </a:p>
        </p:txBody>
      </p:sp>
      <p:sp>
        <p:nvSpPr>
          <p:cNvPr id="15" name="Rectangle 14"/>
          <p:cNvSpPr/>
          <p:nvPr/>
        </p:nvSpPr>
        <p:spPr>
          <a:xfrm>
            <a:off x="304800" y="3409085"/>
            <a:ext cx="7671582" cy="1080296"/>
          </a:xfrm>
          <a:prstGeom prst="rect">
            <a:avLst/>
          </a:prstGeom>
        </p:spPr>
        <p:txBody>
          <a:bodyPr wrap="square">
            <a:spAutoFit/>
          </a:bodyPr>
          <a:lstStyle/>
          <a:p>
            <a:pPr algn="just">
              <a:lnSpc>
                <a:spcPct val="107000"/>
              </a:lnSpc>
            </a:pPr>
            <a:r>
              <a:rPr lang="en-US" sz="2000" smtClean="0">
                <a:latin typeface="Times New Roman" pitchFamily="18" charset="0"/>
                <a:ea typeface="Calibri" panose="020F0502020204030204" pitchFamily="34" charset="0"/>
                <a:cs typeface="Times New Roman" pitchFamily="18" charset="0"/>
              </a:rPr>
              <a:t>Tình yêu thương con người được thê hiện như thế nào qua thông qua câu chuyện trên?</a:t>
            </a:r>
          </a:p>
          <a:p>
            <a:pPr algn="just">
              <a:lnSpc>
                <a:spcPct val="107000"/>
              </a:lnSpc>
            </a:pPr>
            <a:r>
              <a:rPr lang="en-US" sz="2000" smtClean="0">
                <a:latin typeface="Times New Roman" pitchFamily="18" charset="0"/>
                <a:ea typeface="Calibri" panose="020F0502020204030204" pitchFamily="34" charset="0"/>
                <a:cs typeface="Times New Roman" pitchFamily="18" charset="0"/>
              </a:rPr>
              <a:t>Tình yêu thương con người có giá trị như thế nào trong đời sống?</a:t>
            </a:r>
            <a:endParaRPr lang="en-US" sz="20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xmlns="" val="17668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30629" y="-410547"/>
            <a:ext cx="11812555" cy="7847131"/>
          </a:xfrm>
          <a:prstGeom prst="rect">
            <a:avLst/>
          </a:prstGeom>
          <a:noFill/>
          <a:ln>
            <a:noFill/>
          </a:ln>
        </p:spPr>
      </p:pic>
      <p:pic>
        <p:nvPicPr>
          <p:cNvPr id="8" name="Picture 7"/>
          <p:cNvPicPr>
            <a:picLocks noChangeAspect="1"/>
          </p:cNvPicPr>
          <p:nvPr/>
        </p:nvPicPr>
        <p:blipFill>
          <a:blip r:embed="rId3"/>
          <a:stretch>
            <a:fillRect/>
          </a:stretch>
        </p:blipFill>
        <p:spPr>
          <a:xfrm>
            <a:off x="5149209" y="-77364"/>
            <a:ext cx="2584200" cy="197157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a:off x="10453461" y="2160352"/>
            <a:ext cx="2154706" cy="4359018"/>
          </a:xfrm>
          <a:prstGeom prst="rect">
            <a:avLst/>
          </a:prstGeom>
        </p:spPr>
      </p:pic>
      <p:sp>
        <p:nvSpPr>
          <p:cNvPr id="12" name="Text Box 5"/>
          <p:cNvSpPr txBox="1">
            <a:spLocks noChangeArrowheads="1"/>
          </p:cNvSpPr>
          <p:nvPr/>
        </p:nvSpPr>
        <p:spPr bwMode="auto">
          <a:xfrm>
            <a:off x="637657" y="1343594"/>
            <a:ext cx="10026205" cy="4981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buNone/>
            </a:pPr>
            <a:r>
              <a:rPr lang="en-US" sz="2600" b="1" i="1" smtClean="0">
                <a:solidFill>
                  <a:srgbClr val="0000FF"/>
                </a:solidFill>
                <a:latin typeface="Times New Roman" pitchFamily="18" charset="0"/>
                <a:cs typeface="Times New Roman" pitchFamily="18" charset="0"/>
              </a:rPr>
              <a:t>Ý </a:t>
            </a:r>
            <a:r>
              <a:rPr lang="en-US" sz="2600" b="1" i="1" dirty="0" err="1" smtClean="0">
                <a:solidFill>
                  <a:srgbClr val="0000FF"/>
                </a:solidFill>
                <a:latin typeface="Times New Roman" pitchFamily="18" charset="0"/>
                <a:cs typeface="Times New Roman" pitchFamily="18" charset="0"/>
              </a:rPr>
              <a:t>nghĩa</a:t>
            </a:r>
            <a:r>
              <a:rPr lang="en-US" sz="2600" b="1" i="1" dirty="0" smtClean="0">
                <a:solidFill>
                  <a:srgbClr val="0000FF"/>
                </a:solidFill>
                <a:latin typeface="Times New Roman" pitchFamily="18" charset="0"/>
                <a:cs typeface="Times New Roman" pitchFamily="18" charset="0"/>
              </a:rPr>
              <a:t> </a:t>
            </a:r>
            <a:r>
              <a:rPr lang="vi-VN" sz="2600" b="1" i="1" dirty="0" smtClean="0">
                <a:solidFill>
                  <a:srgbClr val="0000FF"/>
                </a:solidFill>
                <a:latin typeface="Times New Roman" pitchFamily="18" charset="0"/>
                <a:cs typeface="Times New Roman" pitchFamily="18" charset="0"/>
              </a:rPr>
              <a:t>của </a:t>
            </a:r>
            <a:r>
              <a:rPr lang="vi-VN" sz="2600" b="1" i="1" dirty="0">
                <a:solidFill>
                  <a:srgbClr val="0000FF"/>
                </a:solidFill>
                <a:latin typeface="Times New Roman" pitchFamily="18" charset="0"/>
                <a:cs typeface="Times New Roman" pitchFamily="18" charset="0"/>
              </a:rPr>
              <a:t>yêu thương con </a:t>
            </a:r>
            <a:r>
              <a:rPr lang="vi-VN" sz="2600" b="1" i="1" dirty="0" smtClean="0">
                <a:solidFill>
                  <a:srgbClr val="0000FF"/>
                </a:solidFill>
                <a:latin typeface="Times New Roman" pitchFamily="18" charset="0"/>
                <a:cs typeface="Times New Roman" pitchFamily="18" charset="0"/>
              </a:rPr>
              <a:t>người</a:t>
            </a:r>
            <a:endParaRPr lang="en-US" sz="2600" b="1" i="1" dirty="0" smtClean="0">
              <a:solidFill>
                <a:srgbClr val="0000FF"/>
              </a:solidFill>
              <a:latin typeface="Times New Roman" pitchFamily="18" charset="0"/>
              <a:cs typeface="Times New Roman" pitchFamily="18" charset="0"/>
            </a:endParaRPr>
          </a:p>
          <a:p>
            <a:pPr>
              <a:buNone/>
            </a:pP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Yêu </a:t>
            </a:r>
            <a:r>
              <a:rPr lang="vi-VN" sz="2600" dirty="0">
                <a:latin typeface="Times New Roman" pitchFamily="18" charset="0"/>
                <a:cs typeface="Times New Roman" pitchFamily="18" charset="0"/>
              </a:rPr>
              <a:t>thương con người là </a:t>
            </a:r>
            <a:r>
              <a:rPr lang="en-US" sz="2600" dirty="0" err="1" smtClean="0">
                <a:latin typeface="Times New Roman" pitchFamily="18" charset="0"/>
                <a:cs typeface="Times New Roman" pitchFamily="18" charset="0"/>
              </a:rPr>
              <a:t>tình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cảm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quí</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giá</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một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giá</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trị</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nhân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văn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truyền </a:t>
            </a:r>
            <a:r>
              <a:rPr lang="vi-VN" sz="2600" dirty="0">
                <a:latin typeface="Times New Roman" pitchFamily="18" charset="0"/>
                <a:cs typeface="Times New Roman" pitchFamily="18" charset="0"/>
              </a:rPr>
              <a:t>thống quý báu của dân </a:t>
            </a:r>
            <a:r>
              <a:rPr lang="vi-VN" sz="2600" dirty="0" smtClean="0">
                <a:latin typeface="Times New Roman" pitchFamily="18" charset="0"/>
                <a:cs typeface="Times New Roman" pitchFamily="18" charset="0"/>
              </a:rPr>
              <a:t>tộc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mỗi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chúng</a:t>
            </a:r>
            <a:r>
              <a:rPr lang="en-US" sz="2600" dirty="0" smtClean="0">
                <a:latin typeface="Times New Roman" pitchFamily="18" charset="0"/>
                <a:cs typeface="Times New Roman" pitchFamily="18" charset="0"/>
              </a:rPr>
              <a:t> ta </a:t>
            </a:r>
            <a:r>
              <a:rPr lang="vi-VN" sz="2600" dirty="0" smtClean="0">
                <a:latin typeface="Times New Roman" pitchFamily="18" charset="0"/>
                <a:cs typeface="Times New Roman" pitchFamily="18" charset="0"/>
              </a:rPr>
              <a:t>cần </a:t>
            </a:r>
            <a:r>
              <a:rPr lang="en-US" sz="2600" dirty="0" err="1" smtClean="0">
                <a:latin typeface="Times New Roman" pitchFamily="18" charset="0"/>
                <a:cs typeface="Times New Roman" pitchFamily="18" charset="0"/>
              </a:rPr>
              <a:t>phải</a:t>
            </a:r>
            <a:r>
              <a:rPr lang="vi-VN" sz="2600" dirty="0" smtClean="0">
                <a:latin typeface="Times New Roman" pitchFamily="18" charset="0"/>
                <a:cs typeface="Times New Roman" pitchFamily="18" charset="0"/>
              </a:rPr>
              <a:t> </a:t>
            </a:r>
            <a:r>
              <a:rPr lang="vi-VN" sz="2600" dirty="0">
                <a:latin typeface="Times New Roman" pitchFamily="18" charset="0"/>
                <a:cs typeface="Times New Roman" pitchFamily="18" charset="0"/>
              </a:rPr>
              <a:t>giữ gìn và phát huy</a:t>
            </a:r>
            <a:r>
              <a:rPr lang="vi-VN" sz="2600" dirty="0" smtClean="0">
                <a:latin typeface="Times New Roman" pitchFamily="18" charset="0"/>
                <a:cs typeface="Times New Roman" pitchFamily="18" charset="0"/>
              </a:rPr>
              <a:t>.</a:t>
            </a:r>
            <a:endParaRPr lang="en-US" sz="2600" b="1" dirty="0">
              <a:solidFill>
                <a:srgbClr val="0000FF"/>
              </a:solidFill>
              <a:latin typeface="Times New Roman" pitchFamily="18" charset="0"/>
              <a:cs typeface="Times New Roman" pitchFamily="18" charset="0"/>
            </a:endParaRPr>
          </a:p>
          <a:p>
            <a:pPr lvl="0">
              <a:buNone/>
            </a:pPr>
            <a:r>
              <a:rPr lang="en-US" sz="2600" dirty="0" smtClean="0">
                <a:latin typeface="Times New Roman" pitchFamily="18" charset="0"/>
                <a:cs typeface="Times New Roman" pitchFamily="18" charset="0"/>
              </a:rPr>
              <a:t>-</a:t>
            </a:r>
            <a:r>
              <a:rPr lang="vi-VN" sz="2600" dirty="0" smtClean="0">
                <a:latin typeface="Times New Roman" pitchFamily="18" charset="0"/>
                <a:cs typeface="Times New Roman" pitchFamily="18" charset="0"/>
              </a:rPr>
              <a:t>Tình </a:t>
            </a:r>
            <a:r>
              <a:rPr lang="vi-VN" sz="2600" dirty="0">
                <a:latin typeface="Times New Roman" pitchFamily="18" charset="0"/>
                <a:cs typeface="Times New Roman" pitchFamily="18" charset="0"/>
              </a:rPr>
              <a:t>yêu thương </a:t>
            </a:r>
            <a:r>
              <a:rPr lang="en-US" sz="2600" dirty="0" err="1" smtClean="0">
                <a:latin typeface="Times New Roman" pitchFamily="18" charset="0"/>
                <a:cs typeface="Times New Roman" pitchFamily="18" charset="0"/>
              </a:rPr>
              <a:t>giúp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mỗi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nhân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biết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sống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đẹp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sẵn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sàng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những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điều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tốt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đẹp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nhất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vì</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người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khác</a:t>
            </a:r>
            <a:r>
              <a:rPr lang="vi-VN" sz="2600" dirty="0" smtClean="0">
                <a:latin typeface="Times New Roman" pitchFamily="18" charset="0"/>
                <a:cs typeface="Times New Roman" pitchFamily="18" charset="0"/>
              </a:rPr>
              <a:t>; </a:t>
            </a:r>
            <a:r>
              <a:rPr lang="vi-VN" sz="2600" dirty="0">
                <a:latin typeface="Times New Roman" pitchFamily="18" charset="0"/>
                <a:cs typeface="Times New Roman" pitchFamily="18" charset="0"/>
              </a:rPr>
              <a:t>giúp con người có thêm sức mạnh vượt qua khó khăn, hoạn nạn; </a:t>
            </a:r>
            <a:endParaRPr lang="en-US" sz="2600" dirty="0" smtClean="0">
              <a:latin typeface="Times New Roman" pitchFamily="18" charset="0"/>
              <a:cs typeface="Times New Roman" pitchFamily="18" charset="0"/>
            </a:endParaRPr>
          </a:p>
          <a:p>
            <a:pPr lvl="0">
              <a:buNone/>
            </a:pPr>
            <a:r>
              <a:rPr lang="en-US" sz="2600" dirty="0" smtClean="0">
                <a:latin typeface="Times New Roman" pitchFamily="18" charset="0"/>
                <a:cs typeface="Times New Roman" pitchFamily="18" charset="0"/>
              </a:rPr>
              <a:t>-</a:t>
            </a:r>
            <a:r>
              <a:rPr lang="vi-VN" sz="2600" dirty="0">
                <a:solidFill>
                  <a:prstClr val="black"/>
                </a:solidFill>
                <a:latin typeface="Times New Roman" pitchFamily="18" charset="0"/>
                <a:cs typeface="Times New Roman" pitchFamily="18" charset="0"/>
              </a:rPr>
              <a:t> Tình yêu thương </a:t>
            </a:r>
            <a:r>
              <a:rPr lang="vi-VN" sz="2600" dirty="0" smtClean="0">
                <a:latin typeface="Times New Roman" pitchFamily="18" charset="0"/>
                <a:cs typeface="Times New Roman" pitchFamily="18" charset="0"/>
              </a:rPr>
              <a:t>làm </a:t>
            </a:r>
            <a:r>
              <a:rPr lang="vi-VN" sz="2600" dirty="0">
                <a:latin typeface="Times New Roman" pitchFamily="18" charset="0"/>
                <a:cs typeface="Times New Roman" pitchFamily="18" charset="0"/>
              </a:rPr>
              <a:t>cho mối quan hệ giữa con người với con người thêm gần gũi, gắn bó; góp phần xây dựng cộng đồng an toàn, lành mạnh và </a:t>
            </a:r>
            <a:r>
              <a:rPr lang="en-US" sz="2600" dirty="0" err="1" smtClean="0">
                <a:latin typeface="Times New Roman" pitchFamily="18" charset="0"/>
                <a:cs typeface="Times New Roman" pitchFamily="18" charset="0"/>
              </a:rPr>
              <a:t>xã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hội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ngày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càng</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tốt </a:t>
            </a:r>
            <a:r>
              <a:rPr lang="vi-VN" sz="2600" dirty="0">
                <a:latin typeface="Times New Roman" pitchFamily="18" charset="0"/>
                <a:cs typeface="Times New Roman" pitchFamily="18" charset="0"/>
              </a:rPr>
              <a:t>đẹp hơn. </a:t>
            </a:r>
            <a:endParaRPr lang="en-US" sz="2600" dirty="0" smtClean="0">
              <a:latin typeface="Times New Roman" pitchFamily="18" charset="0"/>
              <a:cs typeface="Times New Roman" pitchFamily="18" charset="0"/>
            </a:endParaRPr>
          </a:p>
          <a:p>
            <a:pPr lvl="0">
              <a:buNone/>
            </a:pPr>
            <a:r>
              <a:rPr lang="en-US" sz="2600" dirty="0">
                <a:latin typeface="Times New Roman" pitchFamily="18" charset="0"/>
                <a:cs typeface="Times New Roman" pitchFamily="18" charset="0"/>
              </a:rPr>
              <a:t>-</a:t>
            </a:r>
            <a:r>
              <a:rPr lang="vi-VN" sz="2600" dirty="0" smtClean="0">
                <a:latin typeface="Times New Roman" pitchFamily="18" charset="0"/>
                <a:cs typeface="Times New Roman" pitchFamily="18" charset="0"/>
              </a:rPr>
              <a:t>Người </a:t>
            </a:r>
            <a:r>
              <a:rPr lang="vi-VN" sz="2600" dirty="0">
                <a:latin typeface="Times New Roman" pitchFamily="18" charset="0"/>
                <a:cs typeface="Times New Roman" pitchFamily="18" charset="0"/>
              </a:rPr>
              <a:t>biết yêu thương con người sẽ được mọi người yêu quý và kính trọng</a:t>
            </a:r>
            <a:r>
              <a:rPr lang="vi-VN" sz="3000" dirty="0">
                <a:latin typeface="#9Slide07 Marbelia Regular" panose="02000500000000000000" pitchFamily="2" charset="0"/>
              </a:rPr>
              <a:t>. </a:t>
            </a:r>
            <a:endParaRPr lang="en-US" b="1" dirty="0">
              <a:latin typeface="#9Slide05 Phobia" panose="02000506000000020003" pitchFamily="2" charset="0"/>
            </a:endParaRPr>
          </a:p>
        </p:txBody>
      </p:sp>
      <p:pic>
        <p:nvPicPr>
          <p:cNvPr id="13"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Times"/>
                <a:ea typeface="Helvetica Neue"/>
                <a:cs typeface="Helvetica Neue"/>
              </a:rPr>
              <a:t>Bài</a:t>
            </a:r>
            <a:r>
              <a:rPr lang="en-US" altLang="en-US" sz="4000" b="1" dirty="0" smtClean="0">
                <a:solidFill>
                  <a:srgbClr val="0000FF"/>
                </a:solidFill>
                <a:latin typeface="Times"/>
                <a:ea typeface="Helvetica Neue"/>
                <a:cs typeface="Helvetica Neue"/>
              </a:rPr>
              <a:t> 2:</a:t>
            </a:r>
            <a:r>
              <a:rPr lang="en-US" altLang="en-US" sz="4000" b="1" dirty="0" smtClean="0">
                <a:solidFill>
                  <a:srgbClr val="FF0000"/>
                </a:solidFill>
                <a:latin typeface="Times"/>
                <a:ea typeface="Helvetica Neue"/>
                <a:cs typeface="Helvetica Neue"/>
              </a:rPr>
              <a:t> YÊU THƯƠNG CON NGƯỜI</a:t>
            </a:r>
            <a:endParaRPr lang="en-SG" altLang="en-US" sz="4000" b="1" dirty="0">
              <a:solidFill>
                <a:srgbClr val="0000FF"/>
              </a:solidFill>
              <a:latin typeface="Times"/>
            </a:endParaRPr>
          </a:p>
        </p:txBody>
      </p:sp>
      <p:pic>
        <p:nvPicPr>
          <p:cNvPr id="12" name="Shape 53"/>
          <p:cNvPicPr/>
          <p:nvPr/>
        </p:nvPicPr>
        <p:blipFill>
          <a:blip r:embed="rId3"/>
          <a:stretch/>
        </p:blipFill>
        <p:spPr>
          <a:xfrm>
            <a:off x="8422841" y="317793"/>
            <a:ext cx="2369489" cy="2042112"/>
          </a:xfrm>
          <a:prstGeom prst="rect">
            <a:avLst/>
          </a:prstGeom>
        </p:spPr>
      </p:pic>
      <p:pic>
        <p:nvPicPr>
          <p:cNvPr id="14" name="Shape 57"/>
          <p:cNvPicPr/>
          <p:nvPr/>
        </p:nvPicPr>
        <p:blipFill>
          <a:blip r:embed="rId4"/>
          <a:stretch/>
        </p:blipFill>
        <p:spPr>
          <a:xfrm>
            <a:off x="701755" y="4334612"/>
            <a:ext cx="3118306" cy="2498658"/>
          </a:xfrm>
          <a:prstGeom prst="rect">
            <a:avLst/>
          </a:prstGeom>
        </p:spPr>
      </p:pic>
      <p:pic>
        <p:nvPicPr>
          <p:cNvPr id="17" name="Shape 61"/>
          <p:cNvPicPr/>
          <p:nvPr/>
        </p:nvPicPr>
        <p:blipFill>
          <a:blip r:embed="rId5"/>
          <a:stretch/>
        </p:blipFill>
        <p:spPr>
          <a:xfrm>
            <a:off x="4372135" y="4334612"/>
            <a:ext cx="3218815" cy="2498658"/>
          </a:xfrm>
          <a:prstGeom prst="rect">
            <a:avLst/>
          </a:prstGeom>
        </p:spPr>
      </p:pic>
      <p:pic>
        <p:nvPicPr>
          <p:cNvPr id="15" name="Shape 1"/>
          <p:cNvPicPr/>
          <p:nvPr/>
        </p:nvPicPr>
        <p:blipFill>
          <a:blip r:embed="rId6"/>
          <a:stretch/>
        </p:blipFill>
        <p:spPr>
          <a:xfrm>
            <a:off x="11033760" y="0"/>
            <a:ext cx="1158240" cy="1048385"/>
          </a:xfrm>
          <a:prstGeom prst="rect">
            <a:avLst/>
          </a:prstGeom>
          <a:noFill/>
          <a:ln>
            <a:noFill/>
          </a:ln>
        </p:spPr>
      </p:pic>
      <p:pic>
        <p:nvPicPr>
          <p:cNvPr id="1026" name="Picture 2" descr="bé Hải An: &amp;quot;Thiên sứ&amp;quot; 7 tuổi hiến giác mạc: Con yêu mẹ, mẹ đừng quên con  nhé!"/>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530617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096087"/>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dirty="0" smtClean="0">
                <a:solidFill>
                  <a:prstClr val="black"/>
                </a:solidFill>
                <a:latin typeface="Times New Roman" pitchFamily="18" charset="0"/>
                <a:ea typeface="Cambria" panose="02040503050406030204" pitchFamily="18" charset="0"/>
                <a:cs typeface="Times New Roman" pitchFamily="18" charset="0"/>
              </a:rPr>
              <a:t>Em </a:t>
            </a:r>
            <a:r>
              <a:rPr lang="vi-VN" sz="2800" dirty="0">
                <a:solidFill>
                  <a:prstClr val="black"/>
                </a:solidFill>
                <a:latin typeface="Times New Roman" pitchFamily="18" charset="0"/>
                <a:ea typeface="Cambria" panose="02040503050406030204" pitchFamily="18" charset="0"/>
                <a:cs typeface="Times New Roman" pitchFamily="18" charset="0"/>
              </a:rPr>
              <a:t>hãy thực hiện một việc làm thể hiện tình yêu thương đối với người thân trong gia đình và chia sẻ trước lớp.</a:t>
            </a:r>
            <a:endParaRPr lang="en-US" sz="2800" dirty="0">
              <a:solidFill>
                <a:prstClr val="black"/>
              </a:solidFill>
              <a:latin typeface="Times New Roman" pitchFamily="18" charset="0"/>
              <a:ea typeface="Cambria" panose="02040503050406030204" pitchFamily="18" charset="0"/>
              <a:cs typeface="Times New Roman"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dirty="0">
                <a:solidFill>
                  <a:prstClr val="black"/>
                </a:solidFill>
                <a:latin typeface="Times New Roman" pitchFamily="18" charset="0"/>
                <a:ea typeface="Cambria" panose="02040503050406030204" pitchFamily="18" charset="0"/>
                <a:cs typeface="Times New Roman" pitchFamily="18" charset="0"/>
              </a:rPr>
              <a:t>Em hãy thực hiện một hành động hay một lời nói cụ thể thể hiện tình yêu thương với bạn bè, thầy cô trong lớp em.</a:t>
            </a:r>
            <a:endParaRPr lang="en-US" sz="2800" dirty="0">
              <a:solidFill>
                <a:prstClr val="black"/>
              </a:solidFill>
              <a:latin typeface="Times New Roman" pitchFamily="18" charset="0"/>
              <a:ea typeface="Cambria" panose="02040503050406030204" pitchFamily="18" charset="0"/>
              <a:cs typeface="Times New Roman"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2433666" y="210926"/>
            <a:ext cx="7526259"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2800" b="1" dirty="0" smtClean="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2800" b="1" dirty="0" err="1" smtClean="0">
                <a:solidFill>
                  <a:srgbClr val="FF0000"/>
                </a:solidFill>
                <a:latin typeface="Times New Roman" pitchFamily="18" charset="0"/>
                <a:ea typeface="Times New Roman" panose="02020603050405020304" pitchFamily="18" charset="0"/>
                <a:cs typeface="Times New Roman" pitchFamily="18" charset="0"/>
              </a:rPr>
              <a:t>Hoạt</a:t>
            </a:r>
            <a:r>
              <a:rPr lang="en-US" sz="28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2800" b="1" dirty="0" err="1" smtClean="0">
                <a:solidFill>
                  <a:srgbClr val="FF0000"/>
                </a:solidFill>
                <a:latin typeface="Times New Roman" pitchFamily="18" charset="0"/>
                <a:ea typeface="Times New Roman" panose="02020603050405020304" pitchFamily="18" charset="0"/>
                <a:cs typeface="Times New Roman" pitchFamily="18" charset="0"/>
              </a:rPr>
              <a:t>động</a:t>
            </a:r>
            <a:r>
              <a:rPr lang="en-US" sz="2800" b="1" dirty="0" smtClean="0">
                <a:solidFill>
                  <a:srgbClr val="FF0000"/>
                </a:solidFill>
                <a:latin typeface="Times New Roman" pitchFamily="18" charset="0"/>
                <a:ea typeface="Times New Roman" panose="02020603050405020304" pitchFamily="18" charset="0"/>
                <a:cs typeface="Times New Roman" pitchFamily="18" charset="0"/>
              </a:rPr>
              <a:t>: </a:t>
            </a:r>
            <a:r>
              <a:rPr lang="vi-VN" sz="2800" b="1" dirty="0">
                <a:solidFill>
                  <a:srgbClr val="FF0000"/>
                </a:solidFill>
                <a:latin typeface="Times New Roman" pitchFamily="18" charset="0"/>
                <a:ea typeface="Arial" panose="020B0604020202020204" pitchFamily="34" charset="0"/>
                <a:cs typeface="Times New Roman" pitchFamily="18" charset="0"/>
              </a:rPr>
              <a:t>Thực hiện hành động yêu thương.</a:t>
            </a:r>
            <a:endParaRPr lang="en-US" sz="2800" b="1" dirty="0">
              <a:solidFill>
                <a:srgbClr val="FF0000"/>
              </a:solidFill>
              <a:latin typeface="Times New Roman" pitchFamily="18" charset="0"/>
              <a:ea typeface="Arial" panose="020B0604020202020204" pitchFamily="34" charset="0"/>
              <a:cs typeface="Times New Roman" pitchFamily="18" charset="0"/>
            </a:endParaRPr>
          </a:p>
          <a:p>
            <a:pPr algn="ctr"/>
            <a:endParaRPr lang="en-US" sz="2800" b="1" dirty="0" smtClean="0">
              <a:solidFill>
                <a:srgbClr val="FF0000"/>
              </a:solidFill>
              <a:latin typeface="SVN-Vanilla Daisy Pro" panose="00000500000000000000" pitchFamily="2" charset="0"/>
              <a:ea typeface="Times New Roman" panose="02020603050405020304" pitchFamily="18" charset="0"/>
            </a:endParaRPr>
          </a:p>
          <a:p>
            <a:pPr algn="ctr"/>
            <a:r>
              <a:rPr lang="en-US" sz="2800" dirty="0">
                <a:solidFill>
                  <a:prstClr val="white"/>
                </a:solidFill>
                <a:latin typeface="Times New Roman" panose="02020603050405020304" pitchFamily="18" charset="0"/>
                <a:ea typeface="Times New Roman" panose="02020603050405020304" pitchFamily="18" charset="0"/>
              </a:rPr>
              <a:t> </a:t>
            </a: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xmlns="">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xmlns="">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xmlns="">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xmlns="">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xmlns="">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xmlns="">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xmlns="">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xmlns="">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xmlns="">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xmlns="">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xmlns=""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xmlns=""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xmlns="" val="0"/>
              </a:ext>
            </a:extLst>
          </a:blip>
          <a:srcRect l="32760" r="8347"/>
          <a:stretch>
            <a:fillRect/>
          </a:stretch>
        </p:blipFill>
        <p:spPr>
          <a:xfrm flipH="1">
            <a:off x="-160098" y="398193"/>
            <a:ext cx="2150029" cy="2112622"/>
          </a:xfrm>
          <a:prstGeom prst="rect">
            <a:avLst/>
          </a:prstGeom>
        </p:spPr>
      </p:pic>
      <p:pic>
        <p:nvPicPr>
          <p:cNvPr id="28" name="Shape 1"/>
          <p:cNvPicPr/>
          <p:nvPr/>
        </p:nvPicPr>
        <p:blipFill>
          <a:blip r:embed="rId2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1" name="Shape 1"/>
          <p:cNvPicPr/>
          <p:nvPr/>
        </p:nvPicPr>
        <p:blipFill>
          <a:blip r:embed="rId4"/>
          <a:stretch/>
        </p:blipFill>
        <p:spPr>
          <a:xfrm>
            <a:off x="11033760" y="0"/>
            <a:ext cx="1158240" cy="1048385"/>
          </a:xfrm>
          <a:prstGeom prst="rect">
            <a:avLst/>
          </a:prstGeom>
          <a:noFill/>
          <a:ln>
            <a:noFill/>
          </a:ln>
        </p:spPr>
      </p:pic>
      <p:grpSp>
        <p:nvGrpSpPr>
          <p:cNvPr id="3"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cstate="print">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smtClean="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rPr>
                <a:t>III.Luyện tập</a:t>
              </a:r>
              <a:endParaRPr lang="zh-CN" altLang="en-US" sz="6600" dirty="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endParaRPr>
            </a:p>
          </p:txBody>
        </p:sp>
        <p:grpSp>
          <p:nvGrpSpPr>
            <p:cNvPr id="4"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40371" y="2744352"/>
                <a:ext cx="2953373" cy="1754326"/>
              </a:xfrm>
              <a:prstGeom prst="rect">
                <a:avLst/>
              </a:prstGeom>
              <a:noFill/>
            </p:spPr>
            <p:txBody>
              <a:bodyPr wrap="square" rtlCol="0">
                <a:spAutoFit/>
              </a:bodyPr>
              <a:lstStyle/>
              <a:p>
                <a:pPr algn="ctr" eaLnBrk="0" fontAlgn="base" hangingPunct="0">
                  <a:spcBef>
                    <a:spcPct val="0"/>
                  </a:spcBef>
                  <a:spcAft>
                    <a:spcPct val="0"/>
                  </a:spcAft>
                </a:pPr>
                <a:r>
                  <a:rPr lang="en-US" altLang="en-US" sz="3600" b="1" err="1">
                    <a:solidFill>
                      <a:srgbClr val="0000FF"/>
                    </a:solidFill>
                    <a:latin typeface="Times"/>
                    <a:ea typeface="Helvetica Neue"/>
                    <a:cs typeface="Helvetica Neue"/>
                  </a:rPr>
                  <a:t>Bài</a:t>
                </a:r>
                <a:r>
                  <a:rPr lang="en-US" altLang="en-US" sz="3600" b="1">
                    <a:solidFill>
                      <a:srgbClr val="0000FF"/>
                    </a:solidFill>
                    <a:latin typeface="Times"/>
                    <a:ea typeface="Helvetica Neue"/>
                    <a:cs typeface="Helvetica Neue"/>
                  </a:rPr>
                  <a:t> </a:t>
                </a:r>
                <a:r>
                  <a:rPr lang="en-US" altLang="en-US" sz="3600" b="1" smtClean="0">
                    <a:solidFill>
                      <a:srgbClr val="0000FF"/>
                    </a:solidFill>
                    <a:latin typeface="Times"/>
                    <a:ea typeface="Helvetica Neue"/>
                    <a:cs typeface="Helvetica Neue"/>
                  </a:rPr>
                  <a:t>2:</a:t>
                </a:r>
                <a:r>
                  <a:rPr lang="en-US" altLang="en-US" sz="3600" b="1" smtClean="0">
                    <a:solidFill>
                      <a:srgbClr val="FF0000"/>
                    </a:solidFill>
                    <a:latin typeface="Times"/>
                    <a:ea typeface="Helvetica Neue"/>
                    <a:cs typeface="Helvetica Neue"/>
                  </a:rPr>
                  <a:t> Yêu thương con người</a:t>
                </a:r>
                <a:endParaRPr lang="en-US" altLang="en-US" sz="3600" b="1" dirty="0">
                  <a:solidFill>
                    <a:srgbClr val="FF0000"/>
                  </a:solidFill>
                  <a:latin typeface="Times"/>
                  <a:ea typeface="Helvetica Neue"/>
                  <a:cs typeface="Helvetica Neue"/>
                </a:endParaRPr>
              </a:p>
            </p:txBody>
          </p:sp>
        </p:grpSp>
        <p:pic>
          <p:nvPicPr>
            <p:cNvPr id="8" name="图片 2"/>
            <p:cNvPicPr>
              <a:picLocks noChangeAspect="1"/>
            </p:cNvPicPr>
            <p:nvPr/>
          </p:nvPicPr>
          <p:blipFill>
            <a:blip r:embed="rId8">
              <a:extLst>
                <a:ext uri="{28A0092B-C50C-407E-A947-70E740481C1C}">
                  <a14:useLocalDpi xmlns:a14="http://schemas.microsoft.com/office/drawing/2010/main" xmlns=""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50883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071563" y="724624"/>
            <a:ext cx="5143499" cy="769441"/>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200" b="1" dirty="0" smtClean="0">
                <a:solidFill>
                  <a:srgbClr val="FF00FF"/>
                </a:solidFill>
                <a:latin typeface="Times New Roman" pitchFamily="18" charset="0"/>
                <a:cs typeface="Times New Roman" pitchFamily="18" charset="0"/>
              </a:rPr>
              <a:t>1.Trong </a:t>
            </a:r>
            <a:r>
              <a:rPr lang="en-US" altLang="en-US" sz="2200" b="1" dirty="0" err="1" smtClean="0">
                <a:solidFill>
                  <a:srgbClr val="FF00FF"/>
                </a:solidFill>
                <a:latin typeface="Times New Roman" pitchFamily="18" charset="0"/>
                <a:cs typeface="Times New Roman" pitchFamily="18" charset="0"/>
              </a:rPr>
              <a:t>những</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việc</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làm</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sau</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việc</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nào</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nên</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làm</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việc</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nào</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không</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nên</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làm</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Vì</a:t>
            </a:r>
            <a:r>
              <a:rPr lang="en-US" altLang="en-US" sz="2200" b="1" dirty="0" smtClean="0">
                <a:solidFill>
                  <a:srgbClr val="FF00FF"/>
                </a:solidFill>
                <a:latin typeface="Times New Roman" pitchFamily="18" charset="0"/>
                <a:cs typeface="Times New Roman" pitchFamily="18" charset="0"/>
              </a:rPr>
              <a:t> </a:t>
            </a:r>
            <a:r>
              <a:rPr lang="en-US" altLang="en-US" sz="2200" b="1" dirty="0" err="1" smtClean="0">
                <a:solidFill>
                  <a:srgbClr val="FF00FF"/>
                </a:solidFill>
                <a:latin typeface="Times New Roman" pitchFamily="18" charset="0"/>
                <a:cs typeface="Times New Roman" pitchFamily="18" charset="0"/>
              </a:rPr>
              <a:t>sao</a:t>
            </a:r>
            <a:r>
              <a:rPr lang="en-US" altLang="en-US" sz="2200" b="1" dirty="0" smtClean="0">
                <a:solidFill>
                  <a:srgbClr val="FF00FF"/>
                </a:solidFill>
                <a:latin typeface="Times New Roman" pitchFamily="18" charset="0"/>
                <a:cs typeface="Times New Roman" pitchFamily="18" charset="0"/>
              </a:rPr>
              <a:t>?</a:t>
            </a:r>
            <a:endParaRPr lang="en-US" altLang="en-US" sz="2200" b="1" dirty="0">
              <a:solidFill>
                <a:srgbClr val="FF00FF"/>
              </a:solidFill>
              <a:latin typeface="Times New Roman" pitchFamily="18" charset="0"/>
              <a:cs typeface="Times New Roman" pitchFamily="18"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242888" y="2114551"/>
            <a:ext cx="5411463" cy="4439229"/>
          </a:xfrm>
          <a:prstGeom prst="rect">
            <a:avLst/>
          </a:prstGeom>
        </p:spPr>
        <p:txBody>
          <a:bodyPr wrap="square">
            <a:spAutoFit/>
          </a:bodyPr>
          <a:lstStyle/>
          <a:p>
            <a:pPr>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A. </a:t>
            </a:r>
            <a:r>
              <a:rPr lang="en-US" sz="2400" dirty="0" err="1">
                <a:solidFill>
                  <a:prstClr val="black"/>
                </a:solidFill>
                <a:latin typeface="Times New Roman" pitchFamily="18" charset="0"/>
                <a:ea typeface="Calibri" panose="020F0502020204030204" pitchFamily="34" charset="0"/>
                <a:cs typeface="Times New Roman" pitchFamily="18" charset="0"/>
              </a:rPr>
              <a:t>Quyên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góp</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ủng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hộ</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đồng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bào</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lũ</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lụt</a:t>
            </a:r>
            <a:r>
              <a:rPr lang="en-US" sz="2400" dirty="0">
                <a:solidFill>
                  <a:prstClr val="black"/>
                </a:solidFill>
                <a:latin typeface="Times New Roman" pitchFamily="18" charset="0"/>
                <a:ea typeface="Calibri" panose="020F0502020204030204" pitchFamily="34" charset="0"/>
                <a:cs typeface="Times New Roman" pitchFamily="18" charset="0"/>
              </a:rPr>
              <a:t>.</a:t>
            </a:r>
          </a:p>
          <a:p>
            <a:pPr>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B. </a:t>
            </a:r>
            <a:r>
              <a:rPr lang="en-US" sz="2400" dirty="0" err="1">
                <a:solidFill>
                  <a:prstClr val="black"/>
                </a:solidFill>
                <a:latin typeface="Times New Roman" pitchFamily="18" charset="0"/>
                <a:ea typeface="Calibri" panose="020F0502020204030204" pitchFamily="34" charset="0"/>
                <a:cs typeface="Times New Roman" pitchFamily="18" charset="0"/>
              </a:rPr>
              <a:t>Giúp</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đỡ</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bà</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cơn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dân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tiêu</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thụ</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sản</a:t>
            </a:r>
            <a:r>
              <a:rPr lang="en-US" sz="2400" dirty="0">
                <a:solidFill>
                  <a:prstClr val="black"/>
                </a:solidFill>
                <a:latin typeface="Times New Roman" pitchFamily="18" charset="0"/>
                <a:ea typeface="Calibri" panose="020F0502020204030204" pitchFamily="34" charset="0"/>
                <a:cs typeface="Times New Roman" pitchFamily="18" charset="0"/>
              </a:rPr>
              <a:t>.</a:t>
            </a:r>
          </a:p>
          <a:p>
            <a:pPr>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C. </a:t>
            </a:r>
            <a:r>
              <a:rPr lang="en-US" sz="2400" dirty="0" err="1">
                <a:solidFill>
                  <a:prstClr val="black"/>
                </a:solidFill>
                <a:latin typeface="Times New Roman" pitchFamily="18" charset="0"/>
                <a:ea typeface="Calibri" panose="020F0502020204030204" pitchFamily="34" charset="0"/>
                <a:cs typeface="Times New Roman" pitchFamily="18" charset="0"/>
              </a:rPr>
              <a:t>Không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chơi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với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những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bạn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cùng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lớp</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có</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hoàn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cảnh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khó</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khăn</a:t>
            </a:r>
            <a:r>
              <a:rPr lang="en-US" sz="2400" dirty="0">
                <a:solidFill>
                  <a:prstClr val="black"/>
                </a:solidFill>
                <a:latin typeface="Times New Roman" pitchFamily="18" charset="0"/>
                <a:ea typeface="Calibri" panose="020F0502020204030204" pitchFamily="34" charset="0"/>
                <a:cs typeface="Times New Roman" pitchFamily="18" charset="0"/>
              </a:rPr>
              <a:t>.</a:t>
            </a:r>
          </a:p>
          <a:p>
            <a:pPr>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D. </a:t>
            </a:r>
            <a:r>
              <a:rPr lang="en-US" sz="2400" dirty="0" err="1">
                <a:solidFill>
                  <a:prstClr val="black"/>
                </a:solidFill>
                <a:latin typeface="Times New Roman" pitchFamily="18" charset="0"/>
                <a:ea typeface="Calibri" panose="020F0502020204030204" pitchFamily="34" charset="0"/>
                <a:cs typeface="Times New Roman" pitchFamily="18" charset="0"/>
              </a:rPr>
              <a:t>Không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đưa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chất</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độc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hại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vào</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thực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phẩm</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đề</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kinh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doanh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buôn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bán</a:t>
            </a:r>
            <a:r>
              <a:rPr lang="en-US" sz="2400" dirty="0">
                <a:solidFill>
                  <a:prstClr val="black"/>
                </a:solidFill>
                <a:latin typeface="Times New Roman" pitchFamily="18" charset="0"/>
                <a:ea typeface="Calibri" panose="020F0502020204030204" pitchFamily="34" charset="0"/>
                <a:cs typeface="Times New Roman" pitchFamily="18" charset="0"/>
              </a:rPr>
              <a:t>,..</a:t>
            </a:r>
          </a:p>
          <a:p>
            <a:pPr>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E. </a:t>
            </a:r>
            <a:r>
              <a:rPr lang="en-US" sz="2400" dirty="0" err="1">
                <a:solidFill>
                  <a:prstClr val="black"/>
                </a:solidFill>
                <a:latin typeface="Times New Roman" pitchFamily="18" charset="0"/>
                <a:ea typeface="Calibri" panose="020F0502020204030204" pitchFamily="34" charset="0"/>
                <a:cs typeface="Times New Roman" pitchFamily="18" charset="0"/>
              </a:rPr>
              <a:t>Chăm</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sóc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các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thành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viên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trong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gia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đình</a:t>
            </a:r>
            <a:r>
              <a:rPr lang="en-US" sz="2400" dirty="0">
                <a:solidFill>
                  <a:prstClr val="black"/>
                </a:solidFill>
                <a:latin typeface="Times New Roman" pitchFamily="18" charset="0"/>
                <a:ea typeface="Calibri" panose="020F0502020204030204" pitchFamily="34" charset="0"/>
                <a:cs typeface="Times New Roman" pitchFamily="18" charset="0"/>
              </a:rPr>
              <a:t>.</a:t>
            </a:r>
          </a:p>
          <a:p>
            <a:pPr>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G. </a:t>
            </a:r>
            <a:r>
              <a:rPr lang="en-US" sz="2400" dirty="0" err="1">
                <a:solidFill>
                  <a:prstClr val="black"/>
                </a:solidFill>
                <a:latin typeface="Times New Roman" pitchFamily="18" charset="0"/>
                <a:ea typeface="Calibri" panose="020F0502020204030204" pitchFamily="34" charset="0"/>
                <a:cs typeface="Times New Roman" pitchFamily="18" charset="0"/>
              </a:rPr>
              <a:t>Nâng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giá</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một</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số</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hàng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hoá</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xảy</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ra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dịch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pic>
        <p:nvPicPr>
          <p:cNvPr id="15" name="Google Shape;164;p9"/>
          <p:cNvPicPr preferRelativeResize="0"/>
          <p:nvPr/>
        </p:nvPicPr>
        <p:blipFill rotWithShape="1">
          <a:blip r:embed="rId5">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6"/>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7" cstate="print">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xmlns="" val="1422958990"/>
              </p:ext>
            </p:extLst>
          </p:nvPr>
        </p:nvGraphicFramePr>
        <p:xfrm>
          <a:off x="6923163" y="1632815"/>
          <a:ext cx="4409769" cy="2560320"/>
        </p:xfrm>
        <a:graphic>
          <a:graphicData uri="http://schemas.openxmlformats.org/drawingml/2006/table">
            <a:tbl>
              <a:tblPr/>
              <a:tblGrid>
                <a:gridCol w="4409769"/>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kern="1200" dirty="0" smtClean="0">
                          <a:solidFill>
                            <a:schemeClr val="dk1"/>
                          </a:solidFill>
                          <a:effectLst/>
                          <a:latin typeface="Times New Roman" pitchFamily="18" charset="0"/>
                          <a:ea typeface="+mn-ea"/>
                          <a:cs typeface="Times New Roman" pitchFamily="18" charset="0"/>
                        </a:rPr>
                        <a:t>2</a:t>
                      </a:r>
                      <a:r>
                        <a:rPr lang="en-US" sz="2800" b="1"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Hãy</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kể</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lại</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những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hành</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động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thể</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hiện</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tình</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yêu</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thương</a:t>
                      </a:r>
                      <a:r>
                        <a:rPr lang="en-US" sz="2800" kern="1200" dirty="0" smtClean="0">
                          <a:solidFill>
                            <a:srgbClr val="0000FF"/>
                          </a:solidFill>
                          <a:effectLst/>
                          <a:latin typeface="Times New Roman" pitchFamily="18" charset="0"/>
                          <a:ea typeface="+mn-ea"/>
                          <a:cs typeface="Times New Roman" pitchFamily="18" charset="0"/>
                        </a:rPr>
                        <a:t> con </a:t>
                      </a:r>
                      <a:r>
                        <a:rPr lang="en-US" sz="2800" kern="1200" dirty="0" err="1" smtClean="0">
                          <a:solidFill>
                            <a:srgbClr val="0000FF"/>
                          </a:solidFill>
                          <a:effectLst/>
                          <a:latin typeface="Times New Roman" pitchFamily="18" charset="0"/>
                          <a:ea typeface="+mn-ea"/>
                          <a:cs typeface="Times New Roman" pitchFamily="18" charset="0"/>
                        </a:rPr>
                        <a:t>người</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của</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các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bạn</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trong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lớp</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trong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trường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em</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Em</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học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tập</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được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điều</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gì</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từ</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các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hành</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động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đó</a:t>
                      </a:r>
                      <a:r>
                        <a:rPr lang="en-US" sz="2800" kern="1200" dirty="0" smtClean="0">
                          <a:solidFill>
                            <a:srgbClr val="0000FF"/>
                          </a:solidFill>
                          <a:effectLst/>
                          <a:latin typeface="Times New Roman" pitchFamily="18" charset="0"/>
                          <a:ea typeface="+mn-ea"/>
                          <a:cs typeface="Times New Roman" pitchFamily="18" charset="0"/>
                        </a:rPr>
                        <a:t>?</a:t>
                      </a:r>
                      <a:endParaRPr lang="en-US" sz="2800" kern="1200" dirty="0">
                        <a:solidFill>
                          <a:srgbClr val="0000FF"/>
                        </a:solidFill>
                        <a:effectLst/>
                        <a:latin typeface="Times New Roman" pitchFamily="18" charset="0"/>
                        <a:ea typeface="+mn-ea"/>
                        <a:cs typeface="Times New Roman"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bl>
          </a:graphicData>
        </a:graphic>
      </p:graphicFrame>
      <p:pic>
        <p:nvPicPr>
          <p:cNvPr id="21" name="Picture 2" descr="Một số kĩ thuật dạy học tích cực ở tiểu học | Top Tài Liệu"/>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086475" y="4300538"/>
            <a:ext cx="5857875" cy="24433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627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smtClean="0">
                <a:solidFill>
                  <a:srgbClr val="FF00FF"/>
                </a:solidFill>
                <a:latin typeface="Times New Roman" pitchFamily="18" charset="0"/>
                <a:cs typeface="Times New Roman" pitchFamily="18" charset="0"/>
              </a:rPr>
              <a:t>Trong</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những</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việc</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làm</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sau</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việc</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nào</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nên</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làm</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việc</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nào</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không</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nên</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làm</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Vì</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sao</a:t>
            </a:r>
            <a:r>
              <a:rPr lang="en-US" altLang="en-US" sz="4000" b="1" dirty="0" smtClean="0">
                <a:solidFill>
                  <a:srgbClr val="FF00FF"/>
                </a:solidFill>
                <a:latin typeface="Times New Roman" pitchFamily="18" charset="0"/>
                <a:cs typeface="Times New Roman" pitchFamily="18" charset="0"/>
              </a:rPr>
              <a:t>?</a:t>
            </a:r>
            <a:endParaRPr lang="en-US" altLang="en-US" sz="4000" b="1" dirty="0">
              <a:solidFill>
                <a:srgbClr val="FF00FF"/>
              </a:solidFill>
              <a:latin typeface="Times New Roman" pitchFamily="18" charset="0"/>
              <a:cs typeface="Times New Roman" pitchFamily="18"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9" y="2315809"/>
            <a:ext cx="5203372" cy="4439229"/>
          </a:xfrm>
          <a:prstGeom prst="rect">
            <a:avLst/>
          </a:prstGeom>
        </p:spPr>
        <p:txBody>
          <a:bodyPr wrap="square">
            <a:spAutoFit/>
          </a:bodyPr>
          <a:lstStyle/>
          <a:p>
            <a:pPr>
              <a:lnSpc>
                <a:spcPct val="107000"/>
              </a:lnSpc>
            </a:pPr>
            <a:r>
              <a:rPr lang="en-US" sz="2400" dirty="0">
                <a:latin typeface="Times New Roman" pitchFamily="18" charset="0"/>
                <a:ea typeface="Calibri" panose="020F0502020204030204" pitchFamily="34" charset="0"/>
                <a:cs typeface="Times New Roman" pitchFamily="18" charset="0"/>
              </a:rPr>
              <a:t>A. </a:t>
            </a:r>
            <a:r>
              <a:rPr lang="en-US" sz="2400" dirty="0" err="1">
                <a:latin typeface="Times New Roman" pitchFamily="18" charset="0"/>
                <a:ea typeface="Calibri" panose="020F0502020204030204" pitchFamily="34" charset="0"/>
                <a:cs typeface="Times New Roman" pitchFamily="18" charset="0"/>
              </a:rPr>
              <a:t>Quyên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góp</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ủng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hộ</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đồng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bào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lũ</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lụt</a:t>
            </a:r>
            <a:r>
              <a:rPr lang="en-US" sz="2400" dirty="0">
                <a:latin typeface="Times New Roman" pitchFamily="18" charset="0"/>
                <a:ea typeface="Calibri" panose="020F0502020204030204" pitchFamily="34" charset="0"/>
                <a:cs typeface="Times New Roman" pitchFamily="18" charset="0"/>
              </a:rPr>
              <a:t>.</a:t>
            </a:r>
          </a:p>
          <a:p>
            <a:pPr>
              <a:lnSpc>
                <a:spcPct val="107000"/>
              </a:lnSpc>
            </a:pPr>
            <a:r>
              <a:rPr lang="en-US" sz="2400" dirty="0">
                <a:latin typeface="Times New Roman" pitchFamily="18" charset="0"/>
                <a:ea typeface="Calibri" panose="020F0502020204030204" pitchFamily="34" charset="0"/>
                <a:cs typeface="Times New Roman" pitchFamily="18" charset="0"/>
              </a:rPr>
              <a:t>B. </a:t>
            </a:r>
            <a:r>
              <a:rPr lang="en-US" sz="2400" dirty="0" err="1">
                <a:latin typeface="Times New Roman" pitchFamily="18" charset="0"/>
                <a:ea typeface="Calibri" panose="020F0502020204030204" pitchFamily="34" charset="0"/>
                <a:cs typeface="Times New Roman" pitchFamily="18" charset="0"/>
              </a:rPr>
              <a:t>Giúp</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đỡ</a:t>
            </a:r>
            <a:r>
              <a:rPr lang="en-US" sz="2400" dirty="0">
                <a:latin typeface="Times New Roman" pitchFamily="18" charset="0"/>
                <a:ea typeface="Calibri" panose="020F0502020204030204" pitchFamily="34" charset="0"/>
                <a:cs typeface="Times New Roman" pitchFamily="18" charset="0"/>
              </a:rPr>
              <a:t> </a:t>
            </a:r>
            <a:r>
              <a:rPr lang="en-US" sz="2400" err="1">
                <a:latin typeface="Times New Roman" pitchFamily="18" charset="0"/>
                <a:ea typeface="Calibri" panose="020F0502020204030204" pitchFamily="34" charset="0"/>
                <a:cs typeface="Times New Roman" pitchFamily="18" charset="0"/>
              </a:rPr>
              <a:t>bà</a:t>
            </a:r>
            <a:r>
              <a:rPr lang="en-US" sz="2400">
                <a:latin typeface="Times New Roman" pitchFamily="18" charset="0"/>
                <a:ea typeface="Calibri" panose="020F0502020204030204" pitchFamily="34" charset="0"/>
                <a:cs typeface="Times New Roman" pitchFamily="18" charset="0"/>
              </a:rPr>
              <a:t> </a:t>
            </a:r>
            <a:r>
              <a:rPr lang="en-US" sz="2400" smtClean="0">
                <a:latin typeface="Times New Roman" pitchFamily="18" charset="0"/>
                <a:ea typeface="Calibri" panose="020F0502020204030204" pitchFamily="34" charset="0"/>
                <a:cs typeface="Times New Roman" pitchFamily="18" charset="0"/>
              </a:rPr>
              <a:t>con </a:t>
            </a:r>
            <a:r>
              <a:rPr lang="en-US" sz="2400" dirty="0" err="1">
                <a:latin typeface="Times New Roman" pitchFamily="18" charset="0"/>
                <a:ea typeface="Calibri" panose="020F0502020204030204" pitchFamily="34" charset="0"/>
                <a:cs typeface="Times New Roman" pitchFamily="18" charset="0"/>
              </a:rPr>
              <a:t>nông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dân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tiêu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thụ</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nông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sản</a:t>
            </a:r>
            <a:r>
              <a:rPr lang="en-US" sz="2400" dirty="0">
                <a:latin typeface="Times New Roman" pitchFamily="18" charset="0"/>
                <a:ea typeface="Calibri" panose="020F0502020204030204" pitchFamily="34" charset="0"/>
                <a:cs typeface="Times New Roman" pitchFamily="18" charset="0"/>
              </a:rPr>
              <a:t>.</a:t>
            </a:r>
          </a:p>
          <a:p>
            <a:pPr>
              <a:lnSpc>
                <a:spcPct val="107000"/>
              </a:lnSpc>
            </a:pPr>
            <a:r>
              <a:rPr lang="en-US" sz="2400" dirty="0">
                <a:latin typeface="Times New Roman" pitchFamily="18" charset="0"/>
                <a:ea typeface="Calibri" panose="020F0502020204030204" pitchFamily="34" charset="0"/>
                <a:cs typeface="Times New Roman" pitchFamily="18" charset="0"/>
              </a:rPr>
              <a:t>C. </a:t>
            </a:r>
            <a:r>
              <a:rPr lang="en-US" sz="2400" dirty="0" err="1">
                <a:latin typeface="Times New Roman" pitchFamily="18" charset="0"/>
                <a:ea typeface="Calibri" panose="020F0502020204030204" pitchFamily="34" charset="0"/>
                <a:cs typeface="Times New Roman" pitchFamily="18" charset="0"/>
              </a:rPr>
              <a:t>Không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chơi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với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những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bạn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cùng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lớp</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có</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hoàn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cảnh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khó</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khăn</a:t>
            </a:r>
            <a:r>
              <a:rPr lang="en-US" sz="2400" dirty="0">
                <a:latin typeface="Times New Roman" pitchFamily="18" charset="0"/>
                <a:ea typeface="Calibri" panose="020F0502020204030204" pitchFamily="34" charset="0"/>
                <a:cs typeface="Times New Roman" pitchFamily="18" charset="0"/>
              </a:rPr>
              <a:t>.</a:t>
            </a:r>
          </a:p>
          <a:p>
            <a:pPr>
              <a:lnSpc>
                <a:spcPct val="107000"/>
              </a:lnSpc>
            </a:pPr>
            <a:r>
              <a:rPr lang="en-US" sz="2400" dirty="0">
                <a:latin typeface="Times New Roman" pitchFamily="18" charset="0"/>
                <a:ea typeface="Calibri" panose="020F0502020204030204" pitchFamily="34" charset="0"/>
                <a:cs typeface="Times New Roman" pitchFamily="18" charset="0"/>
              </a:rPr>
              <a:t>D. </a:t>
            </a:r>
            <a:r>
              <a:rPr lang="en-US" sz="2400" dirty="0" err="1">
                <a:latin typeface="Times New Roman" pitchFamily="18" charset="0"/>
                <a:ea typeface="Calibri" panose="020F0502020204030204" pitchFamily="34" charset="0"/>
                <a:cs typeface="Times New Roman" pitchFamily="18" charset="0"/>
              </a:rPr>
              <a:t>Không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đưa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chất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độc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hại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vào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thực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phẩm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đề</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kinh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doanh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buôn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bán</a:t>
            </a:r>
            <a:r>
              <a:rPr lang="en-US" sz="2400" dirty="0">
                <a:latin typeface="Times New Roman" pitchFamily="18" charset="0"/>
                <a:ea typeface="Calibri" panose="020F0502020204030204" pitchFamily="34" charset="0"/>
                <a:cs typeface="Times New Roman" pitchFamily="18" charset="0"/>
              </a:rPr>
              <a:t>,..</a:t>
            </a:r>
          </a:p>
          <a:p>
            <a:pPr>
              <a:lnSpc>
                <a:spcPct val="107000"/>
              </a:lnSpc>
            </a:pPr>
            <a:r>
              <a:rPr lang="en-US" sz="2400" dirty="0">
                <a:latin typeface="Times New Roman" pitchFamily="18" charset="0"/>
                <a:ea typeface="Calibri" panose="020F0502020204030204" pitchFamily="34" charset="0"/>
                <a:cs typeface="Times New Roman" pitchFamily="18" charset="0"/>
              </a:rPr>
              <a:t>E. </a:t>
            </a:r>
            <a:r>
              <a:rPr lang="en-US" sz="2400" dirty="0" err="1">
                <a:latin typeface="Times New Roman" pitchFamily="18" charset="0"/>
                <a:ea typeface="Calibri" panose="020F0502020204030204" pitchFamily="34" charset="0"/>
                <a:cs typeface="Times New Roman" pitchFamily="18" charset="0"/>
              </a:rPr>
              <a:t>Chăm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sóc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thành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viên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trong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gia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đình</a:t>
            </a:r>
            <a:r>
              <a:rPr lang="en-US" sz="2400" dirty="0">
                <a:latin typeface="Times New Roman" pitchFamily="18" charset="0"/>
                <a:ea typeface="Calibri" panose="020F0502020204030204" pitchFamily="34" charset="0"/>
                <a:cs typeface="Times New Roman" pitchFamily="18" charset="0"/>
              </a:rPr>
              <a:t>.</a:t>
            </a:r>
          </a:p>
          <a:p>
            <a:pPr>
              <a:lnSpc>
                <a:spcPct val="107000"/>
              </a:lnSpc>
            </a:pPr>
            <a:r>
              <a:rPr lang="en-US" sz="2400" dirty="0">
                <a:latin typeface="Times New Roman" pitchFamily="18" charset="0"/>
                <a:ea typeface="Calibri" panose="020F0502020204030204" pitchFamily="34" charset="0"/>
                <a:cs typeface="Times New Roman" pitchFamily="18" charset="0"/>
              </a:rPr>
              <a:t>G. </a:t>
            </a:r>
            <a:r>
              <a:rPr lang="en-US" sz="2400" dirty="0" err="1">
                <a:latin typeface="Times New Roman" pitchFamily="18" charset="0"/>
                <a:ea typeface="Calibri" panose="020F0502020204030204" pitchFamily="34" charset="0"/>
                <a:cs typeface="Times New Roman" pitchFamily="18" charset="0"/>
              </a:rPr>
              <a:t>Nâng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giá</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một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số</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hàng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hoá</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khi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xảy</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ra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dịch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bệnh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6485902" y="1423766"/>
            <a:ext cx="5231364" cy="325371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gn="ctr">
              <a:lnSpc>
                <a:spcPct val="107000"/>
              </a:lnSpc>
            </a:pPr>
            <a:r>
              <a:rPr lang="en-US" sz="240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b="1" smtClean="0">
                <a:solidFill>
                  <a:srgbClr val="0000FF"/>
                </a:solidFill>
                <a:latin typeface="Times New Roman" pitchFamily="18" charset="0"/>
                <a:ea typeface="Calibri" panose="020F0502020204030204" pitchFamily="34" charset="0"/>
                <a:cs typeface="Times New Roman" pitchFamily="18" charset="0"/>
              </a:rPr>
              <a:t>Những </a:t>
            </a:r>
            <a:r>
              <a:rPr lang="en-US" sz="2400" b="1" dirty="0" err="1" smtClean="0">
                <a:solidFill>
                  <a:srgbClr val="0000FF"/>
                </a:solidFill>
                <a:latin typeface="Times New Roman" pitchFamily="18" charset="0"/>
                <a:ea typeface="Calibri" panose="020F0502020204030204" pitchFamily="34" charset="0"/>
                <a:cs typeface="Times New Roman" pitchFamily="18" charset="0"/>
              </a:rPr>
              <a:t>việc</a:t>
            </a:r>
            <a:r>
              <a:rPr lang="en-US" sz="2400" b="1" dirty="0" smtClean="0">
                <a:solidFill>
                  <a:srgbClr val="0000FF"/>
                </a:solidFill>
                <a:latin typeface="Times New Roman" pitchFamily="18" charset="0"/>
                <a:ea typeface="Calibri" panose="020F0502020204030204" pitchFamily="34" charset="0"/>
                <a:cs typeface="Times New Roman" pitchFamily="18" charset="0"/>
              </a:rPr>
              <a:t> </a:t>
            </a:r>
            <a:r>
              <a:rPr lang="en-US" sz="2400" b="1" dirty="0" err="1" smtClean="0">
                <a:solidFill>
                  <a:srgbClr val="0000FF"/>
                </a:solidFill>
                <a:latin typeface="Times New Roman" pitchFamily="18" charset="0"/>
                <a:ea typeface="Calibri" panose="020F0502020204030204" pitchFamily="34" charset="0"/>
                <a:cs typeface="Times New Roman" pitchFamily="18" charset="0"/>
              </a:rPr>
              <a:t>nên</a:t>
            </a:r>
            <a:r>
              <a:rPr lang="en-US" sz="2400" b="1" dirty="0" smtClean="0">
                <a:solidFill>
                  <a:srgbClr val="0000FF"/>
                </a:solidFill>
                <a:latin typeface="Times New Roman" pitchFamily="18" charset="0"/>
                <a:ea typeface="Calibri" panose="020F0502020204030204" pitchFamily="34" charset="0"/>
                <a:cs typeface="Times New Roman" pitchFamily="18" charset="0"/>
              </a:rPr>
              <a:t> </a:t>
            </a:r>
            <a:r>
              <a:rPr lang="en-US" sz="2400" b="1" dirty="0" err="1" smtClean="0">
                <a:solidFill>
                  <a:srgbClr val="0000FF"/>
                </a:solidFill>
                <a:latin typeface="Times New Roman" pitchFamily="18" charset="0"/>
                <a:ea typeface="Calibri" panose="020F0502020204030204" pitchFamily="34" charset="0"/>
                <a:cs typeface="Times New Roman" pitchFamily="18" charset="0"/>
              </a:rPr>
              <a:t>làm</a:t>
            </a:r>
            <a:endParaRPr lang="en-US" sz="2400" b="1" dirty="0" smtClean="0">
              <a:solidFill>
                <a:srgbClr val="0000FF"/>
              </a:solidFill>
              <a:latin typeface="Times New Roman" pitchFamily="18" charset="0"/>
              <a:ea typeface="Calibri" panose="020F0502020204030204" pitchFamily="34" charset="0"/>
              <a:cs typeface="Times New Roman" pitchFamily="18" charset="0"/>
            </a:endParaRPr>
          </a:p>
          <a:p>
            <a:pPr lvl="0">
              <a:lnSpc>
                <a:spcPct val="107000"/>
              </a:lnSpc>
            </a:pPr>
            <a:r>
              <a:rPr lang="en-US" sz="2400" dirty="0" smtClean="0">
                <a:solidFill>
                  <a:prstClr val="black"/>
                </a:solidFill>
                <a:latin typeface="Times New Roman" pitchFamily="18" charset="0"/>
                <a:ea typeface="Calibri" panose="020F0502020204030204" pitchFamily="34" charset="0"/>
                <a:cs typeface="Times New Roman" pitchFamily="18" charset="0"/>
              </a:rPr>
              <a:t>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Quyên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góp</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ủng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hộ</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đồng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bào</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lũ</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lụt</a:t>
            </a:r>
            <a:r>
              <a:rPr lang="en-US" sz="2400" dirty="0">
                <a:solidFill>
                  <a:prstClr val="black"/>
                </a:solidFill>
                <a:latin typeface="Times New Roman" pitchFamily="18" charset="0"/>
                <a:ea typeface="Calibri" panose="020F0502020204030204" pitchFamily="34" charset="0"/>
                <a:cs typeface="Times New Roman" pitchFamily="18" charset="0"/>
              </a:rPr>
              <a:t>.</a:t>
            </a:r>
          </a:p>
          <a:p>
            <a:pPr lvl="0">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B. </a:t>
            </a:r>
            <a:r>
              <a:rPr lang="en-US" sz="2400" dirty="0" err="1">
                <a:solidFill>
                  <a:prstClr val="black"/>
                </a:solidFill>
                <a:latin typeface="Times New Roman" pitchFamily="18" charset="0"/>
                <a:ea typeface="Calibri" panose="020F0502020204030204" pitchFamily="34" charset="0"/>
                <a:cs typeface="Times New Roman" pitchFamily="18" charset="0"/>
              </a:rPr>
              <a:t>Giúp</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đỡ</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bà</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cơn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dân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tiêu</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thụ</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sản</a:t>
            </a:r>
            <a:r>
              <a:rPr lang="en-US" sz="2400" dirty="0">
                <a:solidFill>
                  <a:prstClr val="black"/>
                </a:solidFill>
                <a:latin typeface="Times New Roman" pitchFamily="18" charset="0"/>
                <a:ea typeface="Calibri" panose="020F0502020204030204" pitchFamily="34" charset="0"/>
                <a:cs typeface="Times New Roman" pitchFamily="18" charset="0"/>
              </a:rPr>
              <a:t>.</a:t>
            </a:r>
          </a:p>
          <a:p>
            <a:pPr lvl="0">
              <a:lnSpc>
                <a:spcPct val="107000"/>
              </a:lnSpc>
            </a:pPr>
            <a:r>
              <a:rPr lang="en-US" sz="2400" dirty="0" smtClean="0">
                <a:solidFill>
                  <a:prstClr val="black"/>
                </a:solidFill>
                <a:latin typeface="Times New Roman" pitchFamily="18" charset="0"/>
                <a:ea typeface="Calibri" panose="020F0502020204030204" pitchFamily="34" charset="0"/>
                <a:cs typeface="Times New Roman" pitchFamily="18" charset="0"/>
              </a:rPr>
              <a:t>D</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đưa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chất</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độc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hại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vào</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thực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phẩm</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đề</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kinh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doanh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buôn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bán</a:t>
            </a:r>
            <a:r>
              <a:rPr lang="en-US" sz="2400" dirty="0">
                <a:solidFill>
                  <a:prstClr val="black"/>
                </a:solidFill>
                <a:latin typeface="Times New Roman" pitchFamily="18" charset="0"/>
                <a:ea typeface="Calibri" panose="020F0502020204030204" pitchFamily="34" charset="0"/>
                <a:cs typeface="Times New Roman" pitchFamily="18" charset="0"/>
              </a:rPr>
              <a:t>,..</a:t>
            </a:r>
          </a:p>
          <a:p>
            <a:pPr lvl="0">
              <a:lnSpc>
                <a:spcPct val="107000"/>
              </a:lnSpc>
            </a:pPr>
            <a:r>
              <a:rPr lang="en-US" sz="2400" dirty="0">
                <a:solidFill>
                  <a:prstClr val="black"/>
                </a:solidFill>
                <a:latin typeface="Times New Roman" pitchFamily="18" charset="0"/>
                <a:ea typeface="Calibri" panose="020F0502020204030204" pitchFamily="34" charset="0"/>
                <a:cs typeface="Times New Roman" pitchFamily="18" charset="0"/>
              </a:rPr>
              <a:t>E. </a:t>
            </a:r>
            <a:r>
              <a:rPr lang="en-US" sz="2400" dirty="0" err="1">
                <a:solidFill>
                  <a:prstClr val="black"/>
                </a:solidFill>
                <a:latin typeface="Times New Roman" pitchFamily="18" charset="0"/>
                <a:ea typeface="Calibri" panose="020F0502020204030204" pitchFamily="34" charset="0"/>
                <a:cs typeface="Times New Roman" pitchFamily="18" charset="0"/>
              </a:rPr>
              <a:t>Chăm</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sóc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các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thành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viên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trong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gia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đình</a:t>
            </a:r>
            <a:r>
              <a:rPr lang="en-US" sz="24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4" name="Rectangle 13"/>
          <p:cNvSpPr/>
          <p:nvPr/>
        </p:nvSpPr>
        <p:spPr>
          <a:xfrm>
            <a:off x="6513117" y="4789805"/>
            <a:ext cx="5231364" cy="2068195"/>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gn="ctr">
              <a:lnSpc>
                <a:spcPct val="107000"/>
              </a:lnSpc>
            </a:pPr>
            <a:r>
              <a:rPr lang="en-US" sz="2400" smtClean="0">
                <a:solidFill>
                  <a:prstClr val="black"/>
                </a:solidFill>
                <a:latin typeface="Times New Roman" pitchFamily="18" charset="0"/>
                <a:ea typeface="Calibri" panose="020F0502020204030204" pitchFamily="34" charset="0"/>
                <a:cs typeface="Times New Roman" pitchFamily="18" charset="0"/>
              </a:rPr>
              <a:t>    </a:t>
            </a:r>
            <a:r>
              <a:rPr lang="en-US" sz="2400" b="1" smtClean="0">
                <a:solidFill>
                  <a:srgbClr val="FF0000"/>
                </a:solidFill>
                <a:latin typeface="Times New Roman" pitchFamily="18" charset="0"/>
                <a:ea typeface="Calibri" panose="020F0502020204030204" pitchFamily="34" charset="0"/>
                <a:cs typeface="Times New Roman" pitchFamily="18" charset="0"/>
              </a:rPr>
              <a:t>Những </a:t>
            </a:r>
            <a:r>
              <a:rPr lang="en-US" sz="2400" b="1" dirty="0" err="1">
                <a:solidFill>
                  <a:srgbClr val="FF0000"/>
                </a:solidFill>
                <a:latin typeface="Times New Roman" pitchFamily="18" charset="0"/>
                <a:ea typeface="Calibri" panose="020F0502020204030204" pitchFamily="34" charset="0"/>
                <a:cs typeface="Times New Roman" pitchFamily="18" charset="0"/>
              </a:rPr>
              <a:t>việc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smtClean="0">
                <a:solidFill>
                  <a:srgbClr val="FF0000"/>
                </a:solidFill>
                <a:latin typeface="Times New Roman" pitchFamily="18" charset="0"/>
                <a:ea typeface="Calibri" panose="020F0502020204030204" pitchFamily="34" charset="0"/>
                <a:cs typeface="Times New Roman" pitchFamily="18" charset="0"/>
              </a:rPr>
              <a:t>không</a:t>
            </a:r>
            <a:r>
              <a:rPr lang="en-US" sz="2400" b="1" dirty="0" smtClean="0">
                <a:solidFill>
                  <a:srgbClr val="FF0000"/>
                </a:solidFill>
                <a:latin typeface="Times New Roman" pitchFamily="18" charset="0"/>
                <a:ea typeface="Calibri" panose="020F0502020204030204" pitchFamily="34" charset="0"/>
                <a:cs typeface="Times New Roman" pitchFamily="18" charset="0"/>
              </a:rPr>
              <a:t> </a:t>
            </a:r>
            <a:r>
              <a:rPr lang="en-US" sz="2400" b="1" dirty="0" err="1" smtClean="0">
                <a:solidFill>
                  <a:srgbClr val="FF0000"/>
                </a:solidFill>
                <a:latin typeface="Times New Roman" pitchFamily="18" charset="0"/>
                <a:ea typeface="Calibri" panose="020F0502020204030204" pitchFamily="34" charset="0"/>
                <a:cs typeface="Times New Roman" pitchFamily="18" charset="0"/>
              </a:rPr>
              <a:t>nên</a:t>
            </a:r>
            <a:r>
              <a:rPr lang="en-US" sz="2400" b="1" dirty="0" smtClean="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làm</a:t>
            </a:r>
            <a:r>
              <a:rPr lang="en-US" sz="2400" b="1" dirty="0">
                <a:solidFill>
                  <a:srgbClr val="FF0000"/>
                </a:solidFill>
                <a:latin typeface="Times New Roman" pitchFamily="18" charset="0"/>
                <a:ea typeface="Calibri" panose="020F0502020204030204" pitchFamily="34" charset="0"/>
                <a:cs typeface="Times New Roman" pitchFamily="18" charset="0"/>
              </a:rPr>
              <a:t> </a:t>
            </a:r>
            <a:endParaRPr lang="en-US" sz="2400" b="1" dirty="0" smtClean="0">
              <a:solidFill>
                <a:srgbClr val="FF0000"/>
              </a:solidFill>
              <a:latin typeface="Times New Roman" pitchFamily="18" charset="0"/>
              <a:ea typeface="Calibri" panose="020F0502020204030204" pitchFamily="34" charset="0"/>
              <a:cs typeface="Times New Roman" pitchFamily="18" charset="0"/>
            </a:endParaRPr>
          </a:p>
          <a:p>
            <a:pPr lvl="0">
              <a:lnSpc>
                <a:spcPct val="107000"/>
              </a:lnSpc>
            </a:pPr>
            <a:r>
              <a:rPr lang="en-US" sz="2400" dirty="0" smtClean="0">
                <a:solidFill>
                  <a:prstClr val="black"/>
                </a:solidFill>
                <a:latin typeface="Times New Roman" pitchFamily="18" charset="0"/>
                <a:ea typeface="Calibri" panose="020F0502020204030204" pitchFamily="34" charset="0"/>
                <a:cs typeface="Times New Roman" pitchFamily="18" charset="0"/>
              </a:rPr>
              <a:t>C</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Không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chơi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với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những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bạn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cùng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lớp</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có</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hoàn</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cảnh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khó</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khăn</a:t>
            </a:r>
            <a:r>
              <a:rPr lang="en-US" sz="2400" dirty="0">
                <a:solidFill>
                  <a:prstClr val="black"/>
                </a:solidFill>
                <a:latin typeface="Times New Roman" pitchFamily="18" charset="0"/>
                <a:ea typeface="Calibri" panose="020F0502020204030204" pitchFamily="34" charset="0"/>
                <a:cs typeface="Times New Roman" pitchFamily="18" charset="0"/>
              </a:rPr>
              <a:t>.</a:t>
            </a:r>
          </a:p>
          <a:p>
            <a:pPr lvl="0">
              <a:lnSpc>
                <a:spcPct val="107000"/>
              </a:lnSpc>
            </a:pPr>
            <a:r>
              <a:rPr lang="en-US" sz="2400" dirty="0" smtClean="0">
                <a:solidFill>
                  <a:prstClr val="black"/>
                </a:solidFill>
                <a:latin typeface="Times New Roman" pitchFamily="18" charset="0"/>
                <a:ea typeface="Calibri" panose="020F0502020204030204" pitchFamily="34" charset="0"/>
                <a:cs typeface="Times New Roman" pitchFamily="18" charset="0"/>
              </a:rPr>
              <a:t>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Nâng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giá</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một</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số</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hàng</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hoá</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khi</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xảy</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ra</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dịch</a:t>
            </a:r>
            <a:r>
              <a:rPr lang="en-US" sz="2400" dirty="0">
                <a:solidFill>
                  <a:prstClr val="black"/>
                </a:solidFill>
                <a:latin typeface="Times New Roman" pitchFamily="18" charset="0"/>
                <a:ea typeface="Calibri" panose="020F0502020204030204" pitchFamily="34" charset="0"/>
                <a:cs typeface="Times New Roman" pitchFamily="18" charset="0"/>
              </a:rPr>
              <a:t> </a:t>
            </a:r>
            <a:r>
              <a:rPr lang="en-US" sz="2400" dirty="0" err="1">
                <a:solidFill>
                  <a:prstClr val="black"/>
                </a:solidFill>
                <a:latin typeface="Times New Roman" pitchFamily="18" charset="0"/>
                <a:ea typeface="Calibri" panose="020F0502020204030204" pitchFamily="34" charset="0"/>
                <a:cs typeface="Times New Roman" pitchFamily="18" charset="0"/>
              </a:rPr>
              <a:t>bệnh</a:t>
            </a:r>
            <a:r>
              <a:rPr lang="en-US" sz="2400" dirty="0">
                <a:solidFill>
                  <a:prstClr val="black"/>
                </a:solidFill>
                <a:latin typeface="Times New Roman" pitchFamily="18" charset="0"/>
                <a:ea typeface="Calibri" panose="020F0502020204030204" pitchFamily="34" charset="0"/>
                <a:cs typeface="Times New Roman" pitchFamily="18" charset="0"/>
              </a:rPr>
              <a:t>.</a:t>
            </a:r>
          </a:p>
        </p:txBody>
      </p:sp>
    </p:spTree>
    <p:extLst>
      <p:ext uri="{BB962C8B-B14F-4D97-AF65-F5344CB8AC3E}">
        <p14:creationId xmlns:p14="http://schemas.microsoft.com/office/powerpoint/2010/main" xmlns=""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cstate="print">
            <a:alphaModFix/>
          </a:blip>
          <a:src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178264799"/>
              </p:ext>
            </p:extLst>
          </p:nvPr>
        </p:nvGraphicFramePr>
        <p:xfrm>
          <a:off x="658707" y="1376592"/>
          <a:ext cx="4400656" cy="2560320"/>
        </p:xfrm>
        <a:graphic>
          <a:graphicData uri="http://schemas.openxmlformats.org/drawingml/2006/table">
            <a:tbl>
              <a:tblPr>
                <a:tableStyleId>{5C22544A-7EE6-4342-B048-85BDC9FD1C3A}</a:tableStyleId>
              </a:tblPr>
              <a:tblGrid>
                <a:gridCol w="4400656"/>
              </a:tblGrid>
              <a:tr h="990600">
                <a:tc>
                  <a:txBody>
                    <a:bodyPr/>
                    <a:lstStyle/>
                    <a:p>
                      <a:r>
                        <a:rPr lang="en-US" sz="1800" kern="1200" dirty="0" smtClean="0">
                          <a:solidFill>
                            <a:schemeClr val="dk1"/>
                          </a:solidFill>
                          <a:effectLst/>
                          <a:latin typeface="+mn-lt"/>
                          <a:ea typeface="+mn-ea"/>
                          <a:cs typeface="+mn-cs"/>
                        </a:rPr>
                        <a:t>2</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Hãy</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kể</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lại</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những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hành</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động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thể</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hiện</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tình</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yêu</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thương</a:t>
                      </a:r>
                      <a:r>
                        <a:rPr lang="en-US" sz="2800" kern="1200" dirty="0" smtClean="0">
                          <a:solidFill>
                            <a:srgbClr val="0000FF"/>
                          </a:solidFill>
                          <a:effectLst/>
                          <a:latin typeface="Times New Roman" pitchFamily="18" charset="0"/>
                          <a:ea typeface="+mn-ea"/>
                          <a:cs typeface="Times New Roman" pitchFamily="18" charset="0"/>
                        </a:rPr>
                        <a:t> con </a:t>
                      </a:r>
                      <a:r>
                        <a:rPr lang="en-US" sz="2800" kern="1200" dirty="0" err="1" smtClean="0">
                          <a:solidFill>
                            <a:srgbClr val="0000FF"/>
                          </a:solidFill>
                          <a:effectLst/>
                          <a:latin typeface="Times New Roman" pitchFamily="18" charset="0"/>
                          <a:ea typeface="+mn-ea"/>
                          <a:cs typeface="Times New Roman" pitchFamily="18" charset="0"/>
                        </a:rPr>
                        <a:t>người</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của</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các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bạn</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trong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lớp</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trong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trường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em</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Em</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học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tập</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được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điều</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gì</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từ</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các</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hành</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động</a:t>
                      </a:r>
                      <a:r>
                        <a:rPr lang="en-US" sz="2800" kern="1200" dirty="0" smtClean="0">
                          <a:solidFill>
                            <a:srgbClr val="0000FF"/>
                          </a:solidFill>
                          <a:effectLst/>
                          <a:latin typeface="Times New Roman" pitchFamily="18" charset="0"/>
                          <a:ea typeface="+mn-ea"/>
                          <a:cs typeface="Times New Roman" pitchFamily="18" charset="0"/>
                        </a:rPr>
                        <a:t> </a:t>
                      </a:r>
                      <a:r>
                        <a:rPr lang="en-US" sz="2800" kern="1200" dirty="0" err="1" smtClean="0">
                          <a:solidFill>
                            <a:srgbClr val="0000FF"/>
                          </a:solidFill>
                          <a:effectLst/>
                          <a:latin typeface="Times New Roman" pitchFamily="18" charset="0"/>
                          <a:ea typeface="+mn-ea"/>
                          <a:cs typeface="Times New Roman" pitchFamily="18" charset="0"/>
                        </a:rPr>
                        <a:t>đó</a:t>
                      </a:r>
                      <a:r>
                        <a:rPr lang="en-US" sz="2800" kern="1200" dirty="0" smtClean="0">
                          <a:solidFill>
                            <a:srgbClr val="0000FF"/>
                          </a:solidFill>
                          <a:effectLst/>
                          <a:latin typeface="Times New Roman" pitchFamily="18" charset="0"/>
                          <a:ea typeface="+mn-ea"/>
                          <a:cs typeface="Times New Roman" pitchFamily="18" charset="0"/>
                        </a:rPr>
                        <a:t>?</a:t>
                      </a:r>
                      <a:endParaRPr lang="en-US" sz="2800" kern="1200" dirty="0">
                        <a:solidFill>
                          <a:srgbClr val="0000FF"/>
                        </a:solidFill>
                        <a:effectLst/>
                        <a:latin typeface="Times New Roman" pitchFamily="18" charset="0"/>
                        <a:ea typeface="+mn-ea"/>
                        <a:cs typeface="Times New Roman" pitchFamily="18" charset="0"/>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6"/>
          <a:stretch/>
        </p:blipFill>
        <p:spPr>
          <a:xfrm>
            <a:off x="11033760" y="0"/>
            <a:ext cx="1158240" cy="1048385"/>
          </a:xfrm>
          <a:prstGeom prst="rect">
            <a:avLst/>
          </a:prstGeom>
          <a:noFill/>
          <a:ln>
            <a:noFill/>
          </a:ln>
        </p:spPr>
      </p:pic>
      <p:pic>
        <p:nvPicPr>
          <p:cNvPr id="5122" name="Picture 2" descr="Một số kĩ thuật dạy học tích cực ở tiểu học | Top Tài Liệu"/>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716061" y="928688"/>
            <a:ext cx="5439302" cy="293418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xmlns="" val="4154404916"/>
              </p:ext>
            </p:extLst>
          </p:nvPr>
        </p:nvGraphicFramePr>
        <p:xfrm>
          <a:off x="0" y="4043363"/>
          <a:ext cx="11915775" cy="3156799"/>
        </p:xfrm>
        <a:graphic>
          <a:graphicData uri="http://schemas.openxmlformats.org/drawingml/2006/table">
            <a:tbl>
              <a:tblPr firstRow="1" firstCol="1" bandRow="1"/>
              <a:tblGrid>
                <a:gridCol w="11915775"/>
              </a:tblGrid>
              <a:tr h="3156799">
                <a:tc>
                  <a:txBody>
                    <a:bodyPr/>
                    <a:lstStyle/>
                    <a:p>
                      <a:pPr marL="0" marR="0" indent="0">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400" dirty="0">
                          <a:effectLst/>
                          <a:latin typeface="+mj-lt"/>
                          <a:ea typeface="Times New Roman" panose="02020603050405020304" pitchFamily="18" charset="0"/>
                        </a:rPr>
                        <a:t>Quan tâm, chăm sóc lẫn nhau giữa các thành viên trong gia đình </a:t>
                      </a:r>
                      <a:endParaRPr lang="en-US" sz="2400" dirty="0">
                        <a:effectLst/>
                        <a:latin typeface="+mj-lt"/>
                        <a:ea typeface="Times New Roman" panose="02020603050405020304" pitchFamily="18" charset="0"/>
                      </a:endParaRPr>
                    </a:p>
                    <a:p>
                      <a:pPr marL="0" marR="0" indent="0">
                        <a:spcBef>
                          <a:spcPts val="0"/>
                        </a:spcBef>
                        <a:spcAft>
                          <a:spcPts val="0"/>
                        </a:spcAft>
                      </a:pPr>
                      <a:r>
                        <a:rPr lang="vi-VN" sz="2400" dirty="0">
                          <a:effectLst/>
                          <a:latin typeface="+mj-lt"/>
                          <a:ea typeface="Times New Roman" panose="02020603050405020304" pitchFamily="18" charset="0"/>
                        </a:rPr>
                        <a:t>- Động viên, giúp đỡ khi gặp khó khăn</a:t>
                      </a:r>
                      <a:endParaRPr lang="en-US" sz="2400" dirty="0">
                        <a:effectLst/>
                        <a:latin typeface="+mj-lt"/>
                        <a:ea typeface="Times New Roman" panose="02020603050405020304" pitchFamily="18" charset="0"/>
                      </a:endParaRPr>
                    </a:p>
                    <a:p>
                      <a:pPr marL="0" marR="0" indent="0">
                        <a:spcBef>
                          <a:spcPts val="0"/>
                        </a:spcBef>
                        <a:spcAft>
                          <a:spcPts val="0"/>
                        </a:spcAft>
                      </a:pPr>
                      <a:r>
                        <a:rPr lang="vi-VN" sz="2400" dirty="0">
                          <a:effectLst/>
                          <a:latin typeface="+mj-lt"/>
                          <a:ea typeface="Times New Roman" panose="02020603050405020304" pitchFamily="18" charset="0"/>
                        </a:rPr>
                        <a:t>- Các bạn hỗ trợ, giúp đỡ lẫn nhau tr</a:t>
                      </a:r>
                      <a:r>
                        <a:rPr lang="en-US" sz="2400" dirty="0" err="1">
                          <a:effectLst/>
                          <a:latin typeface="+mj-lt"/>
                          <a:ea typeface="Times New Roman" panose="02020603050405020304" pitchFamily="18" charset="0"/>
                        </a:rPr>
                        <a:t>ong</a:t>
                      </a:r>
                      <a:r>
                        <a:rPr lang="vi-VN" sz="2400" dirty="0">
                          <a:effectLst/>
                          <a:latin typeface="+mj-lt"/>
                          <a:ea typeface="Times New Roman" panose="02020603050405020304" pitchFamily="18" charset="0"/>
                        </a:rPr>
                        <a:t> học tập và rèn luyện</a:t>
                      </a:r>
                      <a:endParaRPr lang="en-US" sz="2400" dirty="0">
                        <a:effectLst/>
                        <a:latin typeface="+mj-lt"/>
                        <a:ea typeface="Times New Roman" panose="02020603050405020304" pitchFamily="18" charset="0"/>
                      </a:endParaRPr>
                    </a:p>
                    <a:p>
                      <a:pPr marL="0" marR="0" indent="0">
                        <a:spcBef>
                          <a:spcPts val="0"/>
                        </a:spcBef>
                        <a:spcAft>
                          <a:spcPts val="0"/>
                        </a:spcAft>
                      </a:pPr>
                      <a:r>
                        <a:rPr lang="vi-VN" sz="2400" dirty="0">
                          <a:effectLst/>
                          <a:latin typeface="+mj-lt"/>
                          <a:ea typeface="Times New Roman" panose="02020603050405020304" pitchFamily="18" charset="0"/>
                        </a:rPr>
                        <a:t>- Thầy c</a:t>
                      </a:r>
                      <a:r>
                        <a:rPr lang="en-US" sz="2400" dirty="0">
                          <a:effectLst/>
                          <a:latin typeface="+mj-lt"/>
                          <a:ea typeface="Times New Roman" panose="02020603050405020304" pitchFamily="18" charset="0"/>
                        </a:rPr>
                        <a:t>ô</a:t>
                      </a:r>
                      <a:r>
                        <a:rPr lang="vi-VN" sz="2400" dirty="0">
                          <a:effectLst/>
                          <a:latin typeface="+mj-lt"/>
                          <a:ea typeface="Times New Roman" panose="02020603050405020304" pitchFamily="18" charset="0"/>
                        </a:rPr>
                        <a:t> động viên, dìu dắt, dạy bảo các em học sinh</a:t>
                      </a:r>
                      <a:endParaRPr lang="en-US" sz="2400" dirty="0">
                        <a:effectLst/>
                        <a:latin typeface="+mj-lt"/>
                        <a:ea typeface="Times New Roman" panose="02020603050405020304" pitchFamily="18" charset="0"/>
                      </a:endParaRPr>
                    </a:p>
                    <a:p>
                      <a:pPr marL="0" marR="0" indent="0">
                        <a:spcBef>
                          <a:spcPts val="0"/>
                        </a:spcBef>
                        <a:spcAft>
                          <a:spcPts val="0"/>
                        </a:spcAft>
                      </a:pPr>
                      <a:r>
                        <a:rPr lang="vi-VN" sz="2400" dirty="0">
                          <a:effectLst/>
                          <a:latin typeface="+mj-lt"/>
                          <a:ea typeface="Times New Roman" panose="02020603050405020304" pitchFamily="18" charset="0"/>
                        </a:rPr>
                        <a:t>- Học sinh biết ơn, kính trọng thầy cô</a:t>
                      </a:r>
                      <a:endParaRPr lang="en-US" sz="2400" dirty="0">
                        <a:effectLst/>
                        <a:latin typeface="+mj-lt"/>
                        <a:ea typeface="Times New Roman" panose="02020603050405020304" pitchFamily="18" charset="0"/>
                      </a:endParaRPr>
                    </a:p>
                    <a:p>
                      <a:pPr marL="0" marR="0" indent="0">
                        <a:spcBef>
                          <a:spcPts val="0"/>
                        </a:spcBef>
                        <a:spcAft>
                          <a:spcPts val="0"/>
                        </a:spcAft>
                      </a:pPr>
                      <a:r>
                        <a:rPr lang="vi-VN" sz="2400" dirty="0">
                          <a:effectLst/>
                          <a:latin typeface="+mj-lt"/>
                          <a:ea typeface="Times New Roman" panose="02020603050405020304" pitchFamily="18" charset="0"/>
                        </a:rPr>
                        <a:t>- Mọi người yêu thương, cảm </a:t>
                      </a:r>
                      <a:r>
                        <a:rPr lang="vi-VN" sz="2400" dirty="0" smtClean="0">
                          <a:effectLst/>
                          <a:latin typeface="+mj-lt"/>
                          <a:ea typeface="Times New Roman" panose="02020603050405020304" pitchFamily="18" charset="0"/>
                        </a:rPr>
                        <a:t>thông</a:t>
                      </a:r>
                      <a:r>
                        <a:rPr lang="en-US" sz="2400" baseline="0" dirty="0" smtClean="0">
                          <a:effectLst/>
                          <a:latin typeface="+mj-lt"/>
                          <a:ea typeface="Times New Roman" panose="02020603050405020304" pitchFamily="18" charset="0"/>
                        </a:rPr>
                        <a:t> chia </a:t>
                      </a:r>
                      <a:r>
                        <a:rPr lang="en-US" sz="2400" baseline="0" dirty="0" err="1" smtClean="0">
                          <a:effectLst/>
                          <a:latin typeface="+mj-lt"/>
                          <a:ea typeface="Times New Roman" panose="02020603050405020304" pitchFamily="18" charset="0"/>
                        </a:rPr>
                        <a:t>sẽ</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với</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các</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bạn</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học</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sinh</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nhân</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dân</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vùng</a:t>
                      </a:r>
                      <a:r>
                        <a:rPr lang="en-US" sz="2400" baseline="0" dirty="0" smtClean="0">
                          <a:effectLst/>
                          <a:latin typeface="+mj-lt"/>
                          <a:ea typeface="Times New Roman" panose="02020603050405020304" pitchFamily="18" charset="0"/>
                        </a:rPr>
                        <a:t> </a:t>
                      </a:r>
                      <a:r>
                        <a:rPr lang="en-US" sz="2400" baseline="0" dirty="0" err="1" smtClean="0">
                          <a:effectLst/>
                          <a:latin typeface="+mj-lt"/>
                          <a:ea typeface="Times New Roman" panose="02020603050405020304" pitchFamily="18" charset="0"/>
                        </a:rPr>
                        <a:t>lũ</a:t>
                      </a:r>
                      <a:r>
                        <a:rPr lang="en-US" sz="2400" baseline="0" dirty="0" smtClean="0">
                          <a:effectLst/>
                          <a:latin typeface="+mj-lt"/>
                          <a:ea typeface="Times New Roman" panose="02020603050405020304" pitchFamily="18" charset="0"/>
                        </a:rPr>
                        <a:t> </a:t>
                      </a:r>
                      <a:r>
                        <a:rPr lang="vi-VN" sz="2400" dirty="0" smtClean="0">
                          <a:effectLst/>
                          <a:latin typeface="+mj-lt"/>
                          <a:ea typeface="Times New Roman" panose="02020603050405020304" pitchFamily="18" charset="0"/>
                        </a:rPr>
                        <a:t>lụt</a:t>
                      </a:r>
                      <a:r>
                        <a:rPr lang="vi-VN" sz="2400" dirty="0">
                          <a:effectLst/>
                          <a:latin typeface="+mj-lt"/>
                          <a:ea typeface="Times New Roman" panose="02020603050405020304" pitchFamily="18" charset="0"/>
                        </a:rPr>
                        <a:t>, </a:t>
                      </a:r>
                      <a:r>
                        <a:rPr lang="vi-VN" sz="2400" dirty="0" smtClean="0">
                          <a:effectLst/>
                          <a:latin typeface="+mj-lt"/>
                          <a:ea typeface="Times New Roman" panose="02020603050405020304" pitchFamily="18" charset="0"/>
                        </a:rPr>
                        <a:t>hạn hán</a:t>
                      </a:r>
                      <a:r>
                        <a:rPr lang="en-US" sz="2400" dirty="0" smtClean="0">
                          <a:effectLst/>
                          <a:latin typeface="+mj-lt"/>
                          <a:ea typeface="Times New Roman" panose="02020603050405020304" pitchFamily="18" charset="0"/>
                        </a:rPr>
                        <a:t>.....</a:t>
                      </a:r>
                      <a:r>
                        <a:rPr lang="vi-VN" sz="2400" dirty="0" smtClean="0">
                          <a:effectLst/>
                          <a:latin typeface="+mj-lt"/>
                          <a:ea typeface="Times New Roman" panose="02020603050405020304" pitchFamily="18" charset="0"/>
                        </a:rPr>
                        <a:t>.</a:t>
                      </a:r>
                      <a:endParaRPr lang="en-US" sz="2400" dirty="0">
                        <a:effectLst/>
                        <a:latin typeface="+mj-lt"/>
                        <a:ea typeface="Times New Roman" panose="02020603050405020304" pitchFamily="18" charset="0"/>
                      </a:endParaRPr>
                    </a:p>
                    <a:p>
                      <a:pPr marL="0" marR="0" indent="0">
                        <a:spcBef>
                          <a:spcPts val="0"/>
                        </a:spcBef>
                        <a:spcAft>
                          <a:spcPts val="0"/>
                        </a:spcAft>
                      </a:pPr>
                      <a:r>
                        <a:rPr lang="en-US" sz="2400" dirty="0" smtClean="0">
                          <a:effectLst/>
                          <a:latin typeface="+mj-lt"/>
                          <a:ea typeface="Times New Roman" panose="02020603050405020304" pitchFamily="18" charset="0"/>
                        </a:rPr>
                        <a:t>- </a:t>
                      </a:r>
                      <a:r>
                        <a:rPr lang="vi-VN" sz="2400" dirty="0" smtClean="0">
                          <a:effectLst/>
                          <a:latin typeface="+mj-lt"/>
                          <a:ea typeface="Times New Roman" panose="02020603050405020304" pitchFamily="18" charset="0"/>
                        </a:rPr>
                        <a:t>Cùng </a:t>
                      </a:r>
                      <a:r>
                        <a:rPr lang="vi-VN" sz="2400" dirty="0">
                          <a:effectLst/>
                          <a:latin typeface="+mj-lt"/>
                          <a:ea typeface="Times New Roman" panose="02020603050405020304" pitchFamily="18" charset="0"/>
                        </a:rPr>
                        <a:t>nhau giúp đỡ người dân ở các </a:t>
                      </a:r>
                      <a:r>
                        <a:rPr lang="vi-VN" sz="2400" dirty="0" smtClean="0">
                          <a:effectLst/>
                          <a:latin typeface="+mj-lt"/>
                          <a:ea typeface="Times New Roman" panose="02020603050405020304" pitchFamily="18" charset="0"/>
                        </a:rPr>
                        <a:t>vùng</a:t>
                      </a:r>
                      <a:r>
                        <a:rPr lang="en-US" sz="2400" dirty="0" smtClean="0">
                          <a:effectLst/>
                          <a:latin typeface="+mj-lt"/>
                          <a:ea typeface="Times New Roman" panose="02020603050405020304" pitchFamily="18" charset="0"/>
                        </a:rPr>
                        <a:t>,</a:t>
                      </a:r>
                      <a:r>
                        <a:rPr lang="vi-VN" sz="2400" dirty="0" smtClean="0">
                          <a:effectLst/>
                          <a:latin typeface="+mj-lt"/>
                          <a:ea typeface="Times New Roman" panose="02020603050405020304" pitchFamily="18" charset="0"/>
                        </a:rPr>
                        <a:t> </a:t>
                      </a:r>
                      <a:r>
                        <a:rPr lang="vi-VN" sz="2400" dirty="0">
                          <a:effectLst/>
                          <a:latin typeface="+mj-lt"/>
                          <a:ea typeface="Times New Roman" panose="02020603050405020304" pitchFamily="18" charset="0"/>
                        </a:rPr>
                        <a:t>miền khó </a:t>
                      </a:r>
                      <a:r>
                        <a:rPr lang="vi-VN" sz="2400" dirty="0" smtClean="0">
                          <a:effectLst/>
                          <a:latin typeface="+mj-lt"/>
                          <a:ea typeface="Times New Roman" panose="02020603050405020304" pitchFamily="18" charset="0"/>
                        </a:rPr>
                        <a:t>kh</a:t>
                      </a:r>
                      <a:r>
                        <a:rPr lang="en-US" sz="2400" dirty="0" err="1" smtClean="0">
                          <a:effectLst/>
                          <a:latin typeface="+mj-lt"/>
                          <a:ea typeface="Times New Roman" panose="02020603050405020304" pitchFamily="18" charset="0"/>
                        </a:rPr>
                        <a:t>ăn</a:t>
                      </a:r>
                      <a:r>
                        <a:rPr lang="en-US" sz="2400" dirty="0" smtClean="0">
                          <a:effectLst/>
                          <a:latin typeface="+mj-lt"/>
                          <a:ea typeface="Times New Roman" panose="02020603050405020304" pitchFamily="18" charset="0"/>
                        </a:rPr>
                        <a:t>......</a:t>
                      </a:r>
                      <a:endParaRPr lang="en-US" sz="2400" dirty="0">
                        <a:effectLst/>
                        <a:latin typeface="+mj-lt"/>
                        <a:ea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xmlns=""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wrap="square" lIns="91440" tIns="45720" rIns="91440" bIns="45720">
            <a:spAutoFit/>
          </a:bodyPr>
          <a:lstStyle/>
          <a:p>
            <a:pPr algn="ct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TRò</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chơi</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Đóng</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vai</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AutoShape 7"/>
          <p:cNvSpPr>
            <a:spLocks noChangeArrowheads="1"/>
          </p:cNvSpPr>
          <p:nvPr/>
        </p:nvSpPr>
        <p:spPr bwMode="auto">
          <a:xfrm>
            <a:off x="5114925" y="1328738"/>
            <a:ext cx="3786188" cy="2014051"/>
          </a:xfrm>
          <a:prstGeom prst="cloudCallout">
            <a:avLst>
              <a:gd name="adj1" fmla="val -17685"/>
              <a:gd name="adj2" fmla="val 85880"/>
            </a:avLst>
          </a:prstGeom>
          <a:solidFill>
            <a:srgbClr val="FFCCFF"/>
          </a:solidFill>
          <a:ln w="9525">
            <a:solidFill>
              <a:schemeClr val="tx1"/>
            </a:solidFill>
            <a:round/>
            <a:headEnd/>
            <a:tailEnd/>
          </a:ln>
          <a:effectLst/>
          <a:extLst/>
        </p:spPr>
        <p:txBody>
          <a:bodyPr anchor="ctr"/>
          <a:lstStyle/>
          <a:p>
            <a:pPr algn="ctr" fontAlgn="base">
              <a:spcBef>
                <a:spcPct val="0"/>
              </a:spcBef>
              <a:spcAft>
                <a:spcPct val="0"/>
              </a:spcAft>
            </a:pPr>
            <a:r>
              <a:rPr lang="en-US" sz="2200" dirty="0" err="1" smtClean="0">
                <a:latin typeface="Times New Roman" pitchFamily="18" charset="0"/>
                <a:cs typeface="Times New Roman" pitchFamily="18" charset="0"/>
              </a:rPr>
              <a:t>Bạn</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ý hay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ý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Thân</a:t>
            </a:r>
            <a:r>
              <a:rPr lang="en-US" sz="2200" dirty="0">
                <a:latin typeface="Times New Roman" pitchFamily="18" charset="0"/>
                <a:cs typeface="Times New Roman" pitchFamily="18" charset="0"/>
              </a:rPr>
              <a:t>?</a:t>
            </a:r>
          </a:p>
          <a:p>
            <a:pPr algn="ctr" fontAlgn="base">
              <a:spcBef>
                <a:spcPct val="0"/>
              </a:spcBef>
              <a:spcAft>
                <a:spcPct val="0"/>
              </a:spcAft>
            </a:pPr>
            <a:r>
              <a:rPr lang="en-US" sz="2000" b="1" i="1" dirty="0" smtClean="0">
                <a:solidFill>
                  <a:srgbClr val="A50021"/>
                </a:solidFill>
              </a:rPr>
              <a:t>.</a:t>
            </a:r>
            <a:endParaRPr lang="en-US" sz="2000" b="1" i="1" dirty="0">
              <a:solidFill>
                <a:srgbClr val="A50021"/>
              </a:solidFill>
            </a:endParaRPr>
          </a:p>
        </p:txBody>
      </p:sp>
      <p:sp>
        <p:nvSpPr>
          <p:cNvPr id="7" name="AutoShape 7"/>
          <p:cNvSpPr>
            <a:spLocks noChangeArrowheads="1"/>
          </p:cNvSpPr>
          <p:nvPr/>
        </p:nvSpPr>
        <p:spPr bwMode="auto">
          <a:xfrm>
            <a:off x="9067800" y="1209190"/>
            <a:ext cx="312420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a:extLst/>
        </p:spPr>
        <p:txBody>
          <a:bodyPr anchor="ctr"/>
          <a:lstStyle/>
          <a:p>
            <a:r>
              <a:rPr lang="en-US" sz="2200" dirty="0">
                <a:latin typeface="Times New Roman" pitchFamily="18" charset="0"/>
                <a:cs typeface="Times New Roman" pitchFamily="18" charset="0"/>
              </a:rPr>
              <a:t>Theo </a:t>
            </a:r>
            <a:r>
              <a:rPr lang="en-US" sz="2200" dirty="0" err="1" smtClean="0">
                <a:latin typeface="Times New Roman" pitchFamily="18" charset="0"/>
                <a:cs typeface="Times New Roman" pitchFamily="18" charset="0"/>
              </a:rPr>
              <a:t>bạn</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hợp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nào</a:t>
            </a:r>
            <a:r>
              <a:rPr lang="en-US" sz="2200" dirty="0">
                <a:latin typeface="Times New Roman" pitchFamily="18" charset="0"/>
                <a:cs typeface="Times New Roman" pitchFamily="18" charset="0"/>
              </a:rPr>
              <a:t>?</a:t>
            </a:r>
          </a:p>
        </p:txBody>
      </p:sp>
      <p:pic>
        <p:nvPicPr>
          <p:cNvPr id="8"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Đóng</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vai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xử</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lí</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tình</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huống</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xmlns="" val="3498224052"/>
              </p:ext>
            </p:extLst>
          </p:nvPr>
        </p:nvGraphicFramePr>
        <p:xfrm>
          <a:off x="601705" y="2497270"/>
          <a:ext cx="4147577" cy="4023360"/>
        </p:xfrm>
        <a:graphic>
          <a:graphicData uri="http://schemas.openxmlformats.org/drawingml/2006/table">
            <a:tbl>
              <a:tblPr/>
              <a:tblGrid>
                <a:gridCol w="4147577"/>
              </a:tblGrid>
              <a:tr h="960120">
                <a:tc>
                  <a:txBody>
                    <a:bodyPr/>
                    <a:lstStyle/>
                    <a:p>
                      <a:r>
                        <a:rPr lang="en-US" sz="2400" kern="1200" dirty="0" smtClean="0">
                          <a:solidFill>
                            <a:schemeClr val="tx1"/>
                          </a:solidFill>
                          <a:effectLst/>
                          <a:latin typeface="#9Slide05 Brannboll Ny" panose="02000000000000000000" pitchFamily="2" charset="0"/>
                          <a:ea typeface="+mn-ea"/>
                          <a:cs typeface="+mn-cs"/>
                        </a:rPr>
                        <a:t>3. </a:t>
                      </a:r>
                      <a:r>
                        <a:rPr lang="en-US" sz="2400" kern="1200" dirty="0" err="1" smtClean="0">
                          <a:solidFill>
                            <a:schemeClr val="tx1"/>
                          </a:solidFill>
                          <a:effectLst/>
                          <a:latin typeface="Times New Roman" pitchFamily="18" charset="0"/>
                          <a:ea typeface="+mn-ea"/>
                          <a:cs typeface="Times New Roman" pitchFamily="18" charset="0"/>
                        </a:rPr>
                        <a:t>Sau</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buổi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học</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Bình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và</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Thân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cùng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bộ</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vẻ</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nhà</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Bỗng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có</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một</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người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phụ</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nữ</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lại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gần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hỏi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thăm</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đường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Bình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định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dừng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lại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thì</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Thân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kéo</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tay</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Bình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Thôi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mình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về</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muộn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rồi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chỉ</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đường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cho</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người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khác</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không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phải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là</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việc</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của</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mình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Bình</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theo</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Thân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nhưng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chân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cứ</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như</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đừng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lại</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không</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muốn</a:t>
                      </a:r>
                      <a:r>
                        <a:rPr lang="en-US" sz="2400" kern="1200" dirty="0" smtClean="0">
                          <a:solidFill>
                            <a:schemeClr val="tx1"/>
                          </a:solidFill>
                          <a:effectLst/>
                          <a:latin typeface="Times New Roman" pitchFamily="18" charset="0"/>
                          <a:ea typeface="+mn-ea"/>
                          <a:cs typeface="Times New Roman" pitchFamily="18" charset="0"/>
                        </a:rPr>
                        <a:t> </a:t>
                      </a:r>
                      <a:r>
                        <a:rPr lang="en-US" sz="2400" kern="1200" dirty="0" err="1" smtClean="0">
                          <a:solidFill>
                            <a:schemeClr val="tx1"/>
                          </a:solidFill>
                          <a:effectLst/>
                          <a:latin typeface="Times New Roman" pitchFamily="18" charset="0"/>
                          <a:ea typeface="+mn-ea"/>
                          <a:cs typeface="Times New Roman" pitchFamily="18" charset="0"/>
                        </a:rPr>
                        <a:t>bước</a:t>
                      </a:r>
                      <a:r>
                        <a:rPr lang="en-US" sz="2400" kern="1200" dirty="0" smtClean="0">
                          <a:solidFill>
                            <a:schemeClr val="tx1"/>
                          </a:solidFill>
                          <a:effectLst/>
                          <a:latin typeface="Times New Roman" pitchFamily="18" charset="0"/>
                          <a:ea typeface="+mn-ea"/>
                          <a:cs typeface="Times New Roman" pitchFamily="18" charset="0"/>
                        </a:rPr>
                        <a:t>.</a:t>
                      </a:r>
                    </a:p>
                    <a:p>
                      <a:endParaRPr lang="en-US" sz="240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tr>
            </a:tbl>
          </a:graphicData>
        </a:graphic>
      </p:graphicFrame>
      <p:pic>
        <p:nvPicPr>
          <p:cNvPr id="12" name="Shape 1"/>
          <p:cNvPicPr/>
          <p:nvPr/>
        </p:nvPicPr>
        <p:blipFill>
          <a:blip r:embed="rId5"/>
          <a:stretch/>
        </p:blipFill>
        <p:spPr>
          <a:xfrm>
            <a:off x="10487608" y="4781"/>
            <a:ext cx="1704392" cy="979882"/>
          </a:xfrm>
          <a:prstGeom prst="rect">
            <a:avLst/>
          </a:prstGeom>
          <a:noFill/>
          <a:ln>
            <a:noFill/>
          </a:ln>
        </p:spPr>
      </p:pic>
    </p:spTree>
    <p:extLst>
      <p:ext uri="{BB962C8B-B14F-4D97-AF65-F5344CB8AC3E}">
        <p14:creationId xmlns:p14="http://schemas.microsoft.com/office/powerpoint/2010/main" xmlns=""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38322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2400" i="1" kern="10" dirty="0" smtClean="0">
                <a:ln w="9525">
                  <a:solidFill>
                    <a:srgbClr val="000000"/>
                  </a:solidFill>
                  <a:round/>
                  <a:headEnd/>
                  <a:tailEnd/>
                </a:ln>
                <a:solidFill>
                  <a:srgbClr val="FF0000"/>
                </a:solidFill>
                <a:latin typeface="Times New Roman" pitchFamily="18" charset="0"/>
                <a:ea typeface="Verdana" panose="020B0604030504040204" pitchFamily="34" charset="0"/>
                <a:cs typeface="Times New Roman" pitchFamily="18" charset="0"/>
              </a:rPr>
              <a:t>KÌ PHÙNG ĐỊCH THỦ</a:t>
            </a: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
        <p:nvSpPr>
          <p:cNvPr id="6" name="Text Box 33"/>
          <p:cNvSpPr txBox="1">
            <a:spLocks noChangeArrowheads="1"/>
          </p:cNvSpPr>
          <p:nvPr/>
        </p:nvSpPr>
        <p:spPr bwMode="auto">
          <a:xfrm>
            <a:off x="1248159" y="2300288"/>
            <a:ext cx="9569669"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New Roman" pitchFamily="18" charset="0"/>
                <a:cs typeface="Times New Roman" pitchFamily="18" charset="0"/>
              </a:rPr>
              <a:t>Tìm</a:t>
            </a:r>
            <a:r>
              <a:rPr lang="en-US" altLang="en-US" sz="4000" b="1" dirty="0">
                <a:solidFill>
                  <a:srgbClr val="FF00FF"/>
                </a:solidFill>
                <a:latin typeface="Times New Roman" pitchFamily="18" charset="0"/>
                <a:cs typeface="Times New Roman" pitchFamily="18" charset="0"/>
              </a:rPr>
              <a:t> ca </a:t>
            </a:r>
            <a:r>
              <a:rPr lang="en-US" altLang="en-US" sz="4000" b="1" dirty="0" err="1">
                <a:solidFill>
                  <a:srgbClr val="FF00FF"/>
                </a:solidFill>
                <a:latin typeface="Times New Roman" pitchFamily="18" charset="0"/>
                <a:cs typeface="Times New Roman" pitchFamily="18" charset="0"/>
              </a:rPr>
              <a:t>dao</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tục</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ngữ</a:t>
            </a:r>
            <a:r>
              <a:rPr lang="vi-VN" altLang="en-US" sz="4000" b="1" dirty="0">
                <a:solidFill>
                  <a:srgbClr val="FF00FF"/>
                </a:solidFill>
                <a:latin typeface="Times New Roman" pitchFamily="18" charset="0"/>
                <a:cs typeface="Times New Roman" pitchFamily="18" charset="0"/>
              </a:rPr>
              <a:t>, châm ngôn</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về</a:t>
            </a:r>
            <a:r>
              <a:rPr lang="en-US" altLang="en-US" sz="4000" b="1" dirty="0">
                <a:solidFill>
                  <a:srgbClr val="FF00FF"/>
                </a:solidFill>
                <a:latin typeface="Times New Roman" pitchFamily="18" charset="0"/>
                <a:cs typeface="Times New Roman" pitchFamily="18" charset="0"/>
              </a:rPr>
              <a:t> </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yêu</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thương</a:t>
            </a:r>
            <a:r>
              <a:rPr lang="en-US" altLang="en-US" sz="4000" b="1" dirty="0" smtClean="0">
                <a:solidFill>
                  <a:srgbClr val="FF00FF"/>
                </a:solidFill>
                <a:latin typeface="Times New Roman" pitchFamily="18" charset="0"/>
                <a:cs typeface="Times New Roman" pitchFamily="18" charset="0"/>
              </a:rPr>
              <a:t> con </a:t>
            </a:r>
            <a:r>
              <a:rPr lang="en-US" altLang="en-US" sz="4000" b="1" dirty="0" err="1" smtClean="0">
                <a:solidFill>
                  <a:srgbClr val="FF00FF"/>
                </a:solidFill>
                <a:latin typeface="Times New Roman" pitchFamily="18" charset="0"/>
                <a:cs typeface="Times New Roman" pitchFamily="18" charset="0"/>
              </a:rPr>
              <a:t>người</a:t>
            </a:r>
            <a:endParaRPr lang="en-US" altLang="en-US" sz="4000" b="1" dirty="0">
              <a:solidFill>
                <a:srgbClr val="FF00FF"/>
              </a:solidFill>
              <a:latin typeface="Times New Roman" pitchFamily="18" charset="0"/>
              <a:cs typeface="Times New Roman" pitchFamily="18" charset="0"/>
            </a:endParaRPr>
          </a:p>
        </p:txBody>
      </p:sp>
      <p:sp>
        <p:nvSpPr>
          <p:cNvPr id="7" name="Rectangle 6"/>
          <p:cNvSpPr/>
          <p:nvPr/>
        </p:nvSpPr>
        <p:spPr>
          <a:xfrm>
            <a:off x="2228850" y="4099517"/>
            <a:ext cx="8207375" cy="2308324"/>
          </a:xfrm>
          <a:prstGeom prst="rect">
            <a:avLst/>
          </a:prstGeom>
        </p:spPr>
        <p:txBody>
          <a:bodyPr wrap="square">
            <a:spAutoFit/>
          </a:bodyPr>
          <a:lstStyle/>
          <a:p>
            <a:r>
              <a:rPr lang="en-US" sz="2400" b="1" dirty="0">
                <a:solidFill>
                  <a:prstClr val="black"/>
                </a:solidFill>
                <a:latin typeface="Times New Roman" pitchFamily="18" charset="0"/>
                <a:cs typeface="Times New Roman" pitchFamily="18" charset="0"/>
              </a:rPr>
              <a:t>LUẬT CHƠI</a:t>
            </a:r>
            <a:r>
              <a:rPr lang="en-US" sz="2400" dirty="0">
                <a:solidFill>
                  <a:prstClr val="black"/>
                </a:solidFill>
                <a:latin typeface="Times New Roman" pitchFamily="18" charset="0"/>
                <a:cs typeface="Times New Roman" pitchFamily="18" charset="0"/>
              </a:rPr>
              <a:t>: </a:t>
            </a:r>
            <a:endParaRPr lang="en-US" sz="2400" dirty="0" smtClean="0">
              <a:solidFill>
                <a:prstClr val="black"/>
              </a:solidFill>
              <a:latin typeface="Times New Roman" pitchFamily="18" charset="0"/>
              <a:cs typeface="Times New Roman" pitchFamily="18" charset="0"/>
            </a:endParaRPr>
          </a:p>
          <a:p>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Số</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tham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lớp</a:t>
            </a:r>
            <a:endParaRPr lang="en-US" sz="2400" dirty="0" smtClean="0">
              <a:solidFill>
                <a:prstClr val="black"/>
              </a:solidFill>
              <a:latin typeface="Times New Roman" pitchFamily="18" charset="0"/>
              <a:cs typeface="Times New Roman" pitchFamily="18" charset="0"/>
            </a:endParaRPr>
          </a:p>
          <a:p>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Chia </a:t>
            </a:r>
            <a:r>
              <a:rPr lang="en-US" sz="2400" dirty="0" err="1" smtClean="0">
                <a:solidFill>
                  <a:prstClr val="black"/>
                </a:solidFill>
                <a:latin typeface="Times New Roman" pitchFamily="18" charset="0"/>
                <a:cs typeface="Times New Roman" pitchFamily="18" charset="0"/>
              </a:rPr>
              <a:t>lớp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làm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đội</a:t>
            </a:r>
            <a:r>
              <a:rPr lang="en-US" sz="2400" dirty="0" smtClean="0">
                <a:solidFill>
                  <a:prstClr val="black"/>
                </a:solidFill>
                <a:latin typeface="Times New Roman" pitchFamily="18" charset="0"/>
                <a:cs typeface="Times New Roman" pitchFamily="18" charset="0"/>
              </a:rPr>
              <a:t>(</a:t>
            </a:r>
            <a:r>
              <a:rPr lang="en-US" sz="2400" dirty="0" err="1" smtClean="0">
                <a:solidFill>
                  <a:prstClr val="black"/>
                </a:solidFill>
                <a:latin typeface="Times New Roman" pitchFamily="18" charset="0"/>
                <a:cs typeface="Times New Roman" pitchFamily="18" charset="0"/>
              </a:rPr>
              <a:t>hoặc</a:t>
            </a:r>
            <a:r>
              <a:rPr lang="en-US" sz="2400" dirty="0" smtClean="0">
                <a:solidFill>
                  <a:prstClr val="black"/>
                </a:solidFill>
                <a:latin typeface="Times New Roman" pitchFamily="18" charset="0"/>
                <a:cs typeface="Times New Roman" pitchFamily="18" charset="0"/>
              </a:rPr>
              <a:t> 3) </a:t>
            </a:r>
            <a:r>
              <a:rPr lang="en-US" sz="2400" dirty="0" err="1" smtClean="0">
                <a:solidFill>
                  <a:prstClr val="black"/>
                </a:solidFill>
                <a:latin typeface="Times New Roman" pitchFamily="18" charset="0"/>
                <a:cs typeface="Times New Roman" pitchFamily="18" charset="0"/>
              </a:rPr>
              <a:t>theo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dãy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Mỗi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dãy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cử</a:t>
            </a:r>
            <a:r>
              <a:rPr lang="en-US" sz="2400" dirty="0" smtClean="0">
                <a:solidFill>
                  <a:prstClr val="black"/>
                </a:solidFill>
                <a:latin typeface="Times New Roman" pitchFamily="18" charset="0"/>
                <a:cs typeface="Times New Roman" pitchFamily="18" charset="0"/>
              </a:rPr>
              <a:t> </a:t>
            </a:r>
            <a:r>
              <a:rPr lang="en-US" sz="2400" smtClean="0">
                <a:solidFill>
                  <a:prstClr val="black"/>
                </a:solidFill>
                <a:latin typeface="Times New Roman" pitchFamily="18" charset="0"/>
                <a:cs typeface="Times New Roman" pitchFamily="18" charset="0"/>
              </a:rPr>
              <a:t>1 </a:t>
            </a:r>
            <a:r>
              <a:rPr lang="en-US" sz="2400" smtClean="0">
                <a:solidFill>
                  <a:prstClr val="black"/>
                </a:solidFill>
                <a:latin typeface="Times New Roman" pitchFamily="18" charset="0"/>
                <a:cs typeface="Times New Roman" pitchFamily="18" charset="0"/>
              </a:rPr>
              <a:t>đ </a:t>
            </a:r>
            <a:r>
              <a:rPr lang="en-US" sz="2400" dirty="0" err="1" smtClean="0">
                <a:solidFill>
                  <a:prstClr val="black"/>
                </a:solidFill>
                <a:latin typeface="Times New Roman" pitchFamily="18" charset="0"/>
                <a:cs typeface="Times New Roman" pitchFamily="18" charset="0"/>
              </a:rPr>
              <a:t>diện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lượt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ca </a:t>
            </a:r>
            <a:r>
              <a:rPr lang="en-US" sz="2400" dirty="0" err="1" smtClean="0">
                <a:solidFill>
                  <a:prstClr val="black"/>
                </a:solidFill>
                <a:latin typeface="Times New Roman" pitchFamily="18" charset="0"/>
                <a:cs typeface="Times New Roman" pitchFamily="18" charset="0"/>
              </a:rPr>
              <a:t>dao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tục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ngữ</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châm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ngôn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về</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truyền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thống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tốt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đẹp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Không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lượt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đội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không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sẽ</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bị</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loại</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10"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71460" y="220358"/>
            <a:ext cx="1782022" cy="97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32760" r="8347"/>
          <a:stretch>
            <a:fillRect/>
          </a:stretch>
        </p:blipFill>
        <p:spPr>
          <a:xfrm flipH="1">
            <a:off x="-179340" y="2509124"/>
            <a:ext cx="2150029" cy="2112622"/>
          </a:xfrm>
          <a:prstGeom prst="rect">
            <a:avLst/>
          </a:prstGeom>
        </p:spPr>
      </p:pic>
      <p:pic>
        <p:nvPicPr>
          <p:cNvPr id="13"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78" y="-21314"/>
            <a:ext cx="3090337" cy="190858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Google Shape;154;p8"/>
          <p:cNvPicPr preferRelativeResize="0"/>
          <p:nvPr/>
        </p:nvPicPr>
        <p:blipFill rotWithShape="1">
          <a:blip r:embed="rId3">
            <a:alphaModFix/>
          </a:blip>
          <a:srcRect l="16992" t="-937" r="50159" b="17086"/>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4">
            <a:alphaModFix/>
          </a:blip>
          <a:srcRect l="15285" t="10430" r="46645" b="11190"/>
          <a:stretch/>
        </p:blipFill>
        <p:spPr>
          <a:xfrm>
            <a:off x="-752539" y="1766461"/>
            <a:ext cx="7281927" cy="4891513"/>
          </a:xfrm>
          <a:prstGeom prst="rect">
            <a:avLst/>
          </a:prstGeom>
          <a:noFill/>
          <a:ln>
            <a:noFill/>
          </a:ln>
        </p:spPr>
      </p:pic>
      <p:sp>
        <p:nvSpPr>
          <p:cNvPr id="8" name="Snip Diagonal Corner Rectangle 7"/>
          <p:cNvSpPr/>
          <p:nvPr/>
        </p:nvSpPr>
        <p:spPr>
          <a:xfrm>
            <a:off x="2456506" y="176646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662750" y="689436"/>
            <a:ext cx="2237657" cy="1344792"/>
          </a:xfrm>
          <a:prstGeom prst="ellipse">
            <a:avLst/>
          </a:prstGeom>
          <a:ln>
            <a:noFill/>
          </a:ln>
          <a:effectLst>
            <a:softEdge rad="112500"/>
          </a:effectLst>
        </p:spPr>
      </p:pic>
      <p:pic>
        <p:nvPicPr>
          <p:cNvPr id="13" name="Google Shape;155;p8"/>
          <p:cNvPicPr preferRelativeResize="0"/>
          <p:nvPr/>
        </p:nvPicPr>
        <p:blipFill rotWithShape="1">
          <a:blip r:embed="rId6" cstate="print">
            <a:alphaModFix/>
          </a:blip>
          <a:srcRect/>
          <a:stretch/>
        </p:blipFill>
        <p:spPr>
          <a:xfrm>
            <a:off x="3948122" y="4563717"/>
            <a:ext cx="1872954" cy="1437033"/>
          </a:xfrm>
          <a:prstGeom prst="rect">
            <a:avLst/>
          </a:prstGeom>
          <a:noFill/>
          <a:ln>
            <a:noFill/>
          </a:ln>
        </p:spPr>
      </p:pic>
      <p:pic>
        <p:nvPicPr>
          <p:cNvPr id="16" name="图片 6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BÀI TẬP 4</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485898558"/>
              </p:ext>
            </p:extLst>
          </p:nvPr>
        </p:nvGraphicFramePr>
        <p:xfrm>
          <a:off x="523752" y="2594973"/>
          <a:ext cx="5058058" cy="3017520"/>
        </p:xfrm>
        <a:graphic>
          <a:graphicData uri="http://schemas.openxmlformats.org/drawingml/2006/table">
            <a:tbl>
              <a:tblPr>
                <a:tableStyleId>{5C22544A-7EE6-4342-B048-85BDC9FD1C3A}</a:tableStyleId>
              </a:tblPr>
              <a:tblGrid>
                <a:gridCol w="5058058"/>
              </a:tblGrid>
              <a:tr h="990600">
                <a:tc>
                  <a:txBody>
                    <a:bodyPr/>
                    <a:lstStyle/>
                    <a:p>
                      <a:r>
                        <a:rPr lang="en-US" sz="2200" kern="1200" dirty="0" smtClean="0">
                          <a:solidFill>
                            <a:srgbClr val="0000FF"/>
                          </a:solidFill>
                          <a:effectLst/>
                          <a:latin typeface="Times New Roman" pitchFamily="18" charset="0"/>
                          <a:ea typeface="+mn-ea"/>
                          <a:cs typeface="Times New Roman" pitchFamily="18" charset="0"/>
                        </a:rPr>
                        <a:t> </a:t>
                      </a:r>
                      <a:r>
                        <a:rPr lang="en-US" sz="2200" kern="1200" dirty="0" smtClean="0">
                          <a:solidFill>
                            <a:schemeClr val="dk1"/>
                          </a:solidFill>
                          <a:effectLst/>
                          <a:latin typeface="Times New Roman" pitchFamily="18" charset="0"/>
                          <a:ea typeface="+mn-ea"/>
                          <a:cs typeface="Times New Roman" pitchFamily="18" charset="0"/>
                        </a:rPr>
                        <a:t>4. </a:t>
                      </a:r>
                      <a:r>
                        <a:rPr lang="en-US" sz="2200" kern="1200" dirty="0" err="1" smtClean="0">
                          <a:solidFill>
                            <a:schemeClr val="dk1"/>
                          </a:solidFill>
                          <a:effectLst/>
                          <a:latin typeface="Times New Roman" pitchFamily="18" charset="0"/>
                          <a:ea typeface="+mn-ea"/>
                          <a:cs typeface="Times New Roman" pitchFamily="18" charset="0"/>
                        </a:rPr>
                        <a:t>Trong</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các</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câu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tục</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ngữ</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thành</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ngữ</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sau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câu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nào</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nói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vẻ</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tình</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yêu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thương</a:t>
                      </a:r>
                      <a:r>
                        <a:rPr lang="en-US" sz="2200" kern="1200" dirty="0" smtClean="0">
                          <a:solidFill>
                            <a:schemeClr val="dk1"/>
                          </a:solidFill>
                          <a:effectLst/>
                          <a:latin typeface="Times New Roman" pitchFamily="18" charset="0"/>
                          <a:ea typeface="+mn-ea"/>
                          <a:cs typeface="Times New Roman" pitchFamily="18" charset="0"/>
                        </a:rPr>
                        <a:t> con </a:t>
                      </a:r>
                      <a:r>
                        <a:rPr lang="en-US" sz="2200" kern="1200" dirty="0" err="1" smtClean="0">
                          <a:solidFill>
                            <a:schemeClr val="dk1"/>
                          </a:solidFill>
                          <a:effectLst/>
                          <a:latin typeface="Times New Roman" pitchFamily="18" charset="0"/>
                          <a:ea typeface="+mn-ea"/>
                          <a:cs typeface="Times New Roman" pitchFamily="18" charset="0"/>
                        </a:rPr>
                        <a:t>người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Vì</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sao</a:t>
                      </a:r>
                      <a:r>
                        <a:rPr lang="en-US" sz="2200" kern="1200" dirty="0" smtClean="0">
                          <a:solidFill>
                            <a:schemeClr val="dk1"/>
                          </a:solidFill>
                          <a:effectLst/>
                          <a:latin typeface="Times New Roman" pitchFamily="18" charset="0"/>
                          <a:ea typeface="+mn-ea"/>
                          <a:cs typeface="Times New Roman" pitchFamily="18" charset="0"/>
                        </a:rPr>
                        <a:t>?</a:t>
                      </a:r>
                    </a:p>
                    <a:p>
                      <a:r>
                        <a:rPr lang="en-US" sz="2200" kern="1200" dirty="0" smtClean="0">
                          <a:solidFill>
                            <a:schemeClr val="dk1"/>
                          </a:solidFill>
                          <a:effectLst/>
                          <a:latin typeface="Times New Roman" pitchFamily="18" charset="0"/>
                          <a:ea typeface="+mn-ea"/>
                          <a:cs typeface="Times New Roman" pitchFamily="18" charset="0"/>
                        </a:rPr>
                        <a:t>A. </a:t>
                      </a:r>
                      <a:r>
                        <a:rPr lang="en-US" sz="2200" kern="1200" dirty="0" err="1" smtClean="0">
                          <a:solidFill>
                            <a:schemeClr val="dk1"/>
                          </a:solidFill>
                          <a:effectLst/>
                          <a:latin typeface="Times New Roman" pitchFamily="18" charset="0"/>
                          <a:ea typeface="+mn-ea"/>
                          <a:cs typeface="Times New Roman" pitchFamily="18" charset="0"/>
                        </a:rPr>
                        <a:t>Một</a:t>
                      </a:r>
                      <a:r>
                        <a:rPr lang="en-US" sz="2200" kern="1200" dirty="0" smtClean="0">
                          <a:solidFill>
                            <a:schemeClr val="dk1"/>
                          </a:solidFill>
                          <a:effectLst/>
                          <a:latin typeface="Times New Roman" pitchFamily="18" charset="0"/>
                          <a:ea typeface="+mn-ea"/>
                          <a:cs typeface="Times New Roman" pitchFamily="18" charset="0"/>
                        </a:rPr>
                        <a:t> con </a:t>
                      </a:r>
                      <a:r>
                        <a:rPr lang="en-US" sz="2200" kern="1200" dirty="0" err="1" smtClean="0">
                          <a:solidFill>
                            <a:schemeClr val="dk1"/>
                          </a:solidFill>
                          <a:effectLst/>
                          <a:latin typeface="Times New Roman" pitchFamily="18" charset="0"/>
                          <a:ea typeface="+mn-ea"/>
                          <a:cs typeface="Times New Roman" pitchFamily="18" charset="0"/>
                        </a:rPr>
                        <a:t>ngựa</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đau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cả</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tàu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bỏ</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cỏ</a:t>
                      </a:r>
                      <a:r>
                        <a:rPr lang="en-US" sz="2200" kern="1200" dirty="0" smtClean="0">
                          <a:solidFill>
                            <a:schemeClr val="dk1"/>
                          </a:solidFill>
                          <a:effectLst/>
                          <a:latin typeface="Times New Roman" pitchFamily="18" charset="0"/>
                          <a:ea typeface="+mn-ea"/>
                          <a:cs typeface="Times New Roman" pitchFamily="18" charset="0"/>
                        </a:rPr>
                        <a:t>.</a:t>
                      </a:r>
                    </a:p>
                    <a:p>
                      <a:r>
                        <a:rPr lang="en-US" sz="2200" kern="1200" dirty="0" smtClean="0">
                          <a:solidFill>
                            <a:schemeClr val="dk1"/>
                          </a:solidFill>
                          <a:effectLst/>
                          <a:latin typeface="Times New Roman" pitchFamily="18" charset="0"/>
                          <a:ea typeface="+mn-ea"/>
                          <a:cs typeface="Times New Roman" pitchFamily="18" charset="0"/>
                        </a:rPr>
                        <a:t>B. </a:t>
                      </a:r>
                      <a:r>
                        <a:rPr lang="en-US" sz="2200" kern="1200" dirty="0" err="1" smtClean="0">
                          <a:solidFill>
                            <a:schemeClr val="dk1"/>
                          </a:solidFill>
                          <a:effectLst/>
                          <a:latin typeface="Times New Roman" pitchFamily="18" charset="0"/>
                          <a:ea typeface="+mn-ea"/>
                          <a:cs typeface="Times New Roman" pitchFamily="18" charset="0"/>
                        </a:rPr>
                        <a:t>Mội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miếng</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khi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đới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bằng</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một</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gói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khi</a:t>
                      </a:r>
                      <a:r>
                        <a:rPr lang="en-US" sz="2200" kern="1200" dirty="0" smtClean="0">
                          <a:solidFill>
                            <a:schemeClr val="dk1"/>
                          </a:solidFill>
                          <a:effectLst/>
                          <a:latin typeface="Times New Roman" pitchFamily="18" charset="0"/>
                          <a:ea typeface="+mn-ea"/>
                          <a:cs typeface="Times New Roman" pitchFamily="18" charset="0"/>
                        </a:rPr>
                        <a:t> no.</a:t>
                      </a:r>
                    </a:p>
                    <a:p>
                      <a:r>
                        <a:rPr lang="en-US" sz="2200" kern="1200" dirty="0" smtClean="0">
                          <a:solidFill>
                            <a:schemeClr val="dk1"/>
                          </a:solidFill>
                          <a:effectLst/>
                          <a:latin typeface="Times New Roman" pitchFamily="18" charset="0"/>
                          <a:ea typeface="+mn-ea"/>
                          <a:cs typeface="Times New Roman" pitchFamily="18" charset="0"/>
                        </a:rPr>
                        <a:t>C</a:t>
                      </a:r>
                      <a:r>
                        <a:rPr lang="en-US" sz="2200" kern="1200" smtClean="0">
                          <a:solidFill>
                            <a:schemeClr val="dk1"/>
                          </a:solidFill>
                          <a:effectLst/>
                          <a:latin typeface="Times New Roman" pitchFamily="18" charset="0"/>
                          <a:ea typeface="+mn-ea"/>
                          <a:cs typeface="Times New Roman" pitchFamily="18" charset="0"/>
                        </a:rPr>
                        <a:t>. </a:t>
                      </a:r>
                      <a:r>
                        <a:rPr lang="en-US" sz="2200" kern="1200" smtClean="0">
                          <a:solidFill>
                            <a:schemeClr val="dk1"/>
                          </a:solidFill>
                          <a:effectLst/>
                          <a:latin typeface="Times New Roman" pitchFamily="18" charset="0"/>
                          <a:ea typeface="+mn-ea"/>
                          <a:cs typeface="Times New Roman" pitchFamily="18" charset="0"/>
                        </a:rPr>
                        <a:t>Không </a:t>
                      </a:r>
                      <a:r>
                        <a:rPr lang="en-US" sz="2200" kern="1200" dirty="0" err="1" smtClean="0">
                          <a:solidFill>
                            <a:schemeClr val="dk1"/>
                          </a:solidFill>
                          <a:effectLst/>
                          <a:latin typeface="Times New Roman" pitchFamily="18" charset="0"/>
                          <a:ea typeface="+mn-ea"/>
                          <a:cs typeface="Times New Roman" pitchFamily="18" charset="0"/>
                        </a:rPr>
                        <a:t>ai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giàu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ba</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họ</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không</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ai</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khó</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ba</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đời</a:t>
                      </a:r>
                      <a:r>
                        <a:rPr lang="en-US" sz="2200" kern="1200" dirty="0" smtClean="0">
                          <a:solidFill>
                            <a:schemeClr val="dk1"/>
                          </a:solidFill>
                          <a:effectLst/>
                          <a:latin typeface="Times New Roman" pitchFamily="18" charset="0"/>
                          <a:ea typeface="+mn-ea"/>
                          <a:cs typeface="Times New Roman" pitchFamily="18" charset="0"/>
                        </a:rPr>
                        <a:t>.</a:t>
                      </a:r>
                    </a:p>
                    <a:p>
                      <a:r>
                        <a:rPr lang="en-US" sz="2200" kern="1200" dirty="0" smtClean="0">
                          <a:solidFill>
                            <a:schemeClr val="dk1"/>
                          </a:solidFill>
                          <a:effectLst/>
                          <a:latin typeface="Times New Roman" pitchFamily="18" charset="0"/>
                          <a:ea typeface="+mn-ea"/>
                          <a:cs typeface="Times New Roman" pitchFamily="18" charset="0"/>
                        </a:rPr>
                        <a:t>D. </a:t>
                      </a:r>
                      <a:r>
                        <a:rPr lang="en-US" sz="2200" kern="1200" dirty="0" err="1" smtClean="0">
                          <a:solidFill>
                            <a:schemeClr val="dk1"/>
                          </a:solidFill>
                          <a:effectLst/>
                          <a:latin typeface="Times New Roman" pitchFamily="18" charset="0"/>
                          <a:ea typeface="+mn-ea"/>
                          <a:cs typeface="Times New Roman" pitchFamily="18" charset="0"/>
                        </a:rPr>
                        <a:t>Chị</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ngã</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em</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nâng</a:t>
                      </a:r>
                      <a:r>
                        <a:rPr lang="en-US" sz="2200" kern="1200" dirty="0" smtClean="0">
                          <a:solidFill>
                            <a:schemeClr val="dk1"/>
                          </a:solidFill>
                          <a:effectLst/>
                          <a:latin typeface="Times New Roman" pitchFamily="18" charset="0"/>
                          <a:ea typeface="+mn-ea"/>
                          <a:cs typeface="Times New Roman" pitchFamily="18" charset="0"/>
                        </a:rPr>
                        <a:t>.</a:t>
                      </a:r>
                    </a:p>
                    <a:p>
                      <a:r>
                        <a:rPr lang="en-US" sz="2200" kern="1200" dirty="0" smtClean="0">
                          <a:solidFill>
                            <a:schemeClr val="dk1"/>
                          </a:solidFill>
                          <a:effectLst/>
                          <a:latin typeface="Times New Roman" pitchFamily="18" charset="0"/>
                          <a:ea typeface="+mn-ea"/>
                          <a:cs typeface="Times New Roman" pitchFamily="18" charset="0"/>
                        </a:rPr>
                        <a:t>E. </a:t>
                      </a:r>
                      <a:r>
                        <a:rPr lang="en-US" sz="2200" kern="1200" dirty="0" err="1" smtClean="0">
                          <a:solidFill>
                            <a:schemeClr val="dk1"/>
                          </a:solidFill>
                          <a:effectLst/>
                          <a:latin typeface="Times New Roman" pitchFamily="18" charset="0"/>
                          <a:ea typeface="+mn-ea"/>
                          <a:cs typeface="Times New Roman" pitchFamily="18" charset="0"/>
                        </a:rPr>
                        <a:t>Máu</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chảy</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ruột</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mềm</a:t>
                      </a:r>
                      <a:r>
                        <a:rPr lang="en-US" sz="2200" kern="1200" dirty="0" smtClean="0">
                          <a:solidFill>
                            <a:schemeClr val="dk1"/>
                          </a:solidFill>
                          <a:effectLst/>
                          <a:latin typeface="Times New Roman" pitchFamily="18" charset="0"/>
                          <a:ea typeface="+mn-ea"/>
                          <a:cs typeface="Times New Roman" pitchFamily="18" charset="0"/>
                        </a:rPr>
                        <a:t>.</a:t>
                      </a:r>
                    </a:p>
                    <a:p>
                      <a:r>
                        <a:rPr lang="en-US" sz="2200" kern="1200" dirty="0" smtClean="0">
                          <a:solidFill>
                            <a:schemeClr val="dk1"/>
                          </a:solidFill>
                          <a:effectLst/>
                          <a:latin typeface="Times New Roman" pitchFamily="18" charset="0"/>
                          <a:ea typeface="+mn-ea"/>
                          <a:cs typeface="Times New Roman" pitchFamily="18" charset="0"/>
                        </a:rPr>
                        <a:t>G. </a:t>
                      </a:r>
                      <a:r>
                        <a:rPr lang="en-US" sz="2200" kern="1200" dirty="0" err="1" smtClean="0">
                          <a:solidFill>
                            <a:schemeClr val="dk1"/>
                          </a:solidFill>
                          <a:effectLst/>
                          <a:latin typeface="Times New Roman" pitchFamily="18" charset="0"/>
                          <a:ea typeface="+mn-ea"/>
                          <a:cs typeface="Times New Roman" pitchFamily="18" charset="0"/>
                        </a:rPr>
                        <a:t>Lá</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lành</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đùm</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lá</a:t>
                      </a:r>
                      <a:r>
                        <a:rPr lang="en-US" sz="2200" kern="1200" dirty="0" smtClean="0">
                          <a:solidFill>
                            <a:schemeClr val="dk1"/>
                          </a:solidFill>
                          <a:effectLst/>
                          <a:latin typeface="Times New Roman" pitchFamily="18" charset="0"/>
                          <a:ea typeface="+mn-ea"/>
                          <a:cs typeface="Times New Roman" pitchFamily="18" charset="0"/>
                        </a:rPr>
                        <a:t> </a:t>
                      </a:r>
                      <a:r>
                        <a:rPr lang="en-US" sz="2200" kern="1200" dirty="0" err="1" smtClean="0">
                          <a:solidFill>
                            <a:schemeClr val="dk1"/>
                          </a:solidFill>
                          <a:effectLst/>
                          <a:latin typeface="Times New Roman" pitchFamily="18" charset="0"/>
                          <a:ea typeface="+mn-ea"/>
                          <a:cs typeface="Times New Roman" pitchFamily="18" charset="0"/>
                        </a:rPr>
                        <a:t>rách</a:t>
                      </a:r>
                      <a:r>
                        <a:rPr lang="en-US" sz="2200" kern="1200" dirty="0" smtClean="0">
                          <a:solidFill>
                            <a:schemeClr val="dk1"/>
                          </a:solidFill>
                          <a:effectLst/>
                          <a:latin typeface="Times New Roman" pitchFamily="18" charset="0"/>
                          <a:ea typeface="+mn-ea"/>
                          <a:cs typeface="Times New Roman" pitchFamily="18" charset="0"/>
                        </a:rPr>
                        <a:t>.</a:t>
                      </a:r>
                      <a:endParaRPr lang="en-US" sz="2200" kern="1200" dirty="0">
                        <a:solidFill>
                          <a:schemeClr val="dk1"/>
                        </a:solidFill>
                        <a:effectLst/>
                        <a:latin typeface="Times New Roman" pitchFamily="18" charset="0"/>
                        <a:ea typeface="+mn-ea"/>
                        <a:cs typeface="Times New Roman" pitchFamily="18" charset="0"/>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3662583618"/>
              </p:ext>
            </p:extLst>
          </p:nvPr>
        </p:nvGraphicFramePr>
        <p:xfrm>
          <a:off x="6586538" y="1689978"/>
          <a:ext cx="5432145" cy="4610809"/>
        </p:xfrm>
        <a:graphic>
          <a:graphicData uri="http://schemas.openxmlformats.org/drawingml/2006/table">
            <a:tbl>
              <a:tblPr/>
              <a:tblGrid>
                <a:gridCol w="5432145"/>
              </a:tblGrid>
              <a:tr h="4610809">
                <a:tc>
                  <a:txBody>
                    <a:bodyPr/>
                    <a:lstStyle/>
                    <a:p>
                      <a:pPr>
                        <a:lnSpc>
                          <a:spcPct val="100000"/>
                        </a:lnSpc>
                      </a:pPr>
                      <a:r>
                        <a:rPr lang="en-US" sz="2400" kern="1200" smtClean="0">
                          <a:solidFill>
                            <a:schemeClr val="tx1"/>
                          </a:solidFill>
                          <a:effectLst/>
                          <a:latin typeface="SVN-Vanilla Daisy Pro" panose="00000500000000000000" pitchFamily="2" charset="0"/>
                          <a:ea typeface="+mn-ea"/>
                          <a:cs typeface="+mn-cs"/>
                        </a:rPr>
                        <a:t>4</a:t>
                      </a:r>
                      <a:r>
                        <a:rPr lang="en-US" sz="2200" kern="1200" smtClean="0">
                          <a:solidFill>
                            <a:schemeClr val="tx1"/>
                          </a:solidFill>
                          <a:effectLst/>
                          <a:latin typeface="Times New Roman" pitchFamily="18" charset="0"/>
                          <a:ea typeface="+mn-ea"/>
                          <a:cs typeface="Times New Roman" pitchFamily="18" charset="0"/>
                        </a:rPr>
                        <a:t>.</a:t>
                      </a:r>
                    </a:p>
                    <a:p>
                      <a:pPr>
                        <a:lnSpc>
                          <a:spcPct val="100000"/>
                        </a:lnSpc>
                      </a:pPr>
                      <a:r>
                        <a:rPr lang="en-US" sz="2200" kern="120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Tục</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ngữ</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thành</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ngữ</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sau</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câu</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nói</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về</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tình</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yêu</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thương</a:t>
                      </a:r>
                      <a:r>
                        <a:rPr lang="en-US" sz="2200" kern="1200" dirty="0" smtClean="0">
                          <a:solidFill>
                            <a:schemeClr val="tx1"/>
                          </a:solidFill>
                          <a:effectLst/>
                          <a:latin typeface="Times New Roman" pitchFamily="18" charset="0"/>
                          <a:ea typeface="+mn-ea"/>
                          <a:cs typeface="Times New Roman" pitchFamily="18" charset="0"/>
                        </a:rPr>
                        <a:t> con </a:t>
                      </a:r>
                      <a:r>
                        <a:rPr lang="en-US" sz="2200" kern="1200" dirty="0" err="1" smtClean="0">
                          <a:solidFill>
                            <a:schemeClr val="tx1"/>
                          </a:solidFill>
                          <a:effectLst/>
                          <a:latin typeface="Times New Roman" pitchFamily="18" charset="0"/>
                          <a:ea typeface="+mn-ea"/>
                          <a:cs typeface="Times New Roman" pitchFamily="18" charset="0"/>
                        </a:rPr>
                        <a:t>người</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là</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Lá</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lành</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đùm</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lá</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rách</a:t>
                      </a:r>
                      <a:r>
                        <a:rPr lang="en-US" sz="2200" kern="1200" dirty="0" smtClean="0">
                          <a:solidFill>
                            <a:schemeClr val="tx1"/>
                          </a:solidFill>
                          <a:effectLst/>
                          <a:latin typeface="Times New Roman" pitchFamily="18" charset="0"/>
                          <a:ea typeface="+mn-ea"/>
                          <a:cs typeface="Times New Roman" pitchFamily="18" charset="0"/>
                        </a:rPr>
                        <a:t>. </a:t>
                      </a:r>
                    </a:p>
                    <a:p>
                      <a:pPr>
                        <a:lnSpc>
                          <a:spcPct val="100000"/>
                        </a:lnSpc>
                      </a:pPr>
                      <a:r>
                        <a:rPr lang="en-US" sz="2200" kern="1200" dirty="0" err="1" smtClean="0">
                          <a:solidFill>
                            <a:schemeClr val="tx1"/>
                          </a:solidFill>
                          <a:effectLst/>
                          <a:latin typeface="Times New Roman" pitchFamily="18" charset="0"/>
                          <a:ea typeface="+mn-ea"/>
                          <a:cs typeface="Times New Roman" pitchFamily="18" charset="0"/>
                        </a:rPr>
                        <a:t>Vì</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muốn</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trở</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thành</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một</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cái</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cây</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lớn</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thì</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khi</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lá</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này</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rách</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thì</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lá</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lành</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phải</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bảo</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vệ</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đùm</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bọc</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có</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thế</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cây</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mới</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phát</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triển</a:t>
                      </a:r>
                      <a:r>
                        <a:rPr lang="en-US" sz="2200" kern="1200" dirty="0" smtClean="0">
                          <a:solidFill>
                            <a:schemeClr val="tx1"/>
                          </a:solidFill>
                          <a:effectLst/>
                          <a:latin typeface="Times New Roman" pitchFamily="18" charset="0"/>
                          <a:ea typeface="+mn-ea"/>
                          <a:cs typeface="Times New Roman" pitchFamily="18" charset="0"/>
                        </a:rPr>
                        <a:t> </a:t>
                      </a:r>
                      <a:r>
                        <a:rPr lang="en-US" sz="2200" kern="1200" dirty="0" err="1" smtClean="0">
                          <a:solidFill>
                            <a:schemeClr val="tx1"/>
                          </a:solidFill>
                          <a:effectLst/>
                          <a:latin typeface="Times New Roman" pitchFamily="18" charset="0"/>
                          <a:ea typeface="+mn-ea"/>
                          <a:cs typeface="Times New Roman" pitchFamily="18" charset="0"/>
                        </a:rPr>
                        <a:t>được</a:t>
                      </a:r>
                      <a:r>
                        <a:rPr lang="en-US" sz="2200" kern="1200" dirty="0" smtClean="0">
                          <a:solidFill>
                            <a:schemeClr val="tx1"/>
                          </a:solidFill>
                          <a:effectLst/>
                          <a:latin typeface="Times New Roman" pitchFamily="18" charset="0"/>
                          <a:ea typeface="+mn-ea"/>
                          <a:cs typeface="Times New Roman" pitchFamily="18" charset="0"/>
                        </a:rPr>
                        <a:t>.</a:t>
                      </a:r>
                    </a:p>
                    <a:p>
                      <a:pPr marL="0" marR="0" algn="just">
                        <a:lnSpc>
                          <a:spcPct val="100000"/>
                        </a:lnSpc>
                        <a:spcBef>
                          <a:spcPts val="0"/>
                        </a:spcBef>
                        <a:spcAft>
                          <a:spcPts val="0"/>
                        </a:spcAft>
                      </a:pP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Nghĩa</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đen</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Lá</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lành</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che</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chở</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bao</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bọc</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lá</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rách</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khỏi</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những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tác</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động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xấu</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từ</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môi</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trường</a:t>
                      </a:r>
                      <a:endParaRPr lang="en-US" sz="2200" dirty="0" smtClean="0">
                        <a:solidFill>
                          <a:schemeClr val="tx1"/>
                        </a:solidFill>
                        <a:effectLst/>
                        <a:latin typeface="Times New Roman" pitchFamily="18" charset="0"/>
                        <a:ea typeface="Calibri" panose="020F0502020204030204" pitchFamily="34" charset="0"/>
                        <a:cs typeface="Times New Roman" pitchFamily="18" charset="0"/>
                      </a:endParaRPr>
                    </a:p>
                    <a:p>
                      <a:pPr marL="0" marR="0" algn="just">
                        <a:lnSpc>
                          <a:spcPct val="100000"/>
                        </a:lnSpc>
                        <a:spcBef>
                          <a:spcPts val="0"/>
                        </a:spcBef>
                        <a:spcAft>
                          <a:spcPts val="0"/>
                        </a:spcAft>
                      </a:pP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Nghĩa</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bóng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Những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người</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có</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cuộc</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sống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đầy</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đủ</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cần</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biết</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đùm</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bọc</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giúp</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đỡ</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những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người</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gặp</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hoàn</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cảnh</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khó</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khăn</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Trong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cuộc</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sống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con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người</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phải</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biết</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yêu</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thương</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giúp</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đỡ</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lẫn</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en-US" sz="2200" dirty="0" err="1" smtClean="0">
                          <a:solidFill>
                            <a:schemeClr val="tx1"/>
                          </a:solidFill>
                          <a:effectLst/>
                          <a:latin typeface="Times New Roman" pitchFamily="18" charset="0"/>
                          <a:ea typeface="Times New Roman" panose="02020603050405020304" pitchFamily="18" charset="0"/>
                          <a:cs typeface="Times New Roman" pitchFamily="18" charset="0"/>
                        </a:rPr>
                        <a:t>nhau</a:t>
                      </a:r>
                      <a:r>
                        <a:rPr lang="en-US" sz="2200" dirty="0" smtClean="0">
                          <a:solidFill>
                            <a:schemeClr val="tx1"/>
                          </a:solidFill>
                          <a:effectLst/>
                          <a:latin typeface="Times New Roman" pitchFamily="18" charset="0"/>
                          <a:ea typeface="Times New Roman" panose="02020603050405020304" pitchFamily="18" charset="0"/>
                          <a:cs typeface="Times New Roman" pitchFamily="18" charset="0"/>
                        </a:rPr>
                        <a:t>.</a:t>
                      </a:r>
                      <a:endParaRPr lang="en-US" sz="2200" dirty="0" smtClean="0">
                        <a:solidFill>
                          <a:schemeClr val="tx1"/>
                        </a:solidFill>
                        <a:effectLst/>
                        <a:latin typeface="Times New Roman" pitchFamily="18" charset="0"/>
                        <a:ea typeface="Calibri" panose="020F0502020204030204" pitchFamily="34" charset="0"/>
                        <a:cs typeface="Times New Roman" pitchFamily="18" charset="0"/>
                      </a:endParaRPr>
                    </a:p>
                  </a:txBody>
                  <a:tcPr marL="0" marR="0" marT="0" marB="0">
                    <a:lnL>
                      <a:noFill/>
                    </a:lnL>
                    <a:lnR>
                      <a:noFill/>
                    </a:lnR>
                    <a:lnT>
                      <a:noFill/>
                    </a:lnT>
                    <a:lnB>
                      <a:noFill/>
                    </a:lnB>
                  </a:tcPr>
                </a:tc>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8"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1" name="Shape 1"/>
          <p:cNvPicPr/>
          <p:nvPr/>
        </p:nvPicPr>
        <p:blipFill>
          <a:blip r:embed="rId4"/>
          <a:stretch/>
        </p:blipFill>
        <p:spPr>
          <a:xfrm>
            <a:off x="11033760" y="0"/>
            <a:ext cx="1158240" cy="1048385"/>
          </a:xfrm>
          <a:prstGeom prst="rect">
            <a:avLst/>
          </a:prstGeom>
          <a:noFill/>
          <a:ln>
            <a:noFill/>
          </a:ln>
        </p:spPr>
      </p:pic>
      <p:grpSp>
        <p:nvGrpSpPr>
          <p:cNvPr id="3"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cstate="print">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smtClean="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rPr>
                <a:t>IV. Vận dụng</a:t>
              </a:r>
              <a:endParaRPr lang="zh-CN" altLang="en-US" sz="6600" dirty="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endParaRPr>
            </a:p>
          </p:txBody>
        </p:sp>
        <p:grpSp>
          <p:nvGrpSpPr>
            <p:cNvPr id="4"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40371" y="2744352"/>
                <a:ext cx="2953373" cy="1754326"/>
              </a:xfrm>
              <a:prstGeom prst="rect">
                <a:avLst/>
              </a:prstGeom>
              <a:noFill/>
            </p:spPr>
            <p:txBody>
              <a:bodyPr wrap="square" rtlCol="0">
                <a:spAutoFit/>
              </a:bodyPr>
              <a:lstStyle/>
              <a:p>
                <a:pPr algn="ctr" eaLnBrk="0" fontAlgn="base" hangingPunct="0">
                  <a:spcBef>
                    <a:spcPct val="0"/>
                  </a:spcBef>
                  <a:spcAft>
                    <a:spcPct val="0"/>
                  </a:spcAft>
                </a:pPr>
                <a:r>
                  <a:rPr lang="en-US" altLang="en-US" sz="3600" b="1" err="1">
                    <a:solidFill>
                      <a:srgbClr val="0000FF"/>
                    </a:solidFill>
                    <a:latin typeface="Times"/>
                    <a:ea typeface="Helvetica Neue"/>
                    <a:cs typeface="Helvetica Neue"/>
                  </a:rPr>
                  <a:t>Bài</a:t>
                </a:r>
                <a:r>
                  <a:rPr lang="en-US" altLang="en-US" sz="3600" b="1">
                    <a:solidFill>
                      <a:srgbClr val="0000FF"/>
                    </a:solidFill>
                    <a:latin typeface="Times"/>
                    <a:ea typeface="Helvetica Neue"/>
                    <a:cs typeface="Helvetica Neue"/>
                  </a:rPr>
                  <a:t> </a:t>
                </a:r>
                <a:r>
                  <a:rPr lang="en-US" altLang="en-US" sz="3600" b="1" smtClean="0">
                    <a:solidFill>
                      <a:srgbClr val="0000FF"/>
                    </a:solidFill>
                    <a:latin typeface="Times"/>
                    <a:ea typeface="Helvetica Neue"/>
                    <a:cs typeface="Helvetica Neue"/>
                  </a:rPr>
                  <a:t>2:</a:t>
                </a:r>
                <a:r>
                  <a:rPr lang="en-US" altLang="en-US" sz="3600" b="1" smtClean="0">
                    <a:solidFill>
                      <a:srgbClr val="FF0000"/>
                    </a:solidFill>
                    <a:latin typeface="Times"/>
                    <a:ea typeface="Helvetica Neue"/>
                    <a:cs typeface="Helvetica Neue"/>
                  </a:rPr>
                  <a:t> Yêu thương con người</a:t>
                </a:r>
                <a:endParaRPr lang="en-US" altLang="en-US" sz="3600" b="1" dirty="0">
                  <a:solidFill>
                    <a:srgbClr val="FF0000"/>
                  </a:solidFill>
                  <a:latin typeface="Times"/>
                  <a:ea typeface="Helvetica Neue"/>
                  <a:cs typeface="Helvetica Neue"/>
                </a:endParaRPr>
              </a:p>
            </p:txBody>
          </p:sp>
        </p:grpSp>
        <p:pic>
          <p:nvPicPr>
            <p:cNvPr id="8" name="图片 2"/>
            <p:cNvPicPr>
              <a:picLocks noChangeAspect="1"/>
            </p:cNvPicPr>
            <p:nvPr/>
          </p:nvPicPr>
          <p:blipFill>
            <a:blip r:embed="rId8">
              <a:extLst>
                <a:ext uri="{28A0092B-C50C-407E-A947-70E740481C1C}">
                  <a14:useLocalDpi xmlns:a14="http://schemas.microsoft.com/office/drawing/2010/main" xmlns=""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50883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1" name="Shape 1"/>
          <p:cNvPicPr/>
          <p:nvPr/>
        </p:nvPicPr>
        <p:blipFill>
          <a:blip r:embed="rId4"/>
          <a:stretch/>
        </p:blipFill>
        <p:spPr>
          <a:xfrm>
            <a:off x="11033760" y="0"/>
            <a:ext cx="1158240" cy="1048385"/>
          </a:xfrm>
          <a:prstGeom prst="rect">
            <a:avLst/>
          </a:prstGeom>
          <a:noFill/>
          <a:ln>
            <a:noFill/>
          </a:ln>
        </p:spPr>
      </p:pic>
      <p:grpSp>
        <p:nvGrpSpPr>
          <p:cNvPr id="3"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cstate="print">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rPr>
                <a:t>I.KHỞI </a:t>
              </a:r>
              <a:r>
                <a:rPr lang="en-US" altLang="zh-CN" sz="6600" dirty="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rPr>
                <a:t>ĐỘNG</a:t>
              </a:r>
              <a:endParaRPr lang="zh-CN" altLang="en-US" sz="6600" dirty="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endParaRPr>
            </a:p>
          </p:txBody>
        </p:sp>
        <p:grpSp>
          <p:nvGrpSpPr>
            <p:cNvPr id="4"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40371" y="2744352"/>
                <a:ext cx="2953373" cy="1754326"/>
              </a:xfrm>
              <a:prstGeom prst="rect">
                <a:avLst/>
              </a:prstGeom>
              <a:noFill/>
            </p:spPr>
            <p:txBody>
              <a:bodyPr wrap="square" rtlCol="0">
                <a:spAutoFit/>
              </a:bodyPr>
              <a:lstStyle/>
              <a:p>
                <a:pPr algn="ctr" eaLnBrk="0" fontAlgn="base" hangingPunct="0">
                  <a:spcBef>
                    <a:spcPct val="0"/>
                  </a:spcBef>
                  <a:spcAft>
                    <a:spcPct val="0"/>
                  </a:spcAft>
                </a:pPr>
                <a:r>
                  <a:rPr lang="en-US" altLang="en-US" sz="3600" b="1" err="1">
                    <a:solidFill>
                      <a:srgbClr val="0000FF"/>
                    </a:solidFill>
                    <a:latin typeface="Times"/>
                    <a:ea typeface="Helvetica Neue"/>
                    <a:cs typeface="Helvetica Neue"/>
                  </a:rPr>
                  <a:t>Bài</a:t>
                </a:r>
                <a:r>
                  <a:rPr lang="en-US" altLang="en-US" sz="3600" b="1">
                    <a:solidFill>
                      <a:srgbClr val="0000FF"/>
                    </a:solidFill>
                    <a:latin typeface="Times"/>
                    <a:ea typeface="Helvetica Neue"/>
                    <a:cs typeface="Helvetica Neue"/>
                  </a:rPr>
                  <a:t> </a:t>
                </a:r>
                <a:r>
                  <a:rPr lang="en-US" altLang="en-US" sz="3600" b="1" smtClean="0">
                    <a:solidFill>
                      <a:srgbClr val="0000FF"/>
                    </a:solidFill>
                    <a:latin typeface="Times"/>
                    <a:ea typeface="Helvetica Neue"/>
                    <a:cs typeface="Helvetica Neue"/>
                  </a:rPr>
                  <a:t>2:</a:t>
                </a:r>
                <a:r>
                  <a:rPr lang="en-US" altLang="en-US" sz="3600" b="1" smtClean="0">
                    <a:solidFill>
                      <a:srgbClr val="FF0000"/>
                    </a:solidFill>
                    <a:latin typeface="Times"/>
                    <a:ea typeface="Helvetica Neue"/>
                    <a:cs typeface="Helvetica Neue"/>
                  </a:rPr>
                  <a:t> Yêu thương con người</a:t>
                </a:r>
                <a:endParaRPr lang="en-US" altLang="en-US" sz="3600" b="1" dirty="0">
                  <a:solidFill>
                    <a:srgbClr val="FF0000"/>
                  </a:solidFill>
                  <a:latin typeface="Times"/>
                  <a:ea typeface="Helvetica Neue"/>
                  <a:cs typeface="Helvetica Neue"/>
                </a:endParaRPr>
              </a:p>
            </p:txBody>
          </p:sp>
        </p:grpSp>
        <p:pic>
          <p:nvPicPr>
            <p:cNvPr id="8" name="图片 2"/>
            <p:cNvPicPr>
              <a:picLocks noChangeAspect="1"/>
            </p:cNvPicPr>
            <p:nvPr/>
          </p:nvPicPr>
          <p:blipFill>
            <a:blip r:embed="rId8">
              <a:extLst>
                <a:ext uri="{28A0092B-C50C-407E-A947-70E740481C1C}">
                  <a14:useLocalDpi xmlns:a14="http://schemas.microsoft.com/office/drawing/2010/main" xmlns=""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50883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xmlns=""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1161808103"/>
              </p:ext>
            </p:extLst>
          </p:nvPr>
        </p:nvGraphicFramePr>
        <p:xfrm>
          <a:off x="590550" y="2730137"/>
          <a:ext cx="4115067" cy="3901440"/>
        </p:xfrm>
        <a:graphic>
          <a:graphicData uri="http://schemas.openxmlformats.org/drawingml/2006/table">
            <a:tbl>
              <a:tblPr/>
              <a:tblGrid>
                <a:gridCol w="4115067"/>
              </a:tblGrid>
              <a:tr h="1214845">
                <a:tc>
                  <a:txBody>
                    <a:bodyPr/>
                    <a:lstStyle/>
                    <a:p>
                      <a:pPr algn="just"/>
                      <a:r>
                        <a:rPr lang="en-US" sz="3200" kern="1200" dirty="0" err="1" smtClean="0">
                          <a:solidFill>
                            <a:srgbClr val="0000FF"/>
                          </a:solidFill>
                          <a:effectLst/>
                          <a:latin typeface="Times New Roman" pitchFamily="18" charset="0"/>
                          <a:ea typeface="+mn-ea"/>
                          <a:cs typeface="Times New Roman" pitchFamily="18" charset="0"/>
                        </a:rPr>
                        <a:t>Câu</a:t>
                      </a:r>
                      <a:r>
                        <a:rPr lang="en-US" sz="3200" kern="1200" dirty="0" smtClean="0">
                          <a:solidFill>
                            <a:srgbClr val="0000FF"/>
                          </a:solidFill>
                          <a:effectLst/>
                          <a:latin typeface="Times New Roman" pitchFamily="18" charset="0"/>
                          <a:ea typeface="+mn-ea"/>
                          <a:cs typeface="Times New Roman" pitchFamily="18" charset="0"/>
                        </a:rPr>
                        <a:t> 1: </a:t>
                      </a:r>
                      <a:r>
                        <a:rPr lang="en-US" sz="3200" kern="1200" dirty="0" err="1" smtClean="0">
                          <a:solidFill>
                            <a:srgbClr val="0000FF"/>
                          </a:solidFill>
                          <a:effectLst/>
                          <a:latin typeface="Times New Roman" pitchFamily="18" charset="0"/>
                          <a:ea typeface="+mn-ea"/>
                          <a:cs typeface="Times New Roman" pitchFamily="18" charset="0"/>
                        </a:rPr>
                        <a:t>Sưu</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tầm</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những</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bức</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tranh</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bài</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hát</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câu</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thơ</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câu</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chuyện</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thể</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hiện</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tình</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yêu</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thương</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giữa</a:t>
                      </a:r>
                      <a:r>
                        <a:rPr lang="en-US" sz="3200" kern="1200" dirty="0" smtClean="0">
                          <a:solidFill>
                            <a:srgbClr val="0000FF"/>
                          </a:solidFill>
                          <a:effectLst/>
                          <a:latin typeface="Times New Roman" pitchFamily="18" charset="0"/>
                          <a:ea typeface="+mn-ea"/>
                          <a:cs typeface="Times New Roman" pitchFamily="18" charset="0"/>
                        </a:rPr>
                        <a:t> con </a:t>
                      </a:r>
                      <a:r>
                        <a:rPr lang="en-US" sz="3200" kern="1200" dirty="0" err="1" smtClean="0">
                          <a:solidFill>
                            <a:srgbClr val="0000FF"/>
                          </a:solidFill>
                          <a:effectLst/>
                          <a:latin typeface="Times New Roman" pitchFamily="18" charset="0"/>
                          <a:ea typeface="+mn-ea"/>
                          <a:cs typeface="Times New Roman" pitchFamily="18" charset="0"/>
                        </a:rPr>
                        <a:t>người</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với</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cơn</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người</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và</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dán</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vào</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một</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tờ</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giấy</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lớn</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đề</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làm</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thành</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bộ</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sưu</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tập</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về</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chủ</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đề</a:t>
                      </a:r>
                      <a:r>
                        <a:rPr lang="en-US" sz="3200" kern="1200" dirty="0" smtClean="0">
                          <a:solidFill>
                            <a:srgbClr val="0000FF"/>
                          </a:solidFill>
                          <a:effectLst/>
                          <a:latin typeface="Times New Roman" pitchFamily="18" charset="0"/>
                          <a:ea typeface="+mn-ea"/>
                          <a:cs typeface="Times New Roman" pitchFamily="18" charset="0"/>
                        </a:rPr>
                        <a:t> </a:t>
                      </a:r>
                      <a:r>
                        <a:rPr lang="en-US" sz="3200" kern="1200" dirty="0" err="1" smtClean="0">
                          <a:solidFill>
                            <a:srgbClr val="0000FF"/>
                          </a:solidFill>
                          <a:effectLst/>
                          <a:latin typeface="Times New Roman" pitchFamily="18" charset="0"/>
                          <a:ea typeface="+mn-ea"/>
                          <a:cs typeface="Times New Roman" pitchFamily="18" charset="0"/>
                        </a:rPr>
                        <a:t>này</a:t>
                      </a:r>
                      <a:r>
                        <a:rPr lang="en-US" sz="3200" kern="1200" dirty="0" smtClean="0">
                          <a:solidFill>
                            <a:srgbClr val="0000FF"/>
                          </a:solidFill>
                          <a:effectLst/>
                          <a:latin typeface="Times New Roman" pitchFamily="18" charset="0"/>
                          <a:ea typeface="+mn-ea"/>
                          <a:cs typeface="Times New Roman" pitchFamily="18" charset="0"/>
                        </a:rPr>
                        <a:t>.</a:t>
                      </a: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2107509562"/>
              </p:ext>
            </p:extLst>
          </p:nvPr>
        </p:nvGraphicFramePr>
        <p:xfrm>
          <a:off x="5505450" y="1963307"/>
          <a:ext cx="4678031" cy="3688080"/>
        </p:xfrm>
        <a:graphic>
          <a:graphicData uri="http://schemas.openxmlformats.org/drawingml/2006/table">
            <a:tbl>
              <a:tblPr/>
              <a:tblGrid>
                <a:gridCol w="4678031"/>
              </a:tblGrid>
              <a:tr h="830580">
                <a:tc>
                  <a:txBody>
                    <a:bodyPr/>
                    <a:lstStyle/>
                    <a:p>
                      <a:endParaRPr lang="en-US" sz="1800" kern="1200" dirty="0" smtClean="0">
                        <a:solidFill>
                          <a:schemeClr val="tx1"/>
                        </a:solidFill>
                        <a:effectLst/>
                        <a:latin typeface="+mn-lt"/>
                        <a:ea typeface="+mn-ea"/>
                        <a:cs typeface="+mn-cs"/>
                      </a:endParaRPr>
                    </a:p>
                    <a:p>
                      <a:r>
                        <a:rPr lang="en-US" sz="3200" b="0" kern="1200" dirty="0" err="1" smtClean="0">
                          <a:solidFill>
                            <a:schemeClr val="tx1"/>
                          </a:solidFill>
                          <a:effectLst/>
                          <a:latin typeface="Times New Roman" pitchFamily="18" charset="0"/>
                          <a:ea typeface="+mn-ea"/>
                          <a:cs typeface="Times New Roman" pitchFamily="18" charset="0"/>
                        </a:rPr>
                        <a:t>Câu</a:t>
                      </a:r>
                      <a:r>
                        <a:rPr lang="en-US" sz="3200" b="0" kern="1200" dirty="0" smtClean="0">
                          <a:solidFill>
                            <a:schemeClr val="tx1"/>
                          </a:solidFill>
                          <a:effectLst/>
                          <a:latin typeface="Times New Roman" pitchFamily="18" charset="0"/>
                          <a:ea typeface="+mn-ea"/>
                          <a:cs typeface="Times New Roman" pitchFamily="18" charset="0"/>
                        </a:rPr>
                        <a:t> 2: </a:t>
                      </a:r>
                      <a:r>
                        <a:rPr lang="en-US" sz="3200" b="0" kern="1200" dirty="0" err="1" smtClean="0">
                          <a:solidFill>
                            <a:schemeClr val="tx1"/>
                          </a:solidFill>
                          <a:effectLst/>
                          <a:latin typeface="Times New Roman" pitchFamily="18" charset="0"/>
                          <a:ea typeface="+mn-ea"/>
                          <a:cs typeface="Times New Roman" pitchFamily="18" charset="0"/>
                        </a:rPr>
                        <a:t>Tự</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làm</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một</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bông</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hoa</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và</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viết</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lời</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yêu</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thương</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vào</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các</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cánh</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hoa</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để</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thể</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hiện</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tình</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yêu</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thương</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với</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bạn</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bè</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trong</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nhóm</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trong</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lớp</a:t>
                      </a:r>
                      <a:r>
                        <a:rPr lang="en-US" sz="3200" b="0" kern="1200" dirty="0" smtClean="0">
                          <a:solidFill>
                            <a:schemeClr val="tx1"/>
                          </a:solidFill>
                          <a:effectLst/>
                          <a:latin typeface="Times New Roman" pitchFamily="18" charset="0"/>
                          <a:ea typeface="+mn-ea"/>
                          <a:cs typeface="Times New Roman" pitchFamily="18" charset="0"/>
                        </a:rPr>
                        <a:t> hay </a:t>
                      </a:r>
                      <a:r>
                        <a:rPr lang="en-US" sz="3200" b="0" kern="1200" dirty="0" err="1" smtClean="0">
                          <a:solidFill>
                            <a:schemeClr val="tx1"/>
                          </a:solidFill>
                          <a:effectLst/>
                          <a:latin typeface="Times New Roman" pitchFamily="18" charset="0"/>
                          <a:ea typeface="+mn-ea"/>
                          <a:cs typeface="Times New Roman" pitchFamily="18" charset="0"/>
                        </a:rPr>
                        <a:t>với</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người</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thân</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trong</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gia</a:t>
                      </a:r>
                      <a:r>
                        <a:rPr lang="en-US" sz="3200" b="0" kern="1200" dirty="0" smtClean="0">
                          <a:solidFill>
                            <a:schemeClr val="tx1"/>
                          </a:solidFill>
                          <a:effectLst/>
                          <a:latin typeface="Times New Roman" pitchFamily="18" charset="0"/>
                          <a:ea typeface="+mn-ea"/>
                          <a:cs typeface="Times New Roman" pitchFamily="18" charset="0"/>
                        </a:rPr>
                        <a:t> </a:t>
                      </a:r>
                      <a:r>
                        <a:rPr lang="en-US" sz="3200" b="0" kern="1200" dirty="0" err="1" smtClean="0">
                          <a:solidFill>
                            <a:schemeClr val="tx1"/>
                          </a:solidFill>
                          <a:effectLst/>
                          <a:latin typeface="Times New Roman" pitchFamily="18" charset="0"/>
                          <a:ea typeface="+mn-ea"/>
                          <a:cs typeface="Times New Roman" pitchFamily="18" charset="0"/>
                        </a:rPr>
                        <a:t>đình</a:t>
                      </a:r>
                      <a:r>
                        <a:rPr lang="en-US" sz="3200" b="0" kern="1200" dirty="0" smtClean="0">
                          <a:solidFill>
                            <a:schemeClr val="tx1"/>
                          </a:solidFill>
                          <a:effectLst/>
                          <a:latin typeface="Times New Roman" pitchFamily="18" charset="0"/>
                          <a:ea typeface="+mn-ea"/>
                          <a:cs typeface="Times New Roman" pitchFamily="18" charset="0"/>
                        </a:rPr>
                        <a:t>.</a:t>
                      </a:r>
                      <a:endParaRPr lang="en-US" sz="3200" b="0" kern="1200" dirty="0">
                        <a:solidFill>
                          <a:schemeClr val="tx1"/>
                        </a:solidFill>
                        <a:effectLst/>
                        <a:latin typeface="Times New Roman" pitchFamily="18" charset="0"/>
                        <a:ea typeface="+mn-ea"/>
                        <a:cs typeface="Times New Roman" pitchFamily="18" charset="0"/>
                      </a:endParaRPr>
                    </a:p>
                  </a:txBody>
                  <a:tcPr marL="0" marR="0" marT="0" marB="0">
                    <a:lnL>
                      <a:noFill/>
                    </a:lnL>
                    <a:lnR>
                      <a:noFill/>
                    </a:lnR>
                    <a:lnT>
                      <a:noFill/>
                    </a:lnT>
                    <a:lnB>
                      <a:noFill/>
                    </a:lnB>
                  </a:tcPr>
                </a:tc>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smtClean="0">
                <a:solidFill>
                  <a:srgbClr val="FF0000"/>
                </a:solidFill>
                <a:latin typeface="Times New Roman" pitchFamily="18" charset="0"/>
                <a:ea typeface="Helvetica Neue"/>
                <a:cs typeface="Times New Roman" pitchFamily="18" charset="0"/>
              </a:rPr>
              <a:t>YÊU THƯƠNG CON NGƯỜI</a:t>
            </a:r>
            <a:endParaRPr lang="en-SG" altLang="en-US" sz="3600" b="1" dirty="0">
              <a:solidFill>
                <a:srgbClr val="0000FF"/>
              </a:solidFill>
              <a:latin typeface="Times New Roman" pitchFamily="18" charset="0"/>
              <a:cs typeface="Times New Roman" pitchFamily="18" charset="0"/>
            </a:endParaRPr>
          </a:p>
        </p:txBody>
      </p:sp>
      <p:pic>
        <p:nvPicPr>
          <p:cNvPr id="13"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5185898" y="1319813"/>
            <a:ext cx="1546775"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200" b="1" dirty="0" smtClean="0">
                <a:solidFill>
                  <a:srgbClr val="0000FF"/>
                </a:solidFill>
                <a:latin typeface="+mj-lt"/>
                <a:ea typeface="Times New Roman" panose="02020603050405020304" pitchFamily="18" charset="0"/>
              </a:rPr>
              <a:t>cảm </a:t>
            </a:r>
            <a:r>
              <a:rPr lang="vi-VN" sz="2200" b="1" dirty="0">
                <a:solidFill>
                  <a:srgbClr val="0000FF"/>
                </a:solidFill>
                <a:latin typeface="+mj-lt"/>
                <a:ea typeface="Times New Roman" panose="02020603050405020304" pitchFamily="18" charset="0"/>
              </a:rPr>
              <a:t>thông</a:t>
            </a:r>
            <a:r>
              <a:rPr lang="en-US" sz="2200" b="1" dirty="0">
                <a:solidFill>
                  <a:srgbClr val="0000FF"/>
                </a:solidFill>
                <a:latin typeface="+mj-lt"/>
                <a:ea typeface="Times New Roman" panose="02020603050405020304" pitchFamily="18" charset="0"/>
              </a:rPr>
              <a:t> </a:t>
            </a:r>
            <a:r>
              <a:rPr lang="en-US" sz="2200" b="1">
                <a:solidFill>
                  <a:srgbClr val="0000FF"/>
                </a:solidFill>
                <a:latin typeface="Times New Roman" pitchFamily="18" charset="0"/>
                <a:ea typeface="Times New Roman" panose="02020603050405020304" pitchFamily="18" charset="0"/>
                <a:cs typeface="Times New Roman" pitchFamily="18" charset="0"/>
              </a:rPr>
              <a:t>chia </a:t>
            </a:r>
            <a:r>
              <a:rPr lang="en-US" sz="2200" b="1" smtClean="0">
                <a:solidFill>
                  <a:srgbClr val="0000FF"/>
                </a:solidFill>
                <a:latin typeface="Times New Roman" pitchFamily="18" charset="0"/>
                <a:ea typeface="Times New Roman" panose="02020603050405020304" pitchFamily="18" charset="0"/>
                <a:cs typeface="Times New Roman" pitchFamily="18" charset="0"/>
              </a:rPr>
              <a:t>sẻ </a:t>
            </a:r>
            <a:r>
              <a:rPr lang="en-US" sz="2200" b="1" dirty="0" err="1">
                <a:solidFill>
                  <a:srgbClr val="0000FF"/>
                </a:solidFill>
                <a:latin typeface="+mj-lt"/>
                <a:ea typeface="Times New Roman" panose="02020603050405020304" pitchFamily="18" charset="0"/>
              </a:rPr>
              <a:t>với</a:t>
            </a:r>
            <a:r>
              <a:rPr lang="en-US" sz="2200" b="1" dirty="0">
                <a:solidFill>
                  <a:srgbClr val="0000FF"/>
                </a:solidFill>
                <a:latin typeface="+mj-lt"/>
                <a:ea typeface="Times New Roman" panose="02020603050405020304" pitchFamily="18" charset="0"/>
              </a:rPr>
              <a:t> </a:t>
            </a:r>
            <a:r>
              <a:rPr lang="en-US" sz="2200" b="1" dirty="0" err="1">
                <a:solidFill>
                  <a:srgbClr val="0000FF"/>
                </a:solidFill>
                <a:latin typeface="+mj-lt"/>
                <a:ea typeface="Times New Roman" panose="02020603050405020304" pitchFamily="18" charset="0"/>
              </a:rPr>
              <a:t>các</a:t>
            </a:r>
            <a:r>
              <a:rPr lang="en-US" sz="2200" b="1" dirty="0">
                <a:solidFill>
                  <a:srgbClr val="0000FF"/>
                </a:solidFill>
                <a:latin typeface="+mj-lt"/>
                <a:ea typeface="Times New Roman" panose="02020603050405020304" pitchFamily="18" charset="0"/>
              </a:rPr>
              <a:t> </a:t>
            </a:r>
            <a:r>
              <a:rPr lang="en-US" sz="2200" b="1" dirty="0" err="1">
                <a:solidFill>
                  <a:srgbClr val="0000FF"/>
                </a:solidFill>
                <a:latin typeface="+mj-lt"/>
                <a:ea typeface="Times New Roman" panose="02020603050405020304" pitchFamily="18" charset="0"/>
              </a:rPr>
              <a:t>bạn</a:t>
            </a:r>
            <a:r>
              <a:rPr lang="en-US" sz="2200" b="1" dirty="0">
                <a:solidFill>
                  <a:srgbClr val="0000FF"/>
                </a:solidFill>
                <a:latin typeface="+mj-lt"/>
                <a:ea typeface="Times New Roman" panose="02020603050405020304" pitchFamily="18" charset="0"/>
              </a:rPr>
              <a:t> </a:t>
            </a:r>
            <a:endParaRPr lang="en-US" sz="2200" b="1" dirty="0">
              <a:solidFill>
                <a:srgbClr val="0000FF"/>
              </a:solidFill>
              <a:latin typeface="+mj-lt"/>
              <a:cs typeface="Arial" pitchFamily="34" charset="0"/>
            </a:endParaRPr>
          </a:p>
        </p:txBody>
      </p:sp>
      <p:cxnSp>
        <p:nvCxnSpPr>
          <p:cNvPr id="15" name="Straight Connector 14">
            <a:extLst>
              <a:ext uri="{FF2B5EF4-FFF2-40B4-BE49-F238E27FC236}">
                <a16:creationId xmlns:a16="http://schemas.microsoft.com/office/drawing/2014/main" xmlns=""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a16="http://schemas.microsoft.com/office/drawing/2014/main" xmlns=""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17" name="TextBox 16"/>
          <p:cNvSpPr txBox="1">
            <a:spLocks noChangeArrowheads="1"/>
          </p:cNvSpPr>
          <p:nvPr/>
        </p:nvSpPr>
        <p:spPr bwMode="auto">
          <a:xfrm flipH="1">
            <a:off x="1195042" y="880485"/>
            <a:ext cx="332144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400" dirty="0" smtClean="0">
                <a:latin typeface="#9Slide05 Brannboll Ny" panose="02000000000000000000" pitchFamily="2" charset="0"/>
                <a:ea typeface="Times New Roman" panose="02020603050405020304" pitchFamily="18" charset="0"/>
              </a:rPr>
              <a:t> </a:t>
            </a:r>
            <a:r>
              <a:rPr lang="en-US" sz="2400" dirty="0" err="1" smtClean="0">
                <a:latin typeface="Times New Roman" pitchFamily="18" charset="0"/>
                <a:ea typeface="Times New Roman" panose="02020603050405020304" pitchFamily="18" charset="0"/>
                <a:cs typeface="Times New Roman" pitchFamily="18" charset="0"/>
              </a:rPr>
              <a:t>Mình</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sẽ</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hướng</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dẫn</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bạn</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giải</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bài</a:t>
            </a:r>
            <a:r>
              <a:rPr lang="en-US" sz="2400" dirty="0" smtClean="0">
                <a:latin typeface="Times New Roman" pitchFamily="18" charset="0"/>
                <a:ea typeface="Times New Roman" panose="02020603050405020304" pitchFamily="18" charset="0"/>
                <a:cs typeface="Times New Roman" pitchFamily="18" charset="0"/>
              </a:rPr>
              <a:t> </a:t>
            </a:r>
            <a:r>
              <a:rPr lang="en-US" sz="2400" dirty="0" err="1" smtClean="0">
                <a:latin typeface="Times New Roman" pitchFamily="18" charset="0"/>
                <a:ea typeface="Times New Roman" panose="02020603050405020304" pitchFamily="18" charset="0"/>
                <a:cs typeface="Times New Roman" pitchFamily="18" charset="0"/>
              </a:rPr>
              <a:t>toán</a:t>
            </a:r>
            <a:endParaRPr lang="en-SG" altLang="en-US" sz="2400" dirty="0">
              <a:solidFill>
                <a:srgbClr val="000000"/>
              </a:solidFill>
              <a:latin typeface="Times New Roman" pitchFamily="18" charset="0"/>
              <a:ea typeface="#9Slide03 Arima Madurai Black"/>
              <a:cs typeface="Times New Roman" pitchFamily="18" charset="0"/>
            </a:endParaRPr>
          </a:p>
        </p:txBody>
      </p:sp>
      <p:cxnSp>
        <p:nvCxnSpPr>
          <p:cNvPr id="18" name="Straight Connector 17">
            <a:extLst>
              <a:ext uri="{FF2B5EF4-FFF2-40B4-BE49-F238E27FC236}">
                <a16:creationId xmlns:a16="http://schemas.microsoft.com/office/drawing/2014/main" xmlns=""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a16="http://schemas.microsoft.com/office/drawing/2014/main" xmlns=""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 name="TextBox 19"/>
          <p:cNvSpPr txBox="1">
            <a:spLocks noChangeArrowheads="1"/>
          </p:cNvSpPr>
          <p:nvPr/>
        </p:nvSpPr>
        <p:spPr bwMode="auto">
          <a:xfrm flipH="1">
            <a:off x="9864429" y="2286916"/>
            <a:ext cx="220741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200" dirty="0" smtClean="0">
                <a:solidFill>
                  <a:srgbClr val="000000"/>
                </a:solidFill>
                <a:latin typeface="Times New Roman" pitchFamily="18" charset="0"/>
                <a:ea typeface="#9Slide03 Arima Madurai Black"/>
                <a:cs typeface="Times New Roman" pitchFamily="18" charset="0"/>
              </a:rPr>
              <a:t>Con </a:t>
            </a:r>
            <a:r>
              <a:rPr lang="en-SG" altLang="en-US" sz="2200" dirty="0" err="1" smtClean="0">
                <a:solidFill>
                  <a:srgbClr val="000000"/>
                </a:solidFill>
                <a:latin typeface="Times New Roman" pitchFamily="18" charset="0"/>
                <a:ea typeface="#9Slide03 Arima Madurai Black"/>
                <a:cs typeface="Times New Roman" pitchFamily="18" charset="0"/>
              </a:rPr>
              <a:t>rất</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yêu</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ông</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bà</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bố</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mẹ</a:t>
            </a:r>
            <a:r>
              <a:rPr lang="en-SG" altLang="en-US" sz="2200" dirty="0" smtClean="0">
                <a:solidFill>
                  <a:srgbClr val="000000"/>
                </a:solidFill>
                <a:latin typeface="Times New Roman" pitchFamily="18" charset="0"/>
                <a:ea typeface="#9Slide03 Arima Madurai Black"/>
                <a:cs typeface="Times New Roman" pitchFamily="18" charset="0"/>
              </a:rPr>
              <a:t>.</a:t>
            </a:r>
            <a:endParaRPr lang="en-SG" altLang="en-US" sz="2200" dirty="0">
              <a:solidFill>
                <a:srgbClr val="000000"/>
              </a:solidFill>
              <a:latin typeface="Times New Roman" pitchFamily="18" charset="0"/>
              <a:ea typeface="#9Slide03 Arima Madurai Black"/>
              <a:cs typeface="Times New Roman" pitchFamily="18" charset="0"/>
            </a:endParaRPr>
          </a:p>
        </p:txBody>
      </p:sp>
      <p:cxnSp>
        <p:nvCxnSpPr>
          <p:cNvPr id="26" name="Straight Connector 25">
            <a:extLst>
              <a:ext uri="{FF2B5EF4-FFF2-40B4-BE49-F238E27FC236}">
                <a16:creationId xmlns:a16="http://schemas.microsoft.com/office/drawing/2014/main" xmlns=""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a16="http://schemas.microsoft.com/office/drawing/2014/main" xmlns=""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8" name="TextBox 27"/>
          <p:cNvSpPr txBox="1">
            <a:spLocks noChangeArrowheads="1"/>
          </p:cNvSpPr>
          <p:nvPr/>
        </p:nvSpPr>
        <p:spPr bwMode="auto">
          <a:xfrm flipH="1">
            <a:off x="9671407" y="4991462"/>
            <a:ext cx="2206229"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200" dirty="0" err="1" smtClean="0">
                <a:solidFill>
                  <a:srgbClr val="000000"/>
                </a:solidFill>
                <a:latin typeface="Times New Roman" pitchFamily="18" charset="0"/>
                <a:ea typeface="#9Slide03 Arima Madurai Black"/>
                <a:cs typeface="Times New Roman" pitchFamily="18" charset="0"/>
              </a:rPr>
              <a:t>Em</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biết</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ơn</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thầy</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cô</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bảo</a:t>
            </a:r>
            <a:r>
              <a:rPr lang="en-SG" altLang="en-US" sz="2200" dirty="0" smtClean="0">
                <a:solidFill>
                  <a:srgbClr val="000000"/>
                </a:solidFill>
                <a:latin typeface="Times New Roman" pitchFamily="18" charset="0"/>
                <a:ea typeface="#9Slide03 Arima Madurai Black"/>
                <a:cs typeface="Times New Roman" pitchFamily="18" charset="0"/>
              </a:rPr>
              <a:t> ban </a:t>
            </a:r>
            <a:r>
              <a:rPr lang="en-SG" altLang="en-US" sz="2200" dirty="0" err="1" smtClean="0">
                <a:solidFill>
                  <a:srgbClr val="000000"/>
                </a:solidFill>
                <a:latin typeface="Times New Roman" pitchFamily="18" charset="0"/>
                <a:ea typeface="#9Slide03 Arima Madurai Black"/>
                <a:cs typeface="Times New Roman" pitchFamily="18" charset="0"/>
              </a:rPr>
              <a:t>dìu</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dắt</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chúng</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em</a:t>
            </a:r>
            <a:endParaRPr lang="en-SG" altLang="en-US" sz="2200" dirty="0">
              <a:solidFill>
                <a:srgbClr val="000000"/>
              </a:solidFill>
              <a:latin typeface="Times New Roman" pitchFamily="18" charset="0"/>
              <a:ea typeface="#9Slide03 Arima Madurai Black"/>
              <a:cs typeface="Times New Roman" pitchFamily="18" charset="0"/>
            </a:endParaRPr>
          </a:p>
        </p:txBody>
      </p:sp>
      <p:cxnSp>
        <p:nvCxnSpPr>
          <p:cNvPr id="29" name="Straight Connector 28">
            <a:extLst>
              <a:ext uri="{FF2B5EF4-FFF2-40B4-BE49-F238E27FC236}">
                <a16:creationId xmlns:a16="http://schemas.microsoft.com/office/drawing/2014/main" xmlns=""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xmlns=""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1" name="TextBox 30"/>
          <p:cNvSpPr txBox="1">
            <a:spLocks noChangeArrowheads="1"/>
          </p:cNvSpPr>
          <p:nvPr/>
        </p:nvSpPr>
        <p:spPr bwMode="auto">
          <a:xfrm flipH="1">
            <a:off x="402449" y="5082919"/>
            <a:ext cx="20599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smtClean="0">
                <a:solidFill>
                  <a:srgbClr val="000000"/>
                </a:solidFill>
                <a:latin typeface="Times New Roman" pitchFamily="18" charset="0"/>
                <a:ea typeface="#9Slide03 Arima Madurai Black"/>
                <a:cs typeface="Times New Roman" pitchFamily="18" charset="0"/>
              </a:rPr>
              <a:t>Để</a:t>
            </a:r>
            <a:r>
              <a:rPr lang="en-SG" altLang="en-US" sz="2400" dirty="0" smtClean="0">
                <a:solidFill>
                  <a:srgbClr val="000000"/>
                </a:solidFill>
                <a:latin typeface="Times New Roman" pitchFamily="18" charset="0"/>
                <a:ea typeface="#9Slide03 Arima Madurai Black"/>
                <a:cs typeface="Times New Roman" pitchFamily="18" charset="0"/>
              </a:rPr>
              <a:t> </a:t>
            </a:r>
            <a:r>
              <a:rPr lang="en-SG" altLang="en-US" sz="2400" dirty="0" err="1" smtClean="0">
                <a:solidFill>
                  <a:srgbClr val="000000"/>
                </a:solidFill>
                <a:latin typeface="Times New Roman" pitchFamily="18" charset="0"/>
                <a:ea typeface="#9Slide03 Arima Madurai Black"/>
                <a:cs typeface="Times New Roman" pitchFamily="18" charset="0"/>
              </a:rPr>
              <a:t>mình</a:t>
            </a:r>
            <a:r>
              <a:rPr lang="en-SG" altLang="en-US" sz="2400" dirty="0" smtClean="0">
                <a:solidFill>
                  <a:srgbClr val="000000"/>
                </a:solidFill>
                <a:latin typeface="Times New Roman" pitchFamily="18" charset="0"/>
                <a:ea typeface="#9Slide03 Arima Madurai Black"/>
                <a:cs typeface="Times New Roman" pitchFamily="18" charset="0"/>
              </a:rPr>
              <a:t> </a:t>
            </a:r>
            <a:r>
              <a:rPr lang="en-SG" altLang="en-US" sz="2400" dirty="0" err="1" smtClean="0">
                <a:solidFill>
                  <a:srgbClr val="000000"/>
                </a:solidFill>
                <a:latin typeface="Times New Roman" pitchFamily="18" charset="0"/>
                <a:ea typeface="#9Slide03 Arima Madurai Black"/>
                <a:cs typeface="Times New Roman" pitchFamily="18" charset="0"/>
              </a:rPr>
              <a:t>trực</a:t>
            </a:r>
            <a:r>
              <a:rPr lang="en-SG" altLang="en-US" sz="2400" dirty="0" smtClean="0">
                <a:solidFill>
                  <a:srgbClr val="000000"/>
                </a:solidFill>
                <a:latin typeface="Times New Roman" pitchFamily="18" charset="0"/>
                <a:ea typeface="#9Slide03 Arima Madurai Black"/>
                <a:cs typeface="Times New Roman" pitchFamily="18" charset="0"/>
              </a:rPr>
              <a:t> </a:t>
            </a:r>
            <a:r>
              <a:rPr lang="en-SG" altLang="en-US" sz="2400" dirty="0" err="1" smtClean="0">
                <a:solidFill>
                  <a:srgbClr val="000000"/>
                </a:solidFill>
                <a:latin typeface="Times New Roman" pitchFamily="18" charset="0"/>
                <a:ea typeface="#9Slide03 Arima Madurai Black"/>
                <a:cs typeface="Times New Roman" pitchFamily="18" charset="0"/>
              </a:rPr>
              <a:t>nhật</a:t>
            </a:r>
            <a:r>
              <a:rPr lang="en-SG" altLang="en-US" sz="2400" dirty="0" smtClean="0">
                <a:solidFill>
                  <a:srgbClr val="000000"/>
                </a:solidFill>
                <a:latin typeface="Times New Roman" pitchFamily="18" charset="0"/>
                <a:ea typeface="#9Slide03 Arima Madurai Black"/>
                <a:cs typeface="Times New Roman" pitchFamily="18" charset="0"/>
              </a:rPr>
              <a:t> </a:t>
            </a:r>
            <a:r>
              <a:rPr lang="en-SG" altLang="en-US" sz="2400" dirty="0" err="1" smtClean="0">
                <a:solidFill>
                  <a:srgbClr val="000000"/>
                </a:solidFill>
                <a:latin typeface="Times New Roman" pitchFamily="18" charset="0"/>
                <a:ea typeface="#9Slide03 Arima Madurai Black"/>
                <a:cs typeface="Times New Roman" pitchFamily="18" charset="0"/>
              </a:rPr>
              <a:t>cùng</a:t>
            </a:r>
            <a:r>
              <a:rPr lang="en-SG" altLang="en-US" sz="2400" dirty="0" smtClean="0">
                <a:solidFill>
                  <a:srgbClr val="000000"/>
                </a:solidFill>
                <a:latin typeface="Times New Roman" pitchFamily="18" charset="0"/>
                <a:ea typeface="#9Slide03 Arima Madurai Black"/>
                <a:cs typeface="Times New Roman" pitchFamily="18" charset="0"/>
              </a:rPr>
              <a:t> </a:t>
            </a:r>
            <a:r>
              <a:rPr lang="en-SG" altLang="en-US" sz="2400" dirty="0" err="1" smtClean="0">
                <a:solidFill>
                  <a:srgbClr val="000000"/>
                </a:solidFill>
                <a:latin typeface="Times New Roman" pitchFamily="18" charset="0"/>
                <a:ea typeface="#9Slide03 Arima Madurai Black"/>
                <a:cs typeface="Times New Roman" pitchFamily="18" charset="0"/>
              </a:rPr>
              <a:t>bạn</a:t>
            </a:r>
            <a:r>
              <a:rPr lang="en-SG" altLang="en-US" sz="2400" dirty="0" smtClean="0">
                <a:solidFill>
                  <a:srgbClr val="000000"/>
                </a:solidFill>
                <a:latin typeface="Times New Roman" pitchFamily="18" charset="0"/>
                <a:ea typeface="#9Slide03 Arima Madurai Black"/>
                <a:cs typeface="Times New Roman" pitchFamily="18" charset="0"/>
              </a:rPr>
              <a:t> </a:t>
            </a:r>
            <a:r>
              <a:rPr lang="en-SG" altLang="en-US" sz="2400" dirty="0" err="1" smtClean="0">
                <a:solidFill>
                  <a:srgbClr val="000000"/>
                </a:solidFill>
                <a:latin typeface="Times New Roman" pitchFamily="18" charset="0"/>
                <a:ea typeface="#9Slide03 Arima Madurai Black"/>
                <a:cs typeface="Times New Roman" pitchFamily="18" charset="0"/>
              </a:rPr>
              <a:t>nhé</a:t>
            </a:r>
            <a:endParaRPr lang="en-SG" altLang="en-US" sz="2400" dirty="0">
              <a:solidFill>
                <a:srgbClr val="000000"/>
              </a:solidFill>
              <a:latin typeface="Times New Roman" pitchFamily="18" charset="0"/>
              <a:ea typeface="#9Slide03 Arima Madurai Black"/>
              <a:cs typeface="Times New Roman" pitchFamily="18" charset="0"/>
            </a:endParaRPr>
          </a:p>
        </p:txBody>
      </p:sp>
      <p:cxnSp>
        <p:nvCxnSpPr>
          <p:cNvPr id="32" name="Straight Connector 31">
            <a:extLst>
              <a:ext uri="{FF2B5EF4-FFF2-40B4-BE49-F238E27FC236}">
                <a16:creationId xmlns:a16="http://schemas.microsoft.com/office/drawing/2014/main" xmlns=""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a16="http://schemas.microsoft.com/office/drawing/2014/main" xmlns=""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4" name="TextBox 33"/>
          <p:cNvSpPr txBox="1">
            <a:spLocks noChangeArrowheads="1"/>
          </p:cNvSpPr>
          <p:nvPr/>
        </p:nvSpPr>
        <p:spPr bwMode="auto">
          <a:xfrm flipH="1">
            <a:off x="402448" y="2791293"/>
            <a:ext cx="170899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200" dirty="0" err="1" smtClean="0">
                <a:solidFill>
                  <a:srgbClr val="000000"/>
                </a:solidFill>
                <a:latin typeface="Times New Roman" pitchFamily="18" charset="0"/>
                <a:ea typeface="#9Slide03 Arima Madurai Black"/>
                <a:cs typeface="Times New Roman" pitchFamily="18" charset="0"/>
              </a:rPr>
              <a:t>Bố</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có</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mệt</a:t>
            </a:r>
            <a:r>
              <a:rPr lang="en-SG" altLang="en-US" sz="2200" dirty="0" smtClean="0">
                <a:solidFill>
                  <a:srgbClr val="000000"/>
                </a:solidFill>
                <a:latin typeface="Times New Roman" pitchFamily="18" charset="0"/>
                <a:ea typeface="#9Slide03 Arima Madurai Black"/>
                <a:cs typeface="Times New Roman" pitchFamily="18" charset="0"/>
              </a:rPr>
              <a:t> </a:t>
            </a:r>
            <a:r>
              <a:rPr lang="en-SG" altLang="en-US" sz="2200" dirty="0" err="1" smtClean="0">
                <a:solidFill>
                  <a:srgbClr val="000000"/>
                </a:solidFill>
                <a:latin typeface="Times New Roman" pitchFamily="18" charset="0"/>
                <a:ea typeface="#9Slide03 Arima Madurai Black"/>
                <a:cs typeface="Times New Roman" pitchFamily="18" charset="0"/>
              </a:rPr>
              <a:t>không</a:t>
            </a:r>
            <a:r>
              <a:rPr lang="en-SG" altLang="en-US" sz="2200" dirty="0" smtClean="0">
                <a:solidFill>
                  <a:srgbClr val="000000"/>
                </a:solidFill>
                <a:latin typeface="Times New Roman" pitchFamily="18" charset="0"/>
                <a:ea typeface="#9Slide03 Arima Madurai Black"/>
                <a:cs typeface="Times New Roman" pitchFamily="18" charset="0"/>
              </a:rPr>
              <a:t> ạ?</a:t>
            </a:r>
            <a:endParaRPr lang="en-SG" altLang="en-US" sz="2200" dirty="0">
              <a:solidFill>
                <a:srgbClr val="000000"/>
              </a:solidFill>
              <a:latin typeface="Times New Roman" pitchFamily="18" charset="0"/>
              <a:ea typeface="#9Slide03 Arima Madurai Black"/>
              <a:cs typeface="Times New Roman" pitchFamily="18" charset="0"/>
            </a:endParaRPr>
          </a:p>
        </p:txBody>
      </p:sp>
      <p:sp>
        <p:nvSpPr>
          <p:cNvPr id="2" name="TextBox 1"/>
          <p:cNvSpPr txBox="1"/>
          <p:nvPr/>
        </p:nvSpPr>
        <p:spPr>
          <a:xfrm>
            <a:off x="4961580" y="3213263"/>
            <a:ext cx="1967857" cy="1384995"/>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 Yêu     thương </a:t>
            </a:r>
          </a:p>
          <a:p>
            <a:pPr algn="just"/>
            <a:r>
              <a:rPr lang="en-US" sz="2800" b="1" smtClean="0">
                <a:solidFill>
                  <a:srgbClr val="FF0000"/>
                </a:solidFill>
                <a:latin typeface="Times New Roman" pitchFamily="18" charset="0"/>
                <a:cs typeface="Times New Roman" pitchFamily="18" charset="0"/>
              </a:rPr>
              <a:t>con </a:t>
            </a:r>
            <a:r>
              <a:rPr lang="en-US" sz="2800" b="1" dirty="0" err="1" smtClean="0">
                <a:solidFill>
                  <a:srgbClr val="FF0000"/>
                </a:solidFill>
                <a:latin typeface="Times New Roman" pitchFamily="18" charset="0"/>
                <a:cs typeface="Times New Roman" pitchFamily="18" charset="0"/>
              </a:rPr>
              <a:t>người</a:t>
            </a:r>
            <a:endParaRPr lang="en-US" sz="2800" b="1" dirty="0">
              <a:solidFill>
                <a:srgbClr val="FF0000"/>
              </a:solidFill>
              <a:latin typeface="Times New Roman" pitchFamily="18" charset="0"/>
              <a:cs typeface="Times New Roman" pitchFamily="18" charset="0"/>
            </a:endParaRPr>
          </a:p>
        </p:txBody>
      </p:sp>
      <p:sp>
        <p:nvSpPr>
          <p:cNvPr id="3" name="TextBox 2"/>
          <p:cNvSpPr txBox="1"/>
          <p:nvPr/>
        </p:nvSpPr>
        <p:spPr>
          <a:xfrm>
            <a:off x="2717276" y="2373568"/>
            <a:ext cx="2439920" cy="1446550"/>
          </a:xfrm>
          <a:prstGeom prst="rect">
            <a:avLst/>
          </a:prstGeom>
          <a:noFill/>
        </p:spPr>
        <p:txBody>
          <a:bodyPr wrap="square" rtlCol="0">
            <a:spAutoFit/>
          </a:bodyPr>
          <a:lstStyle/>
          <a:p>
            <a:r>
              <a:rPr lang="vi-VN" sz="2200" b="1" dirty="0">
                <a:solidFill>
                  <a:srgbClr val="0000FF"/>
                </a:solidFill>
                <a:latin typeface="+mj-lt"/>
                <a:ea typeface="Times New Roman" panose="02020603050405020304" pitchFamily="18" charset="0"/>
              </a:rPr>
              <a:t>Quan tâm, </a:t>
            </a:r>
            <a:endParaRPr lang="en-US" sz="2200" b="1" dirty="0" smtClean="0">
              <a:solidFill>
                <a:srgbClr val="0000FF"/>
              </a:solidFill>
              <a:latin typeface="+mj-lt"/>
              <a:ea typeface="Times New Roman" panose="02020603050405020304" pitchFamily="18" charset="0"/>
            </a:endParaRPr>
          </a:p>
          <a:p>
            <a:r>
              <a:rPr lang="vi-VN" sz="2200" b="1" dirty="0" smtClean="0">
                <a:solidFill>
                  <a:srgbClr val="0000FF"/>
                </a:solidFill>
                <a:latin typeface="+mj-lt"/>
                <a:ea typeface="Times New Roman" panose="02020603050405020304" pitchFamily="18" charset="0"/>
              </a:rPr>
              <a:t>chăm </a:t>
            </a:r>
            <a:r>
              <a:rPr lang="vi-VN" sz="2200" b="1" dirty="0">
                <a:solidFill>
                  <a:srgbClr val="0000FF"/>
                </a:solidFill>
                <a:latin typeface="+mj-lt"/>
                <a:ea typeface="Times New Roman" panose="02020603050405020304" pitchFamily="18" charset="0"/>
              </a:rPr>
              <a:t>sóc </a:t>
            </a:r>
            <a:r>
              <a:rPr lang="vi-VN" sz="2200" b="1" dirty="0" smtClean="0">
                <a:solidFill>
                  <a:srgbClr val="0000FF"/>
                </a:solidFill>
                <a:latin typeface="+mj-lt"/>
                <a:ea typeface="Times New Roman" panose="02020603050405020304" pitchFamily="18" charset="0"/>
              </a:rPr>
              <a:t>các </a:t>
            </a:r>
            <a:r>
              <a:rPr lang="vi-VN" sz="2200" b="1" dirty="0">
                <a:solidFill>
                  <a:srgbClr val="0000FF"/>
                </a:solidFill>
                <a:latin typeface="+mj-lt"/>
                <a:ea typeface="Times New Roman" panose="02020603050405020304" pitchFamily="18" charset="0"/>
              </a:rPr>
              <a:t>thành viên </a:t>
            </a:r>
            <a:endParaRPr lang="en-US" sz="2200" b="1" dirty="0" smtClean="0">
              <a:solidFill>
                <a:srgbClr val="0000FF"/>
              </a:solidFill>
              <a:latin typeface="+mj-lt"/>
              <a:ea typeface="Times New Roman" panose="02020603050405020304" pitchFamily="18" charset="0"/>
            </a:endParaRPr>
          </a:p>
          <a:p>
            <a:r>
              <a:rPr lang="vi-VN" sz="2200" b="1" dirty="0" smtClean="0">
                <a:solidFill>
                  <a:srgbClr val="0000FF"/>
                </a:solidFill>
                <a:latin typeface="+mj-lt"/>
                <a:ea typeface="Times New Roman" panose="02020603050405020304" pitchFamily="18" charset="0"/>
              </a:rPr>
              <a:t>trong </a:t>
            </a:r>
            <a:r>
              <a:rPr lang="vi-VN" sz="2200" b="1" dirty="0">
                <a:solidFill>
                  <a:srgbClr val="0000FF"/>
                </a:solidFill>
                <a:latin typeface="+mj-lt"/>
                <a:ea typeface="Times New Roman" panose="02020603050405020304" pitchFamily="18" charset="0"/>
              </a:rPr>
              <a:t>gia đình </a:t>
            </a:r>
            <a:endParaRPr lang="en-US" sz="2200" b="1" dirty="0">
              <a:solidFill>
                <a:srgbClr val="0000FF"/>
              </a:solidFill>
              <a:latin typeface="+mj-lt"/>
              <a:cs typeface="Arial" pitchFamily="34" charset="0"/>
            </a:endParaRPr>
          </a:p>
        </p:txBody>
      </p:sp>
      <p:sp>
        <p:nvSpPr>
          <p:cNvPr id="5" name="TextBox 4"/>
          <p:cNvSpPr txBox="1"/>
          <p:nvPr/>
        </p:nvSpPr>
        <p:spPr>
          <a:xfrm>
            <a:off x="7519369" y="2826808"/>
            <a:ext cx="1678052" cy="769441"/>
          </a:xfrm>
          <a:prstGeom prst="rect">
            <a:avLst/>
          </a:prstGeom>
          <a:noFill/>
        </p:spPr>
        <p:txBody>
          <a:bodyPr wrap="square" rtlCol="0">
            <a:spAutoFit/>
          </a:bodyPr>
          <a:lstStyle/>
          <a:p>
            <a:pPr algn="ct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Biết</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ơn</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bố</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mẹ</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ông</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bà</a:t>
            </a:r>
            <a:endParaRPr lang="en-US" sz="2200" b="1" dirty="0">
              <a:solidFill>
                <a:srgbClr val="0000FF"/>
              </a:solidFill>
              <a:latin typeface="Times New Roman" pitchFamily="18" charset="0"/>
              <a:cs typeface="Times New Roman" pitchFamily="18" charset="0"/>
            </a:endParaRPr>
          </a:p>
        </p:txBody>
      </p:sp>
      <p:sp>
        <p:nvSpPr>
          <p:cNvPr id="6" name="TextBox 5"/>
          <p:cNvSpPr txBox="1"/>
          <p:nvPr/>
        </p:nvSpPr>
        <p:spPr>
          <a:xfrm>
            <a:off x="3484030" y="4847699"/>
            <a:ext cx="2094020" cy="769441"/>
          </a:xfrm>
          <a:prstGeom prst="rect">
            <a:avLst/>
          </a:prstGeom>
          <a:noFill/>
        </p:spPr>
        <p:txBody>
          <a:bodyPr wrap="square" rtlCol="0">
            <a:spAutoFit/>
          </a:bodyPr>
          <a:lstStyle/>
          <a:p>
            <a:pPr algn="ctr"/>
            <a:r>
              <a:rPr lang="en-US" sz="2200" b="1" dirty="0" smtClean="0">
                <a:solidFill>
                  <a:srgbClr val="0000FF"/>
                </a:solidFill>
                <a:latin typeface="Times New Roman" pitchFamily="18" charset="0"/>
                <a:ea typeface="Times New Roman" panose="02020603050405020304" pitchFamily="18" charset="0"/>
                <a:cs typeface="Times New Roman" pitchFamily="18" charset="0"/>
              </a:rPr>
              <a:t>H</a:t>
            </a:r>
            <a:r>
              <a:rPr lang="vi-VN" sz="2200" b="1" dirty="0" smtClean="0">
                <a:solidFill>
                  <a:srgbClr val="0000FF"/>
                </a:solidFill>
                <a:latin typeface="Times New Roman" pitchFamily="18" charset="0"/>
                <a:ea typeface="Times New Roman" panose="02020603050405020304" pitchFamily="18" charset="0"/>
                <a:cs typeface="Times New Roman" pitchFamily="18" charset="0"/>
              </a:rPr>
              <a:t>ỗ </a:t>
            </a:r>
            <a:r>
              <a:rPr lang="vi-VN" sz="2200" b="1" dirty="0">
                <a:solidFill>
                  <a:srgbClr val="0000FF"/>
                </a:solidFill>
                <a:latin typeface="Times New Roman" pitchFamily="18" charset="0"/>
                <a:ea typeface="Times New Roman" panose="02020603050405020304" pitchFamily="18" charset="0"/>
                <a:cs typeface="Times New Roman" pitchFamily="18" charset="0"/>
              </a:rPr>
              <a:t>trợ, giúp đỡ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các</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bạn</a:t>
            </a:r>
            <a:endParaRPr lang="en-US" sz="2200" b="1" dirty="0">
              <a:solidFill>
                <a:srgbClr val="0000FF"/>
              </a:solidFill>
              <a:latin typeface="Times New Roman" pitchFamily="18" charset="0"/>
              <a:cs typeface="Times New Roman" pitchFamily="18" charset="0"/>
            </a:endParaRPr>
          </a:p>
        </p:txBody>
      </p:sp>
      <p:sp>
        <p:nvSpPr>
          <p:cNvPr id="7" name="TextBox 6"/>
          <p:cNvSpPr txBox="1"/>
          <p:nvPr/>
        </p:nvSpPr>
        <p:spPr>
          <a:xfrm>
            <a:off x="6165817" y="5159863"/>
            <a:ext cx="2300669" cy="430887"/>
          </a:xfrm>
          <a:prstGeom prst="rect">
            <a:avLst/>
          </a:prstGeom>
          <a:noFill/>
        </p:spPr>
        <p:txBody>
          <a:bodyPr wrap="square" rtlCol="0">
            <a:spAutoFit/>
          </a:bodyPr>
          <a:lstStyle/>
          <a:p>
            <a:pPr algn="ct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Biết</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ơn</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thầy</a:t>
            </a:r>
            <a:r>
              <a:rPr lang="en-US" sz="2200" b="1" dirty="0" smtClean="0">
                <a:solidFill>
                  <a:srgbClr val="0000FF"/>
                </a:solidFill>
                <a:latin typeface="Times New Roman" pitchFamily="18" charset="0"/>
                <a:ea typeface="Times New Roman" panose="02020603050405020304" pitchFamily="18" charset="0"/>
                <a:cs typeface="Times New Roman" pitchFamily="18" charset="0"/>
              </a:rPr>
              <a:t> </a:t>
            </a:r>
            <a:r>
              <a:rPr lang="en-US" sz="2200" b="1" dirty="0" err="1" smtClean="0">
                <a:solidFill>
                  <a:srgbClr val="0000FF"/>
                </a:solidFill>
                <a:latin typeface="Times New Roman" pitchFamily="18" charset="0"/>
                <a:ea typeface="Times New Roman" panose="02020603050405020304" pitchFamily="18" charset="0"/>
                <a:cs typeface="Times New Roman" pitchFamily="18" charset="0"/>
              </a:rPr>
              <a:t>cô</a:t>
            </a:r>
            <a:endParaRPr lang="en-US" sz="2200" b="1" dirty="0">
              <a:solidFill>
                <a:srgbClr val="0000FF"/>
              </a:solidFill>
              <a:latin typeface="Times New Roman" pitchFamily="18" charset="0"/>
              <a:cs typeface="Times New Roman" pitchFamily="18" charset="0"/>
            </a:endParaRPr>
          </a:p>
        </p:txBody>
      </p:sp>
      <p:sp>
        <p:nvSpPr>
          <p:cNvPr id="25" name="Rectangle 24"/>
          <p:cNvSpPr>
            <a:spLocks noChangeArrowheads="1"/>
          </p:cNvSpPr>
          <p:nvPr/>
        </p:nvSpPr>
        <p:spPr bwMode="auto">
          <a:xfrm>
            <a:off x="-18934" y="20350"/>
            <a:ext cx="110526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smtClean="0">
                <a:solidFill>
                  <a:srgbClr val="FF0000"/>
                </a:solidFill>
                <a:latin typeface="Times New Roman" pitchFamily="18" charset="0"/>
                <a:ea typeface="Helvetica Neue"/>
                <a:cs typeface="Times New Roman" pitchFamily="18" charset="0"/>
              </a:rPr>
              <a:t>LỜI </a:t>
            </a:r>
            <a:r>
              <a:rPr lang="en-US" altLang="en-US" sz="5400" b="1" smtClean="0">
                <a:solidFill>
                  <a:srgbClr val="FF0000"/>
                </a:solidFill>
                <a:latin typeface="Times New Roman" pitchFamily="18" charset="0"/>
                <a:ea typeface="Helvetica Neue"/>
                <a:cs typeface="Times New Roman" pitchFamily="18" charset="0"/>
              </a:rPr>
              <a:t>YÊU </a:t>
            </a:r>
            <a:r>
              <a:rPr lang="en-US" altLang="en-US" sz="5400" b="1" smtClean="0">
                <a:solidFill>
                  <a:srgbClr val="FF0000"/>
                </a:solidFill>
                <a:latin typeface="Times New Roman" pitchFamily="18" charset="0"/>
                <a:ea typeface="Helvetica Neue"/>
                <a:cs typeface="Times New Roman" pitchFamily="18" charset="0"/>
              </a:rPr>
              <a:t>THƯƠNG </a:t>
            </a:r>
            <a:r>
              <a:rPr lang="en-US" altLang="en-US" sz="5400" b="1" dirty="0" smtClean="0">
                <a:solidFill>
                  <a:srgbClr val="FF0000"/>
                </a:solidFill>
                <a:latin typeface="Times New Roman" pitchFamily="18" charset="0"/>
                <a:ea typeface="Helvetica Neue"/>
                <a:cs typeface="Times New Roman" pitchFamily="18" charset="0"/>
              </a:rPr>
              <a:t>DÀNH TẶNG</a:t>
            </a:r>
            <a:endParaRPr lang="en-SG" altLang="en-US" sz="5400" b="1" dirty="0">
              <a:solidFill>
                <a:srgbClr val="0000FF"/>
              </a:solidFill>
              <a:latin typeface="Times New Roman" pitchFamily="18" charset="0"/>
              <a:cs typeface="Times New Roman" pitchFamily="18" charset="0"/>
            </a:endParaRPr>
          </a:p>
        </p:txBody>
      </p:sp>
      <p:pic>
        <p:nvPicPr>
          <p:cNvPr id="35" name="Shape 1"/>
          <p:cNvPicPr/>
          <p:nvPr/>
        </p:nvPicPr>
        <p:blipFill>
          <a:blip r:embed="rId3"/>
          <a:stretch/>
        </p:blipFill>
        <p:spPr>
          <a:xfrm>
            <a:off x="10591800" y="0"/>
            <a:ext cx="1600200" cy="1048385"/>
          </a:xfrm>
          <a:prstGeom prst="rect">
            <a:avLst/>
          </a:prstGeom>
          <a:noFill/>
          <a:ln>
            <a:noFill/>
          </a:ln>
        </p:spPr>
      </p:pic>
      <p:pic>
        <p:nvPicPr>
          <p:cNvPr id="36"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xmlns=""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cstate="print">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pic>
        <p:nvPicPr>
          <p:cNvPr id="12"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3">
            <a:alphaModFix/>
          </a:blip>
          <a:srcRect l="15285" t="10430" r="46645" b="11190"/>
          <a:stretch/>
        </p:blipFill>
        <p:spPr>
          <a:xfrm>
            <a:off x="-1130487" y="-317086"/>
            <a:ext cx="13322487" cy="7552607"/>
          </a:xfrm>
          <a:prstGeom prst="rect">
            <a:avLst/>
          </a:prstGeom>
          <a:noFill/>
          <a:ln>
            <a:noFill/>
          </a:ln>
        </p:spPr>
      </p:pic>
      <p:sp>
        <p:nvSpPr>
          <p:cNvPr id="6" name="Rectangle 5"/>
          <p:cNvSpPr/>
          <p:nvPr/>
        </p:nvSpPr>
        <p:spPr>
          <a:xfrm>
            <a:off x="1142999" y="4400551"/>
            <a:ext cx="9744075" cy="2174464"/>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a:t>
            </a: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CHƠI: </a:t>
            </a:r>
            <a:endParaRPr lang="en-US" altLang="en-US" sz="4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base">
              <a:lnSpc>
                <a:spcPct val="150000"/>
              </a:lnSpc>
              <a:spcBef>
                <a:spcPct val="0"/>
              </a:spcBef>
              <a:spcAft>
                <a:spcPct val="0"/>
              </a:spcAft>
              <a:buFontTx/>
              <a:buNone/>
            </a:pPr>
            <a:r>
              <a:rPr lang="en-US" altLang="en-US" sz="4000" b="1" dirty="0" smtClean="0">
                <a:solidFill>
                  <a:srgbClr val="FF0000"/>
                </a:solidFill>
                <a:latin typeface="Times"/>
                <a:ea typeface="微软雅黑" panose="020B0503020204020204" pitchFamily="34" charset="-122"/>
                <a:cs typeface="Times New Roman" panose="02020603050405020304" pitchFamily="18" charset="0"/>
              </a:rPr>
              <a:t>THẨM THẤU ÂM NHẠC</a:t>
            </a:r>
            <a:endParaRPr lang="it-IT" altLang="en-US" sz="4000" b="1" dirty="0">
              <a:solidFill>
                <a:srgbClr val="FF0000"/>
              </a:solidFill>
              <a:latin typeface="Times"/>
              <a:ea typeface="微软雅黑" panose="020B0503020204020204" pitchFamily="34" charset="-122"/>
              <a:cs typeface="Times New Roman" panose="02020603050405020304" pitchFamily="18" charset="0"/>
            </a:endParaRPr>
          </a:p>
        </p:txBody>
      </p:sp>
      <p:pic>
        <p:nvPicPr>
          <p:cNvPr id="7" name="Shape 51"/>
          <p:cNvPicPr/>
          <p:nvPr/>
        </p:nvPicPr>
        <p:blipFill>
          <a:blip r:embed="rId4"/>
          <a:stretch/>
        </p:blipFill>
        <p:spPr>
          <a:xfrm>
            <a:off x="2832788" y="1849434"/>
            <a:ext cx="4037139" cy="2515910"/>
          </a:xfrm>
          <a:prstGeom prst="rect">
            <a:avLst/>
          </a:prstGeom>
        </p:spPr>
      </p:pic>
      <p:sp>
        <p:nvSpPr>
          <p:cNvPr id="3" name="Rectangle 2"/>
          <p:cNvSpPr/>
          <p:nvPr/>
        </p:nvSpPr>
        <p:spPr>
          <a:xfrm>
            <a:off x="1257300" y="4471330"/>
            <a:ext cx="9515475" cy="2086853"/>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800" dirty="0" err="1" smtClean="0">
                <a:solidFill>
                  <a:srgbClr val="1D02DA"/>
                </a:solidFill>
                <a:latin typeface="Times"/>
                <a:ea typeface="Arial" panose="020B0604020202020204" pitchFamily="34" charset="0"/>
                <a:cs typeface="Times" panose="02020603050405020304" pitchFamily="18" charset="0"/>
              </a:rPr>
              <a:t>Nghe</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bài</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hát</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Thương</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người</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như</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thể</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thương</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thân</a:t>
            </a:r>
            <a:r>
              <a:rPr lang="en-US" sz="2800" dirty="0" smtClean="0">
                <a:solidFill>
                  <a:srgbClr val="1D02DA"/>
                </a:solidFill>
                <a:latin typeface="Times"/>
                <a:ea typeface="Arial" panose="020B0604020202020204" pitchFamily="34" charset="0"/>
                <a:cs typeface="Times" panose="02020603050405020304" pitchFamily="18" charset="0"/>
              </a:rPr>
              <a:t>” ( </a:t>
            </a:r>
            <a:r>
              <a:rPr lang="en-US" sz="2800" dirty="0" err="1" smtClean="0">
                <a:solidFill>
                  <a:srgbClr val="1D02DA"/>
                </a:solidFill>
                <a:latin typeface="Times"/>
                <a:ea typeface="Arial" panose="020B0604020202020204" pitchFamily="34" charset="0"/>
                <a:cs typeface="Times" panose="02020603050405020304" pitchFamily="18" charset="0"/>
              </a:rPr>
              <a:t>Nhạc</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và</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lời</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Phạm</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Đăng</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Khương</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và</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trả</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lời</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câu</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hỏi</a:t>
            </a:r>
            <a:r>
              <a:rPr lang="en-US" sz="2800" dirty="0" smtClean="0">
                <a:solidFill>
                  <a:srgbClr val="1D02DA"/>
                </a:solidFill>
                <a:latin typeface="Times"/>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800" dirty="0" smtClean="0">
                <a:solidFill>
                  <a:srgbClr val="1D02DA"/>
                </a:solidFill>
                <a:latin typeface="Times"/>
                <a:ea typeface="Arial" panose="020B0604020202020204" pitchFamily="34" charset="0"/>
                <a:cs typeface="Times" panose="02020603050405020304" pitchFamily="18" charset="0"/>
              </a:rPr>
              <a:t>1. </a:t>
            </a:r>
            <a:r>
              <a:rPr lang="en-US" sz="2800" dirty="0" err="1" smtClean="0">
                <a:solidFill>
                  <a:srgbClr val="1D02DA"/>
                </a:solidFill>
                <a:latin typeface="Times"/>
                <a:ea typeface="Arial" panose="020B0604020202020204" pitchFamily="34" charset="0"/>
                <a:cs typeface="Times" panose="02020603050405020304" pitchFamily="18" charset="0"/>
              </a:rPr>
              <a:t>Nội</a:t>
            </a:r>
            <a:r>
              <a:rPr lang="en-US" sz="2800" dirty="0" smtClean="0">
                <a:solidFill>
                  <a:srgbClr val="1D02DA"/>
                </a:solidFill>
                <a:latin typeface="Times"/>
                <a:ea typeface="Arial" panose="020B0604020202020204" pitchFamily="34" charset="0"/>
                <a:cs typeface="Times" panose="02020603050405020304" pitchFamily="18" charset="0"/>
              </a:rPr>
              <a:t> dung </a:t>
            </a:r>
            <a:r>
              <a:rPr lang="en-US" sz="2800" dirty="0" err="1" smtClean="0">
                <a:solidFill>
                  <a:srgbClr val="1D02DA"/>
                </a:solidFill>
                <a:latin typeface="Times"/>
                <a:ea typeface="Arial" panose="020B0604020202020204" pitchFamily="34" charset="0"/>
                <a:cs typeface="Times" panose="02020603050405020304" pitchFamily="18" charset="0"/>
              </a:rPr>
              <a:t>bài</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hát</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thể</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hiện</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err="1" smtClean="0">
                <a:solidFill>
                  <a:srgbClr val="1D02DA"/>
                </a:solidFill>
                <a:latin typeface="Times"/>
                <a:ea typeface="Arial" panose="020B0604020202020204" pitchFamily="34" charset="0"/>
                <a:cs typeface="Times" panose="02020603050405020304" pitchFamily="18" charset="0"/>
              </a:rPr>
              <a:t>điều</a:t>
            </a:r>
            <a:r>
              <a:rPr lang="en-US" sz="2800" smtClean="0">
                <a:solidFill>
                  <a:srgbClr val="1D02DA"/>
                </a:solidFill>
                <a:latin typeface="Times"/>
                <a:ea typeface="Arial" panose="020B0604020202020204" pitchFamily="34" charset="0"/>
                <a:cs typeface="Times" panose="02020603050405020304" pitchFamily="18" charset="0"/>
              </a:rPr>
              <a:t> gì</a:t>
            </a:r>
            <a:r>
              <a:rPr lang="en-US" sz="2800" dirty="0" smtClean="0">
                <a:solidFill>
                  <a:srgbClr val="1D02DA"/>
                </a:solidFill>
                <a:latin typeface="Times"/>
                <a:ea typeface="Arial" panose="020B0604020202020204" pitchFamily="34" charset="0"/>
                <a:cs typeface="Times" panose="02020603050405020304" pitchFamily="18" charset="0"/>
              </a:rPr>
              <a:t>?</a:t>
            </a:r>
            <a:endParaRPr lang="en-US" sz="2800" dirty="0">
              <a:latin typeface="Times"/>
              <a:ea typeface="Arial" panose="020B0604020202020204" pitchFamily="34" charset="0"/>
              <a:cs typeface="Times" panose="02020603050405020304"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smtClean="0">
                <a:solidFill>
                  <a:srgbClr val="1D02DA"/>
                </a:solidFill>
                <a:latin typeface="Times"/>
                <a:ea typeface="Arial" panose="020B0604020202020204" pitchFamily="34" charset="0"/>
                <a:cs typeface="Times" panose="02020603050405020304" pitchFamily="18" charset="0"/>
              </a:rPr>
              <a:t>2. </a:t>
            </a:r>
            <a:r>
              <a:rPr lang="en-US" sz="2800" dirty="0" err="1" smtClean="0">
                <a:solidFill>
                  <a:srgbClr val="1D02DA"/>
                </a:solidFill>
                <a:latin typeface="Times"/>
                <a:ea typeface="Arial" panose="020B0604020202020204" pitchFamily="34" charset="0"/>
                <a:cs typeface="Times" panose="02020603050405020304" pitchFamily="18" charset="0"/>
              </a:rPr>
              <a:t>Những</a:t>
            </a:r>
            <a:r>
              <a:rPr lang="en-US" sz="2800" dirty="0" smtClean="0">
                <a:solidFill>
                  <a:srgbClr val="1D02DA"/>
                </a:solidFill>
                <a:latin typeface="Times"/>
                <a:ea typeface="Arial" panose="020B0604020202020204" pitchFamily="34" charset="0"/>
                <a:cs typeface="Times" panose="02020603050405020304" pitchFamily="18" charset="0"/>
              </a:rPr>
              <a:t> ca </a:t>
            </a:r>
            <a:r>
              <a:rPr lang="en-US" sz="2800" dirty="0" err="1" smtClean="0">
                <a:solidFill>
                  <a:srgbClr val="1D02DA"/>
                </a:solidFill>
                <a:latin typeface="Times"/>
                <a:ea typeface="Arial" panose="020B0604020202020204" pitchFamily="34" charset="0"/>
                <a:cs typeface="Times" panose="02020603050405020304" pitchFamily="18" charset="0"/>
              </a:rPr>
              <a:t>từ</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nào</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trong</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bài</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hát</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thể</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dirty="0" err="1" smtClean="0">
                <a:solidFill>
                  <a:srgbClr val="1D02DA"/>
                </a:solidFill>
                <a:latin typeface="Times"/>
                <a:ea typeface="Arial" panose="020B0604020202020204" pitchFamily="34" charset="0"/>
                <a:cs typeface="Times" panose="02020603050405020304" pitchFamily="18" charset="0"/>
              </a:rPr>
              <a:t>hiện</a:t>
            </a:r>
            <a:r>
              <a:rPr lang="en-US" sz="2800" dirty="0" smtClean="0">
                <a:solidFill>
                  <a:srgbClr val="1D02DA"/>
                </a:solidFill>
                <a:latin typeface="Times"/>
                <a:ea typeface="Arial" panose="020B0604020202020204" pitchFamily="34" charset="0"/>
                <a:cs typeface="Times" panose="02020603050405020304" pitchFamily="18" charset="0"/>
              </a:rPr>
              <a:t> </a:t>
            </a:r>
            <a:r>
              <a:rPr lang="en-US" sz="2800" err="1" smtClean="0">
                <a:solidFill>
                  <a:srgbClr val="1D02DA"/>
                </a:solidFill>
                <a:latin typeface="Times"/>
                <a:ea typeface="Arial" panose="020B0604020202020204" pitchFamily="34" charset="0"/>
                <a:cs typeface="Times" panose="02020603050405020304" pitchFamily="18" charset="0"/>
              </a:rPr>
              <a:t>nội</a:t>
            </a:r>
            <a:r>
              <a:rPr lang="en-US" sz="2800" smtClean="0">
                <a:solidFill>
                  <a:srgbClr val="1D02DA"/>
                </a:solidFill>
                <a:latin typeface="Times"/>
                <a:ea typeface="Arial" panose="020B0604020202020204" pitchFamily="34" charset="0"/>
                <a:cs typeface="Times" panose="02020603050405020304" pitchFamily="18" charset="0"/>
              </a:rPr>
              <a:t> dung đó</a:t>
            </a:r>
            <a:r>
              <a:rPr lang="en-US" sz="2800" dirty="0" smtClean="0">
                <a:solidFill>
                  <a:srgbClr val="1D02DA"/>
                </a:solidFill>
                <a:latin typeface="+mj-lt"/>
                <a:ea typeface="Arial" panose="020B0604020202020204" pitchFamily="34" charset="0"/>
                <a:cs typeface="Times" panose="02020603050405020304" pitchFamily="18" charset="0"/>
              </a:rPr>
              <a:t>?</a:t>
            </a:r>
            <a:endParaRPr lang="en-US" sz="2800" dirty="0">
              <a:latin typeface="Times"/>
              <a:ea typeface="Arial" panose="020B0604020202020204" pitchFamily="34" charset="0"/>
              <a:cs typeface="Times" panose="02020603050405020304" pitchFamily="18" charset="0"/>
            </a:endParaRPr>
          </a:p>
        </p:txBody>
      </p:sp>
      <p:pic>
        <p:nvPicPr>
          <p:cNvPr id="10" name="Shape 1"/>
          <p:cNvPicPr/>
          <p:nvPr/>
        </p:nvPicPr>
        <p:blipFill>
          <a:blip r:embed="rId5"/>
          <a:stretch/>
        </p:blipFill>
        <p:spPr>
          <a:xfrm>
            <a:off x="11033760" y="0"/>
            <a:ext cx="1158240" cy="1048385"/>
          </a:xfrm>
          <a:prstGeom prst="rect">
            <a:avLst/>
          </a:prstGeom>
          <a:noFill/>
          <a:ln>
            <a:noFill/>
          </a:ln>
        </p:spPr>
      </p:pic>
      <p:pic>
        <p:nvPicPr>
          <p:cNvPr id="4" name="Picture 3"/>
          <p:cNvPicPr>
            <a:picLocks noChangeAspect="1"/>
          </p:cNvPicPr>
          <p:nvPr/>
        </p:nvPicPr>
        <p:blipFill>
          <a:blip r:embed="rId6"/>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a:stretch>
            <a:fillRect/>
          </a:stretch>
        </p:blipFill>
        <p:spPr>
          <a:xfrm>
            <a:off x="1566648" y="2133935"/>
            <a:ext cx="763084" cy="819666"/>
          </a:xfrm>
          <a:prstGeom prst="rect">
            <a:avLst/>
          </a:prstGeom>
        </p:spPr>
      </p:pic>
    </p:spTree>
    <p:extLst>
      <p:ext uri="{BB962C8B-B14F-4D97-AF65-F5344CB8AC3E}">
        <p14:creationId xmlns:p14="http://schemas.microsoft.com/office/powerpoint/2010/main" xmlns="" val="250924625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endCondLst>
                    <p:cond evt="onStopAudio" delay="0">
                      <p:tgtEl>
                        <p:sldTgt/>
                      </p:tgtEl>
                    </p:cond>
                  </p:endCondLst>
                </p:cTn>
                <p:tgtEl>
                  <p:spTgt spid="5"/>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1" name="Shape 1"/>
          <p:cNvPicPr/>
          <p:nvPr/>
        </p:nvPicPr>
        <p:blipFill>
          <a:blip r:embed="rId4"/>
          <a:stretch/>
        </p:blipFill>
        <p:spPr>
          <a:xfrm>
            <a:off x="11033760" y="0"/>
            <a:ext cx="1158240" cy="1048385"/>
          </a:xfrm>
          <a:prstGeom prst="rect">
            <a:avLst/>
          </a:prstGeom>
          <a:noFill/>
          <a:ln>
            <a:noFill/>
          </a:ln>
        </p:spPr>
      </p:pic>
      <p:grpSp>
        <p:nvGrpSpPr>
          <p:cNvPr id="3"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cstate="print">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smtClean="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rPr>
                <a:t>II.Khám </a:t>
              </a:r>
              <a:r>
                <a:rPr lang="en-US" altLang="zh-CN" sz="6600" smtClean="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rPr>
                <a:t>phá</a:t>
              </a:r>
              <a:endParaRPr lang="zh-CN" altLang="en-US" sz="6600" dirty="0">
                <a:solidFill>
                  <a:prstClr val="black"/>
                </a:solidFill>
                <a:effectLst>
                  <a:glow rad="101600">
                    <a:srgbClr val="E6B91E">
                      <a:satMod val="175000"/>
                      <a:alpha val="40000"/>
                    </a:srgbClr>
                  </a:glow>
                </a:effectLst>
                <a:latin typeface="Segoe UI Light" pitchFamily="34" charset="0"/>
                <a:ea typeface="微软雅黑" panose="020B0503020204020204" charset="-122"/>
                <a:cs typeface="Times New Roman" pitchFamily="18" charset="0"/>
              </a:endParaRPr>
            </a:p>
          </p:txBody>
        </p:sp>
        <p:grpSp>
          <p:nvGrpSpPr>
            <p:cNvPr id="4"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40371" y="2744352"/>
                <a:ext cx="2953373" cy="1754326"/>
              </a:xfrm>
              <a:prstGeom prst="rect">
                <a:avLst/>
              </a:prstGeom>
              <a:noFill/>
            </p:spPr>
            <p:txBody>
              <a:bodyPr wrap="square" rtlCol="0">
                <a:spAutoFit/>
              </a:bodyPr>
              <a:lstStyle/>
              <a:p>
                <a:pPr algn="ctr" eaLnBrk="0" fontAlgn="base" hangingPunct="0">
                  <a:spcBef>
                    <a:spcPct val="0"/>
                  </a:spcBef>
                  <a:spcAft>
                    <a:spcPct val="0"/>
                  </a:spcAft>
                </a:pPr>
                <a:r>
                  <a:rPr lang="en-US" altLang="en-US" sz="3600" b="1" err="1">
                    <a:solidFill>
                      <a:srgbClr val="0000FF"/>
                    </a:solidFill>
                    <a:latin typeface="Times"/>
                    <a:ea typeface="Helvetica Neue"/>
                    <a:cs typeface="Helvetica Neue"/>
                  </a:rPr>
                  <a:t>Bài</a:t>
                </a:r>
                <a:r>
                  <a:rPr lang="en-US" altLang="en-US" sz="3600" b="1">
                    <a:solidFill>
                      <a:srgbClr val="0000FF"/>
                    </a:solidFill>
                    <a:latin typeface="Times"/>
                    <a:ea typeface="Helvetica Neue"/>
                    <a:cs typeface="Helvetica Neue"/>
                  </a:rPr>
                  <a:t> </a:t>
                </a:r>
                <a:r>
                  <a:rPr lang="en-US" altLang="en-US" sz="3600" b="1" smtClean="0">
                    <a:solidFill>
                      <a:srgbClr val="0000FF"/>
                    </a:solidFill>
                    <a:latin typeface="Times"/>
                    <a:ea typeface="Helvetica Neue"/>
                    <a:cs typeface="Helvetica Neue"/>
                  </a:rPr>
                  <a:t>2:</a:t>
                </a:r>
                <a:r>
                  <a:rPr lang="en-US" altLang="en-US" sz="3600" b="1" smtClean="0">
                    <a:solidFill>
                      <a:srgbClr val="FF0000"/>
                    </a:solidFill>
                    <a:latin typeface="Times"/>
                    <a:ea typeface="Helvetica Neue"/>
                    <a:cs typeface="Helvetica Neue"/>
                  </a:rPr>
                  <a:t> Yêu thương con người</a:t>
                </a:r>
                <a:endParaRPr lang="en-US" altLang="en-US" sz="3600" b="1" dirty="0">
                  <a:solidFill>
                    <a:srgbClr val="FF0000"/>
                  </a:solidFill>
                  <a:latin typeface="Times"/>
                  <a:ea typeface="Helvetica Neue"/>
                  <a:cs typeface="Helvetica Neue"/>
                </a:endParaRPr>
              </a:p>
            </p:txBody>
          </p:sp>
        </p:grpSp>
        <p:pic>
          <p:nvPicPr>
            <p:cNvPr id="8" name="图片 2"/>
            <p:cNvPicPr>
              <a:picLocks noChangeAspect="1"/>
            </p:cNvPicPr>
            <p:nvPr/>
          </p:nvPicPr>
          <p:blipFill>
            <a:blip r:embed="rId8">
              <a:extLst>
                <a:ext uri="{28A0092B-C50C-407E-A947-70E740481C1C}">
                  <a14:useLocalDpi xmlns:a14="http://schemas.microsoft.com/office/drawing/2010/main" xmlns=""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5088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239706" y="2586038"/>
            <a:ext cx="5689982"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smtClean="0">
                <a:solidFill>
                  <a:srgbClr val="FF0000"/>
                </a:solidFill>
                <a:latin typeface="Times"/>
                <a:ea typeface="Arial" panose="020B0604020202020204" pitchFamily="34" charset="0"/>
                <a:cs typeface="Arial" panose="020B0604020202020204" pitchFamily="34" charset="0"/>
              </a:rPr>
              <a:t>1. </a:t>
            </a:r>
            <a:r>
              <a:rPr lang="en-US" sz="3600" b="1" dirty="0" err="1" smtClean="0">
                <a:solidFill>
                  <a:srgbClr val="FF0000"/>
                </a:solidFill>
                <a:latin typeface="Times"/>
                <a:ea typeface="Arial" panose="020B0604020202020204" pitchFamily="34" charset="0"/>
                <a:cs typeface="Arial" panose="020B0604020202020204" pitchFamily="34" charset="0"/>
              </a:rPr>
              <a:t>Thế</a:t>
            </a:r>
            <a:r>
              <a:rPr lang="en-US" sz="3600" b="1" dirty="0" smtClean="0">
                <a:solidFill>
                  <a:srgbClr val="FF0000"/>
                </a:solidFill>
                <a:latin typeface="Times"/>
                <a:ea typeface="Arial" panose="020B0604020202020204" pitchFamily="34" charset="0"/>
                <a:cs typeface="Arial" panose="020B0604020202020204" pitchFamily="34" charset="0"/>
              </a:rPr>
              <a:t> </a:t>
            </a:r>
            <a:r>
              <a:rPr lang="en-US" sz="3600" b="1" dirty="0" err="1" smtClean="0">
                <a:solidFill>
                  <a:srgbClr val="FF0000"/>
                </a:solidFill>
                <a:latin typeface="Times"/>
                <a:ea typeface="Arial" panose="020B0604020202020204" pitchFamily="34" charset="0"/>
                <a:cs typeface="Arial" panose="020B0604020202020204" pitchFamily="34" charset="0"/>
              </a:rPr>
              <a:t>nào</a:t>
            </a:r>
            <a:r>
              <a:rPr lang="en-US" sz="3600" b="1" dirty="0" smtClean="0">
                <a:solidFill>
                  <a:srgbClr val="FF0000"/>
                </a:solidFill>
                <a:latin typeface="Times"/>
                <a:ea typeface="Arial" panose="020B0604020202020204" pitchFamily="34" charset="0"/>
                <a:cs typeface="Arial" panose="020B0604020202020204" pitchFamily="34" charset="0"/>
              </a:rPr>
              <a:t> </a:t>
            </a:r>
            <a:r>
              <a:rPr lang="en-US" sz="3600" b="1" dirty="0" err="1" smtClean="0">
                <a:solidFill>
                  <a:srgbClr val="FF0000"/>
                </a:solidFill>
                <a:latin typeface="Times"/>
                <a:ea typeface="Arial" panose="020B0604020202020204" pitchFamily="34" charset="0"/>
                <a:cs typeface="Arial" panose="020B0604020202020204" pitchFamily="34" charset="0"/>
              </a:rPr>
              <a:t>là</a:t>
            </a:r>
            <a:r>
              <a:rPr lang="en-US" sz="3600" b="1" dirty="0" smtClean="0">
                <a:solidFill>
                  <a:srgbClr val="FF0000"/>
                </a:solidFill>
                <a:latin typeface="Times"/>
                <a:ea typeface="Arial" panose="020B0604020202020204" pitchFamily="34" charset="0"/>
                <a:cs typeface="Arial" panose="020B0604020202020204" pitchFamily="34" charset="0"/>
              </a:rPr>
              <a:t> y</a:t>
            </a:r>
            <a:r>
              <a:rPr lang="vi-VN" sz="3600" b="1" dirty="0" smtClean="0">
                <a:solidFill>
                  <a:srgbClr val="FF0000"/>
                </a:solidFill>
                <a:latin typeface="Times"/>
                <a:ea typeface="Arial" panose="020B0604020202020204" pitchFamily="34" charset="0"/>
                <a:cs typeface="Arial" panose="020B0604020202020204" pitchFamily="34" charset="0"/>
              </a:rPr>
              <a:t>êu </a:t>
            </a:r>
            <a:r>
              <a:rPr lang="vi-VN" sz="3600" b="1" dirty="0">
                <a:solidFill>
                  <a:srgbClr val="FF0000"/>
                </a:solidFill>
                <a:latin typeface="Times"/>
                <a:ea typeface="Arial" panose="020B0604020202020204" pitchFamily="34" charset="0"/>
                <a:cs typeface="Arial" panose="020B0604020202020204" pitchFamily="34" charset="0"/>
              </a:rPr>
              <a:t>thương </a:t>
            </a:r>
            <a:r>
              <a:rPr lang="vi-VN" sz="3600" b="1">
                <a:solidFill>
                  <a:srgbClr val="FF0000"/>
                </a:solidFill>
                <a:latin typeface="Times"/>
                <a:ea typeface="Arial" panose="020B0604020202020204" pitchFamily="34" charset="0"/>
                <a:cs typeface="Arial" panose="020B0604020202020204" pitchFamily="34" charset="0"/>
              </a:rPr>
              <a:t>con </a:t>
            </a:r>
            <a:r>
              <a:rPr lang="vi-VN" sz="3600" b="1" smtClean="0">
                <a:solidFill>
                  <a:srgbClr val="FF0000"/>
                </a:solidFill>
                <a:latin typeface="Times"/>
                <a:ea typeface="Arial" panose="020B0604020202020204" pitchFamily="34" charset="0"/>
                <a:cs typeface="Arial" panose="020B0604020202020204" pitchFamily="34" charset="0"/>
              </a:rPr>
              <a:t>người</a:t>
            </a:r>
            <a:r>
              <a:rPr lang="en-US" sz="3600" b="1" smtClean="0">
                <a:solidFill>
                  <a:srgbClr val="FF0000"/>
                </a:solidFill>
                <a:latin typeface="Times"/>
                <a:ea typeface="Arial" panose="020B0604020202020204" pitchFamily="34" charset="0"/>
                <a:cs typeface="Arial" panose="020B0604020202020204" pitchFamily="34" charset="0"/>
              </a:rPr>
              <a:t>?</a:t>
            </a:r>
            <a:endParaRPr lang="en-US" sz="3600" b="1" dirty="0" smtClean="0">
              <a:solidFill>
                <a:srgbClr val="FF0000"/>
              </a:solidFill>
              <a:latin typeface="Times"/>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29102" y="-202819"/>
            <a:ext cx="385859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7"/>
          <p:cNvSpPr txBox="1">
            <a:spLocks noChangeArrowheads="1"/>
          </p:cNvSpPr>
          <p:nvPr/>
        </p:nvSpPr>
        <p:spPr bwMode="auto">
          <a:xfrm>
            <a:off x="4251739" y="94747"/>
            <a:ext cx="4152790" cy="49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000" b="1" dirty="0" smtClean="0">
                <a:solidFill>
                  <a:srgbClr val="0070C0"/>
                </a:solidFill>
                <a:latin typeface="Times"/>
                <a:cs typeface="Times New Roman" panose="02020603050405020304" pitchFamily="18" charset="0"/>
              </a:rPr>
              <a:t>ĐỌC THÔNG TIN</a:t>
            </a:r>
            <a:endParaRPr lang="en-US" altLang="en-US" sz="2000" dirty="0">
              <a:solidFill>
                <a:srgbClr val="5F5F5F"/>
              </a:solidFill>
              <a:latin typeface="Times"/>
              <a:cs typeface="Times New Roman" panose="02020603050405020304" pitchFamily="18" charset="0"/>
            </a:endParaRPr>
          </a:p>
        </p:txBody>
      </p:sp>
      <p:sp>
        <p:nvSpPr>
          <p:cNvPr id="2" name="Rectangle 1"/>
          <p:cNvSpPr/>
          <p:nvPr/>
        </p:nvSpPr>
        <p:spPr>
          <a:xfrm>
            <a:off x="500933" y="1251628"/>
            <a:ext cx="10956898" cy="2246769"/>
          </a:xfrm>
          <a:prstGeom prst="rect">
            <a:avLst/>
          </a:prstGeom>
        </p:spPr>
        <p:txBody>
          <a:bodyPr wrap="square">
            <a:spAutoFit/>
          </a:bodyPr>
          <a:lstStyle/>
          <a:p>
            <a:pPr algn="just"/>
            <a:r>
              <a:rPr lang="en-US" sz="2000" b="1" dirty="0" err="1">
                <a:latin typeface="Times"/>
              </a:rPr>
              <a:t>Cũng</a:t>
            </a:r>
            <a:r>
              <a:rPr lang="en-US" sz="2000" b="1" dirty="0">
                <a:latin typeface="Times"/>
              </a:rPr>
              <a:t> </a:t>
            </a:r>
            <a:r>
              <a:rPr lang="en-US" sz="2000" b="1" dirty="0" err="1">
                <a:latin typeface="Times"/>
              </a:rPr>
              <a:t>giống</a:t>
            </a:r>
            <a:r>
              <a:rPr lang="en-US" sz="2000" b="1" dirty="0">
                <a:latin typeface="Times"/>
              </a:rPr>
              <a:t> </a:t>
            </a:r>
            <a:r>
              <a:rPr lang="en-US" sz="2000" b="1" dirty="0" err="1">
                <a:latin typeface="Times"/>
              </a:rPr>
              <a:t>như</a:t>
            </a:r>
            <a:r>
              <a:rPr lang="en-US" sz="2000" b="1" dirty="0">
                <a:latin typeface="Times"/>
              </a:rPr>
              <a:t> </a:t>
            </a:r>
            <a:r>
              <a:rPr lang="en-US" sz="2000" b="1" dirty="0" err="1">
                <a:latin typeface="Times"/>
              </a:rPr>
              <a:t>những</a:t>
            </a:r>
            <a:r>
              <a:rPr lang="en-US" sz="2000" b="1" dirty="0">
                <a:latin typeface="Times"/>
              </a:rPr>
              <a:t> </a:t>
            </a:r>
            <a:r>
              <a:rPr lang="en-US" sz="2000" b="1" dirty="0" err="1">
                <a:latin typeface="Times"/>
              </a:rPr>
              <a:t>người</a:t>
            </a:r>
            <a:r>
              <a:rPr lang="en-US" sz="2000" b="1" dirty="0">
                <a:latin typeface="Times"/>
              </a:rPr>
              <a:t> </a:t>
            </a:r>
            <a:r>
              <a:rPr lang="en-US" sz="2000" b="1" dirty="0" err="1">
                <a:latin typeface="Times"/>
              </a:rPr>
              <a:t>bạn</a:t>
            </a:r>
            <a:r>
              <a:rPr lang="en-US" sz="2000" b="1" dirty="0">
                <a:latin typeface="Times"/>
              </a:rPr>
              <a:t> </a:t>
            </a:r>
            <a:r>
              <a:rPr lang="en-US" sz="2000" b="1" dirty="0" err="1">
                <a:latin typeface="Times"/>
              </a:rPr>
              <a:t>cùng</a:t>
            </a:r>
            <a:r>
              <a:rPr lang="en-US" sz="2000" b="1" dirty="0">
                <a:latin typeface="Times"/>
              </a:rPr>
              <a:t> </a:t>
            </a:r>
            <a:r>
              <a:rPr lang="en-US" sz="2000" b="1" dirty="0" err="1">
                <a:latin typeface="Times"/>
              </a:rPr>
              <a:t>tuổi</a:t>
            </a:r>
            <a:r>
              <a:rPr lang="en-US" sz="2000" b="1" dirty="0">
                <a:latin typeface="Times"/>
              </a:rPr>
              <a:t>, </a:t>
            </a:r>
            <a:r>
              <a:rPr lang="en-US" sz="2000" b="1" dirty="0" err="1">
                <a:latin typeface="Times"/>
              </a:rPr>
              <a:t>Nguyễn</a:t>
            </a:r>
            <a:r>
              <a:rPr lang="en-US" sz="2000" b="1" dirty="0">
                <a:latin typeface="Times"/>
              </a:rPr>
              <a:t> </a:t>
            </a:r>
            <a:r>
              <a:rPr lang="en-US" sz="2000" b="1" dirty="0" err="1">
                <a:latin typeface="Times"/>
              </a:rPr>
              <a:t>Hải</a:t>
            </a:r>
            <a:r>
              <a:rPr lang="en-US" sz="2000" b="1" dirty="0">
                <a:latin typeface="Times"/>
              </a:rPr>
              <a:t> An </a:t>
            </a:r>
            <a:r>
              <a:rPr lang="en-US" sz="2000" b="1" dirty="0" err="1">
                <a:latin typeface="Times"/>
              </a:rPr>
              <a:t>là</a:t>
            </a:r>
            <a:r>
              <a:rPr lang="en-US" sz="2000" b="1" dirty="0">
                <a:latin typeface="Times"/>
              </a:rPr>
              <a:t> </a:t>
            </a:r>
            <a:r>
              <a:rPr lang="en-US" sz="2000" b="1" dirty="0" err="1">
                <a:latin typeface="Times"/>
              </a:rPr>
              <a:t>một</a:t>
            </a:r>
            <a:r>
              <a:rPr lang="en-US" sz="2000" b="1" dirty="0">
                <a:latin typeface="Times"/>
              </a:rPr>
              <a:t> </a:t>
            </a:r>
            <a:r>
              <a:rPr lang="en-US" sz="2000" b="1" dirty="0" err="1">
                <a:latin typeface="Times"/>
              </a:rPr>
              <a:t>cô</a:t>
            </a:r>
            <a:r>
              <a:rPr lang="en-US" sz="2000" b="1" dirty="0">
                <a:latin typeface="Times"/>
              </a:rPr>
              <a:t> </a:t>
            </a:r>
            <a:r>
              <a:rPr lang="en-US" sz="2000" b="1" dirty="0" err="1">
                <a:latin typeface="Times"/>
              </a:rPr>
              <a:t>bé</a:t>
            </a:r>
            <a:r>
              <a:rPr lang="en-US" sz="2000" b="1" dirty="0">
                <a:latin typeface="Times"/>
              </a:rPr>
              <a:t> </a:t>
            </a:r>
            <a:r>
              <a:rPr lang="en-US" sz="2000" b="1" dirty="0" err="1">
                <a:latin typeface="Times"/>
              </a:rPr>
              <a:t>có</a:t>
            </a:r>
            <a:r>
              <a:rPr lang="en-US" sz="2000" b="1" dirty="0">
                <a:latin typeface="Times"/>
              </a:rPr>
              <a:t> </a:t>
            </a:r>
            <a:r>
              <a:rPr lang="en-US" sz="2000" b="1" dirty="0" err="1">
                <a:latin typeface="Times"/>
              </a:rPr>
              <a:t>nhiều</a:t>
            </a:r>
            <a:r>
              <a:rPr lang="en-US" sz="2000" b="1" dirty="0">
                <a:latin typeface="Times"/>
              </a:rPr>
              <a:t> </a:t>
            </a:r>
            <a:r>
              <a:rPr lang="en-US" sz="2000" b="1" dirty="0" err="1">
                <a:latin typeface="Times"/>
              </a:rPr>
              <a:t>ước</a:t>
            </a:r>
            <a:r>
              <a:rPr lang="en-US" sz="2000" b="1" dirty="0">
                <a:latin typeface="Times"/>
              </a:rPr>
              <a:t> </a:t>
            </a:r>
            <a:r>
              <a:rPr lang="en-US" sz="2000" b="1" dirty="0" err="1">
                <a:latin typeface="Times"/>
              </a:rPr>
              <a:t>mơ</a:t>
            </a:r>
            <a:r>
              <a:rPr lang="en-US" sz="2000" b="1" dirty="0">
                <a:latin typeface="Times"/>
              </a:rPr>
              <a:t>. </a:t>
            </a:r>
            <a:r>
              <a:rPr lang="en-US" sz="2000" b="1" dirty="0" err="1">
                <a:latin typeface="Times"/>
              </a:rPr>
              <a:t>Em</a:t>
            </a:r>
            <a:r>
              <a:rPr lang="en-US" sz="2000" b="1" dirty="0">
                <a:latin typeface="Times"/>
              </a:rPr>
              <a:t> </a:t>
            </a:r>
            <a:r>
              <a:rPr lang="en-US" sz="2000" b="1" dirty="0" err="1">
                <a:latin typeface="Times"/>
              </a:rPr>
              <a:t>thích</a:t>
            </a:r>
            <a:r>
              <a:rPr lang="en-US" sz="2000" b="1" dirty="0">
                <a:latin typeface="Times"/>
              </a:rPr>
              <a:t> </a:t>
            </a:r>
            <a:r>
              <a:rPr lang="en-US" sz="2000" b="1" dirty="0" err="1">
                <a:latin typeface="Times"/>
              </a:rPr>
              <a:t>vẽ</a:t>
            </a:r>
            <a:r>
              <a:rPr lang="en-US" sz="2000" b="1" dirty="0">
                <a:latin typeface="Times"/>
              </a:rPr>
              <a:t> </a:t>
            </a:r>
            <a:r>
              <a:rPr lang="en-US" sz="2000" b="1" dirty="0" err="1">
                <a:latin typeface="Times"/>
              </a:rPr>
              <a:t>tranh</a:t>
            </a:r>
            <a:r>
              <a:rPr lang="en-US" sz="2000" b="1" dirty="0">
                <a:latin typeface="Times"/>
              </a:rPr>
              <a:t> </a:t>
            </a:r>
            <a:r>
              <a:rPr lang="en-US" sz="2000" b="1" dirty="0" err="1">
                <a:latin typeface="Times"/>
              </a:rPr>
              <a:t>và</a:t>
            </a:r>
            <a:r>
              <a:rPr lang="en-US" sz="2000" b="1" dirty="0">
                <a:latin typeface="Times"/>
              </a:rPr>
              <a:t> ca </a:t>
            </a:r>
            <a:r>
              <a:rPr lang="en-US" sz="2000" b="1" dirty="0" err="1">
                <a:latin typeface="Times"/>
              </a:rPr>
              <a:t>hát</a:t>
            </a:r>
            <a:r>
              <a:rPr lang="en-US" sz="2000" b="1" dirty="0">
                <a:latin typeface="Times"/>
              </a:rPr>
              <a:t> </a:t>
            </a:r>
            <a:r>
              <a:rPr lang="en-US" sz="2000" b="1" dirty="0" err="1">
                <a:latin typeface="Times"/>
              </a:rPr>
              <a:t>suốt</a:t>
            </a:r>
            <a:r>
              <a:rPr lang="en-US" sz="2000" b="1" dirty="0">
                <a:latin typeface="Times"/>
              </a:rPr>
              <a:t> </a:t>
            </a:r>
            <a:r>
              <a:rPr lang="en-US" sz="2000" b="1" dirty="0" err="1">
                <a:latin typeface="Times"/>
              </a:rPr>
              <a:t>ngày</a:t>
            </a:r>
            <a:r>
              <a:rPr lang="en-US" sz="2000" b="1" dirty="0">
                <a:latin typeface="Times"/>
              </a:rPr>
              <a:t>.</a:t>
            </a:r>
          </a:p>
          <a:p>
            <a:pPr algn="just"/>
            <a:r>
              <a:rPr lang="en-US" sz="2000" b="1" dirty="0">
                <a:latin typeface="Times"/>
              </a:rPr>
              <a:t> </a:t>
            </a:r>
            <a:r>
              <a:rPr lang="en-US" sz="2000" b="1" dirty="0" err="1">
                <a:latin typeface="Times"/>
              </a:rPr>
              <a:t>Tháng</a:t>
            </a:r>
            <a:r>
              <a:rPr lang="en-US" sz="2000" b="1" dirty="0">
                <a:latin typeface="Times"/>
              </a:rPr>
              <a:t> 9 </a:t>
            </a:r>
            <a:r>
              <a:rPr lang="en-US" sz="2000" b="1" dirty="0" err="1">
                <a:latin typeface="Times"/>
              </a:rPr>
              <a:t>năm</a:t>
            </a:r>
            <a:r>
              <a:rPr lang="en-US" sz="2000" b="1" dirty="0">
                <a:latin typeface="Times"/>
              </a:rPr>
              <a:t> 2017, </a:t>
            </a:r>
            <a:r>
              <a:rPr lang="en-US" sz="2000" b="1" dirty="0" err="1">
                <a:latin typeface="Times"/>
              </a:rPr>
              <a:t>Hải</a:t>
            </a:r>
            <a:r>
              <a:rPr lang="en-US" sz="2000" b="1" dirty="0">
                <a:latin typeface="Times"/>
              </a:rPr>
              <a:t> An </a:t>
            </a:r>
            <a:r>
              <a:rPr lang="en-US" sz="2000" b="1" dirty="0" err="1">
                <a:latin typeface="Times"/>
              </a:rPr>
              <a:t>bị</a:t>
            </a:r>
            <a:r>
              <a:rPr lang="en-US" sz="2000" b="1" dirty="0">
                <a:latin typeface="Times"/>
              </a:rPr>
              <a:t> u </a:t>
            </a:r>
            <a:r>
              <a:rPr lang="en-US" sz="2000" b="1" dirty="0" err="1">
                <a:latin typeface="Times"/>
              </a:rPr>
              <a:t>não</a:t>
            </a:r>
            <a:r>
              <a:rPr lang="en-US" sz="2000" b="1" dirty="0">
                <a:latin typeface="Times"/>
              </a:rPr>
              <a:t>. </a:t>
            </a:r>
            <a:r>
              <a:rPr lang="en-US" sz="2000" b="1" dirty="0" err="1">
                <a:latin typeface="Times"/>
              </a:rPr>
              <a:t>Khối</a:t>
            </a:r>
            <a:r>
              <a:rPr lang="en-US" sz="2000" b="1" dirty="0">
                <a:latin typeface="Times"/>
              </a:rPr>
              <a:t> u </a:t>
            </a:r>
            <a:r>
              <a:rPr lang="en-US" sz="2000" b="1" dirty="0" err="1">
                <a:latin typeface="Times"/>
              </a:rPr>
              <a:t>đã</a:t>
            </a:r>
            <a:r>
              <a:rPr lang="en-US" sz="2000" b="1" dirty="0">
                <a:latin typeface="Times"/>
              </a:rPr>
              <a:t> </a:t>
            </a:r>
            <a:r>
              <a:rPr lang="en-US" sz="2000" b="1" dirty="0" err="1">
                <a:latin typeface="Times"/>
              </a:rPr>
              <a:t>chèn</a:t>
            </a:r>
            <a:r>
              <a:rPr lang="en-US" sz="2000" b="1" dirty="0">
                <a:latin typeface="Times"/>
              </a:rPr>
              <a:t> </a:t>
            </a:r>
            <a:r>
              <a:rPr lang="en-US" sz="2000" b="1" dirty="0" err="1">
                <a:latin typeface="Times"/>
              </a:rPr>
              <a:t>lên</a:t>
            </a:r>
            <a:r>
              <a:rPr lang="en-US" sz="2000" b="1" dirty="0">
                <a:latin typeface="Times"/>
              </a:rPr>
              <a:t> </a:t>
            </a:r>
            <a:r>
              <a:rPr lang="en-US" sz="2000" b="1" dirty="0" err="1">
                <a:latin typeface="Times"/>
              </a:rPr>
              <a:t>dây</a:t>
            </a:r>
            <a:r>
              <a:rPr lang="en-US" sz="2000" b="1" dirty="0">
                <a:latin typeface="Times"/>
              </a:rPr>
              <a:t> </a:t>
            </a:r>
            <a:r>
              <a:rPr lang="en-US" sz="2000" b="1" dirty="0" err="1">
                <a:latin typeface="Times"/>
              </a:rPr>
              <a:t>thần</a:t>
            </a:r>
            <a:r>
              <a:rPr lang="en-US" sz="2000" b="1" dirty="0">
                <a:latin typeface="Times"/>
              </a:rPr>
              <a:t> </a:t>
            </a:r>
            <a:r>
              <a:rPr lang="en-US" sz="2000" b="1" dirty="0" err="1">
                <a:latin typeface="Times"/>
              </a:rPr>
              <a:t>kinh</a:t>
            </a:r>
            <a:r>
              <a:rPr lang="en-US" sz="2000" b="1" dirty="0">
                <a:latin typeface="Times"/>
              </a:rPr>
              <a:t> </a:t>
            </a:r>
            <a:r>
              <a:rPr lang="en-US" sz="2000" b="1" dirty="0" err="1">
                <a:latin typeface="Times"/>
              </a:rPr>
              <a:t>nên</a:t>
            </a:r>
            <a:r>
              <a:rPr lang="en-US" sz="2000" b="1" dirty="0">
                <a:latin typeface="Times"/>
              </a:rPr>
              <a:t> y </a:t>
            </a:r>
            <a:r>
              <a:rPr lang="en-US" sz="2000" b="1" dirty="0" err="1">
                <a:latin typeface="Times"/>
              </a:rPr>
              <a:t>học</a:t>
            </a:r>
            <a:r>
              <a:rPr lang="en-US" sz="2000" b="1" dirty="0">
                <a:latin typeface="Times"/>
              </a:rPr>
              <a:t> </a:t>
            </a:r>
            <a:r>
              <a:rPr lang="en-US" sz="2000" b="1" dirty="0" err="1">
                <a:latin typeface="Times"/>
              </a:rPr>
              <a:t>không</a:t>
            </a:r>
            <a:r>
              <a:rPr lang="en-US" sz="2000" b="1" dirty="0">
                <a:latin typeface="Times"/>
              </a:rPr>
              <a:t> </a:t>
            </a:r>
            <a:r>
              <a:rPr lang="en-US" sz="2000" b="1" dirty="0" err="1">
                <a:latin typeface="Times"/>
              </a:rPr>
              <a:t>thể</a:t>
            </a:r>
            <a:r>
              <a:rPr lang="en-US" sz="2000" b="1" dirty="0">
                <a:latin typeface="Times"/>
              </a:rPr>
              <a:t> can </a:t>
            </a:r>
            <a:r>
              <a:rPr lang="en-US" sz="2000" b="1" dirty="0" err="1">
                <a:latin typeface="Times"/>
              </a:rPr>
              <a:t>thiệp</a:t>
            </a:r>
            <a:r>
              <a:rPr lang="en-US" sz="2000" b="1" dirty="0">
                <a:latin typeface="Times"/>
              </a:rPr>
              <a:t> </a:t>
            </a:r>
            <a:r>
              <a:rPr lang="en-US" sz="2000" b="1" dirty="0" err="1">
                <a:latin typeface="Times"/>
              </a:rPr>
              <a:t>được</a:t>
            </a:r>
            <a:r>
              <a:rPr lang="en-US" sz="2000" b="1" dirty="0">
                <a:latin typeface="Times"/>
              </a:rPr>
              <a:t>. </a:t>
            </a:r>
            <a:r>
              <a:rPr lang="en-US" sz="2000" b="1" dirty="0" err="1">
                <a:latin typeface="Times"/>
              </a:rPr>
              <a:t>Từ</a:t>
            </a:r>
            <a:r>
              <a:rPr lang="en-US" sz="2000" b="1" dirty="0">
                <a:latin typeface="Times"/>
              </a:rPr>
              <a:t> </a:t>
            </a:r>
            <a:r>
              <a:rPr lang="en-US" sz="2000" b="1" dirty="0" err="1">
                <a:latin typeface="Times"/>
              </a:rPr>
              <a:t>đó</a:t>
            </a:r>
            <a:r>
              <a:rPr lang="en-US" sz="2000" b="1" dirty="0">
                <a:latin typeface="Times"/>
              </a:rPr>
              <a:t>,  </a:t>
            </a:r>
            <a:r>
              <a:rPr lang="en-US" sz="2000" b="1" dirty="0" err="1">
                <a:latin typeface="Times"/>
              </a:rPr>
              <a:t>đó</a:t>
            </a:r>
            <a:r>
              <a:rPr lang="en-US" sz="2000" b="1" dirty="0">
                <a:latin typeface="Times"/>
              </a:rPr>
              <a:t> </a:t>
            </a:r>
            <a:r>
              <a:rPr lang="en-US" sz="2000" b="1" dirty="0" err="1">
                <a:latin typeface="Times"/>
              </a:rPr>
              <a:t>mẹ</a:t>
            </a:r>
            <a:r>
              <a:rPr lang="en-US" sz="2000" b="1" dirty="0">
                <a:latin typeface="Times"/>
              </a:rPr>
              <a:t> </a:t>
            </a:r>
            <a:r>
              <a:rPr lang="en-US" sz="2000" b="1" dirty="0" err="1">
                <a:latin typeface="Times"/>
              </a:rPr>
              <a:t>em</a:t>
            </a:r>
            <a:r>
              <a:rPr lang="en-US" sz="2000" b="1" dirty="0">
                <a:latin typeface="Times"/>
              </a:rPr>
              <a:t> </a:t>
            </a:r>
            <a:r>
              <a:rPr lang="en-US" sz="2000" b="1" dirty="0" err="1">
                <a:latin typeface="Times"/>
              </a:rPr>
              <a:t>xin</a:t>
            </a:r>
            <a:r>
              <a:rPr lang="en-US" sz="2000" b="1" dirty="0">
                <a:latin typeface="Times"/>
              </a:rPr>
              <a:t> </a:t>
            </a:r>
            <a:r>
              <a:rPr lang="en-US" sz="2000" b="1" dirty="0" err="1">
                <a:latin typeface="Times"/>
              </a:rPr>
              <a:t>nghỉ</a:t>
            </a:r>
            <a:r>
              <a:rPr lang="en-US" sz="2000" b="1" dirty="0">
                <a:latin typeface="Times"/>
              </a:rPr>
              <a:t> </a:t>
            </a:r>
            <a:r>
              <a:rPr lang="en-US" sz="2000" b="1" dirty="0" err="1">
                <a:latin typeface="Times"/>
              </a:rPr>
              <a:t>việc</a:t>
            </a:r>
            <a:r>
              <a:rPr lang="en-US" sz="2000" b="1" dirty="0">
                <a:latin typeface="Times"/>
              </a:rPr>
              <a:t> </a:t>
            </a:r>
            <a:r>
              <a:rPr lang="en-US" sz="2000" b="1" dirty="0" err="1">
                <a:latin typeface="Times"/>
              </a:rPr>
              <a:t>để</a:t>
            </a:r>
            <a:r>
              <a:rPr lang="en-US" sz="2000" b="1" dirty="0">
                <a:latin typeface="Times"/>
              </a:rPr>
              <a:t> </a:t>
            </a:r>
            <a:r>
              <a:rPr lang="en-US" sz="2000" b="1" dirty="0" err="1">
                <a:latin typeface="Times"/>
              </a:rPr>
              <a:t>đồng</a:t>
            </a:r>
            <a:r>
              <a:rPr lang="en-US" sz="2000" b="1" dirty="0">
                <a:latin typeface="Times"/>
              </a:rPr>
              <a:t> </a:t>
            </a:r>
            <a:r>
              <a:rPr lang="en-US" sz="2000" b="1" dirty="0" err="1">
                <a:latin typeface="Times"/>
              </a:rPr>
              <a:t>hành</a:t>
            </a:r>
            <a:r>
              <a:rPr lang="en-US" sz="2000" b="1" dirty="0">
                <a:latin typeface="Times"/>
              </a:rPr>
              <a:t> </a:t>
            </a:r>
            <a:r>
              <a:rPr lang="en-US" sz="2000" b="1" dirty="0" err="1">
                <a:latin typeface="Times"/>
              </a:rPr>
              <a:t>cùng</a:t>
            </a:r>
            <a:r>
              <a:rPr lang="en-US" sz="2000" b="1" dirty="0">
                <a:latin typeface="Times"/>
              </a:rPr>
              <a:t> con </a:t>
            </a:r>
            <a:r>
              <a:rPr lang="en-US" sz="2000" b="1" dirty="0" err="1">
                <a:latin typeface="Times"/>
              </a:rPr>
              <a:t>gái</a:t>
            </a:r>
            <a:r>
              <a:rPr lang="en-US" sz="2000" b="1" dirty="0">
                <a:latin typeface="Times"/>
              </a:rPr>
              <a:t> </a:t>
            </a:r>
            <a:r>
              <a:rPr lang="en-US" sz="2000" b="1" dirty="0" err="1">
                <a:latin typeface="Times"/>
              </a:rPr>
              <a:t>nhỏ</a:t>
            </a:r>
            <a:r>
              <a:rPr lang="en-US" sz="2000" b="1" dirty="0">
                <a:latin typeface="Times"/>
              </a:rPr>
              <a:t>.</a:t>
            </a:r>
          </a:p>
          <a:p>
            <a:pPr algn="just"/>
            <a:r>
              <a:rPr lang="en-US" sz="2000" b="1" dirty="0">
                <a:latin typeface="Times"/>
              </a:rPr>
              <a:t>  </a:t>
            </a:r>
            <a:r>
              <a:rPr lang="en-US" sz="2000" b="1" dirty="0" err="1">
                <a:latin typeface="Times"/>
              </a:rPr>
              <a:t>Mẹ</a:t>
            </a:r>
            <a:r>
              <a:rPr lang="en-US" sz="2000" b="1" dirty="0">
                <a:latin typeface="Times"/>
              </a:rPr>
              <a:t> hay </a:t>
            </a:r>
            <a:r>
              <a:rPr lang="en-US" sz="2000" b="1" dirty="0" err="1">
                <a:latin typeface="Times"/>
              </a:rPr>
              <a:t>kể</a:t>
            </a:r>
            <a:r>
              <a:rPr lang="en-US" sz="2000" b="1" dirty="0">
                <a:latin typeface="Times"/>
              </a:rPr>
              <a:t> </a:t>
            </a:r>
            <a:r>
              <a:rPr lang="en-US" sz="2000" b="1" dirty="0" err="1">
                <a:latin typeface="Times"/>
              </a:rPr>
              <a:t>cho</a:t>
            </a:r>
            <a:r>
              <a:rPr lang="en-US" sz="2000" b="1" dirty="0">
                <a:latin typeface="Times"/>
              </a:rPr>
              <a:t> </a:t>
            </a:r>
            <a:r>
              <a:rPr lang="en-US" sz="2000" b="1" dirty="0" err="1">
                <a:latin typeface="Times"/>
              </a:rPr>
              <a:t>Hải</a:t>
            </a:r>
            <a:r>
              <a:rPr lang="en-US" sz="2000" b="1" dirty="0">
                <a:latin typeface="Times"/>
              </a:rPr>
              <a:t> An </a:t>
            </a:r>
            <a:r>
              <a:rPr lang="en-US" sz="2000" b="1" dirty="0" err="1">
                <a:latin typeface="Times"/>
              </a:rPr>
              <a:t>nghe</a:t>
            </a:r>
            <a:r>
              <a:rPr lang="en-US" sz="2000" b="1" dirty="0">
                <a:latin typeface="Times"/>
              </a:rPr>
              <a:t> </a:t>
            </a:r>
            <a:r>
              <a:rPr lang="en-US" sz="2000" b="1" dirty="0" err="1">
                <a:latin typeface="Times"/>
              </a:rPr>
              <a:t>về</a:t>
            </a:r>
            <a:r>
              <a:rPr lang="en-US" sz="2000" b="1" dirty="0">
                <a:latin typeface="Times"/>
              </a:rPr>
              <a:t> </a:t>
            </a:r>
            <a:r>
              <a:rPr lang="en-US" sz="2000" b="1" dirty="0" err="1">
                <a:latin typeface="Times"/>
              </a:rPr>
              <a:t>chuyện</a:t>
            </a:r>
            <a:r>
              <a:rPr lang="en-US" sz="2000" b="1" dirty="0">
                <a:latin typeface="Times"/>
              </a:rPr>
              <a:t> </a:t>
            </a:r>
            <a:r>
              <a:rPr lang="en-US" sz="2000" b="1" dirty="0" err="1">
                <a:latin typeface="Times"/>
              </a:rPr>
              <a:t>hiến</a:t>
            </a:r>
            <a:r>
              <a:rPr lang="en-US" sz="2000" b="1" dirty="0">
                <a:latin typeface="Times"/>
              </a:rPr>
              <a:t> </a:t>
            </a:r>
            <a:r>
              <a:rPr lang="en-US" sz="2000" b="1" dirty="0" err="1">
                <a:latin typeface="Times"/>
              </a:rPr>
              <a:t>tặng</a:t>
            </a:r>
            <a:r>
              <a:rPr lang="en-US" sz="2000" b="1" dirty="0">
                <a:latin typeface="Times"/>
              </a:rPr>
              <a:t> </a:t>
            </a:r>
            <a:r>
              <a:rPr lang="en-US" sz="2000" b="1" dirty="0" err="1">
                <a:latin typeface="Times"/>
              </a:rPr>
              <a:t>nội</a:t>
            </a:r>
            <a:r>
              <a:rPr lang="en-US" sz="2000" b="1" dirty="0">
                <a:latin typeface="Times"/>
              </a:rPr>
              <a:t> </a:t>
            </a:r>
            <a:r>
              <a:rPr lang="en-US" sz="2000" b="1" dirty="0" err="1">
                <a:latin typeface="Times"/>
              </a:rPr>
              <a:t>tạng</a:t>
            </a:r>
            <a:r>
              <a:rPr lang="en-US" sz="2000" b="1" dirty="0">
                <a:latin typeface="Times"/>
              </a:rPr>
              <a:t> </a:t>
            </a:r>
            <a:r>
              <a:rPr lang="en-US" sz="2000" b="1" dirty="0" err="1">
                <a:latin typeface="Times"/>
              </a:rPr>
              <a:t>cho</a:t>
            </a:r>
            <a:r>
              <a:rPr lang="en-US" sz="2000" b="1" dirty="0">
                <a:latin typeface="Times"/>
              </a:rPr>
              <a:t> </a:t>
            </a:r>
            <a:r>
              <a:rPr lang="en-US" sz="2000" b="1" dirty="0" err="1">
                <a:latin typeface="Times"/>
              </a:rPr>
              <a:t>người</a:t>
            </a:r>
            <a:r>
              <a:rPr lang="en-US" sz="2000" b="1" dirty="0">
                <a:latin typeface="Times"/>
              </a:rPr>
              <a:t> </a:t>
            </a:r>
            <a:r>
              <a:rPr lang="en-US" sz="2000" b="1" dirty="0" err="1">
                <a:latin typeface="Times"/>
              </a:rPr>
              <a:t>bị</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Một</a:t>
            </a:r>
            <a:r>
              <a:rPr lang="en-US" sz="2000" b="1" dirty="0">
                <a:latin typeface="Times"/>
              </a:rPr>
              <a:t> </a:t>
            </a:r>
            <a:r>
              <a:rPr lang="en-US" sz="2000" b="1" dirty="0" err="1">
                <a:latin typeface="Times"/>
              </a:rPr>
              <a:t>lần</a:t>
            </a:r>
            <a:r>
              <a:rPr lang="en-US" sz="2000" b="1" dirty="0">
                <a:latin typeface="Times"/>
              </a:rPr>
              <a:t>, </a:t>
            </a:r>
            <a:r>
              <a:rPr lang="en-US" sz="2000" b="1" dirty="0" err="1">
                <a:latin typeface="Times"/>
              </a:rPr>
              <a:t>khi</a:t>
            </a:r>
            <a:r>
              <a:rPr lang="en-US" sz="2000" b="1" dirty="0">
                <a:latin typeface="Times"/>
              </a:rPr>
              <a:t> </a:t>
            </a:r>
            <a:r>
              <a:rPr lang="en-US" sz="2000" b="1" dirty="0" err="1">
                <a:latin typeface="Times"/>
              </a:rPr>
              <a:t>còn</a:t>
            </a:r>
            <a:r>
              <a:rPr lang="en-US" sz="2000" b="1" dirty="0">
                <a:latin typeface="Times"/>
              </a:rPr>
              <a:t> </a:t>
            </a:r>
            <a:r>
              <a:rPr lang="en-US" sz="2000" b="1" dirty="0" err="1">
                <a:latin typeface="Times"/>
              </a:rPr>
              <a:t>tỉnh</a:t>
            </a:r>
            <a:r>
              <a:rPr lang="en-US" sz="2000" b="1" dirty="0">
                <a:latin typeface="Times"/>
              </a:rPr>
              <a:t> </a:t>
            </a:r>
            <a:r>
              <a:rPr lang="en-US" sz="2000" b="1" dirty="0" err="1">
                <a:latin typeface="Times"/>
              </a:rPr>
              <a:t>táo</a:t>
            </a:r>
            <a:r>
              <a:rPr lang="en-US" sz="2000" b="1" dirty="0">
                <a:latin typeface="Times"/>
              </a:rPr>
              <a:t>, </a:t>
            </a:r>
            <a:r>
              <a:rPr lang="en-US" sz="2000" b="1" dirty="0" err="1">
                <a:latin typeface="Times"/>
              </a:rPr>
              <a:t>em</a:t>
            </a:r>
            <a:r>
              <a:rPr lang="en-US" sz="2000" b="1" dirty="0">
                <a:latin typeface="Times"/>
              </a:rPr>
              <a:t> </a:t>
            </a:r>
            <a:r>
              <a:rPr lang="en-US" sz="2000" b="1" dirty="0" err="1">
                <a:latin typeface="Times"/>
              </a:rPr>
              <a:t>tâm</a:t>
            </a:r>
            <a:r>
              <a:rPr lang="en-US" sz="2000" b="1" dirty="0">
                <a:latin typeface="Times"/>
              </a:rPr>
              <a:t> </a:t>
            </a:r>
            <a:r>
              <a:rPr lang="en-US" sz="2000" b="1" dirty="0" err="1">
                <a:latin typeface="Times"/>
              </a:rPr>
              <a:t>sự</a:t>
            </a:r>
            <a:r>
              <a:rPr lang="en-US" sz="2000" b="1" dirty="0">
                <a:latin typeface="Times"/>
              </a:rPr>
              <a:t> </a:t>
            </a:r>
            <a:r>
              <a:rPr lang="en-US" sz="2000" b="1" dirty="0" err="1">
                <a:latin typeface="Times"/>
              </a:rPr>
              <a:t>với</a:t>
            </a:r>
            <a:r>
              <a:rPr lang="en-US" sz="2000" b="1" dirty="0">
                <a:latin typeface="Times"/>
              </a:rPr>
              <a:t> </a:t>
            </a:r>
            <a:r>
              <a:rPr lang="en-US" sz="2000" b="1" dirty="0" err="1">
                <a:latin typeface="Times"/>
              </a:rPr>
              <a:t>mẹ</a:t>
            </a:r>
            <a:r>
              <a:rPr lang="en-US" sz="2000" b="1" dirty="0">
                <a:latin typeface="Times"/>
              </a:rPr>
              <a:t>: “Con </a:t>
            </a:r>
            <a:r>
              <a:rPr lang="en-US" sz="2000" b="1" dirty="0" err="1">
                <a:latin typeface="Times"/>
              </a:rPr>
              <a:t>cũng</a:t>
            </a:r>
            <a:r>
              <a:rPr lang="en-US" sz="2000" b="1" dirty="0">
                <a:latin typeface="Times"/>
              </a:rPr>
              <a:t> </a:t>
            </a:r>
            <a:r>
              <a:rPr lang="en-US" sz="2000" b="1" dirty="0" err="1">
                <a:latin typeface="Times"/>
              </a:rPr>
              <a:t>muốn</a:t>
            </a:r>
            <a:r>
              <a:rPr lang="en-US" sz="2000" b="1" dirty="0">
                <a:latin typeface="Times"/>
              </a:rPr>
              <a:t> </a:t>
            </a:r>
            <a:r>
              <a:rPr lang="en-US" sz="2000" b="1" dirty="0" err="1">
                <a:latin typeface="Times"/>
              </a:rPr>
              <a:t>sau</a:t>
            </a:r>
            <a:r>
              <a:rPr lang="en-US" sz="2000" b="1" dirty="0">
                <a:latin typeface="Times"/>
              </a:rPr>
              <a:t> </a:t>
            </a:r>
            <a:r>
              <a:rPr lang="en-US" sz="2000" b="1" dirty="0" err="1">
                <a:latin typeface="Times"/>
              </a:rPr>
              <a:t>này</a:t>
            </a:r>
            <a:r>
              <a:rPr lang="en-US" sz="2000" b="1" dirty="0">
                <a:latin typeface="Times"/>
              </a:rPr>
              <a:t> </a:t>
            </a:r>
            <a:r>
              <a:rPr lang="en-US" sz="2000" b="1" dirty="0" err="1">
                <a:latin typeface="Times"/>
              </a:rPr>
              <a:t>làm</a:t>
            </a:r>
            <a:r>
              <a:rPr lang="en-US" sz="2000" b="1" dirty="0">
                <a:latin typeface="Times"/>
              </a:rPr>
              <a:t> </a:t>
            </a:r>
            <a:r>
              <a:rPr lang="en-US" sz="2000" b="1" dirty="0" err="1">
                <a:latin typeface="Times"/>
              </a:rPr>
              <a:t>thế</a:t>
            </a:r>
            <a:r>
              <a:rPr lang="en-US" sz="2000" b="1" dirty="0">
                <a:latin typeface="Times"/>
              </a:rPr>
              <a:t> </a:t>
            </a:r>
            <a:r>
              <a:rPr lang="en-US" sz="2000" b="1" dirty="0" err="1">
                <a:latin typeface="Times"/>
              </a:rPr>
              <a:t>nào</a:t>
            </a:r>
            <a:r>
              <a:rPr lang="en-US" sz="2000" b="1" dirty="0">
                <a:latin typeface="Times"/>
              </a:rPr>
              <a:t> </a:t>
            </a:r>
            <a:r>
              <a:rPr lang="en-US" sz="2000" b="1" dirty="0" err="1">
                <a:latin typeface="Times"/>
              </a:rPr>
              <a:t>khi</a:t>
            </a:r>
            <a:r>
              <a:rPr lang="en-US" sz="2000" b="1" dirty="0">
                <a:latin typeface="Times"/>
              </a:rPr>
              <a:t> </a:t>
            </a:r>
            <a:r>
              <a:rPr lang="en-US" sz="2000" b="1" dirty="0" err="1">
                <a:latin typeface="Times"/>
              </a:rPr>
              <a:t>mất</a:t>
            </a:r>
            <a:r>
              <a:rPr lang="en-US" sz="2000" b="1" dirty="0">
                <a:latin typeface="Times"/>
              </a:rPr>
              <a:t> </a:t>
            </a:r>
            <a:r>
              <a:rPr lang="en-US" sz="2000" b="1" dirty="0" err="1">
                <a:latin typeface="Times"/>
              </a:rPr>
              <a:t>đi</a:t>
            </a:r>
            <a:r>
              <a:rPr lang="en-US" sz="2000" b="1" dirty="0">
                <a:latin typeface="Times"/>
              </a:rPr>
              <a:t>, </a:t>
            </a:r>
            <a:r>
              <a:rPr lang="en-US" sz="2000" b="1" dirty="0" err="1">
                <a:latin typeface="Times"/>
              </a:rPr>
              <a:t>những</a:t>
            </a:r>
            <a:r>
              <a:rPr lang="en-US" sz="2000" b="1" dirty="0">
                <a:latin typeface="Times"/>
              </a:rPr>
              <a:t> </a:t>
            </a:r>
            <a:r>
              <a:rPr lang="en-US" sz="2000" b="1" dirty="0" err="1">
                <a:latin typeface="Times"/>
              </a:rPr>
              <a:t>bộ</a:t>
            </a:r>
            <a:r>
              <a:rPr lang="en-US" sz="2000" b="1" dirty="0">
                <a:latin typeface="Times"/>
              </a:rPr>
              <a:t> </a:t>
            </a:r>
            <a:r>
              <a:rPr lang="en-US" sz="2000" b="1" dirty="0" err="1">
                <a:latin typeface="Times"/>
              </a:rPr>
              <a:t>phận</a:t>
            </a:r>
            <a:r>
              <a:rPr lang="en-US" sz="2000" b="1" dirty="0">
                <a:latin typeface="Times"/>
              </a:rPr>
              <a:t> </a:t>
            </a:r>
            <a:r>
              <a:rPr lang="en-US" sz="2000" b="1" dirty="0" err="1">
                <a:latin typeface="Times"/>
              </a:rPr>
              <a:t>còn</a:t>
            </a:r>
            <a:r>
              <a:rPr lang="en-US" sz="2000" b="1" dirty="0">
                <a:latin typeface="Times"/>
              </a:rPr>
              <a:t> </a:t>
            </a:r>
            <a:r>
              <a:rPr lang="en-US" sz="2000" b="1" dirty="0" err="1">
                <a:latin typeface="Times"/>
              </a:rPr>
              <a:t>vẫn</a:t>
            </a:r>
            <a:r>
              <a:rPr lang="en-US" sz="2000" b="1" dirty="0">
                <a:latin typeface="Times"/>
              </a:rPr>
              <a:t> </a:t>
            </a:r>
            <a:r>
              <a:rPr lang="en-US" sz="2000" b="1" dirty="0" err="1">
                <a:latin typeface="Times"/>
              </a:rPr>
              <a:t>còn</a:t>
            </a:r>
            <a:r>
              <a:rPr lang="en-US" sz="2000" b="1" dirty="0">
                <a:latin typeface="Times"/>
              </a:rPr>
              <a:t> </a:t>
            </a:r>
            <a:r>
              <a:rPr lang="en-US" sz="2000" b="1" dirty="0" err="1">
                <a:latin typeface="Times"/>
              </a:rPr>
              <a:t>tồn</a:t>
            </a:r>
            <a:r>
              <a:rPr lang="en-US" sz="2000" b="1" dirty="0">
                <a:latin typeface="Times"/>
              </a:rPr>
              <a:t> </a:t>
            </a:r>
            <a:r>
              <a:rPr lang="en-US" sz="2000" b="1" dirty="0" err="1">
                <a:latin typeface="Times"/>
              </a:rPr>
              <a:t>tại</a:t>
            </a:r>
            <a:r>
              <a:rPr lang="en-US" sz="2000" b="1" dirty="0">
                <a:latin typeface="Times"/>
              </a:rPr>
              <a:t>, </a:t>
            </a:r>
            <a:r>
              <a:rPr lang="en-US" sz="2000" b="1" dirty="0" err="1">
                <a:latin typeface="Times"/>
              </a:rPr>
              <a:t>vẫn</a:t>
            </a:r>
            <a:r>
              <a:rPr lang="en-US" sz="2000" b="1" dirty="0">
                <a:latin typeface="Times"/>
              </a:rPr>
              <a:t> </a:t>
            </a:r>
            <a:r>
              <a:rPr lang="en-US" sz="2000" b="1" dirty="0" err="1">
                <a:latin typeface="Times"/>
              </a:rPr>
              <a:t>sống</a:t>
            </a:r>
            <a:r>
              <a:rPr lang="en-US" sz="2000" b="1" dirty="0">
                <a:latin typeface="Times"/>
              </a:rPr>
              <a:t> </a:t>
            </a:r>
            <a:r>
              <a:rPr lang="en-US" sz="2000" b="1" dirty="0" err="1">
                <a:latin typeface="Times"/>
              </a:rPr>
              <a:t>trên</a:t>
            </a:r>
            <a:r>
              <a:rPr lang="en-US" sz="2000" b="1" dirty="0">
                <a:latin typeface="Times"/>
              </a:rPr>
              <a:t> </a:t>
            </a:r>
            <a:r>
              <a:rPr lang="en-US" sz="2000" b="1" dirty="0" err="1">
                <a:latin typeface="Times"/>
              </a:rPr>
              <a:t>cơ</a:t>
            </a:r>
            <a:r>
              <a:rPr lang="en-US" sz="2000" b="1" dirty="0">
                <a:latin typeface="Times"/>
              </a:rPr>
              <a:t> </a:t>
            </a:r>
            <a:r>
              <a:rPr lang="en-US" sz="2000" b="1" dirty="0" err="1">
                <a:latin typeface="Times"/>
              </a:rPr>
              <a:t>thể</a:t>
            </a:r>
            <a:r>
              <a:rPr lang="en-US" sz="2000" b="1" dirty="0">
                <a:latin typeface="Times"/>
              </a:rPr>
              <a:t> </a:t>
            </a:r>
            <a:r>
              <a:rPr lang="en-US" sz="2000" b="1" dirty="0" err="1">
                <a:latin typeface="Times"/>
              </a:rPr>
              <a:t>của</a:t>
            </a:r>
            <a:r>
              <a:rPr lang="en-US" sz="2000" b="1" dirty="0">
                <a:latin typeface="Times"/>
              </a:rPr>
              <a:t> </a:t>
            </a:r>
            <a:r>
              <a:rPr lang="en-US" sz="2000" b="1" dirty="0" err="1">
                <a:latin typeface="Times"/>
              </a:rPr>
              <a:t>người</a:t>
            </a:r>
            <a:r>
              <a:rPr lang="en-US" sz="2000" b="1" dirty="0">
                <a:latin typeface="Times"/>
              </a:rPr>
              <a:t> </a:t>
            </a:r>
            <a:r>
              <a:rPr lang="en-US" sz="2000" b="1" dirty="0" err="1">
                <a:latin typeface="Times"/>
              </a:rPr>
              <a:t>khác</a:t>
            </a:r>
            <a:r>
              <a:rPr lang="en-US" sz="2000" b="1" dirty="0">
                <a:latin typeface="Times"/>
              </a:rPr>
              <a:t>”</a:t>
            </a:r>
          </a:p>
        </p:txBody>
      </p:sp>
      <p:sp>
        <p:nvSpPr>
          <p:cNvPr id="8" name="Rectangle 7"/>
          <p:cNvSpPr/>
          <p:nvPr/>
        </p:nvSpPr>
        <p:spPr>
          <a:xfrm>
            <a:off x="3715786" y="3777415"/>
            <a:ext cx="7726142" cy="2554545"/>
          </a:xfrm>
          <a:prstGeom prst="rect">
            <a:avLst/>
          </a:prstGeom>
        </p:spPr>
        <p:txBody>
          <a:bodyPr wrap="square">
            <a:spAutoFit/>
          </a:bodyPr>
          <a:lstStyle/>
          <a:p>
            <a:pPr algn="just"/>
            <a:r>
              <a:rPr lang="en-US" sz="2000" b="1" dirty="0" err="1">
                <a:latin typeface="Times"/>
              </a:rPr>
              <a:t>Hải</a:t>
            </a:r>
            <a:r>
              <a:rPr lang="en-US" sz="2000" b="1" dirty="0">
                <a:latin typeface="Times"/>
              </a:rPr>
              <a:t> An qua </a:t>
            </a:r>
            <a:r>
              <a:rPr lang="en-US" sz="2000" b="1" dirty="0" err="1">
                <a:latin typeface="Times"/>
              </a:rPr>
              <a:t>đời</a:t>
            </a:r>
            <a:r>
              <a:rPr lang="en-US" sz="2000" b="1" dirty="0">
                <a:latin typeface="Times"/>
              </a:rPr>
              <a:t> </a:t>
            </a:r>
            <a:r>
              <a:rPr lang="en-US" sz="2000" b="1" dirty="0" err="1">
                <a:latin typeface="Times"/>
              </a:rPr>
              <a:t>sau</a:t>
            </a:r>
            <a:r>
              <a:rPr lang="en-US" sz="2000" b="1" dirty="0">
                <a:latin typeface="Times"/>
              </a:rPr>
              <a:t> </a:t>
            </a:r>
            <a:r>
              <a:rPr lang="en-US" sz="2000" b="1" dirty="0" err="1">
                <a:latin typeface="Times"/>
              </a:rPr>
              <a:t>hơn</a:t>
            </a:r>
            <a:r>
              <a:rPr lang="en-US" sz="2000" b="1" dirty="0">
                <a:latin typeface="Times"/>
              </a:rPr>
              <a:t> 6 </a:t>
            </a:r>
            <a:r>
              <a:rPr lang="en-US" sz="2000" b="1" dirty="0" err="1">
                <a:latin typeface="Times"/>
              </a:rPr>
              <a:t>tháng</a:t>
            </a:r>
            <a:r>
              <a:rPr lang="en-US" sz="2000" b="1" dirty="0">
                <a:latin typeface="Times"/>
              </a:rPr>
              <a:t> </a:t>
            </a:r>
            <a:r>
              <a:rPr lang="en-US" sz="2000" b="1" dirty="0" err="1">
                <a:latin typeface="Times"/>
              </a:rPr>
              <a:t>điều</a:t>
            </a:r>
            <a:r>
              <a:rPr lang="en-US" sz="2000" b="1" dirty="0">
                <a:latin typeface="Times"/>
              </a:rPr>
              <a:t> </a:t>
            </a:r>
            <a:r>
              <a:rPr lang="en-US" sz="2000" b="1" dirty="0" err="1">
                <a:latin typeface="Times"/>
              </a:rPr>
              <a:t>trị</a:t>
            </a:r>
            <a:r>
              <a:rPr lang="en-US" sz="2000" b="1" dirty="0">
                <a:latin typeface="Times"/>
              </a:rPr>
              <a:t>. </a:t>
            </a:r>
            <a:r>
              <a:rPr lang="en-US" sz="2000" b="1" dirty="0" err="1">
                <a:latin typeface="Times"/>
              </a:rPr>
              <a:t>Chiều</a:t>
            </a:r>
            <a:r>
              <a:rPr lang="en-US" sz="2000" b="1" dirty="0">
                <a:latin typeface="Times"/>
              </a:rPr>
              <a:t> </a:t>
            </a:r>
            <a:r>
              <a:rPr lang="en-US" sz="2000" b="1" dirty="0" smtClean="0">
                <a:latin typeface="Times"/>
              </a:rPr>
              <a:t>26/02/2018 </a:t>
            </a:r>
            <a:r>
              <a:rPr lang="en-US" sz="2000" b="1" dirty="0" err="1">
                <a:latin typeface="Times"/>
              </a:rPr>
              <a:t>tại</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viện</a:t>
            </a:r>
            <a:r>
              <a:rPr lang="en-US" sz="2000" b="1" dirty="0">
                <a:latin typeface="Times"/>
              </a:rPr>
              <a:t> </a:t>
            </a:r>
            <a:r>
              <a:rPr lang="en-US" sz="2000" b="1" dirty="0" err="1">
                <a:latin typeface="Times"/>
              </a:rPr>
              <a:t>Mắt</a:t>
            </a:r>
            <a:r>
              <a:rPr lang="en-US" sz="2000" b="1" dirty="0">
                <a:latin typeface="Times"/>
              </a:rPr>
              <a:t> </a:t>
            </a:r>
            <a:r>
              <a:rPr lang="en-US" sz="2000" b="1" dirty="0" err="1">
                <a:latin typeface="Times"/>
              </a:rPr>
              <a:t>Trung</a:t>
            </a:r>
            <a:r>
              <a:rPr lang="en-US" sz="2000" b="1" dirty="0">
                <a:latin typeface="Times"/>
              </a:rPr>
              <a:t> </a:t>
            </a:r>
            <a:r>
              <a:rPr lang="en-US" sz="2000" b="1" dirty="0" err="1">
                <a:latin typeface="Times"/>
              </a:rPr>
              <a:t>ương</a:t>
            </a:r>
            <a:r>
              <a:rPr lang="en-US" sz="2000" b="1" dirty="0">
                <a:latin typeface="Times"/>
              </a:rPr>
              <a:t> </a:t>
            </a:r>
            <a:r>
              <a:rPr lang="en-US" sz="2000" b="1" dirty="0" err="1">
                <a:latin typeface="Times"/>
              </a:rPr>
              <a:t>đã</a:t>
            </a:r>
            <a:r>
              <a:rPr lang="en-US" sz="2000" b="1" dirty="0">
                <a:latin typeface="Times"/>
              </a:rPr>
              <a:t> </a:t>
            </a:r>
            <a:r>
              <a:rPr lang="en-US" sz="2000" b="1" dirty="0" err="1">
                <a:latin typeface="Times"/>
              </a:rPr>
              <a:t>diễn</a:t>
            </a:r>
            <a:r>
              <a:rPr lang="en-US" sz="2000" b="1" dirty="0">
                <a:latin typeface="Times"/>
              </a:rPr>
              <a:t> </a:t>
            </a:r>
            <a:r>
              <a:rPr lang="en-US" sz="2000" b="1" dirty="0" err="1">
                <a:latin typeface="Times"/>
              </a:rPr>
              <a:t>ra</a:t>
            </a:r>
            <a:r>
              <a:rPr lang="en-US" sz="2000" b="1" dirty="0">
                <a:latin typeface="Times"/>
              </a:rPr>
              <a:t> </a:t>
            </a:r>
            <a:r>
              <a:rPr lang="en-US" sz="2000" b="1" dirty="0" err="1">
                <a:latin typeface="Times"/>
              </a:rPr>
              <a:t>hai</a:t>
            </a:r>
            <a:r>
              <a:rPr lang="en-US" sz="2000" b="1" dirty="0">
                <a:latin typeface="Times"/>
              </a:rPr>
              <a:t> ca </a:t>
            </a:r>
            <a:r>
              <a:rPr lang="en-US" sz="2000" b="1" dirty="0" err="1">
                <a:latin typeface="Times"/>
              </a:rPr>
              <a:t>ghép</a:t>
            </a:r>
            <a:r>
              <a:rPr lang="en-US" sz="2000" b="1" dirty="0">
                <a:latin typeface="Times"/>
              </a:rPr>
              <a:t> </a:t>
            </a:r>
            <a:r>
              <a:rPr lang="en-US" sz="2000" b="1" dirty="0" err="1">
                <a:latin typeface="Times"/>
              </a:rPr>
              <a:t>mặt</a:t>
            </a:r>
            <a:r>
              <a:rPr lang="en-US" sz="2000" b="1" dirty="0">
                <a:latin typeface="Times"/>
              </a:rPr>
              <a:t> </a:t>
            </a:r>
            <a:r>
              <a:rPr lang="en-US" sz="2000" b="1" dirty="0" err="1">
                <a:latin typeface="Times"/>
              </a:rPr>
              <a:t>thành</a:t>
            </a:r>
            <a:r>
              <a:rPr lang="en-US" sz="2000" b="1" dirty="0">
                <a:latin typeface="Times"/>
              </a:rPr>
              <a:t> </a:t>
            </a:r>
            <a:r>
              <a:rPr lang="en-US" sz="2000" b="1" dirty="0" err="1">
                <a:latin typeface="Times"/>
              </a:rPr>
              <a:t>công</a:t>
            </a:r>
            <a:r>
              <a:rPr lang="en-US" sz="2000" b="1" dirty="0">
                <a:latin typeface="Times"/>
              </a:rPr>
              <a:t>- </a:t>
            </a:r>
            <a:r>
              <a:rPr lang="en-US" sz="2000" b="1" dirty="0" err="1">
                <a:latin typeface="Times"/>
              </a:rPr>
              <a:t>món</a:t>
            </a:r>
            <a:r>
              <a:rPr lang="en-US" sz="2000" b="1" dirty="0">
                <a:latin typeface="Times"/>
              </a:rPr>
              <a:t> </a:t>
            </a:r>
            <a:r>
              <a:rPr lang="en-US" sz="2000" b="1" dirty="0" err="1">
                <a:latin typeface="Times"/>
              </a:rPr>
              <a:t>quà</a:t>
            </a:r>
            <a:r>
              <a:rPr lang="en-US" sz="2000" b="1" dirty="0">
                <a:latin typeface="Times"/>
              </a:rPr>
              <a:t> </a:t>
            </a:r>
            <a:r>
              <a:rPr lang="en-US" sz="2000" b="1" dirty="0" err="1">
                <a:latin typeface="Times"/>
              </a:rPr>
              <a:t>mà</a:t>
            </a:r>
            <a:r>
              <a:rPr lang="en-US" sz="2000" b="1" dirty="0">
                <a:latin typeface="Times"/>
              </a:rPr>
              <a:t> </a:t>
            </a:r>
            <a:r>
              <a:rPr lang="en-US" sz="2000" b="1" dirty="0" err="1">
                <a:latin typeface="Times"/>
              </a:rPr>
              <a:t>bé</a:t>
            </a:r>
            <a:r>
              <a:rPr lang="en-US" sz="2000" b="1" dirty="0">
                <a:latin typeface="Times"/>
              </a:rPr>
              <a:t> </a:t>
            </a:r>
            <a:r>
              <a:rPr lang="en-US" sz="2000" b="1" dirty="0" err="1">
                <a:latin typeface="Times"/>
              </a:rPr>
              <a:t>Hải</a:t>
            </a:r>
            <a:r>
              <a:rPr lang="en-US" sz="2000" b="1" dirty="0">
                <a:latin typeface="Times"/>
              </a:rPr>
              <a:t> An </a:t>
            </a:r>
            <a:r>
              <a:rPr lang="en-US" sz="2000" b="1" dirty="0" err="1">
                <a:latin typeface="Times"/>
              </a:rPr>
              <a:t>để</a:t>
            </a:r>
            <a:r>
              <a:rPr lang="en-US" sz="2000" b="1" dirty="0">
                <a:latin typeface="Times"/>
              </a:rPr>
              <a:t> </a:t>
            </a:r>
            <a:r>
              <a:rPr lang="en-US" sz="2000" b="1" dirty="0" err="1">
                <a:latin typeface="Times"/>
              </a:rPr>
              <a:t>lại</a:t>
            </a:r>
            <a:r>
              <a:rPr lang="en-US" sz="2000" b="1" dirty="0">
                <a:latin typeface="Times"/>
              </a:rPr>
              <a:t> </a:t>
            </a:r>
            <a:r>
              <a:rPr lang="en-US" sz="2000" b="1" dirty="0" err="1">
                <a:latin typeface="Times"/>
              </a:rPr>
              <a:t>sau</a:t>
            </a:r>
            <a:r>
              <a:rPr lang="en-US" sz="2000" b="1" dirty="0">
                <a:latin typeface="Times"/>
              </a:rPr>
              <a:t> </a:t>
            </a:r>
            <a:r>
              <a:rPr lang="en-US" sz="2000" b="1" dirty="0" err="1">
                <a:latin typeface="Times"/>
              </a:rPr>
              <a:t>gần</a:t>
            </a:r>
            <a:r>
              <a:rPr lang="en-US" sz="2000" b="1" dirty="0">
                <a:latin typeface="Times"/>
              </a:rPr>
              <a:t> </a:t>
            </a:r>
            <a:r>
              <a:rPr lang="en-US" sz="2000" b="1" dirty="0" err="1">
                <a:latin typeface="Times"/>
              </a:rPr>
              <a:t>một</a:t>
            </a:r>
            <a:r>
              <a:rPr lang="en-US" sz="2000" b="1" dirty="0">
                <a:latin typeface="Times"/>
              </a:rPr>
              <a:t> </a:t>
            </a:r>
            <a:r>
              <a:rPr lang="en-US" sz="2000" b="1" dirty="0" err="1">
                <a:latin typeface="Times"/>
              </a:rPr>
              <a:t>giờ</a:t>
            </a:r>
            <a:r>
              <a:rPr lang="en-US" sz="2000" b="1" dirty="0">
                <a:latin typeface="Times"/>
              </a:rPr>
              <a:t> </a:t>
            </a:r>
            <a:r>
              <a:rPr lang="en-US" sz="2000" b="1" dirty="0" err="1">
                <a:latin typeface="Times"/>
              </a:rPr>
              <a:t>phẫu</a:t>
            </a:r>
            <a:r>
              <a:rPr lang="en-US" sz="2000" b="1" dirty="0">
                <a:latin typeface="Times"/>
              </a:rPr>
              <a:t> </a:t>
            </a:r>
            <a:r>
              <a:rPr lang="en-US" sz="2000" b="1" dirty="0" err="1">
                <a:latin typeface="Times"/>
              </a:rPr>
              <a:t>thuật</a:t>
            </a:r>
            <a:r>
              <a:rPr lang="en-US" sz="2000" b="1" dirty="0">
                <a:latin typeface="Times"/>
              </a:rPr>
              <a:t>. Hai </a:t>
            </a:r>
            <a:r>
              <a:rPr lang="en-US" sz="2000" b="1" dirty="0" err="1">
                <a:latin typeface="Times"/>
              </a:rPr>
              <a:t>người</a:t>
            </a:r>
            <a:r>
              <a:rPr lang="en-US" sz="2000" b="1" dirty="0">
                <a:latin typeface="Times"/>
              </a:rPr>
              <a:t> may </a:t>
            </a:r>
            <a:r>
              <a:rPr lang="en-US" sz="2000" b="1" dirty="0" err="1">
                <a:latin typeface="Times"/>
              </a:rPr>
              <a:t>mắn</a:t>
            </a:r>
            <a:r>
              <a:rPr lang="en-US" sz="2000" b="1" dirty="0">
                <a:latin typeface="Times"/>
              </a:rPr>
              <a:t> </a:t>
            </a:r>
            <a:r>
              <a:rPr lang="en-US" sz="2000" b="1" dirty="0" err="1">
                <a:latin typeface="Times"/>
              </a:rPr>
              <a:t>nhận</a:t>
            </a:r>
            <a:r>
              <a:rPr lang="en-US" sz="2000" b="1" dirty="0">
                <a:latin typeface="Times"/>
              </a:rPr>
              <a:t> </a:t>
            </a:r>
            <a:r>
              <a:rPr lang="en-US" sz="2000" b="1" dirty="0" err="1">
                <a:latin typeface="Times"/>
              </a:rPr>
              <a:t>được</a:t>
            </a:r>
            <a:r>
              <a:rPr lang="en-US" sz="2000" b="1" dirty="0">
                <a:latin typeface="Times"/>
              </a:rPr>
              <a:t> </a:t>
            </a:r>
            <a:r>
              <a:rPr lang="en-US" sz="2000" b="1" dirty="0" err="1">
                <a:latin typeface="Times"/>
              </a:rPr>
              <a:t>giác</a:t>
            </a:r>
            <a:r>
              <a:rPr lang="en-US" sz="2000" b="1" dirty="0">
                <a:latin typeface="Times"/>
              </a:rPr>
              <a:t> </a:t>
            </a:r>
            <a:r>
              <a:rPr lang="en-US" sz="2000" b="1" dirty="0" err="1">
                <a:latin typeface="Times"/>
              </a:rPr>
              <a:t>mạc</a:t>
            </a:r>
            <a:r>
              <a:rPr lang="en-US" sz="2000" b="1" dirty="0">
                <a:latin typeface="Times"/>
              </a:rPr>
              <a:t> </a:t>
            </a:r>
            <a:r>
              <a:rPr lang="en-US" sz="2000" b="1" dirty="0" err="1">
                <a:latin typeface="Times"/>
              </a:rPr>
              <a:t>là</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nhân</a:t>
            </a:r>
            <a:r>
              <a:rPr lang="en-US" sz="2000" b="1" dirty="0">
                <a:latin typeface="Times"/>
              </a:rPr>
              <a:t> 42 </a:t>
            </a:r>
            <a:r>
              <a:rPr lang="en-US" sz="2000" b="1" dirty="0" err="1">
                <a:latin typeface="Times"/>
              </a:rPr>
              <a:t>tuổi</a:t>
            </a:r>
            <a:r>
              <a:rPr lang="en-US" sz="2000" b="1" dirty="0">
                <a:latin typeface="Times"/>
              </a:rPr>
              <a:t> </a:t>
            </a:r>
            <a:r>
              <a:rPr lang="en-US" sz="2000" b="1" dirty="0" err="1">
                <a:latin typeface="Times"/>
              </a:rPr>
              <a:t>mắc</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loạn</a:t>
            </a:r>
            <a:r>
              <a:rPr lang="en-US" sz="2000" b="1" dirty="0">
                <a:latin typeface="Times"/>
              </a:rPr>
              <a:t> </a:t>
            </a:r>
            <a:r>
              <a:rPr lang="en-US" sz="2000" b="1" dirty="0" err="1">
                <a:latin typeface="Times"/>
              </a:rPr>
              <a:t>dưỡng</a:t>
            </a:r>
            <a:r>
              <a:rPr lang="en-US" sz="2000" b="1" dirty="0">
                <a:latin typeface="Times"/>
              </a:rPr>
              <a:t> </a:t>
            </a:r>
            <a:r>
              <a:rPr lang="en-US" sz="2000" b="1" dirty="0" err="1">
                <a:latin typeface="Times"/>
              </a:rPr>
              <a:t>giác</a:t>
            </a:r>
            <a:r>
              <a:rPr lang="en-US" sz="2000" b="1" dirty="0">
                <a:latin typeface="Times"/>
              </a:rPr>
              <a:t> </a:t>
            </a:r>
            <a:r>
              <a:rPr lang="en-US" sz="2000" b="1" dirty="0" err="1">
                <a:latin typeface="Times"/>
              </a:rPr>
              <a:t>mạc</a:t>
            </a:r>
            <a:r>
              <a:rPr lang="en-US" sz="2000" b="1" dirty="0">
                <a:latin typeface="Times"/>
              </a:rPr>
              <a:t> di </a:t>
            </a:r>
            <a:r>
              <a:rPr lang="en-US" sz="2000" b="1" dirty="0" err="1">
                <a:latin typeface="Times"/>
              </a:rPr>
              <a:t>truyền</a:t>
            </a:r>
            <a:r>
              <a:rPr lang="en-US" sz="2000" b="1" dirty="0">
                <a:latin typeface="Times"/>
              </a:rPr>
              <a:t> </a:t>
            </a:r>
            <a:r>
              <a:rPr lang="en-US" sz="2000" b="1" dirty="0" err="1">
                <a:latin typeface="Times"/>
              </a:rPr>
              <a:t>và</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nhân</a:t>
            </a:r>
            <a:r>
              <a:rPr lang="en-US" sz="2000" b="1" dirty="0">
                <a:latin typeface="Times"/>
              </a:rPr>
              <a:t> </a:t>
            </a:r>
            <a:r>
              <a:rPr lang="en-US" sz="2000" b="1" dirty="0" err="1">
                <a:latin typeface="Times"/>
              </a:rPr>
              <a:t>trên</a:t>
            </a:r>
            <a:r>
              <a:rPr lang="en-US" sz="2000" b="1" dirty="0">
                <a:latin typeface="Times"/>
              </a:rPr>
              <a:t> 70 </a:t>
            </a:r>
            <a:r>
              <a:rPr lang="en-US" sz="2000" b="1" dirty="0" err="1">
                <a:latin typeface="Times"/>
              </a:rPr>
              <a:t>tuổi</a:t>
            </a:r>
            <a:r>
              <a:rPr lang="en-US" sz="2000" b="1" dirty="0">
                <a:latin typeface="Times"/>
              </a:rPr>
              <a:t> </a:t>
            </a:r>
            <a:r>
              <a:rPr lang="en-US" sz="2000" b="1" dirty="0" err="1">
                <a:latin typeface="Times"/>
              </a:rPr>
              <a:t>bị</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sẹo</a:t>
            </a:r>
            <a:r>
              <a:rPr lang="en-US" sz="2000" b="1" dirty="0">
                <a:latin typeface="Times"/>
              </a:rPr>
              <a:t> </a:t>
            </a:r>
            <a:r>
              <a:rPr lang="en-US" sz="2000" b="1" dirty="0" err="1">
                <a:latin typeface="Times"/>
              </a:rPr>
              <a:t>đục</a:t>
            </a:r>
            <a:r>
              <a:rPr lang="en-US" sz="2000" b="1" dirty="0">
                <a:latin typeface="Times"/>
              </a:rPr>
              <a:t> </a:t>
            </a:r>
            <a:r>
              <a:rPr lang="en-US" sz="2000" b="1" dirty="0" err="1">
                <a:latin typeface="Times"/>
              </a:rPr>
              <a:t>giác</a:t>
            </a:r>
            <a:r>
              <a:rPr lang="en-US" sz="2000" b="1" dirty="0">
                <a:latin typeface="Times"/>
              </a:rPr>
              <a:t> </a:t>
            </a:r>
            <a:r>
              <a:rPr lang="en-US" sz="2000" b="1" dirty="0" err="1">
                <a:latin typeface="Times"/>
              </a:rPr>
              <a:t>mạc</a:t>
            </a:r>
            <a:r>
              <a:rPr lang="en-US" sz="2000" b="1" dirty="0">
                <a:latin typeface="Times"/>
              </a:rPr>
              <a:t>.  </a:t>
            </a:r>
            <a:r>
              <a:rPr lang="en-US" sz="2000" b="1" dirty="0" err="1">
                <a:latin typeface="Times"/>
              </a:rPr>
              <a:t>Nhờ</a:t>
            </a:r>
            <a:r>
              <a:rPr lang="en-US" sz="2000" b="1" dirty="0">
                <a:latin typeface="Times"/>
              </a:rPr>
              <a:t> </a:t>
            </a:r>
            <a:r>
              <a:rPr lang="en-US" sz="2000" b="1" dirty="0" err="1">
                <a:latin typeface="Times"/>
              </a:rPr>
              <a:t>vậy</a:t>
            </a:r>
            <a:r>
              <a:rPr lang="en-US" sz="2000" b="1" dirty="0">
                <a:latin typeface="Times"/>
              </a:rPr>
              <a:t>, </a:t>
            </a:r>
            <a:r>
              <a:rPr lang="en-US" sz="2000" b="1" dirty="0" err="1">
                <a:latin typeface="Times"/>
              </a:rPr>
              <a:t>khi</a:t>
            </a:r>
            <a:r>
              <a:rPr lang="en-US" sz="2000" b="1" dirty="0">
                <a:latin typeface="Times"/>
              </a:rPr>
              <a:t> </a:t>
            </a:r>
            <a:r>
              <a:rPr lang="en-US" sz="2000" b="1" dirty="0" err="1">
                <a:latin typeface="Times"/>
              </a:rPr>
              <a:t>hai</a:t>
            </a:r>
            <a:r>
              <a:rPr lang="en-US" sz="2000" b="1" dirty="0">
                <a:latin typeface="Times"/>
              </a:rPr>
              <a:t> </a:t>
            </a:r>
            <a:r>
              <a:rPr lang="en-US" sz="2000" b="1" dirty="0" err="1">
                <a:latin typeface="Times"/>
              </a:rPr>
              <a:t>bệnh</a:t>
            </a:r>
            <a:r>
              <a:rPr lang="en-US" sz="2000" b="1" dirty="0">
                <a:latin typeface="Times"/>
              </a:rPr>
              <a:t> </a:t>
            </a:r>
            <a:r>
              <a:rPr lang="en-US" sz="2000" b="1" dirty="0" err="1">
                <a:latin typeface="Times"/>
              </a:rPr>
              <a:t>nhân</a:t>
            </a:r>
            <a:r>
              <a:rPr lang="en-US" sz="2000" b="1" dirty="0">
                <a:latin typeface="Times"/>
              </a:rPr>
              <a:t> </a:t>
            </a:r>
            <a:r>
              <a:rPr lang="en-US" sz="2000" b="1" dirty="0" err="1">
                <a:latin typeface="Times"/>
              </a:rPr>
              <a:t>đã</a:t>
            </a:r>
            <a:r>
              <a:rPr lang="en-US" sz="2000" b="1" dirty="0">
                <a:latin typeface="Times"/>
              </a:rPr>
              <a:t> </a:t>
            </a:r>
            <a:r>
              <a:rPr lang="en-US" sz="2000" b="1" dirty="0" err="1">
                <a:latin typeface="Times"/>
              </a:rPr>
              <a:t>được</a:t>
            </a:r>
            <a:r>
              <a:rPr lang="en-US" sz="2000" b="1" dirty="0">
                <a:latin typeface="Times"/>
              </a:rPr>
              <a:t> </a:t>
            </a:r>
            <a:r>
              <a:rPr lang="en-US" sz="2000" b="1" dirty="0" err="1">
                <a:latin typeface="Times"/>
              </a:rPr>
              <a:t>ghép</a:t>
            </a:r>
            <a:r>
              <a:rPr lang="en-US" sz="2000" b="1" dirty="0">
                <a:latin typeface="Times"/>
              </a:rPr>
              <a:t> </a:t>
            </a:r>
            <a:r>
              <a:rPr lang="en-US" sz="2000" b="1" dirty="0" err="1">
                <a:latin typeface="Times"/>
              </a:rPr>
              <a:t>giác</a:t>
            </a:r>
            <a:r>
              <a:rPr lang="en-US" sz="2000" b="1" dirty="0">
                <a:latin typeface="Times"/>
              </a:rPr>
              <a:t> </a:t>
            </a:r>
            <a:r>
              <a:rPr lang="en-US" sz="2000" b="1" dirty="0" err="1">
                <a:latin typeface="Times"/>
              </a:rPr>
              <a:t>mạc</a:t>
            </a:r>
            <a:r>
              <a:rPr lang="en-US" sz="2000" b="1" dirty="0">
                <a:latin typeface="Times"/>
              </a:rPr>
              <a:t> </a:t>
            </a:r>
            <a:r>
              <a:rPr lang="en-US" sz="2000" b="1" dirty="0" err="1">
                <a:latin typeface="Times"/>
              </a:rPr>
              <a:t>đã</a:t>
            </a:r>
            <a:r>
              <a:rPr lang="en-US" sz="2000" b="1" dirty="0">
                <a:latin typeface="Times"/>
              </a:rPr>
              <a:t> </a:t>
            </a:r>
            <a:r>
              <a:rPr lang="en-US" sz="2000" b="1" dirty="0" err="1">
                <a:latin typeface="Times"/>
              </a:rPr>
              <a:t>nhìn</a:t>
            </a:r>
            <a:r>
              <a:rPr lang="en-US" sz="2000" b="1" dirty="0">
                <a:latin typeface="Times"/>
              </a:rPr>
              <a:t> </a:t>
            </a:r>
            <a:r>
              <a:rPr lang="en-US" sz="2000" b="1" dirty="0" err="1">
                <a:latin typeface="Times"/>
              </a:rPr>
              <a:t>rõ</a:t>
            </a:r>
            <a:r>
              <a:rPr lang="en-US" sz="2000" b="1" dirty="0">
                <a:latin typeface="Times"/>
              </a:rPr>
              <a:t> </a:t>
            </a:r>
            <a:r>
              <a:rPr lang="en-US" sz="2000" b="1" dirty="0" err="1">
                <a:latin typeface="Times"/>
              </a:rPr>
              <a:t>như</a:t>
            </a:r>
            <a:r>
              <a:rPr lang="en-US" sz="2000" b="1" dirty="0">
                <a:latin typeface="Times"/>
              </a:rPr>
              <a:t> </a:t>
            </a:r>
            <a:r>
              <a:rPr lang="en-US" sz="2000" b="1" dirty="0" err="1">
                <a:latin typeface="Times"/>
              </a:rPr>
              <a:t>bình</a:t>
            </a:r>
            <a:r>
              <a:rPr lang="en-US" sz="2000" b="1" dirty="0">
                <a:latin typeface="Times"/>
              </a:rPr>
              <a:t> </a:t>
            </a:r>
            <a:r>
              <a:rPr lang="en-US" sz="2000" b="1" dirty="0" err="1">
                <a:latin typeface="Times"/>
              </a:rPr>
              <a:t>thường</a:t>
            </a:r>
            <a:r>
              <a:rPr lang="en-US" sz="2000" b="1" dirty="0">
                <a:latin typeface="Times"/>
              </a:rPr>
              <a:t>.</a:t>
            </a:r>
            <a:endParaRPr lang="en-US" sz="2000" b="1" dirty="0">
              <a:effectLst/>
              <a:latin typeface="Times"/>
              <a:ea typeface="Arial" panose="020B0604020202020204" pitchFamily="34"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xmlns="" val="0"/>
              </a:ext>
            </a:extLst>
          </a:blip>
          <a:srcRect l="7143" t="16071" r="5357" b="14285"/>
          <a:stretch>
            <a:fillRect/>
          </a:stretch>
        </p:blipFill>
        <p:spPr bwMode="auto">
          <a:xfrm>
            <a:off x="-535473" y="-479649"/>
            <a:ext cx="13506788" cy="787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Shape 1"/>
          <p:cNvPicPr/>
          <p:nvPr/>
        </p:nvPicPr>
        <p:blipFill>
          <a:blip r:embed="rId4"/>
          <a:stretch/>
        </p:blipFill>
        <p:spPr>
          <a:xfrm>
            <a:off x="11033760" y="0"/>
            <a:ext cx="1158240" cy="1048385"/>
          </a:xfrm>
          <a:prstGeom prst="rect">
            <a:avLst/>
          </a:prstGeom>
          <a:noFill/>
          <a:ln>
            <a:noFill/>
          </a:ln>
        </p:spPr>
      </p:pic>
      <p:sp>
        <p:nvSpPr>
          <p:cNvPr id="3" name="Rectangle 2"/>
          <p:cNvSpPr/>
          <p:nvPr/>
        </p:nvSpPr>
        <p:spPr>
          <a:xfrm>
            <a:off x="4123866" y="929970"/>
            <a:ext cx="4358886" cy="400110"/>
          </a:xfrm>
          <a:prstGeom prst="rect">
            <a:avLst/>
          </a:prstGeom>
        </p:spPr>
        <p:txBody>
          <a:bodyPr wrap="none">
            <a:spAutoFit/>
          </a:bodyPr>
          <a:lstStyle/>
          <a:p>
            <a:r>
              <a:rPr lang="en-US" sz="2000" b="1" dirty="0">
                <a:solidFill>
                  <a:srgbClr val="0000FF"/>
                </a:solidFill>
                <a:latin typeface="Times"/>
                <a:ea typeface="Calibri" panose="020F0502020204030204" pitchFamily="34" charset="0"/>
              </a:rPr>
              <a:t>THIÊN SỨ 7 TUỔI HIẾN GIÁC MẠC</a:t>
            </a:r>
            <a:endParaRPr lang="en-US" sz="2000" b="1" dirty="0">
              <a:solidFill>
                <a:srgbClr val="0000FF"/>
              </a:solidFill>
              <a:latin typeface="Times"/>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0933" y="3936915"/>
            <a:ext cx="3134236" cy="2524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034510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a:ea typeface="Times New Roman" panose="02020603050405020304" pitchFamily="18" charset="0"/>
              </a:rPr>
              <a:t>PHIẾU BÀI TẬP</a:t>
            </a:r>
          </a:p>
          <a:p>
            <a:pPr algn="ctr"/>
            <a:r>
              <a:rPr lang="en-US" sz="3200" b="1" dirty="0">
                <a:solidFill>
                  <a:srgbClr val="FF0000"/>
                </a:solidFill>
                <a:latin typeface="Times"/>
                <a:ea typeface="Times New Roman" panose="02020603050405020304" pitchFamily="18" charset="0"/>
              </a:rPr>
              <a:t>(</a:t>
            </a:r>
            <a:r>
              <a:rPr lang="en-US" sz="3200" b="1" dirty="0" smtClean="0">
                <a:solidFill>
                  <a:srgbClr val="FF0000"/>
                </a:solidFill>
                <a:latin typeface="Times"/>
                <a:ea typeface="Times New Roman" panose="02020603050405020304" pitchFamily="18" charset="0"/>
              </a:rPr>
              <a:t>THẢO LUẬN NHÓM</a:t>
            </a:r>
            <a:r>
              <a:rPr lang="en-US" sz="3200" b="1" dirty="0" smtClean="0">
                <a:solidFill>
                  <a:srgbClr val="FF0000"/>
                </a:solidFill>
                <a:latin typeface="SVN-Student" panose="02040603050506020204" pitchFamily="18" charset="0"/>
                <a:ea typeface="Times New Roman" panose="02020603050405020304" pitchFamily="18" charset="0"/>
              </a:rPr>
              <a:t>)</a:t>
            </a:r>
            <a:endParaRPr lang="en-US" sz="3200" b="1" dirty="0">
              <a:solidFill>
                <a:srgbClr val="FF0000"/>
              </a:solidFill>
              <a:latin typeface="SVN-Student" panose="02040603050506020204" pitchFamily="18"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prstClr val="black"/>
                </a:solidFill>
                <a:latin typeface="Times"/>
                <a:cs typeface="Times" panose="02020603050405020304" pitchFamily="18" charset="0"/>
              </a:rPr>
              <a:t>1. </a:t>
            </a:r>
            <a:r>
              <a:rPr lang="en-US" sz="2000" b="1" dirty="0" err="1" smtClean="0">
                <a:solidFill>
                  <a:prstClr val="black"/>
                </a:solidFill>
                <a:latin typeface="Times"/>
                <a:cs typeface="Times" panose="02020603050405020304" pitchFamily="18" charset="0"/>
              </a:rPr>
              <a:t>Bé</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Hải</a:t>
            </a:r>
            <a:r>
              <a:rPr lang="en-US" sz="2000" b="1" dirty="0" smtClean="0">
                <a:solidFill>
                  <a:prstClr val="black"/>
                </a:solidFill>
                <a:latin typeface="Times"/>
                <a:cs typeface="Times" panose="02020603050405020304" pitchFamily="18" charset="0"/>
              </a:rPr>
              <a:t> An </a:t>
            </a:r>
            <a:r>
              <a:rPr lang="en-US" sz="2000" b="1" dirty="0" err="1" smtClean="0">
                <a:solidFill>
                  <a:prstClr val="black"/>
                </a:solidFill>
                <a:latin typeface="Times"/>
                <a:cs typeface="Times" panose="02020603050405020304" pitchFamily="18" charset="0"/>
              </a:rPr>
              <a:t>có</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ước</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nguyện</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gì</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Ước</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nguyện</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đó</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mang</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lại</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điều</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gì</a:t>
            </a:r>
            <a:r>
              <a:rPr lang="en-US" sz="2000" b="1" dirty="0" smtClean="0">
                <a:solidFill>
                  <a:prstClr val="black"/>
                </a:solidFill>
                <a:latin typeface="Times"/>
                <a:cs typeface="Times" panose="02020603050405020304" pitchFamily="18" charset="0"/>
              </a:rPr>
              <a:t>?</a:t>
            </a:r>
            <a:endParaRPr lang="en-US" sz="2000" dirty="0">
              <a:solidFill>
                <a:prstClr val="black"/>
              </a:solidFill>
              <a:latin typeface="Times"/>
              <a:cs typeface="Times"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000" b="1" dirty="0" smtClean="0">
                <a:solidFill>
                  <a:prstClr val="black"/>
                </a:solidFill>
                <a:latin typeface="Times"/>
                <a:cs typeface="Times" panose="02020603050405020304" pitchFamily="18" charset="0"/>
              </a:rPr>
              <a:t>2. </a:t>
            </a:r>
            <a:r>
              <a:rPr lang="en-US" sz="2000" b="1" dirty="0" err="1" smtClean="0">
                <a:solidFill>
                  <a:prstClr val="black"/>
                </a:solidFill>
                <a:latin typeface="Times"/>
                <a:cs typeface="Times" panose="02020603050405020304" pitchFamily="18" charset="0"/>
              </a:rPr>
              <a:t>Nhận</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xét</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ước</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nguyện</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của</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Hải</a:t>
            </a:r>
            <a:r>
              <a:rPr lang="en-US" sz="2000" b="1" dirty="0" smtClean="0">
                <a:solidFill>
                  <a:prstClr val="black"/>
                </a:solidFill>
                <a:latin typeface="Times"/>
                <a:cs typeface="Times" panose="02020603050405020304" pitchFamily="18" charset="0"/>
              </a:rPr>
              <a:t> An </a:t>
            </a:r>
            <a:r>
              <a:rPr lang="en-US" sz="2000" b="1" dirty="0" err="1" smtClean="0">
                <a:solidFill>
                  <a:prstClr val="black"/>
                </a:solidFill>
                <a:latin typeface="Times"/>
                <a:cs typeface="Times" panose="02020603050405020304" pitchFamily="18" charset="0"/>
              </a:rPr>
              <a:t>và</a:t>
            </a:r>
            <a:r>
              <a:rPr lang="en-US" sz="2000" b="1" dirty="0" smtClean="0">
                <a:solidFill>
                  <a:prstClr val="black"/>
                </a:solidFill>
                <a:latin typeface="Times"/>
                <a:cs typeface="Times" panose="02020603050405020304" pitchFamily="18" charset="0"/>
              </a:rPr>
              <a:t> </a:t>
            </a:r>
            <a:r>
              <a:rPr lang="en-US" sz="2000" b="1" dirty="0" err="1">
                <a:solidFill>
                  <a:prstClr val="black"/>
                </a:solidFill>
                <a:latin typeface="Times"/>
                <a:cs typeface="Times" panose="02020603050405020304" pitchFamily="18" charset="0"/>
              </a:rPr>
              <a:t>việc</a:t>
            </a:r>
            <a:r>
              <a:rPr lang="en-US" sz="2000" b="1" dirty="0">
                <a:solidFill>
                  <a:prstClr val="black"/>
                </a:solidFill>
                <a:latin typeface="Times"/>
                <a:cs typeface="Times" panose="02020603050405020304" pitchFamily="18" charset="0"/>
              </a:rPr>
              <a:t> </a:t>
            </a:r>
            <a:r>
              <a:rPr lang="en-US" sz="2000" b="1" dirty="0" err="1">
                <a:solidFill>
                  <a:prstClr val="black"/>
                </a:solidFill>
                <a:latin typeface="Times"/>
                <a:cs typeface="Times" panose="02020603050405020304" pitchFamily="18" charset="0"/>
              </a:rPr>
              <a:t>làm</a:t>
            </a:r>
            <a:r>
              <a:rPr lang="en-US" sz="2000" b="1" dirty="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của</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gia</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đình</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bé</a:t>
            </a:r>
            <a:r>
              <a:rPr lang="en-US" sz="2000" b="1" dirty="0" smtClean="0">
                <a:solidFill>
                  <a:prstClr val="black"/>
                </a:solidFill>
                <a:latin typeface="Times"/>
                <a:cs typeface="Times" panose="02020603050405020304" pitchFamily="18" charset="0"/>
              </a:rPr>
              <a:t>?</a:t>
            </a:r>
            <a:endParaRPr lang="en-US" sz="2000" b="1" dirty="0">
              <a:solidFill>
                <a:srgbClr val="000000"/>
              </a:solidFill>
              <a:latin typeface="Times"/>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smtClean="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4731630" y="4643795"/>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8539088" y="4629727"/>
            <a:ext cx="341845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10052974" y="3997072"/>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000" b="1" dirty="0" smtClean="0">
                <a:solidFill>
                  <a:prstClr val="black"/>
                </a:solidFill>
                <a:latin typeface="Times"/>
                <a:cs typeface="Times" panose="02020603050405020304" pitchFamily="18" charset="0"/>
              </a:rPr>
              <a:t>3. Theo </a:t>
            </a:r>
            <a:r>
              <a:rPr lang="en-US" sz="2000" b="1" dirty="0" err="1" smtClean="0">
                <a:solidFill>
                  <a:prstClr val="black"/>
                </a:solidFill>
                <a:latin typeface="Times"/>
                <a:cs typeface="Times" panose="02020603050405020304" pitchFamily="18" charset="0"/>
              </a:rPr>
              <a:t>em</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như</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thế</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nào</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là</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yêu</a:t>
            </a:r>
            <a:r>
              <a:rPr lang="en-US" sz="2000" b="1" dirty="0" smtClean="0">
                <a:solidFill>
                  <a:prstClr val="black"/>
                </a:solidFill>
                <a:latin typeface="Times"/>
                <a:cs typeface="Times" panose="02020603050405020304" pitchFamily="18" charset="0"/>
              </a:rPr>
              <a:t> </a:t>
            </a:r>
            <a:r>
              <a:rPr lang="en-US" sz="2000" b="1" dirty="0" err="1" smtClean="0">
                <a:solidFill>
                  <a:prstClr val="black"/>
                </a:solidFill>
                <a:latin typeface="Times"/>
                <a:cs typeface="Times" panose="02020603050405020304" pitchFamily="18" charset="0"/>
              </a:rPr>
              <a:t>thương</a:t>
            </a:r>
            <a:r>
              <a:rPr lang="en-US" sz="2000" b="1" dirty="0" smtClean="0">
                <a:solidFill>
                  <a:prstClr val="black"/>
                </a:solidFill>
                <a:latin typeface="Times"/>
                <a:cs typeface="Times" panose="02020603050405020304" pitchFamily="18" charset="0"/>
              </a:rPr>
              <a:t> con </a:t>
            </a:r>
            <a:r>
              <a:rPr lang="en-US" sz="2000" b="1" dirty="0" err="1" smtClean="0">
                <a:solidFill>
                  <a:prstClr val="black"/>
                </a:solidFill>
                <a:latin typeface="Times"/>
                <a:cs typeface="Times" panose="02020603050405020304" pitchFamily="18" charset="0"/>
              </a:rPr>
              <a:t>người</a:t>
            </a:r>
            <a:r>
              <a:rPr lang="en-US" sz="2000" b="1" dirty="0" smtClean="0">
                <a:solidFill>
                  <a:prstClr val="black"/>
                </a:solidFill>
                <a:latin typeface="Times"/>
                <a:cs typeface="Times" panose="02020603050405020304" pitchFamily="18" charset="0"/>
              </a:rPr>
              <a:t>?</a:t>
            </a:r>
            <a:endParaRPr lang="en-US" sz="2000" b="1" dirty="0">
              <a:solidFill>
                <a:srgbClr val="000000"/>
              </a:solidFill>
              <a:latin typeface="Times"/>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279474755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a:ea typeface="Times New Roman" panose="02020603050405020304" pitchFamily="18" charset="0"/>
              </a:rPr>
              <a:t>PHIẾU BÀI TẬP</a:t>
            </a:r>
          </a:p>
          <a:p>
            <a:pPr algn="ctr"/>
            <a:r>
              <a:rPr lang="en-US" sz="3200" b="1" dirty="0">
                <a:solidFill>
                  <a:srgbClr val="FF0000"/>
                </a:solidFill>
                <a:latin typeface="Times"/>
                <a:ea typeface="Times New Roman" panose="02020603050405020304" pitchFamily="18" charset="0"/>
              </a:rPr>
              <a:t>(</a:t>
            </a:r>
            <a:r>
              <a:rPr lang="en-US" sz="3200" b="1" dirty="0" smtClean="0">
                <a:solidFill>
                  <a:srgbClr val="FF0000"/>
                </a:solidFill>
                <a:latin typeface="Times"/>
                <a:ea typeface="Times New Roman" panose="02020603050405020304" pitchFamily="18" charset="0"/>
              </a:rPr>
              <a:t>THẢO LUẬN NHÓM)</a:t>
            </a:r>
            <a:endParaRPr lang="en-US" sz="3200" b="1" dirty="0">
              <a:solidFill>
                <a:srgbClr val="FF0000"/>
              </a:solidFill>
              <a:latin typeface="Times"/>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prstClr val="black"/>
                </a:solidFill>
                <a:latin typeface="Times"/>
                <a:cs typeface="Times" panose="02020603050405020304" pitchFamily="18" charset="0"/>
              </a:rPr>
              <a:t>1. </a:t>
            </a:r>
            <a:r>
              <a:rPr lang="en-US" sz="2400" b="1" dirty="0" err="1" smtClean="0">
                <a:solidFill>
                  <a:prstClr val="black"/>
                </a:solidFill>
                <a:latin typeface="Times"/>
                <a:cs typeface="Times" panose="02020603050405020304" pitchFamily="18" charset="0"/>
              </a:rPr>
              <a:t>Bé</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Hải</a:t>
            </a:r>
            <a:r>
              <a:rPr lang="en-US" sz="2400" b="1" dirty="0" smtClean="0">
                <a:solidFill>
                  <a:prstClr val="black"/>
                </a:solidFill>
                <a:latin typeface="Times"/>
                <a:cs typeface="Times" panose="02020603050405020304" pitchFamily="18" charset="0"/>
              </a:rPr>
              <a:t> An </a:t>
            </a:r>
            <a:r>
              <a:rPr lang="en-US" sz="2400" b="1" dirty="0" err="1" smtClean="0">
                <a:solidFill>
                  <a:prstClr val="black"/>
                </a:solidFill>
                <a:latin typeface="Times"/>
                <a:cs typeface="Times" panose="02020603050405020304" pitchFamily="18" charset="0"/>
              </a:rPr>
              <a:t>có</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ước</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nguyện</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gì</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Ước</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nguyện</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đó</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mang</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lại</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điều</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gì</a:t>
            </a:r>
            <a:r>
              <a:rPr lang="en-US" sz="2400" b="1" dirty="0" smtClean="0">
                <a:solidFill>
                  <a:prstClr val="black"/>
                </a:solidFill>
                <a:latin typeface="Times"/>
                <a:cs typeface="Times" panose="02020603050405020304" pitchFamily="18" charset="0"/>
              </a:rPr>
              <a:t>?</a:t>
            </a:r>
            <a:endParaRPr lang="en-US" sz="2400" dirty="0">
              <a:solidFill>
                <a:prstClr val="black"/>
              </a:solidFill>
              <a:latin typeface="Times"/>
              <a:cs typeface="Times"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400" b="1" dirty="0" smtClean="0">
                <a:solidFill>
                  <a:prstClr val="black"/>
                </a:solidFill>
                <a:latin typeface="Times"/>
                <a:cs typeface="Times" panose="02020603050405020304" pitchFamily="18" charset="0"/>
              </a:rPr>
              <a:t>2. </a:t>
            </a:r>
            <a:r>
              <a:rPr lang="en-US" sz="2400" b="1" dirty="0" err="1" smtClean="0">
                <a:solidFill>
                  <a:prstClr val="black"/>
                </a:solidFill>
                <a:latin typeface="Times"/>
                <a:cs typeface="Times" panose="02020603050405020304" pitchFamily="18" charset="0"/>
              </a:rPr>
              <a:t>Nhận</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xét</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ước</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nguyện</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của</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Hải</a:t>
            </a:r>
            <a:r>
              <a:rPr lang="en-US" sz="2400" b="1" dirty="0" smtClean="0">
                <a:solidFill>
                  <a:prstClr val="black"/>
                </a:solidFill>
                <a:latin typeface="Times"/>
                <a:cs typeface="Times" panose="02020603050405020304" pitchFamily="18" charset="0"/>
              </a:rPr>
              <a:t> An </a:t>
            </a:r>
            <a:r>
              <a:rPr lang="en-US" sz="2400" b="1" dirty="0" err="1" smtClean="0">
                <a:solidFill>
                  <a:prstClr val="black"/>
                </a:solidFill>
                <a:latin typeface="Times"/>
                <a:cs typeface="Times" panose="02020603050405020304" pitchFamily="18" charset="0"/>
              </a:rPr>
              <a:t>và</a:t>
            </a:r>
            <a:r>
              <a:rPr lang="en-US" sz="2400" b="1" dirty="0" smtClean="0">
                <a:solidFill>
                  <a:prstClr val="black"/>
                </a:solidFill>
                <a:latin typeface="Times"/>
                <a:cs typeface="Times" panose="02020603050405020304" pitchFamily="18" charset="0"/>
              </a:rPr>
              <a:t> </a:t>
            </a:r>
            <a:r>
              <a:rPr lang="en-US" sz="2400" b="1" dirty="0" err="1">
                <a:solidFill>
                  <a:prstClr val="black"/>
                </a:solidFill>
                <a:latin typeface="Times"/>
                <a:cs typeface="Times" panose="02020603050405020304" pitchFamily="18" charset="0"/>
              </a:rPr>
              <a:t>việc</a:t>
            </a:r>
            <a:r>
              <a:rPr lang="en-US" sz="2400" b="1" dirty="0">
                <a:solidFill>
                  <a:prstClr val="black"/>
                </a:solidFill>
                <a:latin typeface="Times"/>
                <a:cs typeface="Times" panose="02020603050405020304" pitchFamily="18" charset="0"/>
              </a:rPr>
              <a:t> </a:t>
            </a:r>
            <a:r>
              <a:rPr lang="en-US" sz="2400" b="1" dirty="0" err="1">
                <a:solidFill>
                  <a:prstClr val="black"/>
                </a:solidFill>
                <a:latin typeface="Times"/>
                <a:cs typeface="Times" panose="02020603050405020304" pitchFamily="18" charset="0"/>
              </a:rPr>
              <a:t>làm</a:t>
            </a:r>
            <a:r>
              <a:rPr lang="en-US" sz="2400" b="1" dirty="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của</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gia</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đình</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bé</a:t>
            </a:r>
            <a:r>
              <a:rPr lang="en-US" sz="2400" b="1" dirty="0" smtClean="0">
                <a:solidFill>
                  <a:prstClr val="black"/>
                </a:solidFill>
                <a:latin typeface="Times"/>
                <a:cs typeface="Times" panose="02020603050405020304" pitchFamily="18" charset="0"/>
              </a:rPr>
              <a:t>?</a:t>
            </a:r>
            <a:endParaRPr lang="en-US" sz="2400" b="1" dirty="0">
              <a:solidFill>
                <a:srgbClr val="000000"/>
              </a:solidFill>
              <a:latin typeface="Times"/>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rot="5400000">
            <a:off x="1216657" y="4223808"/>
            <a:ext cx="749727" cy="1736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rot="5400000">
            <a:off x="5840811" y="4105718"/>
            <a:ext cx="336592" cy="11863"/>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400" b="1" dirty="0" smtClean="0">
                <a:solidFill>
                  <a:prstClr val="black"/>
                </a:solidFill>
                <a:latin typeface="Times"/>
                <a:cs typeface="Times" panose="02020603050405020304" pitchFamily="18" charset="0"/>
              </a:rPr>
              <a:t>3. Theo </a:t>
            </a:r>
            <a:r>
              <a:rPr lang="en-US" sz="2400" b="1" dirty="0" err="1" smtClean="0">
                <a:solidFill>
                  <a:prstClr val="black"/>
                </a:solidFill>
                <a:latin typeface="Times"/>
                <a:cs typeface="Times" panose="02020603050405020304" pitchFamily="18" charset="0"/>
              </a:rPr>
              <a:t>em</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như</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thế</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nào</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là</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yêu</a:t>
            </a:r>
            <a:r>
              <a:rPr lang="en-US" sz="2400" b="1" dirty="0" smtClean="0">
                <a:solidFill>
                  <a:prstClr val="black"/>
                </a:solidFill>
                <a:latin typeface="Times"/>
                <a:cs typeface="Times" panose="02020603050405020304" pitchFamily="18" charset="0"/>
              </a:rPr>
              <a:t> </a:t>
            </a:r>
            <a:r>
              <a:rPr lang="en-US" sz="2400" b="1" dirty="0" err="1" smtClean="0">
                <a:solidFill>
                  <a:prstClr val="black"/>
                </a:solidFill>
                <a:latin typeface="Times"/>
                <a:cs typeface="Times" panose="02020603050405020304" pitchFamily="18" charset="0"/>
              </a:rPr>
              <a:t>thương</a:t>
            </a:r>
            <a:r>
              <a:rPr lang="en-US" sz="2400" b="1" dirty="0" smtClean="0">
                <a:solidFill>
                  <a:prstClr val="black"/>
                </a:solidFill>
                <a:latin typeface="Times"/>
                <a:cs typeface="Times" panose="02020603050405020304" pitchFamily="18" charset="0"/>
              </a:rPr>
              <a:t> con </a:t>
            </a:r>
            <a:r>
              <a:rPr lang="en-US" sz="2400" b="1" dirty="0" err="1" smtClean="0">
                <a:solidFill>
                  <a:prstClr val="black"/>
                </a:solidFill>
                <a:latin typeface="Times"/>
                <a:cs typeface="Times" panose="02020603050405020304" pitchFamily="18" charset="0"/>
              </a:rPr>
              <a:t>người</a:t>
            </a:r>
            <a:r>
              <a:rPr lang="en-US" sz="2400" b="1" dirty="0" smtClean="0">
                <a:solidFill>
                  <a:prstClr val="black"/>
                </a:solidFill>
                <a:latin typeface="Times"/>
                <a:cs typeface="Times" panose="02020603050405020304" pitchFamily="18" charset="0"/>
              </a:rPr>
              <a:t>?</a:t>
            </a:r>
            <a:endParaRPr lang="en-US" sz="2400" b="1" dirty="0">
              <a:solidFill>
                <a:srgbClr val="000000"/>
              </a:solidFill>
              <a:latin typeface="Times"/>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18" y="4396137"/>
            <a:ext cx="3502319" cy="1979837"/>
          </a:xfrm>
          <a:prstGeom prst="rect">
            <a:avLst/>
          </a:prstGeom>
        </p:spPr>
        <p:txBody>
          <a:bodyPr wrap="square">
            <a:spAutoFit/>
          </a:bodyPr>
          <a:lstStyle/>
          <a:p>
            <a:pPr marL="292100" marR="0" algn="just">
              <a:lnSpc>
                <a:spcPct val="125000"/>
              </a:lnSpc>
              <a:spcBef>
                <a:spcPts val="0"/>
              </a:spcBef>
              <a:spcAft>
                <a:spcPts val="0"/>
              </a:spcAft>
            </a:pPr>
            <a:r>
              <a:rPr lang="en-US" sz="2000" dirty="0">
                <a:solidFill>
                  <a:srgbClr val="353635"/>
                </a:solidFill>
                <a:latin typeface="Times New Roman" pitchFamily="18" charset="0"/>
                <a:ea typeface="Times New Roman" panose="02020603050405020304" pitchFamily="18" charset="0"/>
                <a:cs typeface="Times New Roman" pitchFamily="18" charset="0"/>
              </a:rPr>
              <a:t>Ư</a:t>
            </a:r>
            <a:r>
              <a:rPr lang="vi-VN" sz="2000" dirty="0" smtClean="0">
                <a:solidFill>
                  <a:srgbClr val="353635"/>
                </a:solidFill>
                <a:latin typeface="Times New Roman" pitchFamily="18" charset="0"/>
                <a:ea typeface="Times New Roman" panose="02020603050405020304" pitchFamily="18" charset="0"/>
                <a:cs typeface="Times New Roman" pitchFamily="18" charset="0"/>
              </a:rPr>
              <a:t>ớc </a:t>
            </a:r>
            <a:r>
              <a:rPr lang="vi-VN" sz="2000" dirty="0">
                <a:solidFill>
                  <a:srgbClr val="353635"/>
                </a:solidFill>
                <a:latin typeface="Times New Roman" pitchFamily="18" charset="0"/>
                <a:ea typeface="Times New Roman" panose="02020603050405020304" pitchFamily="18" charset="0"/>
                <a:cs typeface="Times New Roman" pitchFamily="18" charset="0"/>
              </a:rPr>
              <a:t>nguyện của bé Hải An và gia đình bé đã hiến tặng giác mạc để trao ánh sáng cho người khác với mục đích cứu người, làm việc thiện.</a:t>
            </a:r>
            <a:endParaRPr lang="en-US" sz="2000" dirty="0">
              <a:solidFill>
                <a:srgbClr val="353635"/>
              </a:solidFill>
              <a:effectLst/>
              <a:latin typeface="Times New Roman" pitchFamily="18" charset="0"/>
              <a:ea typeface="Times New Roman" panose="02020603050405020304" pitchFamily="18" charset="0"/>
              <a:cs typeface="Times New Roman" pitchFamily="18" charset="0"/>
            </a:endParaRPr>
          </a:p>
        </p:txBody>
      </p:sp>
      <p:sp>
        <p:nvSpPr>
          <p:cNvPr id="3" name="Rectangle 2"/>
          <p:cNvSpPr/>
          <p:nvPr/>
        </p:nvSpPr>
        <p:spPr>
          <a:xfrm>
            <a:off x="3529013" y="4237081"/>
            <a:ext cx="4748295" cy="2554545"/>
          </a:xfrm>
          <a:prstGeom prst="rect">
            <a:avLst/>
          </a:prstGeom>
        </p:spPr>
        <p:txBody>
          <a:bodyPr wrap="square">
            <a:spAutoFit/>
          </a:bodyPr>
          <a:lstStyle/>
          <a:p>
            <a:pPr algn="just"/>
            <a:r>
              <a:rPr lang="vi-VN" sz="2000" dirty="0">
                <a:solidFill>
                  <a:srgbClr val="000000"/>
                </a:solidFill>
                <a:latin typeface="+mj-lt"/>
                <a:ea typeface="Courier New" panose="02070309020205020404" pitchFamily="49" charset="0"/>
              </a:rPr>
              <a:t>Ước nguyện đó thật cao cả, lớn lao và việc làm đó viết </a:t>
            </a:r>
            <a:r>
              <a:rPr lang="vi-VN" sz="2000">
                <a:solidFill>
                  <a:srgbClr val="000000"/>
                </a:solidFill>
                <a:latin typeface="+mj-lt"/>
                <a:ea typeface="Courier New" panose="02070309020205020404" pitchFamily="49" charset="0"/>
              </a:rPr>
              <a:t>nên </a:t>
            </a:r>
            <a:r>
              <a:rPr lang="vi-VN" sz="2000" smtClean="0">
                <a:solidFill>
                  <a:srgbClr val="000000"/>
                </a:solidFill>
                <a:latin typeface="+mj-lt"/>
                <a:ea typeface="Courier New" panose="02070309020205020404" pitchFamily="49" charset="0"/>
              </a:rPr>
              <a:t>c</a:t>
            </a:r>
            <a:r>
              <a:rPr lang="en-US" sz="2000" smtClean="0">
                <a:solidFill>
                  <a:srgbClr val="000000"/>
                </a:solidFill>
                <a:latin typeface="Times New Roman" pitchFamily="18" charset="0"/>
                <a:ea typeface="Courier New" panose="02070309020205020404" pitchFamily="49" charset="0"/>
                <a:cs typeface="Times New Roman" pitchFamily="18" charset="0"/>
              </a:rPr>
              <a:t>â</a:t>
            </a:r>
            <a:r>
              <a:rPr lang="vi-VN" sz="2000" smtClean="0">
                <a:solidFill>
                  <a:srgbClr val="000000"/>
                </a:solidFill>
                <a:latin typeface="+mj-lt"/>
                <a:ea typeface="Courier New" panose="02070309020205020404" pitchFamily="49" charset="0"/>
              </a:rPr>
              <a:t>u </a:t>
            </a:r>
            <a:r>
              <a:rPr lang="vi-VN" sz="2000" dirty="0">
                <a:solidFill>
                  <a:srgbClr val="000000"/>
                </a:solidFill>
                <a:latin typeface="+mj-lt"/>
                <a:ea typeface="Courier New" panose="02070309020205020404" pitchFamily="49" charset="0"/>
              </a:rPr>
              <a:t>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000" dirty="0">
                <a:solidFill>
                  <a:srgbClr val="000000"/>
                </a:solidFill>
                <a:latin typeface="Times New Roman" pitchFamily="18" charset="0"/>
                <a:ea typeface="Courier New" panose="02070309020205020404" pitchFamily="49" charset="0"/>
                <a:cs typeface="Times New Roman" pitchFamily="18" charset="0"/>
              </a:rPr>
              <a:t>ề</a:t>
            </a:r>
            <a:r>
              <a:rPr lang="vi-VN" sz="2000" dirty="0">
                <a:solidFill>
                  <a:srgbClr val="000000"/>
                </a:solidFill>
                <a:latin typeface="+mj-lt"/>
                <a:ea typeface="Courier New" panose="02070309020205020404" pitchFamily="49" charset="0"/>
              </a:rPr>
              <a:t> tình yêu thương con người</a:t>
            </a:r>
            <a:endParaRPr lang="en-US" sz="2000" dirty="0">
              <a:latin typeface="+mj-lt"/>
            </a:endParaRPr>
          </a:p>
        </p:txBody>
      </p:sp>
      <p:sp>
        <p:nvSpPr>
          <p:cNvPr id="5" name="Rectangle 4"/>
          <p:cNvSpPr/>
          <p:nvPr/>
        </p:nvSpPr>
        <p:spPr>
          <a:xfrm>
            <a:off x="8530590" y="4695766"/>
            <a:ext cx="3325436" cy="1938992"/>
          </a:xfrm>
          <a:prstGeom prst="rect">
            <a:avLst/>
          </a:prstGeom>
        </p:spPr>
        <p:txBody>
          <a:bodyPr wrap="square">
            <a:spAutoFit/>
          </a:bodyPr>
          <a:lstStyle/>
          <a:p>
            <a:pPr marL="279400" marR="0" algn="just">
              <a:spcBef>
                <a:spcPts val="0"/>
              </a:spcBef>
              <a:spcAft>
                <a:spcPts val="300"/>
              </a:spcAft>
            </a:pPr>
            <a:r>
              <a:rPr lang="vi-VN" sz="2000" dirty="0">
                <a:solidFill>
                  <a:srgbClr val="353635"/>
                </a:solidFill>
                <a:latin typeface="Times New Roman" pitchFamily="18" charset="0"/>
                <a:ea typeface="Times New Roman" panose="02020603050405020304" pitchFamily="18" charset="0"/>
                <a:cs typeface="Times New Roman" pitchFamily="18" charset="0"/>
              </a:rPr>
              <a:t>Yêu thương con người là sự quan tâm, giúp đỡ, làm những điếu tốt đẹp cho người khác, nhất là những người gặp khó khăn, hoạn nạn.</a:t>
            </a:r>
            <a:endParaRPr lang="en-US" sz="2000" dirty="0">
              <a:solidFill>
                <a:srgbClr val="353635"/>
              </a:solidFill>
              <a:effectLst/>
              <a:latin typeface="Times New Roman" pitchFamily="18" charset="0"/>
              <a:ea typeface="Times New Roman" panose="02020603050405020304" pitchFamily="18" charset="0"/>
              <a:cs typeface="Times New Roman"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xmlns="" val="341436168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8487</TotalTime>
  <Words>2648</Words>
  <Application>Microsoft Office PowerPoint</Application>
  <PresentationFormat>Custom</PresentationFormat>
  <Paragraphs>196</Paragraphs>
  <Slides>33</Slides>
  <Notes>4</Notes>
  <HiddenSlides>0</HiddenSlides>
  <MMClips>1</MMClip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Office Theme</vt:lpstr>
      <vt:lpstr>1_Office Theme</vt:lpstr>
      <vt:lpstr>2_Office Theme</vt:lpstr>
      <vt:lpstr>24_Office Theme</vt:lpstr>
      <vt:lpstr>1_Default Design</vt:lpstr>
      <vt:lpstr>18_Office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208</cp:revision>
  <dcterms:created xsi:type="dcterms:W3CDTF">2021-06-28T15:32:15Z</dcterms:created>
  <dcterms:modified xsi:type="dcterms:W3CDTF">2021-08-13T11:04:49Z</dcterms:modified>
</cp:coreProperties>
</file>