
<file path=[Content_Types].xml><?xml version="1.0" encoding="utf-8"?>
<Types xmlns="http://schemas.openxmlformats.org/package/2006/content-types">
  <Default Extension="png" ContentType="image/png"/>
  <Default Extension="mp3" ContentType="audio/mpeg"/>
  <Default Extension="svg" ContentType="image/svg+xml"/>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media/audio1.wav" ContentType="audio/wav"/>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8"/>
  </p:notesMasterIdLst>
  <p:sldIdLst>
    <p:sldId id="403" r:id="rId2"/>
    <p:sldId id="279" r:id="rId3"/>
    <p:sldId id="373" r:id="rId4"/>
    <p:sldId id="376" r:id="rId5"/>
    <p:sldId id="377" r:id="rId6"/>
    <p:sldId id="378" r:id="rId7"/>
    <p:sldId id="402" r:id="rId8"/>
    <p:sldId id="379" r:id="rId9"/>
    <p:sldId id="380" r:id="rId10"/>
    <p:sldId id="347" r:id="rId11"/>
    <p:sldId id="404" r:id="rId12"/>
    <p:sldId id="383" r:id="rId13"/>
    <p:sldId id="397" r:id="rId14"/>
    <p:sldId id="405" r:id="rId15"/>
    <p:sldId id="410" r:id="rId16"/>
    <p:sldId id="411" r:id="rId17"/>
    <p:sldId id="412" r:id="rId18"/>
    <p:sldId id="413" r:id="rId19"/>
    <p:sldId id="408" r:id="rId20"/>
    <p:sldId id="409" r:id="rId21"/>
    <p:sldId id="414" r:id="rId22"/>
    <p:sldId id="399" r:id="rId23"/>
    <p:sldId id="400" r:id="rId24"/>
    <p:sldId id="314" r:id="rId25"/>
    <p:sldId id="330" r:id="rId26"/>
    <p:sldId id="406"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B040"/>
    <a:srgbClr val="FFDAAB"/>
    <a:srgbClr val="CC3300"/>
    <a:srgbClr val="0000FF"/>
    <a:srgbClr val="FFCCFF"/>
    <a:srgbClr val="0FB7BD"/>
    <a:srgbClr val="48C0B6"/>
    <a:srgbClr val="FF99FF"/>
    <a:srgbClr val="00A9A5"/>
    <a:srgbClr val="048D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92B8221-252E-4177-8EC7-8A6CE5C3AEEE}" v="179" dt="2022-01-21T04:36:04.38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739" autoAdjust="0"/>
    <p:restoredTop sz="94650"/>
  </p:normalViewPr>
  <p:slideViewPr>
    <p:cSldViewPr snapToGrid="0" showGuides="1">
      <p:cViewPr varScale="1">
        <p:scale>
          <a:sx n="83" d="100"/>
          <a:sy n="83" d="100"/>
        </p:scale>
        <p:origin x="883" y="77"/>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uy Linh Do" userId="f60f9f76584ec879" providerId="LiveId" clId="{092B8221-252E-4177-8EC7-8A6CE5C3AEEE}"/>
    <pc:docChg chg="undo custSel addSld delSld modSld sldOrd">
      <pc:chgData name="Thuy Linh Do" userId="f60f9f76584ec879" providerId="LiveId" clId="{092B8221-252E-4177-8EC7-8A6CE5C3AEEE}" dt="2022-01-21T04:40:02.521" v="1436" actId="20577"/>
      <pc:docMkLst>
        <pc:docMk/>
      </pc:docMkLst>
      <pc:sldChg chg="modSp mod">
        <pc:chgData name="Thuy Linh Do" userId="f60f9f76584ec879" providerId="LiveId" clId="{092B8221-252E-4177-8EC7-8A6CE5C3AEEE}" dt="2022-01-21T03:07:42.082" v="27" actId="20577"/>
        <pc:sldMkLst>
          <pc:docMk/>
          <pc:sldMk cId="252621157" sldId="256"/>
        </pc:sldMkLst>
        <pc:spChg chg="mod">
          <ac:chgData name="Thuy Linh Do" userId="f60f9f76584ec879" providerId="LiveId" clId="{092B8221-252E-4177-8EC7-8A6CE5C3AEEE}" dt="2022-01-21T03:07:42.082" v="27" actId="20577"/>
          <ac:spMkLst>
            <pc:docMk/>
            <pc:sldMk cId="252621157" sldId="256"/>
            <ac:spMk id="17" creationId="{00000000-0000-0000-0000-000000000000}"/>
          </ac:spMkLst>
        </pc:spChg>
        <pc:spChg chg="mod">
          <ac:chgData name="Thuy Linh Do" userId="f60f9f76584ec879" providerId="LiveId" clId="{092B8221-252E-4177-8EC7-8A6CE5C3AEEE}" dt="2022-01-21T03:07:27.899" v="1" actId="20577"/>
          <ac:spMkLst>
            <pc:docMk/>
            <pc:sldMk cId="252621157" sldId="256"/>
            <ac:spMk id="18" creationId="{00000000-0000-0000-0000-000000000000}"/>
          </ac:spMkLst>
        </pc:spChg>
      </pc:sldChg>
      <pc:sldChg chg="modSp mod">
        <pc:chgData name="Thuy Linh Do" userId="f60f9f76584ec879" providerId="LiveId" clId="{092B8221-252E-4177-8EC7-8A6CE5C3AEEE}" dt="2022-01-21T03:08:06.226" v="30" actId="20577"/>
        <pc:sldMkLst>
          <pc:docMk/>
          <pc:sldMk cId="2021924275" sldId="275"/>
        </pc:sldMkLst>
        <pc:spChg chg="mod">
          <ac:chgData name="Thuy Linh Do" userId="f60f9f76584ec879" providerId="LiveId" clId="{092B8221-252E-4177-8EC7-8A6CE5C3AEEE}" dt="2022-01-21T03:08:06.226" v="30" actId="20577"/>
          <ac:spMkLst>
            <pc:docMk/>
            <pc:sldMk cId="2021924275" sldId="275"/>
            <ac:spMk id="12" creationId="{00000000-0000-0000-0000-000000000000}"/>
          </ac:spMkLst>
        </pc:spChg>
      </pc:sldChg>
      <pc:sldChg chg="addSp delSp modSp mod setBg">
        <pc:chgData name="Thuy Linh Do" userId="f60f9f76584ec879" providerId="LiveId" clId="{092B8221-252E-4177-8EC7-8A6CE5C3AEEE}" dt="2022-01-21T03:23:11.179" v="415" actId="1076"/>
        <pc:sldMkLst>
          <pc:docMk/>
          <pc:sldMk cId="3404845292" sldId="279"/>
        </pc:sldMkLst>
        <pc:spChg chg="del mod">
          <ac:chgData name="Thuy Linh Do" userId="f60f9f76584ec879" providerId="LiveId" clId="{092B8221-252E-4177-8EC7-8A6CE5C3AEEE}" dt="2022-01-21T03:12:23.951" v="62" actId="478"/>
          <ac:spMkLst>
            <pc:docMk/>
            <pc:sldMk cId="3404845292" sldId="279"/>
            <ac:spMk id="2" creationId="{CAE8308E-F711-4E54-B671-B94F2611A3BF}"/>
          </ac:spMkLst>
        </pc:spChg>
        <pc:spChg chg="add mod">
          <ac:chgData name="Thuy Linh Do" userId="f60f9f76584ec879" providerId="LiveId" clId="{092B8221-252E-4177-8EC7-8A6CE5C3AEEE}" dt="2022-01-21T03:19:14.247" v="368" actId="164"/>
          <ac:spMkLst>
            <pc:docMk/>
            <pc:sldMk cId="3404845292" sldId="279"/>
            <ac:spMk id="7" creationId="{AB9B67CA-27D2-4C96-8B8D-AB8306839A06}"/>
          </ac:spMkLst>
        </pc:spChg>
        <pc:spChg chg="add del">
          <ac:chgData name="Thuy Linh Do" userId="f60f9f76584ec879" providerId="LiveId" clId="{092B8221-252E-4177-8EC7-8A6CE5C3AEEE}" dt="2022-01-21T03:13:50.875" v="77" actId="478"/>
          <ac:spMkLst>
            <pc:docMk/>
            <pc:sldMk cId="3404845292" sldId="279"/>
            <ac:spMk id="9" creationId="{C0156A70-FCD3-4800-9F38-B0CD37045050}"/>
          </ac:spMkLst>
        </pc:spChg>
        <pc:spChg chg="add del mod">
          <ac:chgData name="Thuy Linh Do" userId="f60f9f76584ec879" providerId="LiveId" clId="{092B8221-252E-4177-8EC7-8A6CE5C3AEEE}" dt="2022-01-21T03:20:27.688" v="377" actId="478"/>
          <ac:spMkLst>
            <pc:docMk/>
            <pc:sldMk cId="3404845292" sldId="279"/>
            <ac:spMk id="10" creationId="{02D2FFA4-B3E5-45C7-888C-FF2FB324076C}"/>
          </ac:spMkLst>
        </pc:spChg>
        <pc:spChg chg="add mod">
          <ac:chgData name="Thuy Linh Do" userId="f60f9f76584ec879" providerId="LiveId" clId="{092B8221-252E-4177-8EC7-8A6CE5C3AEEE}" dt="2022-01-21T03:19:14.247" v="368" actId="164"/>
          <ac:spMkLst>
            <pc:docMk/>
            <pc:sldMk cId="3404845292" sldId="279"/>
            <ac:spMk id="11" creationId="{C73EF7BB-E563-4022-B35C-EA3E3FBC67D7}"/>
          </ac:spMkLst>
        </pc:spChg>
        <pc:spChg chg="mod">
          <ac:chgData name="Thuy Linh Do" userId="f60f9f76584ec879" providerId="LiveId" clId="{092B8221-252E-4177-8EC7-8A6CE5C3AEEE}" dt="2022-01-21T03:13:04.458" v="67" actId="26606"/>
          <ac:spMkLst>
            <pc:docMk/>
            <pc:sldMk cId="3404845292" sldId="279"/>
            <ac:spMk id="13" creationId="{00000000-0000-0000-0000-000000000000}"/>
          </ac:spMkLst>
        </pc:spChg>
        <pc:spChg chg="add mod">
          <ac:chgData name="Thuy Linh Do" userId="f60f9f76584ec879" providerId="LiveId" clId="{092B8221-252E-4177-8EC7-8A6CE5C3AEEE}" dt="2022-01-21T03:19:14.247" v="368" actId="164"/>
          <ac:spMkLst>
            <pc:docMk/>
            <pc:sldMk cId="3404845292" sldId="279"/>
            <ac:spMk id="14" creationId="{4D54BAF8-7CAA-4881-8D69-B6CA95008EA2}"/>
          </ac:spMkLst>
        </pc:spChg>
        <pc:spChg chg="add mod">
          <ac:chgData name="Thuy Linh Do" userId="f60f9f76584ec879" providerId="LiveId" clId="{092B8221-252E-4177-8EC7-8A6CE5C3AEEE}" dt="2022-01-21T03:19:14.247" v="368" actId="164"/>
          <ac:spMkLst>
            <pc:docMk/>
            <pc:sldMk cId="3404845292" sldId="279"/>
            <ac:spMk id="15" creationId="{6675FDEF-7F36-4A32-9697-6F1CCB80283C}"/>
          </ac:spMkLst>
        </pc:spChg>
        <pc:spChg chg="add mod">
          <ac:chgData name="Thuy Linh Do" userId="f60f9f76584ec879" providerId="LiveId" clId="{092B8221-252E-4177-8EC7-8A6CE5C3AEEE}" dt="2022-01-21T03:19:14.247" v="368" actId="164"/>
          <ac:spMkLst>
            <pc:docMk/>
            <pc:sldMk cId="3404845292" sldId="279"/>
            <ac:spMk id="16" creationId="{FD73398D-DD6D-43A4-90DA-98008E22F22E}"/>
          </ac:spMkLst>
        </pc:spChg>
        <pc:spChg chg="add mod">
          <ac:chgData name="Thuy Linh Do" userId="f60f9f76584ec879" providerId="LiveId" clId="{092B8221-252E-4177-8EC7-8A6CE5C3AEEE}" dt="2022-01-21T03:19:14.247" v="368" actId="164"/>
          <ac:spMkLst>
            <pc:docMk/>
            <pc:sldMk cId="3404845292" sldId="279"/>
            <ac:spMk id="17" creationId="{95FA2EBF-752B-4D29-8CE0-DCA9AD7307AE}"/>
          </ac:spMkLst>
        </pc:spChg>
        <pc:spChg chg="add mod">
          <ac:chgData name="Thuy Linh Do" userId="f60f9f76584ec879" providerId="LiveId" clId="{092B8221-252E-4177-8EC7-8A6CE5C3AEEE}" dt="2022-01-21T03:19:14.247" v="368" actId="164"/>
          <ac:spMkLst>
            <pc:docMk/>
            <pc:sldMk cId="3404845292" sldId="279"/>
            <ac:spMk id="18" creationId="{C41F513E-4D17-414A-9287-ABC6653A8968}"/>
          </ac:spMkLst>
        </pc:spChg>
        <pc:spChg chg="add mod">
          <ac:chgData name="Thuy Linh Do" userId="f60f9f76584ec879" providerId="LiveId" clId="{092B8221-252E-4177-8EC7-8A6CE5C3AEEE}" dt="2022-01-21T03:19:14.247" v="368" actId="164"/>
          <ac:spMkLst>
            <pc:docMk/>
            <pc:sldMk cId="3404845292" sldId="279"/>
            <ac:spMk id="19" creationId="{5DBDFEF7-E8C7-4305-A4D5-98A358514F95}"/>
          </ac:spMkLst>
        </pc:spChg>
        <pc:grpChg chg="add mod">
          <ac:chgData name="Thuy Linh Do" userId="f60f9f76584ec879" providerId="LiveId" clId="{092B8221-252E-4177-8EC7-8A6CE5C3AEEE}" dt="2022-01-21T03:19:37.303" v="370" actId="1076"/>
          <ac:grpSpMkLst>
            <pc:docMk/>
            <pc:sldMk cId="3404845292" sldId="279"/>
            <ac:grpSpMk id="8" creationId="{1ECB1C35-5A81-44AF-8885-3133FAC99BFF}"/>
          </ac:grpSpMkLst>
        </pc:grpChg>
        <pc:graphicFrameChg chg="add del mod modGraphic">
          <ac:chgData name="Thuy Linh Do" userId="f60f9f76584ec879" providerId="LiveId" clId="{092B8221-252E-4177-8EC7-8A6CE5C3AEEE}" dt="2022-01-21T03:13:10.299" v="68" actId="478"/>
          <ac:graphicFrameMkLst>
            <pc:docMk/>
            <pc:sldMk cId="3404845292" sldId="279"/>
            <ac:graphicFrameMk id="3" creationId="{0D85982A-1F86-457D-A814-4017A53535C1}"/>
          </ac:graphicFrameMkLst>
        </pc:graphicFrameChg>
        <pc:graphicFrameChg chg="add del mod">
          <ac:chgData name="Thuy Linh Do" userId="f60f9f76584ec879" providerId="LiveId" clId="{092B8221-252E-4177-8EC7-8A6CE5C3AEEE}" dt="2022-01-21T03:13:18.369" v="70" actId="478"/>
          <ac:graphicFrameMkLst>
            <pc:docMk/>
            <pc:sldMk cId="3404845292" sldId="279"/>
            <ac:graphicFrameMk id="4" creationId="{070B2053-771F-4256-89FA-777293B51DF3}"/>
          </ac:graphicFrameMkLst>
        </pc:graphicFrameChg>
        <pc:graphicFrameChg chg="add del mod">
          <ac:chgData name="Thuy Linh Do" userId="f60f9f76584ec879" providerId="LiveId" clId="{092B8221-252E-4177-8EC7-8A6CE5C3AEEE}" dt="2022-01-21T03:13:45.068" v="74"/>
          <ac:graphicFrameMkLst>
            <pc:docMk/>
            <pc:sldMk cId="3404845292" sldId="279"/>
            <ac:graphicFrameMk id="5" creationId="{90144EC7-B42B-46F3-A911-969226A08A9A}"/>
          </ac:graphicFrameMkLst>
        </pc:graphicFrameChg>
        <pc:picChg chg="ord">
          <ac:chgData name="Thuy Linh Do" userId="f60f9f76584ec879" providerId="LiveId" clId="{092B8221-252E-4177-8EC7-8A6CE5C3AEEE}" dt="2022-01-21T03:13:04.458" v="67" actId="26606"/>
          <ac:picMkLst>
            <pc:docMk/>
            <pc:sldMk cId="3404845292" sldId="279"/>
            <ac:picMk id="12" creationId="{00000000-0000-0000-0000-000000000000}"/>
          </ac:picMkLst>
        </pc:picChg>
        <pc:picChg chg="add mod">
          <ac:chgData name="Thuy Linh Do" userId="f60f9f76584ec879" providerId="LiveId" clId="{092B8221-252E-4177-8EC7-8A6CE5C3AEEE}" dt="2022-01-21T03:20:32.077" v="378" actId="1076"/>
          <ac:picMkLst>
            <pc:docMk/>
            <pc:sldMk cId="3404845292" sldId="279"/>
            <ac:picMk id="20" creationId="{39508474-BF61-4E71-BCB0-3FC02A93A200}"/>
          </ac:picMkLst>
        </pc:picChg>
        <pc:picChg chg="add mod">
          <ac:chgData name="Thuy Linh Do" userId="f60f9f76584ec879" providerId="LiveId" clId="{092B8221-252E-4177-8EC7-8A6CE5C3AEEE}" dt="2022-01-21T03:20:49.330" v="383" actId="1076"/>
          <ac:picMkLst>
            <pc:docMk/>
            <pc:sldMk cId="3404845292" sldId="279"/>
            <ac:picMk id="21" creationId="{768AD650-807D-4EAF-859B-913CBDAF5DF5}"/>
          </ac:picMkLst>
        </pc:picChg>
        <pc:picChg chg="add mod">
          <ac:chgData name="Thuy Linh Do" userId="f60f9f76584ec879" providerId="LiveId" clId="{092B8221-252E-4177-8EC7-8A6CE5C3AEEE}" dt="2022-01-21T03:21:12.329" v="389" actId="1076"/>
          <ac:picMkLst>
            <pc:docMk/>
            <pc:sldMk cId="3404845292" sldId="279"/>
            <ac:picMk id="22" creationId="{28C12A6D-0138-4221-B229-3EE7E14A5386}"/>
          </ac:picMkLst>
        </pc:picChg>
        <pc:picChg chg="add mod">
          <ac:chgData name="Thuy Linh Do" userId="f60f9f76584ec879" providerId="LiveId" clId="{092B8221-252E-4177-8EC7-8A6CE5C3AEEE}" dt="2022-01-21T03:21:30.924" v="392" actId="14100"/>
          <ac:picMkLst>
            <pc:docMk/>
            <pc:sldMk cId="3404845292" sldId="279"/>
            <ac:picMk id="23" creationId="{6D54EF37-0A91-4024-866E-74562E6B0FD8}"/>
          </ac:picMkLst>
        </pc:picChg>
        <pc:picChg chg="add mod">
          <ac:chgData name="Thuy Linh Do" userId="f60f9f76584ec879" providerId="LiveId" clId="{092B8221-252E-4177-8EC7-8A6CE5C3AEEE}" dt="2022-01-21T03:22:08.123" v="400" actId="1076"/>
          <ac:picMkLst>
            <pc:docMk/>
            <pc:sldMk cId="3404845292" sldId="279"/>
            <ac:picMk id="24" creationId="{A58E5E0A-FEE1-42B2-9074-786FC7545998}"/>
          </ac:picMkLst>
        </pc:picChg>
        <pc:picChg chg="add mod">
          <ac:chgData name="Thuy Linh Do" userId="f60f9f76584ec879" providerId="LiveId" clId="{092B8221-252E-4177-8EC7-8A6CE5C3AEEE}" dt="2022-01-21T03:22:36.319" v="407" actId="1076"/>
          <ac:picMkLst>
            <pc:docMk/>
            <pc:sldMk cId="3404845292" sldId="279"/>
            <ac:picMk id="25" creationId="{9EE8DCD6-BD37-46D1-B4B8-72657998CFBD}"/>
          </ac:picMkLst>
        </pc:picChg>
        <pc:picChg chg="add mod">
          <ac:chgData name="Thuy Linh Do" userId="f60f9f76584ec879" providerId="LiveId" clId="{092B8221-252E-4177-8EC7-8A6CE5C3AEEE}" dt="2022-01-21T03:22:51.818" v="410" actId="14100"/>
          <ac:picMkLst>
            <pc:docMk/>
            <pc:sldMk cId="3404845292" sldId="279"/>
            <ac:picMk id="26" creationId="{1E441DB5-C53E-4693-AFBD-68A35185F233}"/>
          </ac:picMkLst>
        </pc:picChg>
        <pc:picChg chg="add mod">
          <ac:chgData name="Thuy Linh Do" userId="f60f9f76584ec879" providerId="LiveId" clId="{092B8221-252E-4177-8EC7-8A6CE5C3AEEE}" dt="2022-01-21T03:23:11.179" v="415" actId="1076"/>
          <ac:picMkLst>
            <pc:docMk/>
            <pc:sldMk cId="3404845292" sldId="279"/>
            <ac:picMk id="27" creationId="{1E98ECD0-6CB5-4BC9-BC7A-2892AA44188F}"/>
          </ac:picMkLst>
        </pc:picChg>
      </pc:sldChg>
      <pc:sldChg chg="modSp mod">
        <pc:chgData name="Thuy Linh Do" userId="f60f9f76584ec879" providerId="LiveId" clId="{092B8221-252E-4177-8EC7-8A6CE5C3AEEE}" dt="2022-01-21T03:11:03.038" v="57"/>
        <pc:sldMkLst>
          <pc:docMk/>
          <pc:sldMk cId="658201877" sldId="302"/>
        </pc:sldMkLst>
        <pc:spChg chg="mod">
          <ac:chgData name="Thuy Linh Do" userId="f60f9f76584ec879" providerId="LiveId" clId="{092B8221-252E-4177-8EC7-8A6CE5C3AEEE}" dt="2022-01-21T03:08:51.380" v="47" actId="20577"/>
          <ac:spMkLst>
            <pc:docMk/>
            <pc:sldMk cId="658201877" sldId="302"/>
            <ac:spMk id="20" creationId="{00000000-0000-0000-0000-000000000000}"/>
          </ac:spMkLst>
        </pc:spChg>
        <pc:spChg chg="mod">
          <ac:chgData name="Thuy Linh Do" userId="f60f9f76584ec879" providerId="LiveId" clId="{092B8221-252E-4177-8EC7-8A6CE5C3AEEE}" dt="2022-01-21T03:09:08.635" v="48"/>
          <ac:spMkLst>
            <pc:docMk/>
            <pc:sldMk cId="658201877" sldId="302"/>
            <ac:spMk id="21" creationId="{00000000-0000-0000-0000-000000000000}"/>
          </ac:spMkLst>
        </pc:spChg>
        <pc:spChg chg="mod">
          <ac:chgData name="Thuy Linh Do" userId="f60f9f76584ec879" providerId="LiveId" clId="{092B8221-252E-4177-8EC7-8A6CE5C3AEEE}" dt="2022-01-21T03:09:59.878" v="56" actId="20577"/>
          <ac:spMkLst>
            <pc:docMk/>
            <pc:sldMk cId="658201877" sldId="302"/>
            <ac:spMk id="22" creationId="{00000000-0000-0000-0000-000000000000}"/>
          </ac:spMkLst>
        </pc:spChg>
        <pc:spChg chg="mod">
          <ac:chgData name="Thuy Linh Do" userId="f60f9f76584ec879" providerId="LiveId" clId="{092B8221-252E-4177-8EC7-8A6CE5C3AEEE}" dt="2022-01-21T03:11:03.038" v="57"/>
          <ac:spMkLst>
            <pc:docMk/>
            <pc:sldMk cId="658201877" sldId="302"/>
            <ac:spMk id="23" creationId="{00000000-0000-0000-0000-000000000000}"/>
          </ac:spMkLst>
        </pc:spChg>
      </pc:sldChg>
      <pc:sldChg chg="addSp delSp modSp mod">
        <pc:chgData name="Thuy Linh Do" userId="f60f9f76584ec879" providerId="LiveId" clId="{092B8221-252E-4177-8EC7-8A6CE5C3AEEE}" dt="2022-01-21T03:12:09.247" v="60"/>
        <pc:sldMkLst>
          <pc:docMk/>
          <pc:sldMk cId="1899537031" sldId="308"/>
        </pc:sldMkLst>
        <pc:spChg chg="mod">
          <ac:chgData name="Thuy Linh Do" userId="f60f9f76584ec879" providerId="LiveId" clId="{092B8221-252E-4177-8EC7-8A6CE5C3AEEE}" dt="2022-01-21T03:12:09.247" v="60"/>
          <ac:spMkLst>
            <pc:docMk/>
            <pc:sldMk cId="1899537031" sldId="308"/>
            <ac:spMk id="3" creationId="{00000000-0000-0000-0000-000000000000}"/>
          </ac:spMkLst>
        </pc:spChg>
        <pc:spChg chg="add mod">
          <ac:chgData name="Thuy Linh Do" userId="f60f9f76584ec879" providerId="LiveId" clId="{092B8221-252E-4177-8EC7-8A6CE5C3AEEE}" dt="2022-01-21T03:11:16.019" v="59"/>
          <ac:spMkLst>
            <pc:docMk/>
            <pc:sldMk cId="1899537031" sldId="308"/>
            <ac:spMk id="10" creationId="{E2AB2C69-E38C-4F15-BCDE-F6118B77CBAA}"/>
          </ac:spMkLst>
        </pc:spChg>
        <pc:spChg chg="del">
          <ac:chgData name="Thuy Linh Do" userId="f60f9f76584ec879" providerId="LiveId" clId="{092B8221-252E-4177-8EC7-8A6CE5C3AEEE}" dt="2022-01-21T03:11:14.034" v="58" actId="478"/>
          <ac:spMkLst>
            <pc:docMk/>
            <pc:sldMk cId="1899537031" sldId="308"/>
            <ac:spMk id="20" creationId="{00000000-0000-0000-0000-000000000000}"/>
          </ac:spMkLst>
        </pc:spChg>
      </pc:sldChg>
      <pc:sldChg chg="modSp mod">
        <pc:chgData name="Thuy Linh Do" userId="f60f9f76584ec879" providerId="LiveId" clId="{092B8221-252E-4177-8EC7-8A6CE5C3AEEE}" dt="2022-01-21T04:35:06.961" v="1379" actId="255"/>
        <pc:sldMkLst>
          <pc:docMk/>
          <pc:sldMk cId="626516812" sldId="313"/>
        </pc:sldMkLst>
        <pc:spChg chg="mod">
          <ac:chgData name="Thuy Linh Do" userId="f60f9f76584ec879" providerId="LiveId" clId="{092B8221-252E-4177-8EC7-8A6CE5C3AEEE}" dt="2022-01-21T04:35:06.961" v="1379" actId="255"/>
          <ac:spMkLst>
            <pc:docMk/>
            <pc:sldMk cId="626516812" sldId="313"/>
            <ac:spMk id="9" creationId="{00000000-0000-0000-0000-000000000000}"/>
          </ac:spMkLst>
        </pc:spChg>
      </pc:sldChg>
      <pc:sldChg chg="modSp mod">
        <pc:chgData name="Thuy Linh Do" userId="f60f9f76584ec879" providerId="LiveId" clId="{092B8221-252E-4177-8EC7-8A6CE5C3AEEE}" dt="2022-01-21T04:40:02.521" v="1436" actId="20577"/>
        <pc:sldMkLst>
          <pc:docMk/>
          <pc:sldMk cId="2275727840" sldId="314"/>
        </pc:sldMkLst>
        <pc:spChg chg="mod">
          <ac:chgData name="Thuy Linh Do" userId="f60f9f76584ec879" providerId="LiveId" clId="{092B8221-252E-4177-8EC7-8A6CE5C3AEEE}" dt="2022-01-21T04:40:02.521" v="1436" actId="20577"/>
          <ac:spMkLst>
            <pc:docMk/>
            <pc:sldMk cId="2275727840" sldId="314"/>
            <ac:spMk id="9" creationId="{C43B4EE5-D525-4443-B04E-58910A374BDA}"/>
          </ac:spMkLst>
        </pc:spChg>
      </pc:sldChg>
      <pc:sldChg chg="addSp delSp modSp mod">
        <pc:chgData name="Thuy Linh Do" userId="f60f9f76584ec879" providerId="LiveId" clId="{092B8221-252E-4177-8EC7-8A6CE5C3AEEE}" dt="2022-01-21T03:54:35.259" v="738" actId="1076"/>
        <pc:sldMkLst>
          <pc:docMk/>
          <pc:sldMk cId="4021477443" sldId="335"/>
        </pc:sldMkLst>
        <pc:spChg chg="mod">
          <ac:chgData name="Thuy Linh Do" userId="f60f9f76584ec879" providerId="LiveId" clId="{092B8221-252E-4177-8EC7-8A6CE5C3AEEE}" dt="2022-01-21T03:54:14.833" v="735"/>
          <ac:spMkLst>
            <pc:docMk/>
            <pc:sldMk cId="4021477443" sldId="335"/>
            <ac:spMk id="14" creationId="{353E7FCF-F699-4BD2-8B0A-04A959FA8185}"/>
          </ac:spMkLst>
        </pc:spChg>
        <pc:picChg chg="del">
          <ac:chgData name="Thuy Linh Do" userId="f60f9f76584ec879" providerId="LiveId" clId="{092B8221-252E-4177-8EC7-8A6CE5C3AEEE}" dt="2022-01-21T03:54:18.333" v="736" actId="478"/>
          <ac:picMkLst>
            <pc:docMk/>
            <pc:sldMk cId="4021477443" sldId="335"/>
            <ac:picMk id="9" creationId="{4320D209-22C6-4C00-9600-BE6AE2DAEF5D}"/>
          </ac:picMkLst>
        </pc:picChg>
        <pc:picChg chg="add mod">
          <ac:chgData name="Thuy Linh Do" userId="f60f9f76584ec879" providerId="LiveId" clId="{092B8221-252E-4177-8EC7-8A6CE5C3AEEE}" dt="2022-01-21T03:54:35.259" v="738" actId="1076"/>
          <ac:picMkLst>
            <pc:docMk/>
            <pc:sldMk cId="4021477443" sldId="335"/>
            <ac:picMk id="4098" creationId="{3C50C9B2-172F-4E0C-9D75-444560302E8F}"/>
          </ac:picMkLst>
        </pc:picChg>
      </pc:sldChg>
      <pc:sldChg chg="addSp delSp modSp mod">
        <pc:chgData name="Thuy Linh Do" userId="f60f9f76584ec879" providerId="LiveId" clId="{092B8221-252E-4177-8EC7-8A6CE5C3AEEE}" dt="2022-01-21T03:26:21.627" v="427" actId="1076"/>
        <pc:sldMkLst>
          <pc:docMk/>
          <pc:sldMk cId="2603057441" sldId="344"/>
        </pc:sldMkLst>
        <pc:spChg chg="mod">
          <ac:chgData name="Thuy Linh Do" userId="f60f9f76584ec879" providerId="LiveId" clId="{092B8221-252E-4177-8EC7-8A6CE5C3AEEE}" dt="2022-01-21T03:24:19.268" v="422"/>
          <ac:spMkLst>
            <pc:docMk/>
            <pc:sldMk cId="2603057441" sldId="344"/>
            <ac:spMk id="4" creationId="{00000000-0000-0000-0000-000000000000}"/>
          </ac:spMkLst>
        </pc:spChg>
        <pc:spChg chg="del mod">
          <ac:chgData name="Thuy Linh Do" userId="f60f9f76584ec879" providerId="LiveId" clId="{092B8221-252E-4177-8EC7-8A6CE5C3AEEE}" dt="2022-01-21T03:23:45.937" v="417" actId="478"/>
          <ac:spMkLst>
            <pc:docMk/>
            <pc:sldMk cId="2603057441" sldId="344"/>
            <ac:spMk id="14" creationId="{49A3F671-73C1-481C-9373-C14574A69DAB}"/>
          </ac:spMkLst>
        </pc:spChg>
        <pc:spChg chg="del">
          <ac:chgData name="Thuy Linh Do" userId="f60f9f76584ec879" providerId="LiveId" clId="{092B8221-252E-4177-8EC7-8A6CE5C3AEEE}" dt="2022-01-21T03:23:48.687" v="418" actId="478"/>
          <ac:spMkLst>
            <pc:docMk/>
            <pc:sldMk cId="2603057441" sldId="344"/>
            <ac:spMk id="15" creationId="{B1ABCDC2-0BF4-4CE8-9D62-0DD9A133ED3F}"/>
          </ac:spMkLst>
        </pc:spChg>
        <pc:spChg chg="add mod">
          <ac:chgData name="Thuy Linh Do" userId="f60f9f76584ec879" providerId="LiveId" clId="{092B8221-252E-4177-8EC7-8A6CE5C3AEEE}" dt="2022-01-21T03:23:50.476" v="419"/>
          <ac:spMkLst>
            <pc:docMk/>
            <pc:sldMk cId="2603057441" sldId="344"/>
            <ac:spMk id="18" creationId="{308A6121-E801-49AD-A732-8A25A1167CD0}"/>
          </ac:spMkLst>
        </pc:spChg>
        <pc:spChg chg="add mod">
          <ac:chgData name="Thuy Linh Do" userId="f60f9f76584ec879" providerId="LiveId" clId="{092B8221-252E-4177-8EC7-8A6CE5C3AEEE}" dt="2022-01-21T03:23:50.476" v="419"/>
          <ac:spMkLst>
            <pc:docMk/>
            <pc:sldMk cId="2603057441" sldId="344"/>
            <ac:spMk id="19" creationId="{9D6D490B-6941-4468-A380-78FF0AC81B7D}"/>
          </ac:spMkLst>
        </pc:spChg>
        <pc:picChg chg="add mod">
          <ac:chgData name="Thuy Linh Do" userId="f60f9f76584ec879" providerId="LiveId" clId="{092B8221-252E-4177-8EC7-8A6CE5C3AEEE}" dt="2022-01-21T03:26:21.627" v="427" actId="1076"/>
          <ac:picMkLst>
            <pc:docMk/>
            <pc:sldMk cId="2603057441" sldId="344"/>
            <ac:picMk id="2" creationId="{98BB8027-C8D2-42AD-8A7D-1F2330B7211E}"/>
          </ac:picMkLst>
        </pc:picChg>
        <pc:picChg chg="del">
          <ac:chgData name="Thuy Linh Do" userId="f60f9f76584ec879" providerId="LiveId" clId="{092B8221-252E-4177-8EC7-8A6CE5C3AEEE}" dt="2022-01-21T03:26:13.643" v="423" actId="478"/>
          <ac:picMkLst>
            <pc:docMk/>
            <pc:sldMk cId="2603057441" sldId="344"/>
            <ac:picMk id="2050" creationId="{3DB6030F-8522-4A73-A997-0E40721E7286}"/>
          </ac:picMkLst>
        </pc:picChg>
      </pc:sldChg>
      <pc:sldChg chg="del">
        <pc:chgData name="Thuy Linh Do" userId="f60f9f76584ec879" providerId="LiveId" clId="{092B8221-252E-4177-8EC7-8A6CE5C3AEEE}" dt="2022-01-21T03:53:45.424" v="734" actId="2696"/>
        <pc:sldMkLst>
          <pc:docMk/>
          <pc:sldMk cId="3972591262" sldId="345"/>
        </pc:sldMkLst>
      </pc:sldChg>
      <pc:sldChg chg="addSp delSp modSp mod">
        <pc:chgData name="Thuy Linh Do" userId="f60f9f76584ec879" providerId="LiveId" clId="{092B8221-252E-4177-8EC7-8A6CE5C3AEEE}" dt="2022-01-21T03:58:16.604" v="750" actId="1076"/>
        <pc:sldMkLst>
          <pc:docMk/>
          <pc:sldMk cId="4180659958" sldId="346"/>
        </pc:sldMkLst>
        <pc:spChg chg="del">
          <ac:chgData name="Thuy Linh Do" userId="f60f9f76584ec879" providerId="LiveId" clId="{092B8221-252E-4177-8EC7-8A6CE5C3AEEE}" dt="2022-01-21T03:55:05.585" v="740" actId="478"/>
          <ac:spMkLst>
            <pc:docMk/>
            <pc:sldMk cId="4180659958" sldId="346"/>
            <ac:spMk id="10" creationId="{C5690E87-2DE1-41DA-B544-E5924DCF5200}"/>
          </ac:spMkLst>
        </pc:spChg>
        <pc:picChg chg="del">
          <ac:chgData name="Thuy Linh Do" userId="f60f9f76584ec879" providerId="LiveId" clId="{092B8221-252E-4177-8EC7-8A6CE5C3AEEE}" dt="2022-01-21T03:55:04.524" v="739" actId="478"/>
          <ac:picMkLst>
            <pc:docMk/>
            <pc:sldMk cId="4180659958" sldId="346"/>
            <ac:picMk id="3074" creationId="{2D030E2B-0C43-48C4-B62D-87978D931649}"/>
          </ac:picMkLst>
        </pc:picChg>
        <pc:picChg chg="add mod">
          <ac:chgData name="Thuy Linh Do" userId="f60f9f76584ec879" providerId="LiveId" clId="{092B8221-252E-4177-8EC7-8A6CE5C3AEEE}" dt="2022-01-21T03:55:19.231" v="743" actId="14100"/>
          <ac:picMkLst>
            <pc:docMk/>
            <pc:sldMk cId="4180659958" sldId="346"/>
            <ac:picMk id="5122" creationId="{1EF810C3-9A62-4656-BA4D-AFB2D673C717}"/>
          </ac:picMkLst>
        </pc:picChg>
        <pc:picChg chg="add mod">
          <ac:chgData name="Thuy Linh Do" userId="f60f9f76584ec879" providerId="LiveId" clId="{092B8221-252E-4177-8EC7-8A6CE5C3AEEE}" dt="2022-01-21T03:57:14.720" v="747" actId="1076"/>
          <ac:picMkLst>
            <pc:docMk/>
            <pc:sldMk cId="4180659958" sldId="346"/>
            <ac:picMk id="5124" creationId="{AC44BBA1-8F58-4BE3-B505-06BE7AA4F160}"/>
          </ac:picMkLst>
        </pc:picChg>
        <pc:picChg chg="add mod">
          <ac:chgData name="Thuy Linh Do" userId="f60f9f76584ec879" providerId="LiveId" clId="{092B8221-252E-4177-8EC7-8A6CE5C3AEEE}" dt="2022-01-21T03:58:16.604" v="750" actId="1076"/>
          <ac:picMkLst>
            <pc:docMk/>
            <pc:sldMk cId="4180659958" sldId="346"/>
            <ac:picMk id="5126" creationId="{15561CC8-E223-4DB9-8D03-EA631E4C4D99}"/>
          </ac:picMkLst>
        </pc:picChg>
      </pc:sldChg>
      <pc:sldChg chg="addSp delSp modSp mod delAnim modAnim">
        <pc:chgData name="Thuy Linh Do" userId="f60f9f76584ec879" providerId="LiveId" clId="{092B8221-252E-4177-8EC7-8A6CE5C3AEEE}" dt="2022-01-21T03:36:23.600" v="651" actId="13926"/>
        <pc:sldMkLst>
          <pc:docMk/>
          <pc:sldMk cId="3832257365" sldId="347"/>
        </pc:sldMkLst>
        <pc:spChg chg="del">
          <ac:chgData name="Thuy Linh Do" userId="f60f9f76584ec879" providerId="LiveId" clId="{092B8221-252E-4177-8EC7-8A6CE5C3AEEE}" dt="2022-01-21T03:28:56.229" v="429" actId="478"/>
          <ac:spMkLst>
            <pc:docMk/>
            <pc:sldMk cId="3832257365" sldId="347"/>
            <ac:spMk id="4" creationId="{F8890C71-A92C-49A8-AB35-92D8F4A6F4F1}"/>
          </ac:spMkLst>
        </pc:spChg>
        <pc:spChg chg="add mod">
          <ac:chgData name="Thuy Linh Do" userId="f60f9f76584ec879" providerId="LiveId" clId="{092B8221-252E-4177-8EC7-8A6CE5C3AEEE}" dt="2022-01-21T03:36:23.600" v="651" actId="13926"/>
          <ac:spMkLst>
            <pc:docMk/>
            <pc:sldMk cId="3832257365" sldId="347"/>
            <ac:spMk id="5" creationId="{700D5291-6931-4331-A711-B47065BF72E6}"/>
          </ac:spMkLst>
        </pc:spChg>
        <pc:spChg chg="del">
          <ac:chgData name="Thuy Linh Do" userId="f60f9f76584ec879" providerId="LiveId" clId="{092B8221-252E-4177-8EC7-8A6CE5C3AEEE}" dt="2022-01-21T03:28:56.229" v="429" actId="478"/>
          <ac:spMkLst>
            <pc:docMk/>
            <pc:sldMk cId="3832257365" sldId="347"/>
            <ac:spMk id="6" creationId="{2954213A-53E3-4582-A81D-85BC43D23296}"/>
          </ac:spMkLst>
        </pc:spChg>
        <pc:spChg chg="del">
          <ac:chgData name="Thuy Linh Do" userId="f60f9f76584ec879" providerId="LiveId" clId="{092B8221-252E-4177-8EC7-8A6CE5C3AEEE}" dt="2022-01-21T03:28:56.229" v="429" actId="478"/>
          <ac:spMkLst>
            <pc:docMk/>
            <pc:sldMk cId="3832257365" sldId="347"/>
            <ac:spMk id="10" creationId="{91CAB99A-E7C9-41EC-A127-A4929296EA9E}"/>
          </ac:spMkLst>
        </pc:spChg>
        <pc:spChg chg="del">
          <ac:chgData name="Thuy Linh Do" userId="f60f9f76584ec879" providerId="LiveId" clId="{092B8221-252E-4177-8EC7-8A6CE5C3AEEE}" dt="2022-01-21T03:28:56.229" v="429" actId="478"/>
          <ac:spMkLst>
            <pc:docMk/>
            <pc:sldMk cId="3832257365" sldId="347"/>
            <ac:spMk id="13" creationId="{337EA2E7-5990-4B6C-BF0C-0989AF209578}"/>
          </ac:spMkLst>
        </pc:spChg>
        <pc:spChg chg="del">
          <ac:chgData name="Thuy Linh Do" userId="f60f9f76584ec879" providerId="LiveId" clId="{092B8221-252E-4177-8EC7-8A6CE5C3AEEE}" dt="2022-01-21T03:28:56.229" v="429" actId="478"/>
          <ac:spMkLst>
            <pc:docMk/>
            <pc:sldMk cId="3832257365" sldId="347"/>
            <ac:spMk id="14" creationId="{749B7F85-E697-4436-88A4-DF2BC81B3BE7}"/>
          </ac:spMkLst>
        </pc:spChg>
        <pc:picChg chg="add mod">
          <ac:chgData name="Thuy Linh Do" userId="f60f9f76584ec879" providerId="LiveId" clId="{092B8221-252E-4177-8EC7-8A6CE5C3AEEE}" dt="2022-01-21T03:30:17.738" v="432" actId="1076"/>
          <ac:picMkLst>
            <pc:docMk/>
            <pc:sldMk cId="3832257365" sldId="347"/>
            <ac:picMk id="2" creationId="{5C095053-F326-4595-AEE9-C3ED88E378FA}"/>
          </ac:picMkLst>
        </pc:picChg>
        <pc:picChg chg="del">
          <ac:chgData name="Thuy Linh Do" userId="f60f9f76584ec879" providerId="LiveId" clId="{092B8221-252E-4177-8EC7-8A6CE5C3AEEE}" dt="2022-01-21T03:28:52.332" v="428" actId="478"/>
          <ac:picMkLst>
            <pc:docMk/>
            <pc:sldMk cId="3832257365" sldId="347"/>
            <ac:picMk id="3" creationId="{4E3C220B-9F86-404D-AACA-FEAF2963D828}"/>
          </ac:picMkLst>
        </pc:picChg>
        <pc:picChg chg="del">
          <ac:chgData name="Thuy Linh Do" userId="f60f9f76584ec879" providerId="LiveId" clId="{092B8221-252E-4177-8EC7-8A6CE5C3AEEE}" dt="2022-01-21T03:28:58.794" v="430" actId="478"/>
          <ac:picMkLst>
            <pc:docMk/>
            <pc:sldMk cId="3832257365" sldId="347"/>
            <ac:picMk id="15" creationId="{38AF316B-BB51-4F71-AAB1-E09774F97686}"/>
          </ac:picMkLst>
        </pc:picChg>
        <pc:picChg chg="add mod">
          <ac:chgData name="Thuy Linh Do" userId="f60f9f76584ec879" providerId="LiveId" clId="{092B8221-252E-4177-8EC7-8A6CE5C3AEEE}" dt="2022-01-21T03:35:40.601" v="645" actId="1076"/>
          <ac:picMkLst>
            <pc:docMk/>
            <pc:sldMk cId="3832257365" sldId="347"/>
            <ac:picMk id="3074" creationId="{24E9B2A8-56F6-4FC6-A588-CAAA1E057A7A}"/>
          </ac:picMkLst>
        </pc:picChg>
      </pc:sldChg>
      <pc:sldChg chg="addSp delSp modSp mod">
        <pc:chgData name="Thuy Linh Do" userId="f60f9f76584ec879" providerId="LiveId" clId="{092B8221-252E-4177-8EC7-8A6CE5C3AEEE}" dt="2022-01-21T04:01:45.808" v="759" actId="1076"/>
        <pc:sldMkLst>
          <pc:docMk/>
          <pc:sldMk cId="2203046267" sldId="348"/>
        </pc:sldMkLst>
        <pc:spChg chg="del">
          <ac:chgData name="Thuy Linh Do" userId="f60f9f76584ec879" providerId="LiveId" clId="{092B8221-252E-4177-8EC7-8A6CE5C3AEEE}" dt="2022-01-21T04:00:33.338" v="752" actId="478"/>
          <ac:spMkLst>
            <pc:docMk/>
            <pc:sldMk cId="2203046267" sldId="348"/>
            <ac:spMk id="10" creationId="{C5690E87-2DE1-41DA-B544-E5924DCF5200}"/>
          </ac:spMkLst>
        </pc:spChg>
        <pc:picChg chg="add mod">
          <ac:chgData name="Thuy Linh Do" userId="f60f9f76584ec879" providerId="LiveId" clId="{092B8221-252E-4177-8EC7-8A6CE5C3AEEE}" dt="2022-01-21T04:00:48.972" v="756"/>
          <ac:picMkLst>
            <pc:docMk/>
            <pc:sldMk cId="2203046267" sldId="348"/>
            <ac:picMk id="11" creationId="{428AAA27-B2CA-4FA9-9417-854ABF87CC2F}"/>
          </ac:picMkLst>
        </pc:picChg>
        <pc:picChg chg="del">
          <ac:chgData name="Thuy Linh Do" userId="f60f9f76584ec879" providerId="LiveId" clId="{092B8221-252E-4177-8EC7-8A6CE5C3AEEE}" dt="2022-01-21T04:00:31.135" v="751" actId="478"/>
          <ac:picMkLst>
            <pc:docMk/>
            <pc:sldMk cId="2203046267" sldId="348"/>
            <ac:picMk id="4098" creationId="{0EECB5C7-D8AB-4461-B210-D60E36080AB6}"/>
          </ac:picMkLst>
        </pc:picChg>
        <pc:picChg chg="add mod">
          <ac:chgData name="Thuy Linh Do" userId="f60f9f76584ec879" providerId="LiveId" clId="{092B8221-252E-4177-8EC7-8A6CE5C3AEEE}" dt="2022-01-21T04:00:40.165" v="755" actId="1076"/>
          <ac:picMkLst>
            <pc:docMk/>
            <pc:sldMk cId="2203046267" sldId="348"/>
            <ac:picMk id="6146" creationId="{D6F269C1-91E0-4B99-89CB-AE13CBF9052E}"/>
          </ac:picMkLst>
        </pc:picChg>
        <pc:picChg chg="add mod">
          <ac:chgData name="Thuy Linh Do" userId="f60f9f76584ec879" providerId="LiveId" clId="{092B8221-252E-4177-8EC7-8A6CE5C3AEEE}" dt="2022-01-21T04:01:45.808" v="759" actId="1076"/>
          <ac:picMkLst>
            <pc:docMk/>
            <pc:sldMk cId="2203046267" sldId="348"/>
            <ac:picMk id="6148" creationId="{41D4EDE0-7E85-4C0D-9368-46DD35615661}"/>
          </ac:picMkLst>
        </pc:picChg>
      </pc:sldChg>
      <pc:sldChg chg="del">
        <pc:chgData name="Thuy Linh Do" userId="f60f9f76584ec879" providerId="LiveId" clId="{092B8221-252E-4177-8EC7-8A6CE5C3AEEE}" dt="2022-01-21T04:02:06.547" v="760" actId="2696"/>
        <pc:sldMkLst>
          <pc:docMk/>
          <pc:sldMk cId="1580947826" sldId="349"/>
        </pc:sldMkLst>
      </pc:sldChg>
      <pc:sldChg chg="addSp delSp modSp mod">
        <pc:chgData name="Thuy Linh Do" userId="f60f9f76584ec879" providerId="LiveId" clId="{092B8221-252E-4177-8EC7-8A6CE5C3AEEE}" dt="2022-01-21T04:16:00.371" v="771" actId="1076"/>
        <pc:sldMkLst>
          <pc:docMk/>
          <pc:sldMk cId="3415295802" sldId="350"/>
        </pc:sldMkLst>
        <pc:spChg chg="mod">
          <ac:chgData name="Thuy Linh Do" userId="f60f9f76584ec879" providerId="LiveId" clId="{092B8221-252E-4177-8EC7-8A6CE5C3AEEE}" dt="2022-01-21T04:15:08.131" v="766"/>
          <ac:spMkLst>
            <pc:docMk/>
            <pc:sldMk cId="3415295802" sldId="350"/>
            <ac:spMk id="9" creationId="{954AD50D-C69D-4F99-B2C1-C1DE2F63D36A}"/>
          </ac:spMkLst>
        </pc:spChg>
        <pc:spChg chg="mod">
          <ac:chgData name="Thuy Linh Do" userId="f60f9f76584ec879" providerId="LiveId" clId="{092B8221-252E-4177-8EC7-8A6CE5C3AEEE}" dt="2022-01-21T04:14:53.978" v="765"/>
          <ac:spMkLst>
            <pc:docMk/>
            <pc:sldMk cId="3415295802" sldId="350"/>
            <ac:spMk id="11" creationId="{6FFF8849-9B9E-4433-8838-FC31F284B407}"/>
          </ac:spMkLst>
        </pc:spChg>
        <pc:picChg chg="del">
          <ac:chgData name="Thuy Linh Do" userId="f60f9f76584ec879" providerId="LiveId" clId="{092B8221-252E-4177-8EC7-8A6CE5C3AEEE}" dt="2022-01-21T04:15:48.227" v="767" actId="478"/>
          <ac:picMkLst>
            <pc:docMk/>
            <pc:sldMk cId="3415295802" sldId="350"/>
            <ac:picMk id="4098" creationId="{4FD2D350-1ADC-4C9F-8254-78DAA4ADB5F3}"/>
          </ac:picMkLst>
        </pc:picChg>
        <pc:picChg chg="add mod">
          <ac:chgData name="Thuy Linh Do" userId="f60f9f76584ec879" providerId="LiveId" clId="{092B8221-252E-4177-8EC7-8A6CE5C3AEEE}" dt="2022-01-21T04:16:00.371" v="771" actId="1076"/>
          <ac:picMkLst>
            <pc:docMk/>
            <pc:sldMk cId="3415295802" sldId="350"/>
            <ac:picMk id="7170" creationId="{0F8861EC-3824-43C0-A04A-5B993192743A}"/>
          </ac:picMkLst>
        </pc:picChg>
      </pc:sldChg>
      <pc:sldChg chg="del">
        <pc:chgData name="Thuy Linh Do" userId="f60f9f76584ec879" providerId="LiveId" clId="{092B8221-252E-4177-8EC7-8A6CE5C3AEEE}" dt="2022-01-21T04:14:37.134" v="764" actId="2696"/>
        <pc:sldMkLst>
          <pc:docMk/>
          <pc:sldMk cId="4228129671" sldId="351"/>
        </pc:sldMkLst>
      </pc:sldChg>
      <pc:sldChg chg="addSp delSp modSp mod modAnim">
        <pc:chgData name="Thuy Linh Do" userId="f60f9f76584ec879" providerId="LiveId" clId="{092B8221-252E-4177-8EC7-8A6CE5C3AEEE}" dt="2022-01-21T04:26:45.383" v="1328"/>
        <pc:sldMkLst>
          <pc:docMk/>
          <pc:sldMk cId="713976549" sldId="352"/>
        </pc:sldMkLst>
        <pc:spChg chg="del">
          <ac:chgData name="Thuy Linh Do" userId="f60f9f76584ec879" providerId="LiveId" clId="{092B8221-252E-4177-8EC7-8A6CE5C3AEEE}" dt="2022-01-21T04:16:39.483" v="774" actId="478"/>
          <ac:spMkLst>
            <pc:docMk/>
            <pc:sldMk cId="713976549" sldId="352"/>
            <ac:spMk id="2" creationId="{0B390C75-FE5C-4D78-8AC2-2576AF92BF80}"/>
          </ac:spMkLst>
        </pc:spChg>
        <pc:spChg chg="mod">
          <ac:chgData name="Thuy Linh Do" userId="f60f9f76584ec879" providerId="LiveId" clId="{092B8221-252E-4177-8EC7-8A6CE5C3AEEE}" dt="2022-01-21T04:25:59.229" v="1320" actId="1076"/>
          <ac:spMkLst>
            <pc:docMk/>
            <pc:sldMk cId="713976549" sldId="352"/>
            <ac:spMk id="3" creationId="{954965C1-7B59-4560-AEB2-098FA3D6C437}"/>
          </ac:spMkLst>
        </pc:spChg>
        <pc:spChg chg="add mod">
          <ac:chgData name="Thuy Linh Do" userId="f60f9f76584ec879" providerId="LiveId" clId="{092B8221-252E-4177-8EC7-8A6CE5C3AEEE}" dt="2022-01-21T04:21:18.364" v="1242" actId="114"/>
          <ac:spMkLst>
            <pc:docMk/>
            <pc:sldMk cId="713976549" sldId="352"/>
            <ac:spMk id="4" creationId="{FA2DA299-ADD6-4255-835F-2CC94D6D1E90}"/>
          </ac:spMkLst>
        </pc:spChg>
        <pc:spChg chg="add del mod">
          <ac:chgData name="Thuy Linh Do" userId="f60f9f76584ec879" providerId="LiveId" clId="{092B8221-252E-4177-8EC7-8A6CE5C3AEEE}" dt="2022-01-21T04:25:35.372" v="1310" actId="11529"/>
          <ac:spMkLst>
            <pc:docMk/>
            <pc:sldMk cId="713976549" sldId="352"/>
            <ac:spMk id="5" creationId="{1360F0E4-76E0-4E81-88B3-0B12BAF0107A}"/>
          </ac:spMkLst>
        </pc:spChg>
        <pc:spChg chg="del">
          <ac:chgData name="Thuy Linh Do" userId="f60f9f76584ec879" providerId="LiveId" clId="{092B8221-252E-4177-8EC7-8A6CE5C3AEEE}" dt="2022-01-21T04:16:37.295" v="773" actId="478"/>
          <ac:spMkLst>
            <pc:docMk/>
            <pc:sldMk cId="713976549" sldId="352"/>
            <ac:spMk id="6" creationId="{87F6DD7D-5039-4EA9-BB09-CD4A236C1568}"/>
          </ac:spMkLst>
        </pc:spChg>
        <pc:spChg chg="mod">
          <ac:chgData name="Thuy Linh Do" userId="f60f9f76584ec879" providerId="LiveId" clId="{092B8221-252E-4177-8EC7-8A6CE5C3AEEE}" dt="2022-01-21T04:26:10.585" v="1322" actId="1076"/>
          <ac:spMkLst>
            <pc:docMk/>
            <pc:sldMk cId="713976549" sldId="352"/>
            <ac:spMk id="10" creationId="{2BB43E80-FAEA-47DF-A3AD-0CC4402B18A7}"/>
          </ac:spMkLst>
        </pc:spChg>
        <pc:spChg chg="add del mod">
          <ac:chgData name="Thuy Linh Do" userId="f60f9f76584ec879" providerId="LiveId" clId="{092B8221-252E-4177-8EC7-8A6CE5C3AEEE}" dt="2022-01-21T04:23:21.225" v="1268"/>
          <ac:spMkLst>
            <pc:docMk/>
            <pc:sldMk cId="713976549" sldId="352"/>
            <ac:spMk id="11" creationId="{1ED0A24E-9C60-4AB6-BE21-A4F133628198}"/>
          </ac:spMkLst>
        </pc:spChg>
        <pc:spChg chg="add del mod">
          <ac:chgData name="Thuy Linh Do" userId="f60f9f76584ec879" providerId="LiveId" clId="{092B8221-252E-4177-8EC7-8A6CE5C3AEEE}" dt="2022-01-21T04:23:20.490" v="1266"/>
          <ac:spMkLst>
            <pc:docMk/>
            <pc:sldMk cId="713976549" sldId="352"/>
            <ac:spMk id="14" creationId="{F9030790-90E1-4919-847F-E30C076DDF0A}"/>
          </ac:spMkLst>
        </pc:spChg>
        <pc:spChg chg="add del mod">
          <ac:chgData name="Thuy Linh Do" userId="f60f9f76584ec879" providerId="LiveId" clId="{092B8221-252E-4177-8EC7-8A6CE5C3AEEE}" dt="2022-01-21T04:23:19.825" v="1264"/>
          <ac:spMkLst>
            <pc:docMk/>
            <pc:sldMk cId="713976549" sldId="352"/>
            <ac:spMk id="15" creationId="{6CED897D-7B6A-4A20-8034-49162E101AF6}"/>
          </ac:spMkLst>
        </pc:spChg>
        <pc:spChg chg="add del mod">
          <ac:chgData name="Thuy Linh Do" userId="f60f9f76584ec879" providerId="LiveId" clId="{092B8221-252E-4177-8EC7-8A6CE5C3AEEE}" dt="2022-01-21T04:23:51.581" v="1296"/>
          <ac:spMkLst>
            <pc:docMk/>
            <pc:sldMk cId="713976549" sldId="352"/>
            <ac:spMk id="16" creationId="{CC68D79F-D1B9-4FDE-89B4-AB2046FB107D}"/>
          </ac:spMkLst>
        </pc:spChg>
        <pc:spChg chg="add mod">
          <ac:chgData name="Thuy Linh Do" userId="f60f9f76584ec879" providerId="LiveId" clId="{092B8221-252E-4177-8EC7-8A6CE5C3AEEE}" dt="2022-01-21T04:26:40.921" v="1327" actId="1076"/>
          <ac:spMkLst>
            <pc:docMk/>
            <pc:sldMk cId="713976549" sldId="352"/>
            <ac:spMk id="17" creationId="{F1ACCE91-63C9-4CBA-A1B1-589966518F00}"/>
          </ac:spMkLst>
        </pc:spChg>
        <pc:spChg chg="add mod">
          <ac:chgData name="Thuy Linh Do" userId="f60f9f76584ec879" providerId="LiveId" clId="{092B8221-252E-4177-8EC7-8A6CE5C3AEEE}" dt="2022-01-21T04:26:27.043" v="1325" actId="1076"/>
          <ac:spMkLst>
            <pc:docMk/>
            <pc:sldMk cId="713976549" sldId="352"/>
            <ac:spMk id="18" creationId="{394CD95C-3B5C-4CFA-9E42-19E1B4A91CEA}"/>
          </ac:spMkLst>
        </pc:spChg>
        <pc:spChg chg="add mod">
          <ac:chgData name="Thuy Linh Do" userId="f60f9f76584ec879" providerId="LiveId" clId="{092B8221-252E-4177-8EC7-8A6CE5C3AEEE}" dt="2022-01-21T04:26:18.597" v="1323" actId="1076"/>
          <ac:spMkLst>
            <pc:docMk/>
            <pc:sldMk cId="713976549" sldId="352"/>
            <ac:spMk id="19" creationId="{443651F3-61BA-4713-A7AF-611F7E23F4EE}"/>
          </ac:spMkLst>
        </pc:spChg>
      </pc:sldChg>
      <pc:sldChg chg="del">
        <pc:chgData name="Thuy Linh Do" userId="f60f9f76584ec879" providerId="LiveId" clId="{092B8221-252E-4177-8EC7-8A6CE5C3AEEE}" dt="2022-01-21T04:34:12.718" v="1373" actId="2696"/>
        <pc:sldMkLst>
          <pc:docMk/>
          <pc:sldMk cId="3372564195" sldId="353"/>
        </pc:sldMkLst>
      </pc:sldChg>
      <pc:sldChg chg="addSp delSp modSp mod modAnim">
        <pc:chgData name="Thuy Linh Do" userId="f60f9f76584ec879" providerId="LiveId" clId="{092B8221-252E-4177-8EC7-8A6CE5C3AEEE}" dt="2022-01-21T04:32:53.393" v="1369"/>
        <pc:sldMkLst>
          <pc:docMk/>
          <pc:sldMk cId="3071588167" sldId="354"/>
        </pc:sldMkLst>
        <pc:spChg chg="add mod">
          <ac:chgData name="Thuy Linh Do" userId="f60f9f76584ec879" providerId="LiveId" clId="{092B8221-252E-4177-8EC7-8A6CE5C3AEEE}" dt="2022-01-21T04:31:23.052" v="1346" actId="33524"/>
          <ac:spMkLst>
            <pc:docMk/>
            <pc:sldMk cId="3071588167" sldId="354"/>
            <ac:spMk id="2" creationId="{8469E4A7-9AFC-40B7-976F-71CE968A4F91}"/>
          </ac:spMkLst>
        </pc:spChg>
        <pc:spChg chg="mod">
          <ac:chgData name="Thuy Linh Do" userId="f60f9f76584ec879" providerId="LiveId" clId="{092B8221-252E-4177-8EC7-8A6CE5C3AEEE}" dt="2022-01-21T04:27:18.014" v="1329"/>
          <ac:spMkLst>
            <pc:docMk/>
            <pc:sldMk cId="3071588167" sldId="354"/>
            <ac:spMk id="10" creationId="{2BB43E80-FAEA-47DF-A3AD-0CC4402B18A7}"/>
          </ac:spMkLst>
        </pc:spChg>
        <pc:picChg chg="del">
          <ac:chgData name="Thuy Linh Do" userId="f60f9f76584ec879" providerId="LiveId" clId="{092B8221-252E-4177-8EC7-8A6CE5C3AEEE}" dt="2022-01-21T04:27:20.773" v="1330" actId="478"/>
          <ac:picMkLst>
            <pc:docMk/>
            <pc:sldMk cId="3071588167" sldId="354"/>
            <ac:picMk id="15" creationId="{DBB4FD4F-7F77-4718-9E6C-6CE2ECB92EA0}"/>
          </ac:picMkLst>
        </pc:picChg>
        <pc:cxnChg chg="add mod">
          <ac:chgData name="Thuy Linh Do" userId="f60f9f76584ec879" providerId="LiveId" clId="{092B8221-252E-4177-8EC7-8A6CE5C3AEEE}" dt="2022-01-21T04:30:22.023" v="1340" actId="13822"/>
          <ac:cxnSpMkLst>
            <pc:docMk/>
            <pc:sldMk cId="3071588167" sldId="354"/>
            <ac:cxnSpMk id="4" creationId="{0F44B84A-9FFB-417F-A74A-6308AA1ADA72}"/>
          </ac:cxnSpMkLst>
        </pc:cxnChg>
        <pc:cxnChg chg="add mod">
          <ac:chgData name="Thuy Linh Do" userId="f60f9f76584ec879" providerId="LiveId" clId="{092B8221-252E-4177-8EC7-8A6CE5C3AEEE}" dt="2022-01-21T04:30:45.716" v="1343" actId="1076"/>
          <ac:cxnSpMkLst>
            <pc:docMk/>
            <pc:sldMk cId="3071588167" sldId="354"/>
            <ac:cxnSpMk id="11" creationId="{C1716B2D-4A98-466B-856F-CABB8B4017EF}"/>
          </ac:cxnSpMkLst>
        </pc:cxnChg>
        <pc:cxnChg chg="add mod">
          <ac:chgData name="Thuy Linh Do" userId="f60f9f76584ec879" providerId="LiveId" clId="{092B8221-252E-4177-8EC7-8A6CE5C3AEEE}" dt="2022-01-21T04:30:51.454" v="1345" actId="1076"/>
          <ac:cxnSpMkLst>
            <pc:docMk/>
            <pc:sldMk cId="3071588167" sldId="354"/>
            <ac:cxnSpMk id="14" creationId="{C5F40A2B-0F00-49DA-A8CA-51E3F9487DD1}"/>
          </ac:cxnSpMkLst>
        </pc:cxnChg>
        <pc:cxnChg chg="add mod">
          <ac:chgData name="Thuy Linh Do" userId="f60f9f76584ec879" providerId="LiveId" clId="{092B8221-252E-4177-8EC7-8A6CE5C3AEEE}" dt="2022-01-21T04:31:31.465" v="1348" actId="1076"/>
          <ac:cxnSpMkLst>
            <pc:docMk/>
            <pc:sldMk cId="3071588167" sldId="354"/>
            <ac:cxnSpMk id="16" creationId="{C916A40D-E580-42FC-8E98-9C224DC55A05}"/>
          </ac:cxnSpMkLst>
        </pc:cxnChg>
        <pc:cxnChg chg="add mod">
          <ac:chgData name="Thuy Linh Do" userId="f60f9f76584ec879" providerId="LiveId" clId="{092B8221-252E-4177-8EC7-8A6CE5C3AEEE}" dt="2022-01-21T04:31:38.419" v="1350" actId="1076"/>
          <ac:cxnSpMkLst>
            <pc:docMk/>
            <pc:sldMk cId="3071588167" sldId="354"/>
            <ac:cxnSpMk id="17" creationId="{9E6D3E7D-B16B-45F7-BD07-C6E98844F3DA}"/>
          </ac:cxnSpMkLst>
        </pc:cxnChg>
        <pc:cxnChg chg="add mod">
          <ac:chgData name="Thuy Linh Do" userId="f60f9f76584ec879" providerId="LiveId" clId="{092B8221-252E-4177-8EC7-8A6CE5C3AEEE}" dt="2022-01-21T04:31:49.176" v="1352" actId="1076"/>
          <ac:cxnSpMkLst>
            <pc:docMk/>
            <pc:sldMk cId="3071588167" sldId="354"/>
            <ac:cxnSpMk id="18" creationId="{0496C7B1-BD67-4E8C-8492-2DEBE27B9764}"/>
          </ac:cxnSpMkLst>
        </pc:cxnChg>
        <pc:cxnChg chg="add mod">
          <ac:chgData name="Thuy Linh Do" userId="f60f9f76584ec879" providerId="LiveId" clId="{092B8221-252E-4177-8EC7-8A6CE5C3AEEE}" dt="2022-01-21T04:31:54" v="1354" actId="1076"/>
          <ac:cxnSpMkLst>
            <pc:docMk/>
            <pc:sldMk cId="3071588167" sldId="354"/>
            <ac:cxnSpMk id="19" creationId="{7B0BDC0D-5014-4915-80E6-45B243F9E2D6}"/>
          </ac:cxnSpMkLst>
        </pc:cxnChg>
        <pc:cxnChg chg="add mod">
          <ac:chgData name="Thuy Linh Do" userId="f60f9f76584ec879" providerId="LiveId" clId="{092B8221-252E-4177-8EC7-8A6CE5C3AEEE}" dt="2022-01-21T04:32:02.926" v="1356" actId="1076"/>
          <ac:cxnSpMkLst>
            <pc:docMk/>
            <pc:sldMk cId="3071588167" sldId="354"/>
            <ac:cxnSpMk id="20" creationId="{F52E25A3-E8DC-48D0-8D9D-C05D35498B33}"/>
          </ac:cxnSpMkLst>
        </pc:cxnChg>
        <pc:cxnChg chg="add mod">
          <ac:chgData name="Thuy Linh Do" userId="f60f9f76584ec879" providerId="LiveId" clId="{092B8221-252E-4177-8EC7-8A6CE5C3AEEE}" dt="2022-01-21T04:32:07.832" v="1358" actId="1076"/>
          <ac:cxnSpMkLst>
            <pc:docMk/>
            <pc:sldMk cId="3071588167" sldId="354"/>
            <ac:cxnSpMk id="21" creationId="{393CC73E-19CD-4441-B790-D9F967E94F46}"/>
          </ac:cxnSpMkLst>
        </pc:cxnChg>
        <pc:cxnChg chg="add mod">
          <ac:chgData name="Thuy Linh Do" userId="f60f9f76584ec879" providerId="LiveId" clId="{092B8221-252E-4177-8EC7-8A6CE5C3AEEE}" dt="2022-01-21T04:32:16.811" v="1360" actId="1076"/>
          <ac:cxnSpMkLst>
            <pc:docMk/>
            <pc:sldMk cId="3071588167" sldId="354"/>
            <ac:cxnSpMk id="22" creationId="{0927224A-F885-4D4C-9BEE-F519AC2E1A01}"/>
          </ac:cxnSpMkLst>
        </pc:cxnChg>
      </pc:sldChg>
      <pc:sldChg chg="modSp">
        <pc:chgData name="Thuy Linh Do" userId="f60f9f76584ec879" providerId="LiveId" clId="{092B8221-252E-4177-8EC7-8A6CE5C3AEEE}" dt="2022-01-21T03:52:50.346" v="723" actId="20577"/>
        <pc:sldMkLst>
          <pc:docMk/>
          <pc:sldMk cId="830967530" sldId="356"/>
        </pc:sldMkLst>
        <pc:graphicFrameChg chg="mod">
          <ac:chgData name="Thuy Linh Do" userId="f60f9f76584ec879" providerId="LiveId" clId="{092B8221-252E-4177-8EC7-8A6CE5C3AEEE}" dt="2022-01-21T03:52:50.346" v="723" actId="20577"/>
          <ac:graphicFrameMkLst>
            <pc:docMk/>
            <pc:sldMk cId="830967530" sldId="356"/>
            <ac:graphicFrameMk id="2" creationId="{6F576461-CE5C-42FB-B7D8-B6232C9B318A}"/>
          </ac:graphicFrameMkLst>
        </pc:graphicFrameChg>
      </pc:sldChg>
      <pc:sldChg chg="del">
        <pc:chgData name="Thuy Linh Do" userId="f60f9f76584ec879" providerId="LiveId" clId="{092B8221-252E-4177-8EC7-8A6CE5C3AEEE}" dt="2022-01-21T04:39:37.607" v="1413" actId="2696"/>
        <pc:sldMkLst>
          <pc:docMk/>
          <pc:sldMk cId="2311222917" sldId="357"/>
        </pc:sldMkLst>
      </pc:sldChg>
      <pc:sldChg chg="delSp modSp add mod ord">
        <pc:chgData name="Thuy Linh Do" userId="f60f9f76584ec879" providerId="LiveId" clId="{092B8221-252E-4177-8EC7-8A6CE5C3AEEE}" dt="2022-01-21T03:53:41.675" v="733" actId="478"/>
        <pc:sldMkLst>
          <pc:docMk/>
          <pc:sldMk cId="262801003" sldId="358"/>
        </pc:sldMkLst>
        <pc:spChg chg="del">
          <ac:chgData name="Thuy Linh Do" userId="f60f9f76584ec879" providerId="LiveId" clId="{092B8221-252E-4177-8EC7-8A6CE5C3AEEE}" dt="2022-01-21T03:53:33.660" v="729" actId="478"/>
          <ac:spMkLst>
            <pc:docMk/>
            <pc:sldMk cId="262801003" sldId="358"/>
            <ac:spMk id="19" creationId="{00000000-0000-0000-0000-000000000000}"/>
          </ac:spMkLst>
        </pc:spChg>
        <pc:spChg chg="del">
          <ac:chgData name="Thuy Linh Do" userId="f60f9f76584ec879" providerId="LiveId" clId="{092B8221-252E-4177-8EC7-8A6CE5C3AEEE}" dt="2022-01-21T03:53:40.686" v="732" actId="478"/>
          <ac:spMkLst>
            <pc:docMk/>
            <pc:sldMk cId="262801003" sldId="358"/>
            <ac:spMk id="23" creationId="{00000000-0000-0000-0000-000000000000}"/>
          </ac:spMkLst>
        </pc:spChg>
        <pc:spChg chg="del mod">
          <ac:chgData name="Thuy Linh Do" userId="f60f9f76584ec879" providerId="LiveId" clId="{092B8221-252E-4177-8EC7-8A6CE5C3AEEE}" dt="2022-01-21T03:53:31.986" v="728" actId="478"/>
          <ac:spMkLst>
            <pc:docMk/>
            <pc:sldMk cId="262801003" sldId="358"/>
            <ac:spMk id="27" creationId="{00000000-0000-0000-0000-000000000000}"/>
          </ac:spMkLst>
        </pc:spChg>
        <pc:spChg chg="del">
          <ac:chgData name="Thuy Linh Do" userId="f60f9f76584ec879" providerId="LiveId" clId="{092B8221-252E-4177-8EC7-8A6CE5C3AEEE}" dt="2022-01-21T03:53:41.675" v="733" actId="478"/>
          <ac:spMkLst>
            <pc:docMk/>
            <pc:sldMk cId="262801003" sldId="358"/>
            <ac:spMk id="29" creationId="{00000000-0000-0000-0000-000000000000}"/>
          </ac:spMkLst>
        </pc:spChg>
        <pc:cxnChg chg="del">
          <ac:chgData name="Thuy Linh Do" userId="f60f9f76584ec879" providerId="LiveId" clId="{092B8221-252E-4177-8EC7-8A6CE5C3AEEE}" dt="2022-01-21T03:53:34.658" v="730" actId="478"/>
          <ac:cxnSpMkLst>
            <pc:docMk/>
            <pc:sldMk cId="262801003" sldId="358"/>
            <ac:cxnSpMk id="26" creationId="{00000000-0000-0000-0000-000000000000}"/>
          </ac:cxnSpMkLst>
        </pc:cxnChg>
        <pc:cxnChg chg="del">
          <ac:chgData name="Thuy Linh Do" userId="f60f9f76584ec879" providerId="LiveId" clId="{092B8221-252E-4177-8EC7-8A6CE5C3AEEE}" dt="2022-01-21T03:53:35.599" v="731" actId="478"/>
          <ac:cxnSpMkLst>
            <pc:docMk/>
            <pc:sldMk cId="262801003" sldId="358"/>
            <ac:cxnSpMk id="28" creationId="{00000000-0000-0000-0000-000000000000}"/>
          </ac:cxnSpMkLst>
        </pc:cxnChg>
      </pc:sldChg>
      <pc:sldChg chg="add ord">
        <pc:chgData name="Thuy Linh Do" userId="f60f9f76584ec879" providerId="LiveId" clId="{092B8221-252E-4177-8EC7-8A6CE5C3AEEE}" dt="2022-01-21T04:14:34.411" v="763"/>
        <pc:sldMkLst>
          <pc:docMk/>
          <pc:sldMk cId="3855355964" sldId="359"/>
        </pc:sldMkLst>
      </pc:sldChg>
      <pc:sldChg chg="add ord">
        <pc:chgData name="Thuy Linh Do" userId="f60f9f76584ec879" providerId="LiveId" clId="{092B8221-252E-4177-8EC7-8A6CE5C3AEEE}" dt="2022-01-21T04:34:07.237" v="1372"/>
        <pc:sldMkLst>
          <pc:docMk/>
          <pc:sldMk cId="2473637600" sldId="360"/>
        </pc:sldMkLst>
      </pc:sldChg>
      <pc:sldChg chg="addSp modSp add del">
        <pc:chgData name="Thuy Linh Do" userId="f60f9f76584ec879" providerId="LiveId" clId="{092B8221-252E-4177-8EC7-8A6CE5C3AEEE}" dt="2022-01-21T04:36:31.636" v="1382" actId="2696"/>
        <pc:sldMkLst>
          <pc:docMk/>
          <pc:sldMk cId="1207641325" sldId="361"/>
        </pc:sldMkLst>
        <pc:spChg chg="add mod">
          <ac:chgData name="Thuy Linh Do" userId="f60f9f76584ec879" providerId="LiveId" clId="{092B8221-252E-4177-8EC7-8A6CE5C3AEEE}" dt="2022-01-21T04:36:04.381" v="1381"/>
          <ac:spMkLst>
            <pc:docMk/>
            <pc:sldMk cId="1207641325" sldId="361"/>
            <ac:spMk id="13" creationId="{183D0FBF-AF03-463E-A32A-A1675345D48B}"/>
          </ac:spMkLst>
        </pc:spChg>
        <pc:spChg chg="add mod">
          <ac:chgData name="Thuy Linh Do" userId="f60f9f76584ec879" providerId="LiveId" clId="{092B8221-252E-4177-8EC7-8A6CE5C3AEEE}" dt="2022-01-21T04:36:04.381" v="1381"/>
          <ac:spMkLst>
            <pc:docMk/>
            <pc:sldMk cId="1207641325" sldId="361"/>
            <ac:spMk id="14" creationId="{C12CA644-CF7F-48D1-96B7-D4A85B2EF2FF}"/>
          </ac:spMkLst>
        </pc:spChg>
      </pc:sldChg>
      <pc:sldChg chg="addSp delSp modSp add mod ord delAnim">
        <pc:chgData name="Thuy Linh Do" userId="f60f9f76584ec879" providerId="LiveId" clId="{092B8221-252E-4177-8EC7-8A6CE5C3AEEE}" dt="2022-01-21T04:39:19.497" v="1409" actId="1076"/>
        <pc:sldMkLst>
          <pc:docMk/>
          <pc:sldMk cId="3347414037" sldId="361"/>
        </pc:sldMkLst>
        <pc:spChg chg="del">
          <ac:chgData name="Thuy Linh Do" userId="f60f9f76584ec879" providerId="LiveId" clId="{092B8221-252E-4177-8EC7-8A6CE5C3AEEE}" dt="2022-01-21T04:37:06.528" v="1403" actId="478"/>
          <ac:spMkLst>
            <pc:docMk/>
            <pc:sldMk cId="3347414037" sldId="361"/>
            <ac:spMk id="2" creationId="{8469E4A7-9AFC-40B7-976F-71CE968A4F91}"/>
          </ac:spMkLst>
        </pc:spChg>
        <pc:spChg chg="mod">
          <ac:chgData name="Thuy Linh Do" userId="f60f9f76584ec879" providerId="LiveId" clId="{092B8221-252E-4177-8EC7-8A6CE5C3AEEE}" dt="2022-01-21T04:36:52.531" v="1401" actId="20577"/>
          <ac:spMkLst>
            <pc:docMk/>
            <pc:sldMk cId="3347414037" sldId="361"/>
            <ac:spMk id="8" creationId="{00000000-0000-0000-0000-000000000000}"/>
          </ac:spMkLst>
        </pc:spChg>
        <pc:spChg chg="mod">
          <ac:chgData name="Thuy Linh Do" userId="f60f9f76584ec879" providerId="LiveId" clId="{092B8221-252E-4177-8EC7-8A6CE5C3AEEE}" dt="2022-01-21T04:37:03.995" v="1402"/>
          <ac:spMkLst>
            <pc:docMk/>
            <pc:sldMk cId="3347414037" sldId="361"/>
            <ac:spMk id="10" creationId="{2BB43E80-FAEA-47DF-A3AD-0CC4402B18A7}"/>
          </ac:spMkLst>
        </pc:spChg>
        <pc:spChg chg="mod">
          <ac:chgData name="Thuy Linh Do" userId="f60f9f76584ec879" providerId="LiveId" clId="{092B8221-252E-4177-8EC7-8A6CE5C3AEEE}" dt="2022-01-21T04:36:45.894" v="1387" actId="20577"/>
          <ac:spMkLst>
            <pc:docMk/>
            <pc:sldMk cId="3347414037" sldId="361"/>
            <ac:spMk id="13" creationId="{96732016-9C21-43F6-BAD2-DB9F782F74FB}"/>
          </ac:spMkLst>
        </pc:spChg>
        <pc:picChg chg="add mod">
          <ac:chgData name="Thuy Linh Do" userId="f60f9f76584ec879" providerId="LiveId" clId="{092B8221-252E-4177-8EC7-8A6CE5C3AEEE}" dt="2022-01-21T04:39:19.497" v="1409" actId="1076"/>
          <ac:picMkLst>
            <pc:docMk/>
            <pc:sldMk cId="3347414037" sldId="361"/>
            <ac:picMk id="5" creationId="{0D5429FB-5C39-4862-A45E-B27E193957BC}"/>
          </ac:picMkLst>
        </pc:picChg>
        <pc:cxnChg chg="del">
          <ac:chgData name="Thuy Linh Do" userId="f60f9f76584ec879" providerId="LiveId" clId="{092B8221-252E-4177-8EC7-8A6CE5C3AEEE}" dt="2022-01-21T04:37:10.971" v="1404" actId="478"/>
          <ac:cxnSpMkLst>
            <pc:docMk/>
            <pc:sldMk cId="3347414037" sldId="361"/>
            <ac:cxnSpMk id="4" creationId="{0F44B84A-9FFB-417F-A74A-6308AA1ADA72}"/>
          </ac:cxnSpMkLst>
        </pc:cxnChg>
        <pc:cxnChg chg="del">
          <ac:chgData name="Thuy Linh Do" userId="f60f9f76584ec879" providerId="LiveId" clId="{092B8221-252E-4177-8EC7-8A6CE5C3AEEE}" dt="2022-01-21T04:37:10.971" v="1404" actId="478"/>
          <ac:cxnSpMkLst>
            <pc:docMk/>
            <pc:sldMk cId="3347414037" sldId="361"/>
            <ac:cxnSpMk id="11" creationId="{C1716B2D-4A98-466B-856F-CABB8B4017EF}"/>
          </ac:cxnSpMkLst>
        </pc:cxnChg>
        <pc:cxnChg chg="del">
          <ac:chgData name="Thuy Linh Do" userId="f60f9f76584ec879" providerId="LiveId" clId="{092B8221-252E-4177-8EC7-8A6CE5C3AEEE}" dt="2022-01-21T04:37:10.971" v="1404" actId="478"/>
          <ac:cxnSpMkLst>
            <pc:docMk/>
            <pc:sldMk cId="3347414037" sldId="361"/>
            <ac:cxnSpMk id="14" creationId="{C5F40A2B-0F00-49DA-A8CA-51E3F9487DD1}"/>
          </ac:cxnSpMkLst>
        </pc:cxnChg>
        <pc:cxnChg chg="del">
          <ac:chgData name="Thuy Linh Do" userId="f60f9f76584ec879" providerId="LiveId" clId="{092B8221-252E-4177-8EC7-8A6CE5C3AEEE}" dt="2022-01-21T04:37:10.971" v="1404" actId="478"/>
          <ac:cxnSpMkLst>
            <pc:docMk/>
            <pc:sldMk cId="3347414037" sldId="361"/>
            <ac:cxnSpMk id="16" creationId="{C916A40D-E580-42FC-8E98-9C224DC55A05}"/>
          </ac:cxnSpMkLst>
        </pc:cxnChg>
        <pc:cxnChg chg="del">
          <ac:chgData name="Thuy Linh Do" userId="f60f9f76584ec879" providerId="LiveId" clId="{092B8221-252E-4177-8EC7-8A6CE5C3AEEE}" dt="2022-01-21T04:37:10.971" v="1404" actId="478"/>
          <ac:cxnSpMkLst>
            <pc:docMk/>
            <pc:sldMk cId="3347414037" sldId="361"/>
            <ac:cxnSpMk id="17" creationId="{9E6D3E7D-B16B-45F7-BD07-C6E98844F3DA}"/>
          </ac:cxnSpMkLst>
        </pc:cxnChg>
        <pc:cxnChg chg="del">
          <ac:chgData name="Thuy Linh Do" userId="f60f9f76584ec879" providerId="LiveId" clId="{092B8221-252E-4177-8EC7-8A6CE5C3AEEE}" dt="2022-01-21T04:37:10.971" v="1404" actId="478"/>
          <ac:cxnSpMkLst>
            <pc:docMk/>
            <pc:sldMk cId="3347414037" sldId="361"/>
            <ac:cxnSpMk id="18" creationId="{0496C7B1-BD67-4E8C-8492-2DEBE27B9764}"/>
          </ac:cxnSpMkLst>
        </pc:cxnChg>
        <pc:cxnChg chg="del">
          <ac:chgData name="Thuy Linh Do" userId="f60f9f76584ec879" providerId="LiveId" clId="{092B8221-252E-4177-8EC7-8A6CE5C3AEEE}" dt="2022-01-21T04:37:10.971" v="1404" actId="478"/>
          <ac:cxnSpMkLst>
            <pc:docMk/>
            <pc:sldMk cId="3347414037" sldId="361"/>
            <ac:cxnSpMk id="19" creationId="{7B0BDC0D-5014-4915-80E6-45B243F9E2D6}"/>
          </ac:cxnSpMkLst>
        </pc:cxnChg>
        <pc:cxnChg chg="del">
          <ac:chgData name="Thuy Linh Do" userId="f60f9f76584ec879" providerId="LiveId" clId="{092B8221-252E-4177-8EC7-8A6CE5C3AEEE}" dt="2022-01-21T04:37:10.971" v="1404" actId="478"/>
          <ac:cxnSpMkLst>
            <pc:docMk/>
            <pc:sldMk cId="3347414037" sldId="361"/>
            <ac:cxnSpMk id="20" creationId="{F52E25A3-E8DC-48D0-8D9D-C05D35498B33}"/>
          </ac:cxnSpMkLst>
        </pc:cxnChg>
        <pc:cxnChg chg="del">
          <ac:chgData name="Thuy Linh Do" userId="f60f9f76584ec879" providerId="LiveId" clId="{092B8221-252E-4177-8EC7-8A6CE5C3AEEE}" dt="2022-01-21T04:37:10.971" v="1404" actId="478"/>
          <ac:cxnSpMkLst>
            <pc:docMk/>
            <pc:sldMk cId="3347414037" sldId="361"/>
            <ac:cxnSpMk id="21" creationId="{393CC73E-19CD-4441-B790-D9F967E94F46}"/>
          </ac:cxnSpMkLst>
        </pc:cxnChg>
        <pc:cxnChg chg="del">
          <ac:chgData name="Thuy Linh Do" userId="f60f9f76584ec879" providerId="LiveId" clId="{092B8221-252E-4177-8EC7-8A6CE5C3AEEE}" dt="2022-01-21T04:37:10.971" v="1404" actId="478"/>
          <ac:cxnSpMkLst>
            <pc:docMk/>
            <pc:sldMk cId="3347414037" sldId="361"/>
            <ac:cxnSpMk id="22" creationId="{0927224A-F885-4D4C-9BEE-F519AC2E1A01}"/>
          </ac:cxnSpMkLst>
        </pc:cxnChg>
      </pc:sldChg>
      <pc:sldChg chg="add ord">
        <pc:chgData name="Thuy Linh Do" userId="f60f9f76584ec879" providerId="LiveId" clId="{092B8221-252E-4177-8EC7-8A6CE5C3AEEE}" dt="2022-01-21T04:39:31.906" v="1412"/>
        <pc:sldMkLst>
          <pc:docMk/>
          <pc:sldMk cId="3475718428" sldId="36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280945-BB74-47ED-919A-9C361166EB61}" type="datetimeFigureOut">
              <a:rPr lang="en-US" smtClean="0"/>
              <a:t>19/11/2024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62FB90-C021-40C3-ACC1-60A35BBA1602}" type="slidenum">
              <a:rPr lang="en-US" smtClean="0"/>
              <a:t>‹#›</a:t>
            </a:fld>
            <a:endParaRPr lang="en-US"/>
          </a:p>
        </p:txBody>
      </p:sp>
    </p:spTree>
    <p:extLst>
      <p:ext uri="{BB962C8B-B14F-4D97-AF65-F5344CB8AC3E}">
        <p14:creationId xmlns:p14="http://schemas.microsoft.com/office/powerpoint/2010/main" val="8948544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a:t>
            </a:fld>
            <a:endParaRPr lang="en-US"/>
          </a:p>
        </p:txBody>
      </p:sp>
    </p:spTree>
    <p:extLst>
      <p:ext uri="{BB962C8B-B14F-4D97-AF65-F5344CB8AC3E}">
        <p14:creationId xmlns:p14="http://schemas.microsoft.com/office/powerpoint/2010/main" val="686223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13</a:t>
            </a:fld>
            <a:endParaRPr lang="en-US"/>
          </a:p>
        </p:txBody>
      </p:sp>
    </p:spTree>
    <p:extLst>
      <p:ext uri="{BB962C8B-B14F-4D97-AF65-F5344CB8AC3E}">
        <p14:creationId xmlns:p14="http://schemas.microsoft.com/office/powerpoint/2010/main" val="5363641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15</a:t>
            </a:fld>
            <a:endParaRPr lang="en-US"/>
          </a:p>
        </p:txBody>
      </p:sp>
    </p:spTree>
    <p:extLst>
      <p:ext uri="{BB962C8B-B14F-4D97-AF65-F5344CB8AC3E}">
        <p14:creationId xmlns:p14="http://schemas.microsoft.com/office/powerpoint/2010/main" val="31616589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16</a:t>
            </a:fld>
            <a:endParaRPr lang="en-US"/>
          </a:p>
        </p:txBody>
      </p:sp>
    </p:spTree>
    <p:extLst>
      <p:ext uri="{BB962C8B-B14F-4D97-AF65-F5344CB8AC3E}">
        <p14:creationId xmlns:p14="http://schemas.microsoft.com/office/powerpoint/2010/main" val="11946751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17</a:t>
            </a:fld>
            <a:endParaRPr lang="en-US"/>
          </a:p>
        </p:txBody>
      </p:sp>
    </p:spTree>
    <p:extLst>
      <p:ext uri="{BB962C8B-B14F-4D97-AF65-F5344CB8AC3E}">
        <p14:creationId xmlns:p14="http://schemas.microsoft.com/office/powerpoint/2010/main" val="586861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18</a:t>
            </a:fld>
            <a:endParaRPr lang="en-US"/>
          </a:p>
        </p:txBody>
      </p:sp>
    </p:spTree>
    <p:extLst>
      <p:ext uri="{BB962C8B-B14F-4D97-AF65-F5344CB8AC3E}">
        <p14:creationId xmlns:p14="http://schemas.microsoft.com/office/powerpoint/2010/main" val="8585032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21</a:t>
            </a:fld>
            <a:endParaRPr lang="en-US"/>
          </a:p>
        </p:txBody>
      </p:sp>
    </p:spTree>
    <p:extLst>
      <p:ext uri="{BB962C8B-B14F-4D97-AF65-F5344CB8AC3E}">
        <p14:creationId xmlns:p14="http://schemas.microsoft.com/office/powerpoint/2010/main" val="24863609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22</a:t>
            </a:fld>
            <a:endParaRPr lang="en-US"/>
          </a:p>
        </p:txBody>
      </p:sp>
    </p:spTree>
    <p:extLst>
      <p:ext uri="{BB962C8B-B14F-4D97-AF65-F5344CB8AC3E}">
        <p14:creationId xmlns:p14="http://schemas.microsoft.com/office/powerpoint/2010/main" val="17536428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23</a:t>
            </a:fld>
            <a:endParaRPr lang="en-US"/>
          </a:p>
        </p:txBody>
      </p:sp>
    </p:spTree>
    <p:extLst>
      <p:ext uri="{BB962C8B-B14F-4D97-AF65-F5344CB8AC3E}">
        <p14:creationId xmlns:p14="http://schemas.microsoft.com/office/powerpoint/2010/main" val="42552515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24</a:t>
            </a:fld>
            <a:endParaRPr lang="en-US"/>
          </a:p>
        </p:txBody>
      </p:sp>
    </p:spTree>
    <p:extLst>
      <p:ext uri="{BB962C8B-B14F-4D97-AF65-F5344CB8AC3E}">
        <p14:creationId xmlns:p14="http://schemas.microsoft.com/office/powerpoint/2010/main" val="31574942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25</a:t>
            </a:fld>
            <a:endParaRPr lang="en-US"/>
          </a:p>
        </p:txBody>
      </p:sp>
    </p:spTree>
    <p:extLst>
      <p:ext uri="{BB962C8B-B14F-4D97-AF65-F5344CB8AC3E}">
        <p14:creationId xmlns:p14="http://schemas.microsoft.com/office/powerpoint/2010/main" val="5203998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4</a:t>
            </a:fld>
            <a:endParaRPr lang="en-US"/>
          </a:p>
        </p:txBody>
      </p:sp>
    </p:spTree>
    <p:extLst>
      <p:ext uri="{BB962C8B-B14F-4D97-AF65-F5344CB8AC3E}">
        <p14:creationId xmlns:p14="http://schemas.microsoft.com/office/powerpoint/2010/main" val="20741422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fld id="{F51EF5D8-480E-44E6-AAEA-8AF0E9E524A2}" type="slidenum">
              <a:rPr lang="en-US" sz="1200" smtClean="0"/>
              <a:pPr eaLnBrk="1" hangingPunct="1"/>
              <a:t>26</a:t>
            </a:fld>
            <a:endParaRPr lang="en-US" sz="1200" smtClean="0"/>
          </a:p>
        </p:txBody>
      </p:sp>
      <p:sp>
        <p:nvSpPr>
          <p:cNvPr id="19459"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r" eaLnBrk="1" hangingPunct="1"/>
            <a:fld id="{F4581A44-AF76-4F1D-8EFF-2172F735CF6A}" type="slidenum">
              <a:rPr lang="en-US" sz="1200"/>
              <a:pPr algn="r" eaLnBrk="1" hangingPunct="1"/>
              <a:t>26</a:t>
            </a:fld>
            <a:endParaRPr lang="en-US" sz="1200"/>
          </a:p>
        </p:txBody>
      </p:sp>
      <p:sp>
        <p:nvSpPr>
          <p:cNvPr id="19460" name="Rectangle 2"/>
          <p:cNvSpPr>
            <a:spLocks noGrp="1" noRot="1" noChangeAspect="1" noChangeArrowheads="1" noTextEdit="1"/>
          </p:cNvSpPr>
          <p:nvPr>
            <p:ph type="sldImg"/>
          </p:nvPr>
        </p:nvSpPr>
        <p:spPr>
          <a:xfrm>
            <a:off x="457200" y="685800"/>
            <a:ext cx="5943600" cy="3429000"/>
          </a:xfrm>
          <a:ln/>
        </p:spPr>
      </p:sp>
      <p:sp>
        <p:nvSpPr>
          <p:cNvPr id="1946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smtClean="0"/>
          </a:p>
        </p:txBody>
      </p:sp>
    </p:spTree>
    <p:extLst>
      <p:ext uri="{BB962C8B-B14F-4D97-AF65-F5344CB8AC3E}">
        <p14:creationId xmlns:p14="http://schemas.microsoft.com/office/powerpoint/2010/main" val="33036444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5</a:t>
            </a:fld>
            <a:endParaRPr lang="en-US"/>
          </a:p>
        </p:txBody>
      </p:sp>
    </p:spTree>
    <p:extLst>
      <p:ext uri="{BB962C8B-B14F-4D97-AF65-F5344CB8AC3E}">
        <p14:creationId xmlns:p14="http://schemas.microsoft.com/office/powerpoint/2010/main" val="30953944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6</a:t>
            </a:fld>
            <a:endParaRPr lang="en-US"/>
          </a:p>
        </p:txBody>
      </p:sp>
    </p:spTree>
    <p:extLst>
      <p:ext uri="{BB962C8B-B14F-4D97-AF65-F5344CB8AC3E}">
        <p14:creationId xmlns:p14="http://schemas.microsoft.com/office/powerpoint/2010/main" val="33924662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7</a:t>
            </a:fld>
            <a:endParaRPr lang="en-US"/>
          </a:p>
        </p:txBody>
      </p:sp>
    </p:spTree>
    <p:extLst>
      <p:ext uri="{BB962C8B-B14F-4D97-AF65-F5344CB8AC3E}">
        <p14:creationId xmlns:p14="http://schemas.microsoft.com/office/powerpoint/2010/main" val="34484497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8</a:t>
            </a:fld>
            <a:endParaRPr lang="en-US"/>
          </a:p>
        </p:txBody>
      </p:sp>
    </p:spTree>
    <p:extLst>
      <p:ext uri="{BB962C8B-B14F-4D97-AF65-F5344CB8AC3E}">
        <p14:creationId xmlns:p14="http://schemas.microsoft.com/office/powerpoint/2010/main" val="6039671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9</a:t>
            </a:fld>
            <a:endParaRPr lang="en-US"/>
          </a:p>
        </p:txBody>
      </p:sp>
    </p:spTree>
    <p:extLst>
      <p:ext uri="{BB962C8B-B14F-4D97-AF65-F5344CB8AC3E}">
        <p14:creationId xmlns:p14="http://schemas.microsoft.com/office/powerpoint/2010/main" val="22585556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10</a:t>
            </a:fld>
            <a:endParaRPr lang="en-US"/>
          </a:p>
        </p:txBody>
      </p:sp>
    </p:spTree>
    <p:extLst>
      <p:ext uri="{BB962C8B-B14F-4D97-AF65-F5344CB8AC3E}">
        <p14:creationId xmlns:p14="http://schemas.microsoft.com/office/powerpoint/2010/main" val="21251265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12</a:t>
            </a:fld>
            <a:endParaRPr lang="en-US"/>
          </a:p>
        </p:txBody>
      </p:sp>
    </p:spTree>
    <p:extLst>
      <p:ext uri="{BB962C8B-B14F-4D97-AF65-F5344CB8AC3E}">
        <p14:creationId xmlns:p14="http://schemas.microsoft.com/office/powerpoint/2010/main" val="1601948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19/11/2024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0874840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19/11/2024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3286063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19/11/2024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4273215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19/11/2024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2780465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526A92-8AAF-4BF0-85FE-B336BF0F8D2D}" type="datetimeFigureOut">
              <a:rPr lang="en-US" smtClean="0"/>
              <a:t>19/11/2024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559279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526A92-8AAF-4BF0-85FE-B336BF0F8D2D}" type="datetimeFigureOut">
              <a:rPr lang="en-US" smtClean="0"/>
              <a:t>19/11/2024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9410164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526A92-8AAF-4BF0-85FE-B336BF0F8D2D}" type="datetimeFigureOut">
              <a:rPr lang="en-US" smtClean="0"/>
              <a:t>19/11/2024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1559820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526A92-8AAF-4BF0-85FE-B336BF0F8D2D}" type="datetimeFigureOut">
              <a:rPr lang="en-US" smtClean="0"/>
              <a:t>19/11/2024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0455301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26A92-8AAF-4BF0-85FE-B336BF0F8D2D}" type="datetimeFigureOut">
              <a:rPr lang="en-US" smtClean="0"/>
              <a:t>19/11/2024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7128005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19/11/2024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529665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19/11/2024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543945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60">
          <a:fgClr>
            <a:schemeClr val="accent1"/>
          </a:fgClr>
          <a:bgClr>
            <a:schemeClr val="bg1"/>
          </a:bgClr>
        </a:patt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526A92-8AAF-4BF0-85FE-B336BF0F8D2D}" type="datetimeFigureOut">
              <a:rPr lang="en-US" smtClean="0"/>
              <a:t>19/11/2024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AF2F91-6C79-4775-9E01-5F8EDCA63F89}" type="slidenum">
              <a:rPr lang="en-US" smtClean="0"/>
              <a:t>‹#›</a:t>
            </a:fld>
            <a:endParaRPr lang="en-US"/>
          </a:p>
        </p:txBody>
      </p:sp>
    </p:spTree>
    <p:extLst>
      <p:ext uri="{BB962C8B-B14F-4D97-AF65-F5344CB8AC3E}">
        <p14:creationId xmlns:p14="http://schemas.microsoft.com/office/powerpoint/2010/main" val="325267527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wav"/><Relationship Id="rId1" Type="http://schemas.microsoft.com/office/2007/relationships/media" Target="../media/media5.wav"/><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 Target="slide16.xml"/><Relationship Id="rId7" Type="http://schemas.openxmlformats.org/officeDocument/2006/relationships/slide" Target="slide15.xml"/><Relationship Id="rId2" Type="http://schemas.openxmlformats.org/officeDocument/2006/relationships/slide" Target="slide18.xml"/><Relationship Id="rId1" Type="http://schemas.openxmlformats.org/officeDocument/2006/relationships/slideLayout" Target="../slideLayouts/slideLayout2.xml"/><Relationship Id="rId6" Type="http://schemas.openxmlformats.org/officeDocument/2006/relationships/slide" Target="slide19.xml"/><Relationship Id="rId5" Type="http://schemas.openxmlformats.org/officeDocument/2006/relationships/slide" Target="slide20.xml"/><Relationship Id="rId4" Type="http://schemas.openxmlformats.org/officeDocument/2006/relationships/slide" Target="slide17.xml"/><Relationship Id="rId9" Type="http://schemas.openxmlformats.org/officeDocument/2006/relationships/slide" Target="slide21.xml"/></Relationships>
</file>

<file path=ppt/slides/_rels/slide15.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slide" Target="slide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slide" Target="slide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3.svg"/></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audio" Target="file:///F:\proud_of_you.wma" TargetMode="External"/><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5.png"/><Relationship Id="rId5" Type="http://schemas.openxmlformats.org/officeDocument/2006/relationships/image" Target="../media/image6.jpg"/><Relationship Id="rId4"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5.png"/><Relationship Id="rId5" Type="http://schemas.openxmlformats.org/officeDocument/2006/relationships/image" Target="../media/image7.jpg"/><Relationship Id="rId4"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p3"/><Relationship Id="rId1" Type="http://schemas.microsoft.com/office/2007/relationships/media" Target="../media/media4.mp3"/><Relationship Id="rId6" Type="http://schemas.openxmlformats.org/officeDocument/2006/relationships/image" Target="../media/image5.png"/><Relationship Id="rId5" Type="http://schemas.openxmlformats.org/officeDocument/2006/relationships/image" Target="../media/image8.png"/><Relationship Id="rId4"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6837" y="486383"/>
            <a:ext cx="7315200" cy="2109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992067" y="2669518"/>
            <a:ext cx="4072162" cy="1015663"/>
          </a:xfrm>
          <a:prstGeom prst="rect">
            <a:avLst/>
          </a:prstGeom>
          <a:noFill/>
        </p:spPr>
        <p:txBody>
          <a:bodyPr wrap="square" rtlCol="0">
            <a:spAutoFit/>
          </a:bodyPr>
          <a:lstStyle/>
          <a:p>
            <a:r>
              <a:rPr lang="en-GB" sz="6000" b="1" i="1" dirty="0" smtClean="0">
                <a:solidFill>
                  <a:srgbClr val="F16649"/>
                </a:solidFill>
              </a:rPr>
              <a:t>Class : 8 A</a:t>
            </a:r>
            <a:endParaRPr lang="en-US" sz="6000" b="1" i="1" dirty="0">
              <a:solidFill>
                <a:srgbClr val="F16649"/>
              </a:solidFill>
            </a:endParaRPr>
          </a:p>
        </p:txBody>
      </p:sp>
    </p:spTree>
    <p:extLst>
      <p:ext uri="{BB962C8B-B14F-4D97-AF65-F5344CB8AC3E}">
        <p14:creationId xmlns:p14="http://schemas.microsoft.com/office/powerpoint/2010/main" val="4120348780"/>
      </p:ext>
    </p:extLst>
  </p:cSld>
  <p:clrMapOvr>
    <a:masterClrMapping/>
  </p:clrMapOvr>
  <p:transition spd="slow">
    <p:randomBar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pattFill prst="pct20">
          <a:fgClr>
            <a:schemeClr val="accent1"/>
          </a:fgClr>
          <a:bgClr>
            <a:schemeClr val="bg1"/>
          </a:bgClr>
        </a:pattFill>
        <a:effectLst/>
      </p:bgPr>
    </p:bg>
    <p:spTree>
      <p:nvGrpSpPr>
        <p:cNvPr id="1" name=""/>
        <p:cNvGrpSpPr/>
        <p:nvPr/>
      </p:nvGrpSpPr>
      <p:grpSpPr>
        <a:xfrm>
          <a:off x="0" y="0"/>
          <a:ext cx="0" cy="0"/>
          <a:chOff x="0" y="0"/>
          <a:chExt cx="0" cy="0"/>
        </a:xfrm>
      </p:grpSpPr>
      <p:grpSp>
        <p:nvGrpSpPr>
          <p:cNvPr id="10" name="Group 9"/>
          <p:cNvGrpSpPr/>
          <p:nvPr/>
        </p:nvGrpSpPr>
        <p:grpSpPr>
          <a:xfrm>
            <a:off x="10633" y="-22421"/>
            <a:ext cx="12192000" cy="1083309"/>
            <a:chOff x="0" y="-3"/>
            <a:chExt cx="12192000" cy="1083309"/>
          </a:xfrm>
        </p:grpSpPr>
        <p:sp>
          <p:nvSpPr>
            <p:cNvPr id="11" name="Round Single Corner Rectangle 10"/>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ound Single Corner Rectangle 12"/>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ound Single Corner Rectangle 13"/>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063723" y="1303923"/>
            <a:ext cx="10759682" cy="492443"/>
          </a:xfrm>
          <a:prstGeom prst="rect">
            <a:avLst/>
          </a:prstGeom>
          <a:noFill/>
          <a:effectLst/>
        </p:spPr>
        <p:txBody>
          <a:bodyPr wrap="square" rtlCol="0">
            <a:spAutoFit/>
          </a:bodyPr>
          <a:lstStyle/>
          <a:p>
            <a:r>
              <a:rPr lang="en-US" sz="2600" b="1" dirty="0"/>
              <a:t>Write the words and phrase from the box under the correct pictures.</a:t>
            </a:r>
            <a:endParaRPr lang="en-US" sz="2600" b="1" dirty="0">
              <a:effectLst>
                <a:glow rad="88900">
                  <a:schemeClr val="bg1"/>
                </a:glow>
              </a:effectLst>
              <a:latin typeface="Arial" panose="020B0604020202020204" pitchFamily="34" charset="0"/>
              <a:cs typeface="Arial" panose="020B0604020202020204" pitchFamily="34" charset="0"/>
            </a:endParaRPr>
          </a:p>
        </p:txBody>
      </p:sp>
      <p:sp>
        <p:nvSpPr>
          <p:cNvPr id="8" name="TextBox 7"/>
          <p:cNvSpPr txBox="1"/>
          <p:nvPr/>
        </p:nvSpPr>
        <p:spPr>
          <a:xfrm>
            <a:off x="487066" y="199630"/>
            <a:ext cx="3024619" cy="646331"/>
          </a:xfrm>
          <a:prstGeom prst="rect">
            <a:avLst/>
          </a:prstGeom>
          <a:noFill/>
          <a:effectLst/>
        </p:spPr>
        <p:txBody>
          <a:bodyPr wrap="square" rtlCol="0">
            <a:spAutoFit/>
          </a:bodyPr>
          <a:lstStyle/>
          <a:p>
            <a:r>
              <a:rPr lang="en-US" sz="3600" b="1" dirty="0" smtClean="0">
                <a:solidFill>
                  <a:srgbClr val="C00000"/>
                </a:solidFill>
                <a:effectLst>
                  <a:glow rad="88900">
                    <a:schemeClr val="bg1"/>
                  </a:glow>
                </a:effectLst>
                <a:latin typeface="Arial" panose="020B0604020202020204" pitchFamily="34" charset="0"/>
                <a:cs typeface="Arial" panose="020B0604020202020204" pitchFamily="34" charset="0"/>
              </a:rPr>
              <a:t>I/ READING</a:t>
            </a:r>
            <a:endParaRPr lang="en-US" sz="3600" b="1" dirty="0">
              <a:solidFill>
                <a:srgbClr val="C00000"/>
              </a:solidFill>
              <a:effectLst>
                <a:glow rad="88900">
                  <a:schemeClr val="bg1"/>
                </a:glow>
              </a:effectLst>
              <a:latin typeface="Arial" panose="020B0604020202020204" pitchFamily="34" charset="0"/>
              <a:cs typeface="Arial" panose="020B0604020202020204" pitchFamily="34" charset="0"/>
            </a:endParaRPr>
          </a:p>
        </p:txBody>
      </p:sp>
      <p:sp>
        <p:nvSpPr>
          <p:cNvPr id="18" name="Rounded Rectangle 17"/>
          <p:cNvSpPr/>
          <p:nvPr/>
        </p:nvSpPr>
        <p:spPr>
          <a:xfrm>
            <a:off x="508332" y="1318743"/>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9" name="TextBox 18"/>
          <p:cNvSpPr txBox="1"/>
          <p:nvPr/>
        </p:nvSpPr>
        <p:spPr>
          <a:xfrm>
            <a:off x="561117" y="1216103"/>
            <a:ext cx="397035" cy="707886"/>
          </a:xfrm>
          <a:prstGeom prst="rect">
            <a:avLst/>
          </a:prstGeom>
          <a:noFill/>
        </p:spPr>
        <p:txBody>
          <a:bodyPr wrap="square" rtlCol="0">
            <a:spAutoFit/>
          </a:bodyPr>
          <a:lstStyle/>
          <a:p>
            <a:pPr algn="ctr"/>
            <a:r>
              <a:rPr lang="vi-VN" sz="4000" b="1" dirty="0">
                <a:solidFill>
                  <a:schemeClr val="bg1"/>
                </a:solidFill>
                <a:latin typeface="Myriad Pro" pitchFamily="34" charset="0"/>
              </a:rPr>
              <a:t>1</a:t>
            </a:r>
            <a:endParaRPr lang="en-US" sz="4000" b="1" dirty="0">
              <a:solidFill>
                <a:schemeClr val="bg1"/>
              </a:solidFill>
              <a:latin typeface="Myriad Pro" pitchFamily="34" charset="0"/>
            </a:endParaRPr>
          </a:p>
        </p:txBody>
      </p:sp>
      <p:sp>
        <p:nvSpPr>
          <p:cNvPr id="3" name="TextBox 2"/>
          <p:cNvSpPr txBox="1"/>
          <p:nvPr/>
        </p:nvSpPr>
        <p:spPr>
          <a:xfrm>
            <a:off x="2564897" y="1795502"/>
            <a:ext cx="1892595" cy="584775"/>
          </a:xfrm>
          <a:prstGeom prst="rect">
            <a:avLst/>
          </a:prstGeom>
          <a:noFill/>
        </p:spPr>
        <p:txBody>
          <a:bodyPr wrap="square" rtlCol="0">
            <a:spAutoFit/>
          </a:bodyPr>
          <a:lstStyle/>
          <a:p>
            <a:pPr algn="ctr"/>
            <a:r>
              <a:rPr lang="en-US" sz="3200" b="1" dirty="0">
                <a:solidFill>
                  <a:srgbClr val="C00000"/>
                </a:solidFill>
              </a:rPr>
              <a:t>open fire</a:t>
            </a:r>
          </a:p>
        </p:txBody>
      </p:sp>
      <p:sp>
        <p:nvSpPr>
          <p:cNvPr id="15" name="TextBox 14"/>
          <p:cNvSpPr txBox="1"/>
          <p:nvPr/>
        </p:nvSpPr>
        <p:spPr>
          <a:xfrm>
            <a:off x="4686760" y="1795502"/>
            <a:ext cx="1892595" cy="584775"/>
          </a:xfrm>
          <a:prstGeom prst="rect">
            <a:avLst/>
          </a:prstGeom>
          <a:noFill/>
        </p:spPr>
        <p:txBody>
          <a:bodyPr wrap="square" rtlCol="0">
            <a:spAutoFit/>
          </a:bodyPr>
          <a:lstStyle/>
          <a:p>
            <a:pPr algn="ctr"/>
            <a:r>
              <a:rPr lang="en-US" sz="3200" b="1" dirty="0">
                <a:solidFill>
                  <a:srgbClr val="C00000"/>
                </a:solidFill>
              </a:rPr>
              <a:t>posts</a:t>
            </a:r>
          </a:p>
        </p:txBody>
      </p:sp>
      <p:sp>
        <p:nvSpPr>
          <p:cNvPr id="16" name="TextBox 15"/>
          <p:cNvSpPr txBox="1"/>
          <p:nvPr/>
        </p:nvSpPr>
        <p:spPr>
          <a:xfrm>
            <a:off x="6829292" y="1795502"/>
            <a:ext cx="1892595" cy="584775"/>
          </a:xfrm>
          <a:prstGeom prst="rect">
            <a:avLst/>
          </a:prstGeom>
          <a:noFill/>
        </p:spPr>
        <p:txBody>
          <a:bodyPr wrap="square" rtlCol="0">
            <a:spAutoFit/>
          </a:bodyPr>
          <a:lstStyle/>
          <a:p>
            <a:pPr algn="ctr"/>
            <a:r>
              <a:rPr lang="en-US" sz="3200" b="1" dirty="0">
                <a:solidFill>
                  <a:srgbClr val="C00000"/>
                </a:solidFill>
              </a:rPr>
              <a:t>staircase</a:t>
            </a:r>
          </a:p>
        </p:txBody>
      </p:sp>
      <p:sp>
        <p:nvSpPr>
          <p:cNvPr id="20" name="TextBox 19"/>
          <p:cNvSpPr txBox="1"/>
          <p:nvPr/>
        </p:nvSpPr>
        <p:spPr>
          <a:xfrm>
            <a:off x="717102" y="5658108"/>
            <a:ext cx="3387064" cy="523220"/>
          </a:xfrm>
          <a:prstGeom prst="rect">
            <a:avLst/>
          </a:prstGeom>
          <a:noFill/>
        </p:spPr>
        <p:txBody>
          <a:bodyPr wrap="square" rtlCol="0">
            <a:spAutoFit/>
          </a:bodyPr>
          <a:lstStyle/>
          <a:p>
            <a:r>
              <a:rPr lang="en-US" sz="2800" b="1" dirty="0"/>
              <a:t>1. _______________</a:t>
            </a:r>
          </a:p>
        </p:txBody>
      </p:sp>
      <p:sp>
        <p:nvSpPr>
          <p:cNvPr id="21" name="TextBox 20"/>
          <p:cNvSpPr txBox="1"/>
          <p:nvPr/>
        </p:nvSpPr>
        <p:spPr>
          <a:xfrm>
            <a:off x="4239670" y="5658108"/>
            <a:ext cx="3387064" cy="523220"/>
          </a:xfrm>
          <a:prstGeom prst="rect">
            <a:avLst/>
          </a:prstGeom>
          <a:noFill/>
        </p:spPr>
        <p:txBody>
          <a:bodyPr wrap="square" rtlCol="0">
            <a:spAutoFit/>
          </a:bodyPr>
          <a:lstStyle/>
          <a:p>
            <a:r>
              <a:rPr lang="en-US" sz="2800" b="1" dirty="0"/>
              <a:t>2. _______________</a:t>
            </a:r>
          </a:p>
        </p:txBody>
      </p:sp>
      <p:sp>
        <p:nvSpPr>
          <p:cNvPr id="22" name="TextBox 21"/>
          <p:cNvSpPr txBox="1"/>
          <p:nvPr/>
        </p:nvSpPr>
        <p:spPr>
          <a:xfrm>
            <a:off x="7976218" y="5658108"/>
            <a:ext cx="3387064" cy="523220"/>
          </a:xfrm>
          <a:prstGeom prst="rect">
            <a:avLst/>
          </a:prstGeom>
          <a:noFill/>
        </p:spPr>
        <p:txBody>
          <a:bodyPr wrap="square" rtlCol="0">
            <a:spAutoFit/>
          </a:bodyPr>
          <a:lstStyle/>
          <a:p>
            <a:r>
              <a:rPr lang="en-US" sz="2800" b="1" dirty="0"/>
              <a:t>3. _______________</a:t>
            </a:r>
          </a:p>
        </p:txBody>
      </p:sp>
      <p:pic>
        <p:nvPicPr>
          <p:cNvPr id="2" name="Picture 1">
            <a:extLst>
              <a:ext uri="{FF2B5EF4-FFF2-40B4-BE49-F238E27FC236}">
                <a16:creationId xmlns:a16="http://schemas.microsoft.com/office/drawing/2014/main" id="{D5CFF56A-7FE5-EF46-A819-E5747A5978A1}"/>
              </a:ext>
            </a:extLst>
          </p:cNvPr>
          <p:cNvPicPr>
            <a:picLocks noChangeAspect="1"/>
          </p:cNvPicPr>
          <p:nvPr/>
        </p:nvPicPr>
        <p:blipFill rotWithShape="1">
          <a:blip r:embed="rId3"/>
          <a:srcRect r="67498"/>
          <a:stretch/>
        </p:blipFill>
        <p:spPr>
          <a:xfrm>
            <a:off x="879780" y="2553274"/>
            <a:ext cx="3061708" cy="3063066"/>
          </a:xfrm>
          <a:prstGeom prst="rect">
            <a:avLst/>
          </a:prstGeom>
        </p:spPr>
      </p:pic>
      <p:pic>
        <p:nvPicPr>
          <p:cNvPr id="23" name="Picture 22">
            <a:extLst>
              <a:ext uri="{FF2B5EF4-FFF2-40B4-BE49-F238E27FC236}">
                <a16:creationId xmlns:a16="http://schemas.microsoft.com/office/drawing/2014/main" id="{30B2BBC9-25EE-EA41-9C1A-19FACBFF4FA7}"/>
              </a:ext>
            </a:extLst>
          </p:cNvPr>
          <p:cNvPicPr>
            <a:picLocks noChangeAspect="1"/>
          </p:cNvPicPr>
          <p:nvPr/>
        </p:nvPicPr>
        <p:blipFill rotWithShape="1">
          <a:blip r:embed="rId3"/>
          <a:srcRect l="34342" r="33517"/>
          <a:stretch/>
        </p:blipFill>
        <p:spPr>
          <a:xfrm>
            <a:off x="4429763" y="2553274"/>
            <a:ext cx="3027676" cy="3063066"/>
          </a:xfrm>
          <a:prstGeom prst="rect">
            <a:avLst/>
          </a:prstGeom>
        </p:spPr>
      </p:pic>
      <p:pic>
        <p:nvPicPr>
          <p:cNvPr id="24" name="Picture 23">
            <a:extLst>
              <a:ext uri="{FF2B5EF4-FFF2-40B4-BE49-F238E27FC236}">
                <a16:creationId xmlns:a16="http://schemas.microsoft.com/office/drawing/2014/main" id="{FB618E58-2B48-DD43-B56B-E879D7130148}"/>
              </a:ext>
            </a:extLst>
          </p:cNvPr>
          <p:cNvPicPr>
            <a:picLocks noChangeAspect="1"/>
          </p:cNvPicPr>
          <p:nvPr/>
        </p:nvPicPr>
        <p:blipFill rotWithShape="1">
          <a:blip r:embed="rId3"/>
          <a:srcRect l="68100"/>
          <a:stretch/>
        </p:blipFill>
        <p:spPr>
          <a:xfrm>
            <a:off x="7976218" y="2511506"/>
            <a:ext cx="3086951" cy="3146602"/>
          </a:xfrm>
          <a:prstGeom prst="rect">
            <a:avLst/>
          </a:prstGeom>
        </p:spPr>
      </p:pic>
    </p:spTree>
    <p:extLst>
      <p:ext uri="{BB962C8B-B14F-4D97-AF65-F5344CB8AC3E}">
        <p14:creationId xmlns:p14="http://schemas.microsoft.com/office/powerpoint/2010/main" val="3832257365"/>
      </p:ext>
    </p:extLst>
  </p:cSld>
  <p:clrMapOvr>
    <a:masterClrMapping/>
  </p:clrMapOvr>
  <mc:AlternateContent xmlns:mc="http://schemas.openxmlformats.org/markup-compatibility/2006" xmlns:p14="http://schemas.microsoft.com/office/powerpoint/2010/main">
    <mc:Choice Requires="p14">
      <p:transition spd="slow" p14:dur="275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4.16667E-7 1.85185E-6 L -0.45117 0.54977 " pathEditMode="relative" rAng="0" ptsTypes="AA">
                                      <p:cBhvr>
                                        <p:cTn id="6" dur="2000" fill="hold"/>
                                        <p:tgtEl>
                                          <p:spTgt spid="16"/>
                                        </p:tgtEl>
                                        <p:attrNameLst>
                                          <p:attrName>ppt_x</p:attrName>
                                          <p:attrName>ppt_y</p:attrName>
                                        </p:attrNameLst>
                                      </p:cBhvr>
                                      <p:rCtr x="-22565" y="27477"/>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0" nodeType="clickEffect">
                                  <p:stCondLst>
                                    <p:cond delay="0"/>
                                  </p:stCondLst>
                                  <p:childTnLst>
                                    <p:animMotion origin="layout" path="M -8.33333E-7 1.85185E-6 L 0.19245 0.54375 " pathEditMode="relative" rAng="0" ptsTypes="AA">
                                      <p:cBhvr>
                                        <p:cTn id="10" dur="2000" fill="hold"/>
                                        <p:tgtEl>
                                          <p:spTgt spid="3"/>
                                        </p:tgtEl>
                                        <p:attrNameLst>
                                          <p:attrName>ppt_x</p:attrName>
                                          <p:attrName>ppt_y</p:attrName>
                                        </p:attrNameLst>
                                      </p:cBhvr>
                                      <p:rCtr x="9622" y="27176"/>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0" nodeType="clickEffect">
                                  <p:stCondLst>
                                    <p:cond delay="0"/>
                                  </p:stCondLst>
                                  <p:childTnLst>
                                    <p:animMotion origin="layout" path="M 8.33333E-7 1.85185E-6 L 0.31588 0.55139 " pathEditMode="relative" rAng="0" ptsTypes="AA">
                                      <p:cBhvr>
                                        <p:cTn id="14" dur="2000" fill="hold"/>
                                        <p:tgtEl>
                                          <p:spTgt spid="15"/>
                                        </p:tgtEl>
                                        <p:attrNameLst>
                                          <p:attrName>ppt_x</p:attrName>
                                          <p:attrName>ppt_y</p:attrName>
                                        </p:attrNameLst>
                                      </p:cBhvr>
                                      <p:rCtr x="15794" y="275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5" grpId="0"/>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pattFill prst="pct25">
          <a:fgClr>
            <a:schemeClr val="accent1"/>
          </a:fgClr>
          <a:bgClr>
            <a:schemeClr val="bg1"/>
          </a:bgClr>
        </a:pattFill>
        <a:effectLst/>
      </p:bgPr>
    </p:bg>
    <p:spTree>
      <p:nvGrpSpPr>
        <p:cNvPr id="1" name=""/>
        <p:cNvGrpSpPr/>
        <p:nvPr/>
      </p:nvGrpSpPr>
      <p:grpSpPr>
        <a:xfrm>
          <a:off x="0" y="0"/>
          <a:ext cx="0" cy="0"/>
          <a:chOff x="0" y="0"/>
          <a:chExt cx="0" cy="0"/>
        </a:xfrm>
      </p:grpSpPr>
      <p:sp>
        <p:nvSpPr>
          <p:cNvPr id="4" name="Rectangle 3"/>
          <p:cNvSpPr/>
          <p:nvPr/>
        </p:nvSpPr>
        <p:spPr>
          <a:xfrm>
            <a:off x="583659" y="1058483"/>
            <a:ext cx="11128441" cy="5262979"/>
          </a:xfrm>
          <a:prstGeom prst="rect">
            <a:avLst/>
          </a:prstGeom>
        </p:spPr>
        <p:txBody>
          <a:bodyPr wrap="square">
            <a:spAutoFit/>
          </a:bodyPr>
          <a:lstStyle/>
          <a:p>
            <a:pPr algn="ctr"/>
            <a:r>
              <a:rPr lang="en-US" sz="2400" b="1" dirty="0">
                <a:solidFill>
                  <a:srgbClr val="C00000"/>
                </a:solidFill>
              </a:rPr>
              <a:t>Stilt </a:t>
            </a:r>
            <a:r>
              <a:rPr lang="en-US" sz="2400" b="1" dirty="0" smtClean="0">
                <a:solidFill>
                  <a:srgbClr val="C00000"/>
                </a:solidFill>
              </a:rPr>
              <a:t>houses</a:t>
            </a:r>
            <a:endParaRPr lang="en-US" sz="2400" b="1" dirty="0">
              <a:solidFill>
                <a:srgbClr val="C00000"/>
              </a:solidFill>
            </a:endParaRPr>
          </a:p>
          <a:p>
            <a:r>
              <a:rPr lang="en-US" sz="2400" dirty="0"/>
              <a:t>Stilt houses are popular among different ethnic minority groups, from the Thai in the Northern Highlands to the Khmer in the Mekong Delta. The houses come in different sizes and styles, and show the traditional culture of their owners</a:t>
            </a:r>
            <a:r>
              <a:rPr lang="en-US" sz="2400" dirty="0" smtClean="0"/>
              <a:t>.</a:t>
            </a:r>
            <a:endParaRPr lang="en-US" sz="2400" dirty="0"/>
          </a:p>
          <a:p>
            <a:r>
              <a:rPr lang="en-US" sz="2400" dirty="0" smtClean="0"/>
              <a:t>    Stilt </a:t>
            </a:r>
            <a:r>
              <a:rPr lang="en-US" sz="2400" dirty="0"/>
              <a:t>houses are made from natural materials like wood, bamboo, and leaves. They stand on strong posts, about two or three </a:t>
            </a:r>
            <a:r>
              <a:rPr lang="en-US" sz="2400" dirty="0" err="1"/>
              <a:t>metres</a:t>
            </a:r>
            <a:r>
              <a:rPr lang="en-US" sz="2400" dirty="0"/>
              <a:t> above the ground. This allows them to keep people safe from wild animals. People climb a seven- or nine-step staircase to enter the house. The most important place in the house is the kitchen. It has an open fire in the middle of the house. It is the place for family gatherings and receiving guests</a:t>
            </a:r>
            <a:r>
              <a:rPr lang="en-US" sz="2400" dirty="0" smtClean="0"/>
              <a:t>.</a:t>
            </a:r>
            <a:endParaRPr lang="en-US" sz="2400" dirty="0"/>
          </a:p>
          <a:p>
            <a:r>
              <a:rPr lang="en-US" sz="2400" dirty="0" smtClean="0"/>
              <a:t>   The </a:t>
            </a:r>
            <a:r>
              <a:rPr lang="en-US" sz="2400" dirty="0"/>
              <a:t>stilt houses of the </a:t>
            </a:r>
            <a:r>
              <a:rPr lang="en-US" sz="2400" dirty="0" err="1"/>
              <a:t>Tay</a:t>
            </a:r>
            <a:r>
              <a:rPr lang="en-US" sz="2400" dirty="0"/>
              <a:t> and </a:t>
            </a:r>
            <a:r>
              <a:rPr lang="en-US" sz="2400" dirty="0" err="1"/>
              <a:t>Nung</a:t>
            </a:r>
            <a:r>
              <a:rPr lang="en-US" sz="2400" dirty="0"/>
              <a:t> usually overlook a field. The stilt houses of the Thai, however, face mountains or a forest. The </a:t>
            </a:r>
            <a:r>
              <a:rPr lang="en-US" sz="2400" dirty="0" err="1"/>
              <a:t>Bahnar</a:t>
            </a:r>
            <a:r>
              <a:rPr lang="en-US" sz="2400" dirty="0"/>
              <a:t> and Ede have a communal house (called a </a:t>
            </a:r>
            <a:r>
              <a:rPr lang="en-US" sz="2400" dirty="0" err="1"/>
              <a:t>Rong</a:t>
            </a:r>
            <a:r>
              <a:rPr lang="en-US" sz="2400" dirty="0"/>
              <a:t> house) as the heart of their village. These communal houses are the largest and tallest ones in the village.</a:t>
            </a:r>
          </a:p>
          <a:p>
            <a:endParaRPr lang="en-US" sz="2400" dirty="0"/>
          </a:p>
        </p:txBody>
      </p:sp>
      <p:sp>
        <p:nvSpPr>
          <p:cNvPr id="5" name="TextBox 4"/>
          <p:cNvSpPr txBox="1"/>
          <p:nvPr/>
        </p:nvSpPr>
        <p:spPr>
          <a:xfrm>
            <a:off x="1117785" y="270173"/>
            <a:ext cx="9606965" cy="523220"/>
          </a:xfrm>
          <a:prstGeom prst="rect">
            <a:avLst/>
          </a:prstGeom>
          <a:noFill/>
          <a:effectLst/>
        </p:spPr>
        <p:txBody>
          <a:bodyPr wrap="square" rtlCol="0">
            <a:spAutoFit/>
          </a:bodyPr>
          <a:lstStyle/>
          <a:p>
            <a:r>
              <a:rPr lang="en-US" sz="2800" b="1" dirty="0"/>
              <a:t>Read the passage and tick T (True) or F (False)</a:t>
            </a:r>
          </a:p>
        </p:txBody>
      </p:sp>
      <p:sp>
        <p:nvSpPr>
          <p:cNvPr id="6" name="Rounded Rectangle 5"/>
          <p:cNvSpPr/>
          <p:nvPr/>
        </p:nvSpPr>
        <p:spPr>
          <a:xfrm>
            <a:off x="583659" y="297339"/>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7" name="TextBox 6"/>
          <p:cNvSpPr txBox="1"/>
          <p:nvPr/>
        </p:nvSpPr>
        <p:spPr>
          <a:xfrm>
            <a:off x="636444" y="162800"/>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pic>
        <p:nvPicPr>
          <p:cNvPr id="8" name="8fab3a56-5284-4418-8ae0-82d063b83e9f">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131695" y="162800"/>
            <a:ext cx="487363" cy="487363"/>
          </a:xfrm>
          <a:prstGeom prst="rect">
            <a:avLst/>
          </a:prstGeom>
        </p:spPr>
      </p:pic>
    </p:spTree>
    <p:extLst>
      <p:ext uri="{BB962C8B-B14F-4D97-AF65-F5344CB8AC3E}">
        <p14:creationId xmlns:p14="http://schemas.microsoft.com/office/powerpoint/2010/main" val="53236018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1911" fill="hold"/>
                                        <p:tgtEl>
                                          <p:spTgt spid="8"/>
                                        </p:tgtEl>
                                      </p:cBhvr>
                                    </p:cmd>
                                  </p:childTnLst>
                                </p:cTn>
                              </p:par>
                            </p:childTnLst>
                          </p:cTn>
                        </p:par>
                      </p:childTnLst>
                    </p:cTn>
                  </p:par>
                </p:childTnLst>
              </p:cTn>
              <p:nextCondLst>
                <p:cond evt="onClick" delay="0">
                  <p:tgtEl>
                    <p:spTgt spid="8"/>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pattFill prst="pct60">
          <a:fgClr>
            <a:schemeClr val="accent1"/>
          </a:fgClr>
          <a:bgClr>
            <a:schemeClr val="bg1"/>
          </a:bgClr>
        </a:pattFill>
        <a:effectLst/>
      </p:bgPr>
    </p:bg>
    <p:spTree>
      <p:nvGrpSpPr>
        <p:cNvPr id="1" name=""/>
        <p:cNvGrpSpPr/>
        <p:nvPr/>
      </p:nvGrpSpPr>
      <p:grpSpPr>
        <a:xfrm>
          <a:off x="0" y="0"/>
          <a:ext cx="0" cy="0"/>
          <a:chOff x="0" y="0"/>
          <a:chExt cx="0" cy="0"/>
        </a:xfrm>
      </p:grpSpPr>
      <p:sp>
        <p:nvSpPr>
          <p:cNvPr id="12" name="TextBox 11"/>
          <p:cNvSpPr txBox="1"/>
          <p:nvPr/>
        </p:nvSpPr>
        <p:spPr>
          <a:xfrm>
            <a:off x="954908" y="221535"/>
            <a:ext cx="9606965" cy="523220"/>
          </a:xfrm>
          <a:prstGeom prst="rect">
            <a:avLst/>
          </a:prstGeom>
          <a:noFill/>
          <a:effectLst/>
        </p:spPr>
        <p:txBody>
          <a:bodyPr wrap="square" rtlCol="0">
            <a:spAutoFit/>
          </a:bodyPr>
          <a:lstStyle/>
          <a:p>
            <a:r>
              <a:rPr lang="en-US" sz="2800" b="1" dirty="0"/>
              <a:t>Read the passage and tick T (True) or F (False)</a:t>
            </a:r>
          </a:p>
        </p:txBody>
      </p:sp>
      <p:sp>
        <p:nvSpPr>
          <p:cNvPr id="18" name="Rounded Rectangle 17"/>
          <p:cNvSpPr/>
          <p:nvPr/>
        </p:nvSpPr>
        <p:spPr>
          <a:xfrm>
            <a:off x="420782" y="248701"/>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9" name="TextBox 18"/>
          <p:cNvSpPr txBox="1"/>
          <p:nvPr/>
        </p:nvSpPr>
        <p:spPr>
          <a:xfrm>
            <a:off x="473567" y="114162"/>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graphicFrame>
        <p:nvGraphicFramePr>
          <p:cNvPr id="16" name="Table 15">
            <a:extLst>
              <a:ext uri="{FF2B5EF4-FFF2-40B4-BE49-F238E27FC236}">
                <a16:creationId xmlns:a16="http://schemas.microsoft.com/office/drawing/2014/main" id="{31776736-DBB2-462A-9442-0C33608CFE13}"/>
              </a:ext>
            </a:extLst>
          </p:cNvPr>
          <p:cNvGraphicFramePr>
            <a:graphicFrameLocks noGrp="1"/>
          </p:cNvGraphicFramePr>
          <p:nvPr>
            <p:extLst>
              <p:ext uri="{D42A27DB-BD31-4B8C-83A1-F6EECF244321}">
                <p14:modId xmlns:p14="http://schemas.microsoft.com/office/powerpoint/2010/main" val="170010198"/>
              </p:ext>
            </p:extLst>
          </p:nvPr>
        </p:nvGraphicFramePr>
        <p:xfrm>
          <a:off x="295223" y="885846"/>
          <a:ext cx="11355572" cy="4352514"/>
        </p:xfrm>
        <a:graphic>
          <a:graphicData uri="http://schemas.openxmlformats.org/drawingml/2006/table">
            <a:tbl>
              <a:tblPr firstRow="1" firstCol="1" bandRow="1"/>
              <a:tblGrid>
                <a:gridCol w="8750494">
                  <a:extLst>
                    <a:ext uri="{9D8B030D-6E8A-4147-A177-3AD203B41FA5}">
                      <a16:colId xmlns:a16="http://schemas.microsoft.com/office/drawing/2014/main" val="4268853786"/>
                    </a:ext>
                  </a:extLst>
                </a:gridCol>
                <a:gridCol w="1294395">
                  <a:extLst>
                    <a:ext uri="{9D8B030D-6E8A-4147-A177-3AD203B41FA5}">
                      <a16:colId xmlns:a16="http://schemas.microsoft.com/office/drawing/2014/main" val="2112622886"/>
                    </a:ext>
                  </a:extLst>
                </a:gridCol>
                <a:gridCol w="1310683">
                  <a:extLst>
                    <a:ext uri="{9D8B030D-6E8A-4147-A177-3AD203B41FA5}">
                      <a16:colId xmlns:a16="http://schemas.microsoft.com/office/drawing/2014/main" val="3124485229"/>
                    </a:ext>
                  </a:extLst>
                </a:gridCol>
              </a:tblGrid>
              <a:tr h="757836">
                <a:tc>
                  <a:txBody>
                    <a:bodyPr/>
                    <a:lstStyle/>
                    <a:p>
                      <a:pPr algn="ctr"/>
                      <a:r>
                        <a:rPr lang="en-US" sz="2800" b="1" dirty="0">
                          <a:solidFill>
                            <a:srgbClr val="FFFF00"/>
                          </a:solidFill>
                          <a:effectLst/>
                          <a:latin typeface="+mn-lt"/>
                          <a:ea typeface="Times New Roman" panose="02020603050405020304" pitchFamily="18" charset="0"/>
                          <a:cs typeface="Calibri" panose="020F0502020204030204" pitchFamily="34" charset="0"/>
                        </a:rPr>
                        <a:t>Statements</a:t>
                      </a:r>
                      <a:endParaRPr lang="en-US" sz="2800" dirty="0">
                        <a:solidFill>
                          <a:srgbClr val="FFFF00"/>
                        </a:solidFill>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ctr"/>
                      <a:r>
                        <a:rPr lang="en-US" sz="2800" b="1" dirty="0">
                          <a:solidFill>
                            <a:srgbClr val="FFFF00"/>
                          </a:solidFill>
                          <a:effectLst/>
                          <a:latin typeface="+mn-lt"/>
                          <a:ea typeface="Times New Roman" panose="02020603050405020304" pitchFamily="18" charset="0"/>
                          <a:cs typeface="Calibri" panose="020F0502020204030204" pitchFamily="34" charset="0"/>
                        </a:rPr>
                        <a:t>True</a:t>
                      </a:r>
                      <a:endParaRPr lang="en-US" sz="2800" dirty="0">
                        <a:solidFill>
                          <a:srgbClr val="FFFF00"/>
                        </a:solidFill>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ctr"/>
                      <a:r>
                        <a:rPr lang="en-US" sz="2800" b="1" dirty="0">
                          <a:solidFill>
                            <a:srgbClr val="FFFF00"/>
                          </a:solidFill>
                          <a:effectLst/>
                          <a:latin typeface="+mn-lt"/>
                          <a:ea typeface="Times New Roman" panose="02020603050405020304" pitchFamily="18" charset="0"/>
                          <a:cs typeface="Calibri" panose="020F0502020204030204" pitchFamily="34" charset="0"/>
                        </a:rPr>
                        <a:t>False</a:t>
                      </a:r>
                      <a:endParaRPr lang="en-US" sz="2800" dirty="0">
                        <a:solidFill>
                          <a:srgbClr val="FFFF00"/>
                        </a:solidFill>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val="3061448112"/>
                  </a:ext>
                </a:extLst>
              </a:tr>
              <a:tr h="757836">
                <a:tc>
                  <a:txBody>
                    <a:bodyPr/>
                    <a:lstStyle/>
                    <a:p>
                      <a:r>
                        <a:rPr lang="en-US" sz="2800" b="1" dirty="0">
                          <a:solidFill>
                            <a:srgbClr val="FF0000"/>
                          </a:solidFill>
                          <a:effectLst/>
                          <a:latin typeface="+mn-lt"/>
                          <a:ea typeface="Times New Roman" panose="02020603050405020304" pitchFamily="18" charset="0"/>
                          <a:cs typeface="Calibri" panose="020F0502020204030204" pitchFamily="34" charset="0"/>
                        </a:rPr>
                        <a:t>1</a:t>
                      </a:r>
                      <a:r>
                        <a:rPr lang="en-US" sz="2800" dirty="0">
                          <a:effectLst/>
                          <a:latin typeface="+mn-lt"/>
                          <a:ea typeface="Times New Roman" panose="02020603050405020304" pitchFamily="18" charset="0"/>
                          <a:cs typeface="Calibri" panose="020F0502020204030204" pitchFamily="34" charset="0"/>
                        </a:rPr>
                        <a:t>. </a:t>
                      </a:r>
                      <a:r>
                        <a:rPr lang="en-US" sz="2800" dirty="0"/>
                        <a:t>Only a few minority groups live in stilt houses.</a:t>
                      </a:r>
                      <a:endParaRPr lang="en-US" sz="2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800" b="1" dirty="0">
                          <a:effectLst/>
                          <a:latin typeface="+mn-lt"/>
                          <a:ea typeface="Times New Roman" panose="02020603050405020304" pitchFamily="18" charset="0"/>
                          <a:cs typeface="Calibri" panose="020F0502020204030204" pitchFamily="34" charset="0"/>
                        </a:rPr>
                        <a:t> </a:t>
                      </a:r>
                      <a:endParaRPr lang="en-US" sz="2800"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800" dirty="0">
                          <a:effectLst/>
                          <a:latin typeface="+mn-lt"/>
                          <a:ea typeface="Times New Roman" panose="02020603050405020304" pitchFamily="18" charset="0"/>
                          <a:cs typeface="Calibri" panose="020F0502020204030204" pitchFamily="34" charset="0"/>
                        </a:rPr>
                        <a:t> </a:t>
                      </a:r>
                      <a:endParaRPr lang="en-US" sz="2800"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55240679"/>
                  </a:ext>
                </a:extLst>
              </a:tr>
              <a:tr h="757836">
                <a:tc>
                  <a:txBody>
                    <a:bodyPr/>
                    <a:lstStyle/>
                    <a:p>
                      <a:r>
                        <a:rPr lang="en-US" sz="2800" b="1" dirty="0">
                          <a:solidFill>
                            <a:srgbClr val="FF0000"/>
                          </a:solidFill>
                          <a:effectLst/>
                          <a:latin typeface="+mn-lt"/>
                          <a:ea typeface="Times New Roman" panose="02020603050405020304" pitchFamily="18" charset="0"/>
                          <a:cs typeface="Calibri" panose="020F0502020204030204" pitchFamily="34" charset="0"/>
                        </a:rPr>
                        <a:t>2</a:t>
                      </a:r>
                      <a:r>
                        <a:rPr lang="en-US" sz="2800" dirty="0">
                          <a:effectLst/>
                          <a:latin typeface="+mn-lt"/>
                          <a:ea typeface="Times New Roman" panose="02020603050405020304" pitchFamily="18" charset="0"/>
                          <a:cs typeface="Calibri" panose="020F0502020204030204" pitchFamily="34" charset="0"/>
                        </a:rPr>
                        <a:t>. </a:t>
                      </a:r>
                      <a:r>
                        <a:rPr lang="en-US" sz="2800" dirty="0"/>
                        <a:t>All stilt houses look alike.</a:t>
                      </a:r>
                      <a:endParaRPr lang="en-US" sz="2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a:effectLst/>
                          <a:latin typeface="+mn-lt"/>
                          <a:ea typeface="Times New Roman" panose="02020603050405020304" pitchFamily="18" charset="0"/>
                          <a:cs typeface="Calibri" panose="020F0502020204030204" pitchFamily="34" charset="0"/>
                        </a:rPr>
                        <a:t> </a:t>
                      </a:r>
                      <a:endParaRPr lang="en-US" sz="2800" dirty="0">
                        <a:effectLst/>
                        <a:latin typeface="+mn-lt"/>
                        <a:ea typeface="Times New Roman" panose="02020603050405020304" pitchFamily="18" charset="0"/>
                        <a:cs typeface="Times New Roman" panose="02020603050405020304" pitchFamily="18" charset="0"/>
                      </a:endParaRPr>
                    </a:p>
                    <a:p>
                      <a:pPr algn="ctr"/>
                      <a:endParaRPr lang="en-US" sz="2800"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800" b="1">
                          <a:effectLst/>
                          <a:latin typeface="+mn-lt"/>
                          <a:ea typeface="Times New Roman" panose="02020603050405020304" pitchFamily="18" charset="0"/>
                          <a:cs typeface="Calibri" panose="020F0502020204030204" pitchFamily="34" charset="0"/>
                        </a:rPr>
                        <a:t> </a:t>
                      </a:r>
                      <a:endParaRPr lang="en-US" sz="280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9896732"/>
                  </a:ext>
                </a:extLst>
              </a:tr>
              <a:tr h="991701">
                <a:tc>
                  <a:txBody>
                    <a:bodyPr/>
                    <a:lstStyle/>
                    <a:p>
                      <a:pPr algn="l"/>
                      <a:r>
                        <a:rPr lang="en-US" sz="2800" b="1" dirty="0">
                          <a:solidFill>
                            <a:srgbClr val="FF0000"/>
                          </a:solidFill>
                          <a:effectLst/>
                          <a:latin typeface="+mn-lt"/>
                          <a:ea typeface="Times New Roman" panose="02020603050405020304" pitchFamily="18" charset="0"/>
                          <a:cs typeface="Calibri" panose="020F0502020204030204" pitchFamily="34" charset="0"/>
                        </a:rPr>
                        <a:t>3</a:t>
                      </a:r>
                      <a:r>
                        <a:rPr lang="en-US" sz="2800" dirty="0">
                          <a:effectLst/>
                          <a:latin typeface="+mn-lt"/>
                          <a:ea typeface="Times New Roman" panose="02020603050405020304" pitchFamily="18" charset="0"/>
                          <a:cs typeface="Calibri" panose="020F0502020204030204" pitchFamily="34" charset="0"/>
                        </a:rPr>
                        <a:t>. </a:t>
                      </a:r>
                      <a:r>
                        <a:rPr lang="en-US" sz="2800" dirty="0"/>
                        <a:t>Family gatherings take place by the open fire in the middle of the house.</a:t>
                      </a:r>
                      <a:endParaRPr lang="en-US" sz="2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800" b="1" dirty="0">
                          <a:effectLst/>
                          <a:latin typeface="+mn-lt"/>
                          <a:ea typeface="Times New Roman" panose="02020603050405020304" pitchFamily="18" charset="0"/>
                          <a:cs typeface="Calibri" panose="020F0502020204030204" pitchFamily="34" charset="0"/>
                        </a:rPr>
                        <a:t> </a:t>
                      </a:r>
                      <a:endParaRPr lang="en-US" sz="2800"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800" b="1" dirty="0">
                          <a:effectLst/>
                          <a:latin typeface="+mn-lt"/>
                          <a:ea typeface="Times New Roman" panose="02020603050405020304" pitchFamily="18" charset="0"/>
                          <a:cs typeface="Calibri" panose="020F0502020204030204" pitchFamily="34" charset="0"/>
                        </a:rPr>
                        <a:t> </a:t>
                      </a:r>
                      <a:endParaRPr lang="en-US" sz="2800"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43107874"/>
                  </a:ext>
                </a:extLst>
              </a:tr>
              <a:tr h="991701">
                <a:tc>
                  <a:txBody>
                    <a:bodyPr/>
                    <a:lstStyle/>
                    <a:p>
                      <a:r>
                        <a:rPr lang="en-US" sz="2800" b="1" dirty="0">
                          <a:solidFill>
                            <a:srgbClr val="FF0000"/>
                          </a:solidFill>
                          <a:effectLst/>
                          <a:latin typeface="+mn-lt"/>
                          <a:ea typeface="Times New Roman" panose="02020603050405020304" pitchFamily="18" charset="0"/>
                          <a:cs typeface="Calibri" panose="020F0502020204030204" pitchFamily="34" charset="0"/>
                        </a:rPr>
                        <a:t>4</a:t>
                      </a:r>
                      <a:r>
                        <a:rPr lang="en-US" sz="2800" dirty="0">
                          <a:effectLst/>
                          <a:latin typeface="+mn-lt"/>
                          <a:ea typeface="Times New Roman" panose="02020603050405020304" pitchFamily="18" charset="0"/>
                          <a:cs typeface="Calibri" panose="020F0502020204030204" pitchFamily="34" charset="0"/>
                        </a:rPr>
                        <a:t>. </a:t>
                      </a:r>
                      <a:r>
                        <a:rPr lang="en-US" sz="2800" dirty="0"/>
                        <a:t>The </a:t>
                      </a:r>
                      <a:r>
                        <a:rPr lang="en-US" sz="2800" i="1" dirty="0" err="1"/>
                        <a:t>Rong</a:t>
                      </a:r>
                      <a:r>
                        <a:rPr lang="en-US" sz="2800" dirty="0"/>
                        <a:t> house serves as the </a:t>
                      </a:r>
                      <a:r>
                        <a:rPr lang="en-US" sz="2800" dirty="0" err="1"/>
                        <a:t>centre</a:t>
                      </a:r>
                      <a:r>
                        <a:rPr lang="en-US" sz="2800" dirty="0"/>
                        <a:t> of an Ede village</a:t>
                      </a:r>
                      <a:endParaRPr lang="en-US" sz="28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800" dirty="0">
                          <a:effectLst/>
                          <a:latin typeface="+mn-lt"/>
                          <a:ea typeface="Times New Roman" panose="02020603050405020304" pitchFamily="18" charset="0"/>
                          <a:cs typeface="Calibri" panose="020F0502020204030204" pitchFamily="34" charset="0"/>
                        </a:rPr>
                        <a:t> </a:t>
                      </a:r>
                      <a:endParaRPr lang="en-US" sz="2800"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800" b="1" dirty="0">
                          <a:effectLst/>
                          <a:latin typeface="+mn-lt"/>
                          <a:ea typeface="Times New Roman" panose="02020603050405020304" pitchFamily="18" charset="0"/>
                          <a:cs typeface="Calibri" panose="020F0502020204030204" pitchFamily="34" charset="0"/>
                        </a:rPr>
                        <a:t> </a:t>
                      </a:r>
                      <a:endParaRPr lang="en-US" sz="2800"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485746"/>
                  </a:ext>
                </a:extLst>
              </a:tr>
            </a:tbl>
          </a:graphicData>
        </a:graphic>
      </p:graphicFrame>
      <p:pic>
        <p:nvPicPr>
          <p:cNvPr id="23" name="Picture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1770" y="1684808"/>
            <a:ext cx="586279" cy="586279"/>
          </a:xfrm>
          <a:prstGeom prst="rect">
            <a:avLst/>
          </a:prstGeom>
        </p:spPr>
      </p:pic>
      <p:pic>
        <p:nvPicPr>
          <p:cNvPr id="24" name="Picture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63432" y="2520602"/>
            <a:ext cx="586279" cy="586279"/>
          </a:xfrm>
          <a:prstGeom prst="rect">
            <a:avLst/>
          </a:prstGeom>
        </p:spPr>
      </p:pic>
      <p:pic>
        <p:nvPicPr>
          <p:cNvPr id="26" name="Picture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89315" y="3481710"/>
            <a:ext cx="586279" cy="586279"/>
          </a:xfrm>
          <a:prstGeom prst="rect">
            <a:avLst/>
          </a:prstGeom>
        </p:spPr>
      </p:pic>
      <p:pic>
        <p:nvPicPr>
          <p:cNvPr id="29" name="Picture 2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89314" y="4397081"/>
            <a:ext cx="586279" cy="586279"/>
          </a:xfrm>
          <a:prstGeom prst="rect">
            <a:avLst/>
          </a:prstGeom>
        </p:spPr>
      </p:pic>
      <p:sp>
        <p:nvSpPr>
          <p:cNvPr id="2" name="Rectangle 1"/>
          <p:cNvSpPr/>
          <p:nvPr/>
        </p:nvSpPr>
        <p:spPr>
          <a:xfrm>
            <a:off x="477277" y="5549881"/>
            <a:ext cx="10699804" cy="830997"/>
          </a:xfrm>
          <a:prstGeom prst="rect">
            <a:avLst/>
          </a:prstGeom>
          <a:solidFill>
            <a:srgbClr val="FFDAAB"/>
          </a:solidFill>
        </p:spPr>
        <p:txBody>
          <a:bodyPr wrap="square">
            <a:spAutoFit/>
          </a:bodyPr>
          <a:lstStyle/>
          <a:p>
            <a:r>
              <a:rPr lang="en-US" sz="2400" i="1" dirty="0" smtClean="0">
                <a:solidFill>
                  <a:srgbClr val="000000"/>
                </a:solidFill>
                <a:latin typeface="OpenSans"/>
              </a:rPr>
              <a:t>Stilt </a:t>
            </a:r>
            <a:r>
              <a:rPr lang="en-US" sz="2400" i="1" dirty="0">
                <a:solidFill>
                  <a:srgbClr val="000000"/>
                </a:solidFill>
                <a:latin typeface="OpenSans"/>
              </a:rPr>
              <a:t>houses are popular among different ethnic minority groups, from the Thai in the Northern Highlands to the Khmer in the Mekong Delta</a:t>
            </a:r>
            <a:r>
              <a:rPr lang="en-US" sz="2400" i="1" dirty="0" smtClean="0">
                <a:solidFill>
                  <a:srgbClr val="000000"/>
                </a:solidFill>
                <a:latin typeface="OpenSans"/>
              </a:rPr>
              <a:t>.</a:t>
            </a:r>
            <a:endParaRPr lang="en-US" sz="2400" i="1" dirty="0"/>
          </a:p>
        </p:txBody>
      </p:sp>
      <p:sp>
        <p:nvSpPr>
          <p:cNvPr id="3" name="Rectangle 2"/>
          <p:cNvSpPr/>
          <p:nvPr/>
        </p:nvSpPr>
        <p:spPr>
          <a:xfrm>
            <a:off x="475422" y="5488325"/>
            <a:ext cx="10703514" cy="954107"/>
          </a:xfrm>
          <a:prstGeom prst="rect">
            <a:avLst/>
          </a:prstGeom>
          <a:solidFill>
            <a:srgbClr val="FFDAAB"/>
          </a:solidFill>
        </p:spPr>
        <p:txBody>
          <a:bodyPr wrap="square">
            <a:spAutoFit/>
          </a:bodyPr>
          <a:lstStyle/>
          <a:p>
            <a:r>
              <a:rPr lang="en-US" sz="2800" i="1" dirty="0"/>
              <a:t>The houses come in different sizes and styles, and show the traditional culture of their owners</a:t>
            </a:r>
            <a:r>
              <a:rPr lang="en-US" sz="2800" i="1" dirty="0" smtClean="0"/>
              <a:t>.</a:t>
            </a:r>
            <a:endParaRPr lang="en-US" sz="2800" i="1" dirty="0"/>
          </a:p>
        </p:txBody>
      </p:sp>
      <p:sp>
        <p:nvSpPr>
          <p:cNvPr id="4" name="Rectangle 3"/>
          <p:cNvSpPr/>
          <p:nvPr/>
        </p:nvSpPr>
        <p:spPr>
          <a:xfrm>
            <a:off x="452932" y="5238360"/>
            <a:ext cx="10591977" cy="1384995"/>
          </a:xfrm>
          <a:prstGeom prst="rect">
            <a:avLst/>
          </a:prstGeom>
          <a:solidFill>
            <a:srgbClr val="FFDAAB"/>
          </a:solidFill>
        </p:spPr>
        <p:txBody>
          <a:bodyPr wrap="square">
            <a:spAutoFit/>
          </a:bodyPr>
          <a:lstStyle/>
          <a:p>
            <a:r>
              <a:rPr lang="en-US" sz="2800" i="1" dirty="0"/>
              <a:t>The most important place in the house is the kitchen. It has an open fire in the middle of the house. It is the place for family gatherings and receiving guests</a:t>
            </a:r>
          </a:p>
        </p:txBody>
      </p:sp>
      <p:sp>
        <p:nvSpPr>
          <p:cNvPr id="5" name="Rectangle 4"/>
          <p:cNvSpPr/>
          <p:nvPr/>
        </p:nvSpPr>
        <p:spPr>
          <a:xfrm>
            <a:off x="591792" y="5453803"/>
            <a:ext cx="10609634" cy="954107"/>
          </a:xfrm>
          <a:prstGeom prst="rect">
            <a:avLst/>
          </a:prstGeom>
          <a:solidFill>
            <a:srgbClr val="FFDAAB"/>
          </a:solidFill>
        </p:spPr>
        <p:txBody>
          <a:bodyPr wrap="square">
            <a:spAutoFit/>
          </a:bodyPr>
          <a:lstStyle/>
          <a:p>
            <a:r>
              <a:rPr lang="en-US" sz="2800" i="1" dirty="0">
                <a:solidFill>
                  <a:srgbClr val="000000"/>
                </a:solidFill>
                <a:latin typeface="OpenSans"/>
              </a:rPr>
              <a:t>The </a:t>
            </a:r>
            <a:r>
              <a:rPr lang="en-US" sz="2800" i="1" dirty="0" err="1">
                <a:solidFill>
                  <a:srgbClr val="000000"/>
                </a:solidFill>
                <a:latin typeface="OpenSans"/>
              </a:rPr>
              <a:t>Bahnar</a:t>
            </a:r>
            <a:r>
              <a:rPr lang="en-US" sz="2800" i="1" dirty="0">
                <a:solidFill>
                  <a:srgbClr val="000000"/>
                </a:solidFill>
                <a:latin typeface="OpenSans"/>
              </a:rPr>
              <a:t> and Ede have a communal house (called a </a:t>
            </a:r>
            <a:r>
              <a:rPr lang="en-US" sz="2800" i="1" dirty="0" err="1">
                <a:solidFill>
                  <a:srgbClr val="000000"/>
                </a:solidFill>
                <a:latin typeface="OpenSans"/>
              </a:rPr>
              <a:t>Rong</a:t>
            </a:r>
            <a:r>
              <a:rPr lang="en-US" sz="2800" i="1" dirty="0">
                <a:solidFill>
                  <a:srgbClr val="000000"/>
                </a:solidFill>
                <a:latin typeface="OpenSans"/>
              </a:rPr>
              <a:t> house) as the heart of their village</a:t>
            </a:r>
            <a:r>
              <a:rPr lang="en-US" sz="2800" i="1" dirty="0" smtClean="0">
                <a:solidFill>
                  <a:srgbClr val="000000"/>
                </a:solidFill>
                <a:latin typeface="OpenSans"/>
              </a:rPr>
              <a:t>.</a:t>
            </a:r>
            <a:endParaRPr lang="en-US" sz="2800" i="1" dirty="0"/>
          </a:p>
        </p:txBody>
      </p:sp>
    </p:spTree>
    <p:extLst>
      <p:ext uri="{BB962C8B-B14F-4D97-AF65-F5344CB8AC3E}">
        <p14:creationId xmlns:p14="http://schemas.microsoft.com/office/powerpoint/2010/main" val="18686241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1000"/>
                                        <p:tgtEl>
                                          <p:spTgt spid="2"/>
                                        </p:tgtEl>
                                      </p:cBhvr>
                                    </p:animEffect>
                                    <p:anim calcmode="lin" valueType="num">
                                      <p:cBhvr>
                                        <p:cTn id="11" dur="1000" fill="hold"/>
                                        <p:tgtEl>
                                          <p:spTgt spid="2"/>
                                        </p:tgtEl>
                                        <p:attrNameLst>
                                          <p:attrName>ppt_x</p:attrName>
                                        </p:attrNameLst>
                                      </p:cBhvr>
                                      <p:tavLst>
                                        <p:tav tm="0">
                                          <p:val>
                                            <p:strVal val="#ppt_x"/>
                                          </p:val>
                                        </p:tav>
                                        <p:tav tm="100000">
                                          <p:val>
                                            <p:strVal val="#ppt_x"/>
                                          </p:val>
                                        </p:tav>
                                      </p:tavLst>
                                    </p:anim>
                                    <p:anim calcmode="lin" valueType="num">
                                      <p:cBhvr>
                                        <p:cTn id="12"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xit" presetSubtype="21" fill="hold" grpId="1" nodeType="clickEffect">
                                  <p:stCondLst>
                                    <p:cond delay="0"/>
                                  </p:stCondLst>
                                  <p:childTnLst>
                                    <p:animEffect transition="out" filter="barn(inVertical)">
                                      <p:cBhvr>
                                        <p:cTn id="16" dur="750"/>
                                        <p:tgtEl>
                                          <p:spTgt spid="2"/>
                                        </p:tgtEl>
                                      </p:cBhvr>
                                    </p:animEffect>
                                    <p:set>
                                      <p:cBhvr>
                                        <p:cTn id="17" dur="1" fill="hold">
                                          <p:stCondLst>
                                            <p:cond delay="749"/>
                                          </p:stCondLst>
                                        </p:cTn>
                                        <p:tgtEl>
                                          <p:spTgt spid="2"/>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4" presetClass="exit" presetSubtype="10" fill="hold" grpId="1" nodeType="clickEffect">
                                  <p:stCondLst>
                                    <p:cond delay="0"/>
                                  </p:stCondLst>
                                  <p:childTnLst>
                                    <p:animEffect transition="out" filter="randombar(horizontal)">
                                      <p:cBhvr>
                                        <p:cTn id="33" dur="750"/>
                                        <p:tgtEl>
                                          <p:spTgt spid="3"/>
                                        </p:tgtEl>
                                      </p:cBhvr>
                                    </p:animEffect>
                                    <p:set>
                                      <p:cBhvr>
                                        <p:cTn id="34" dur="1" fill="hold">
                                          <p:stCondLst>
                                            <p:cond delay="749"/>
                                          </p:stCondLst>
                                        </p:cTn>
                                        <p:tgtEl>
                                          <p:spTgt spid="3"/>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500"/>
                                        <p:tgtEl>
                                          <p:spTgt spid="26"/>
                                        </p:tgtEl>
                                      </p:cBhvr>
                                    </p:animEffect>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4"/>
                                        </p:tgtEl>
                                        <p:attrNameLst>
                                          <p:attrName>style.visibility</p:attrName>
                                        </p:attrNameLst>
                                      </p:cBhvr>
                                      <p:to>
                                        <p:strVal val="visible"/>
                                      </p:to>
                                    </p:set>
                                    <p:animEffect transition="in" filter="fade">
                                      <p:cBhvr>
                                        <p:cTn id="44" dur="1000"/>
                                        <p:tgtEl>
                                          <p:spTgt spid="4"/>
                                        </p:tgtEl>
                                      </p:cBhvr>
                                    </p:animEffect>
                                    <p:anim calcmode="lin" valueType="num">
                                      <p:cBhvr>
                                        <p:cTn id="45" dur="1000" fill="hold"/>
                                        <p:tgtEl>
                                          <p:spTgt spid="4"/>
                                        </p:tgtEl>
                                        <p:attrNameLst>
                                          <p:attrName>ppt_x</p:attrName>
                                        </p:attrNameLst>
                                      </p:cBhvr>
                                      <p:tavLst>
                                        <p:tav tm="0">
                                          <p:val>
                                            <p:strVal val="#ppt_x"/>
                                          </p:val>
                                        </p:tav>
                                        <p:tav tm="100000">
                                          <p:val>
                                            <p:strVal val="#ppt_x"/>
                                          </p:val>
                                        </p:tav>
                                      </p:tavLst>
                                    </p:anim>
                                    <p:anim calcmode="lin" valueType="num">
                                      <p:cBhvr>
                                        <p:cTn id="4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fade">
                                      <p:cBhvr>
                                        <p:cTn id="51" dur="500"/>
                                        <p:tgtEl>
                                          <p:spTgt spid="29"/>
                                        </p:tgtEl>
                                      </p:cBhvr>
                                    </p:animEffect>
                                  </p:childTnLst>
                                </p:cTn>
                              </p:par>
                            </p:childTnLst>
                          </p:cTn>
                        </p:par>
                      </p:childTnLst>
                    </p:cTn>
                  </p:par>
                  <p:par>
                    <p:cTn id="52" fill="hold">
                      <p:stCondLst>
                        <p:cond delay="indefinite"/>
                      </p:stCondLst>
                      <p:childTnLst>
                        <p:par>
                          <p:cTn id="53" fill="hold">
                            <p:stCondLst>
                              <p:cond delay="0"/>
                            </p:stCondLst>
                            <p:childTnLst>
                              <p:par>
                                <p:cTn id="54" presetID="14" presetClass="exit" presetSubtype="10" fill="hold" grpId="1" nodeType="clickEffect">
                                  <p:stCondLst>
                                    <p:cond delay="0"/>
                                  </p:stCondLst>
                                  <p:childTnLst>
                                    <p:animEffect transition="out" filter="randombar(horizontal)">
                                      <p:cBhvr>
                                        <p:cTn id="55" dur="750"/>
                                        <p:tgtEl>
                                          <p:spTgt spid="4"/>
                                        </p:tgtEl>
                                      </p:cBhvr>
                                    </p:animEffect>
                                    <p:set>
                                      <p:cBhvr>
                                        <p:cTn id="56" dur="1" fill="hold">
                                          <p:stCondLst>
                                            <p:cond delay="749"/>
                                          </p:stCondLst>
                                        </p:cTn>
                                        <p:tgtEl>
                                          <p:spTgt spid="4"/>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5"/>
                                        </p:tgtEl>
                                        <p:attrNameLst>
                                          <p:attrName>style.visibility</p:attrName>
                                        </p:attrNameLst>
                                      </p:cBhvr>
                                      <p:to>
                                        <p:strVal val="visible"/>
                                      </p:to>
                                    </p:set>
                                    <p:animEffect transition="in" filter="fade">
                                      <p:cBhvr>
                                        <p:cTn id="61" dur="1000"/>
                                        <p:tgtEl>
                                          <p:spTgt spid="5"/>
                                        </p:tgtEl>
                                      </p:cBhvr>
                                    </p:animEffect>
                                    <p:anim calcmode="lin" valueType="num">
                                      <p:cBhvr>
                                        <p:cTn id="62" dur="1000" fill="hold"/>
                                        <p:tgtEl>
                                          <p:spTgt spid="5"/>
                                        </p:tgtEl>
                                        <p:attrNameLst>
                                          <p:attrName>ppt_x</p:attrName>
                                        </p:attrNameLst>
                                      </p:cBhvr>
                                      <p:tavLst>
                                        <p:tav tm="0">
                                          <p:val>
                                            <p:strVal val="#ppt_x"/>
                                          </p:val>
                                        </p:tav>
                                        <p:tav tm="100000">
                                          <p:val>
                                            <p:strVal val="#ppt_x"/>
                                          </p:val>
                                        </p:tav>
                                      </p:tavLst>
                                    </p:anim>
                                    <p:anim calcmode="lin" valueType="num">
                                      <p:cBhvr>
                                        <p:cTn id="6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2" presetClass="exit" presetSubtype="4" fill="hold" grpId="1" nodeType="clickEffect">
                                  <p:stCondLst>
                                    <p:cond delay="0"/>
                                  </p:stCondLst>
                                  <p:childTnLst>
                                    <p:animEffect transition="out" filter="wipe(down)">
                                      <p:cBhvr>
                                        <p:cTn id="67" dur="1000"/>
                                        <p:tgtEl>
                                          <p:spTgt spid="5"/>
                                        </p:tgtEl>
                                      </p:cBhvr>
                                    </p:animEffect>
                                    <p:set>
                                      <p:cBhvr>
                                        <p:cTn id="68" dur="1" fill="hold">
                                          <p:stCondLst>
                                            <p:cond delay="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animBg="1"/>
      <p:bldP spid="3" grpId="1" animBg="1"/>
      <p:bldP spid="4" grpId="0" animBg="1"/>
      <p:bldP spid="4" grpId="1" animBg="1"/>
      <p:bldP spid="5" grpId="0" animBg="1"/>
      <p:bldP spid="5"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100824" y="562002"/>
            <a:ext cx="9606965" cy="523220"/>
          </a:xfrm>
          <a:prstGeom prst="rect">
            <a:avLst/>
          </a:prstGeom>
          <a:noFill/>
          <a:effectLst/>
        </p:spPr>
        <p:txBody>
          <a:bodyPr wrap="square" rtlCol="0">
            <a:spAutoFit/>
          </a:bodyPr>
          <a:lstStyle/>
          <a:p>
            <a:r>
              <a:rPr lang="en-US" sz="2800" b="1" dirty="0"/>
              <a:t>Read the passage again and fill in each blank with one word.</a:t>
            </a:r>
          </a:p>
        </p:txBody>
      </p:sp>
      <p:sp>
        <p:nvSpPr>
          <p:cNvPr id="18" name="Rounded Rectangle 17"/>
          <p:cNvSpPr/>
          <p:nvPr/>
        </p:nvSpPr>
        <p:spPr>
          <a:xfrm>
            <a:off x="566698" y="589168"/>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9" name="TextBox 18"/>
          <p:cNvSpPr txBox="1"/>
          <p:nvPr/>
        </p:nvSpPr>
        <p:spPr>
          <a:xfrm>
            <a:off x="619483" y="486528"/>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3</a:t>
            </a:r>
          </a:p>
        </p:txBody>
      </p:sp>
      <p:sp>
        <p:nvSpPr>
          <p:cNvPr id="2" name="TextBox 1"/>
          <p:cNvSpPr txBox="1"/>
          <p:nvPr/>
        </p:nvSpPr>
        <p:spPr>
          <a:xfrm>
            <a:off x="406832" y="1588323"/>
            <a:ext cx="11198492" cy="584775"/>
          </a:xfrm>
          <a:prstGeom prst="rect">
            <a:avLst/>
          </a:prstGeom>
          <a:noFill/>
        </p:spPr>
        <p:txBody>
          <a:bodyPr wrap="square" rtlCol="0">
            <a:spAutoFit/>
          </a:bodyPr>
          <a:lstStyle/>
          <a:p>
            <a:r>
              <a:rPr lang="en-US" sz="3200" b="1" dirty="0">
                <a:solidFill>
                  <a:srgbClr val="FF0000"/>
                </a:solidFill>
              </a:rPr>
              <a:t>1</a:t>
            </a:r>
            <a:r>
              <a:rPr lang="en-US" sz="3200" dirty="0"/>
              <a:t>. A stilt house shows the _________ culture of the owner.</a:t>
            </a:r>
          </a:p>
        </p:txBody>
      </p:sp>
      <p:sp>
        <p:nvSpPr>
          <p:cNvPr id="17" name="TextBox 16"/>
          <p:cNvSpPr txBox="1"/>
          <p:nvPr/>
        </p:nvSpPr>
        <p:spPr>
          <a:xfrm>
            <a:off x="439111" y="2459191"/>
            <a:ext cx="11198492" cy="584775"/>
          </a:xfrm>
          <a:prstGeom prst="rect">
            <a:avLst/>
          </a:prstGeom>
          <a:noFill/>
        </p:spPr>
        <p:txBody>
          <a:bodyPr wrap="square" rtlCol="0">
            <a:spAutoFit/>
          </a:bodyPr>
          <a:lstStyle/>
          <a:p>
            <a:r>
              <a:rPr lang="en-US" sz="3200" b="1" dirty="0">
                <a:solidFill>
                  <a:srgbClr val="FF0000"/>
                </a:solidFill>
              </a:rPr>
              <a:t>2</a:t>
            </a:r>
            <a:r>
              <a:rPr lang="en-US" sz="3200" dirty="0"/>
              <a:t>. The </a:t>
            </a:r>
            <a:r>
              <a:rPr lang="en-US" sz="3200" dirty="0" err="1"/>
              <a:t>Tay’s</a:t>
            </a:r>
            <a:r>
              <a:rPr lang="en-US" sz="3200" dirty="0"/>
              <a:t> and </a:t>
            </a:r>
            <a:r>
              <a:rPr lang="en-US" sz="3200" dirty="0" err="1"/>
              <a:t>Nung’s</a:t>
            </a:r>
            <a:r>
              <a:rPr lang="en-US" sz="3200" dirty="0"/>
              <a:t> stilt houses overlook a _________.</a:t>
            </a:r>
          </a:p>
        </p:txBody>
      </p:sp>
      <p:sp>
        <p:nvSpPr>
          <p:cNvPr id="20" name="TextBox 19"/>
          <p:cNvSpPr txBox="1"/>
          <p:nvPr/>
        </p:nvSpPr>
        <p:spPr>
          <a:xfrm>
            <a:off x="439111" y="3275951"/>
            <a:ext cx="11198492" cy="584775"/>
          </a:xfrm>
          <a:prstGeom prst="rect">
            <a:avLst/>
          </a:prstGeom>
          <a:noFill/>
        </p:spPr>
        <p:txBody>
          <a:bodyPr wrap="square" rtlCol="0">
            <a:spAutoFit/>
          </a:bodyPr>
          <a:lstStyle/>
          <a:p>
            <a:r>
              <a:rPr lang="en-US" sz="3200" b="1" dirty="0">
                <a:solidFill>
                  <a:srgbClr val="FF0000"/>
                </a:solidFill>
              </a:rPr>
              <a:t>3</a:t>
            </a:r>
            <a:r>
              <a:rPr lang="en-US" sz="3200" dirty="0"/>
              <a:t>. The Thai’s stilt houses overlook a _________ or __________.</a:t>
            </a:r>
          </a:p>
        </p:txBody>
      </p:sp>
      <p:sp>
        <p:nvSpPr>
          <p:cNvPr id="21" name="TextBox 20"/>
          <p:cNvSpPr txBox="1"/>
          <p:nvPr/>
        </p:nvSpPr>
        <p:spPr>
          <a:xfrm>
            <a:off x="439111" y="4166640"/>
            <a:ext cx="11198492" cy="1077218"/>
          </a:xfrm>
          <a:prstGeom prst="rect">
            <a:avLst/>
          </a:prstGeom>
          <a:noFill/>
        </p:spPr>
        <p:txBody>
          <a:bodyPr wrap="square" rtlCol="0">
            <a:spAutoFit/>
          </a:bodyPr>
          <a:lstStyle/>
          <a:p>
            <a:r>
              <a:rPr lang="en-US" sz="3200" b="1" dirty="0">
                <a:solidFill>
                  <a:srgbClr val="FF0000"/>
                </a:solidFill>
              </a:rPr>
              <a:t>4</a:t>
            </a:r>
            <a:r>
              <a:rPr lang="en-US" sz="3200" dirty="0"/>
              <a:t>. The largest and tallest house in an Ede village is the _________ house.</a:t>
            </a:r>
          </a:p>
        </p:txBody>
      </p:sp>
    </p:spTree>
    <p:extLst>
      <p:ext uri="{BB962C8B-B14F-4D97-AF65-F5344CB8AC3E}">
        <p14:creationId xmlns:p14="http://schemas.microsoft.com/office/powerpoint/2010/main" val="9462076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823058" y="293371"/>
            <a:ext cx="7352074" cy="849103"/>
          </a:xfrm>
          <a:prstGeom prst="rect">
            <a:avLst/>
          </a:prstGeom>
          <a:noFill/>
        </p:spPr>
        <p:txBody>
          <a:bodyPr wrap="square" lIns="91427" tIns="45714" rIns="91427" bIns="45714" rtlCol="0">
            <a:prstTxWarp prst="textWave1">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6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LUCKY NUMBER!</a:t>
            </a:r>
          </a:p>
        </p:txBody>
      </p:sp>
      <p:sp>
        <p:nvSpPr>
          <p:cNvPr id="6" name="Oval 5">
            <a:hlinkClick r:id="rId2" action="ppaction://hlinksldjump"/>
          </p:cNvPr>
          <p:cNvSpPr/>
          <p:nvPr/>
        </p:nvSpPr>
        <p:spPr>
          <a:xfrm>
            <a:off x="2302157" y="1739013"/>
            <a:ext cx="1997968" cy="1519042"/>
          </a:xfrm>
          <a:prstGeom prst="ellipse">
            <a:avLst/>
          </a:prstGeom>
          <a:solidFill>
            <a:srgbClr val="48C0B6"/>
          </a:solidFill>
        </p:spPr>
        <p:style>
          <a:lnRef idx="3">
            <a:schemeClr val="lt1"/>
          </a:lnRef>
          <a:fillRef idx="1">
            <a:schemeClr val="accent6"/>
          </a:fillRef>
          <a:effectRef idx="1">
            <a:schemeClr val="accent6"/>
          </a:effectRef>
          <a:fontRef idx="minor">
            <a:schemeClr val="lt1"/>
          </a:fontRef>
        </p:style>
        <p:txBody>
          <a:bodyPr lIns="91427" tIns="45714" rIns="91427" bIns="45714" rtlCol="0" anchor="ctr"/>
          <a:lstStyle/>
          <a:p>
            <a:pPr algn="ctr"/>
            <a:r>
              <a:rPr lang="en-US" sz="6000" b="1" dirty="0">
                <a:solidFill>
                  <a:srgbClr val="FF0000"/>
                </a:solidFill>
              </a:rPr>
              <a:t>1</a:t>
            </a:r>
          </a:p>
        </p:txBody>
      </p:sp>
      <p:sp>
        <p:nvSpPr>
          <p:cNvPr id="7" name="Oval 6">
            <a:hlinkClick r:id="rId3" action="ppaction://hlinksldjump"/>
          </p:cNvPr>
          <p:cNvSpPr/>
          <p:nvPr/>
        </p:nvSpPr>
        <p:spPr>
          <a:xfrm>
            <a:off x="4768685" y="1739013"/>
            <a:ext cx="1997968" cy="1519042"/>
          </a:xfrm>
          <a:prstGeom prst="ellipse">
            <a:avLst/>
          </a:prstGeom>
          <a:solidFill>
            <a:srgbClr val="87D5D9"/>
          </a:solidFill>
        </p:spPr>
        <p:style>
          <a:lnRef idx="1">
            <a:schemeClr val="accent1"/>
          </a:lnRef>
          <a:fillRef idx="2">
            <a:schemeClr val="accent1"/>
          </a:fillRef>
          <a:effectRef idx="1">
            <a:schemeClr val="accent1"/>
          </a:effectRef>
          <a:fontRef idx="minor">
            <a:schemeClr val="dk1"/>
          </a:fontRef>
        </p:style>
        <p:txBody>
          <a:bodyPr lIns="91427" tIns="45714" rIns="91427" bIns="45714" rtlCol="0" anchor="ctr"/>
          <a:lstStyle/>
          <a:p>
            <a:pPr algn="ctr"/>
            <a:r>
              <a:rPr lang="en-US" sz="6000" b="1" dirty="0">
                <a:solidFill>
                  <a:srgbClr val="FF0000"/>
                </a:solidFill>
              </a:rPr>
              <a:t>2</a:t>
            </a:r>
          </a:p>
        </p:txBody>
      </p:sp>
      <p:sp>
        <p:nvSpPr>
          <p:cNvPr id="8" name="Oval 7">
            <a:hlinkClick r:id="rId4" action="ppaction://hlinksldjump"/>
          </p:cNvPr>
          <p:cNvSpPr/>
          <p:nvPr/>
        </p:nvSpPr>
        <p:spPr>
          <a:xfrm>
            <a:off x="7384729" y="1739013"/>
            <a:ext cx="1997968" cy="1519042"/>
          </a:xfrm>
          <a:prstGeom prst="ellipse">
            <a:avLst/>
          </a:prstGeom>
          <a:solidFill>
            <a:srgbClr val="FFCCFF"/>
          </a:solidFill>
        </p:spPr>
        <p:style>
          <a:lnRef idx="1">
            <a:schemeClr val="accent2"/>
          </a:lnRef>
          <a:fillRef idx="2">
            <a:schemeClr val="accent2"/>
          </a:fillRef>
          <a:effectRef idx="1">
            <a:schemeClr val="accent2"/>
          </a:effectRef>
          <a:fontRef idx="minor">
            <a:schemeClr val="dk1"/>
          </a:fontRef>
        </p:style>
        <p:txBody>
          <a:bodyPr lIns="91427" tIns="45714" rIns="91427" bIns="45714" rtlCol="0" anchor="ctr"/>
          <a:lstStyle/>
          <a:p>
            <a:pPr algn="ctr"/>
            <a:r>
              <a:rPr lang="en-US" sz="6000" b="1" dirty="0">
                <a:solidFill>
                  <a:srgbClr val="FF0000"/>
                </a:solidFill>
              </a:rPr>
              <a:t>3</a:t>
            </a:r>
          </a:p>
        </p:txBody>
      </p:sp>
      <p:sp>
        <p:nvSpPr>
          <p:cNvPr id="9" name="Oval 8">
            <a:hlinkClick r:id="rId5" action="ppaction://hlinksldjump"/>
          </p:cNvPr>
          <p:cNvSpPr/>
          <p:nvPr/>
        </p:nvSpPr>
        <p:spPr>
          <a:xfrm>
            <a:off x="2387109" y="3713382"/>
            <a:ext cx="1997968" cy="1519042"/>
          </a:xfrm>
          <a:prstGeom prst="ellipse">
            <a:avLst/>
          </a:prstGeom>
          <a:solidFill>
            <a:srgbClr val="FFFF00"/>
          </a:solidFill>
          <a:ln w="28575">
            <a:solidFill>
              <a:srgbClr val="00A9A5"/>
            </a:solidFill>
          </a:ln>
        </p:spPr>
        <p:style>
          <a:lnRef idx="1">
            <a:schemeClr val="accent3"/>
          </a:lnRef>
          <a:fillRef idx="2">
            <a:schemeClr val="accent3"/>
          </a:fillRef>
          <a:effectRef idx="1">
            <a:schemeClr val="accent3"/>
          </a:effectRef>
          <a:fontRef idx="minor">
            <a:schemeClr val="dk1"/>
          </a:fontRef>
        </p:style>
        <p:txBody>
          <a:bodyPr lIns="91427" tIns="45714" rIns="91427" bIns="45714" rtlCol="0" anchor="ctr"/>
          <a:lstStyle/>
          <a:p>
            <a:pPr algn="ctr"/>
            <a:r>
              <a:rPr lang="en-US" sz="6000" b="1" dirty="0">
                <a:solidFill>
                  <a:srgbClr val="FF0000"/>
                </a:solidFill>
              </a:rPr>
              <a:t>4</a:t>
            </a:r>
          </a:p>
        </p:txBody>
      </p:sp>
      <p:sp>
        <p:nvSpPr>
          <p:cNvPr id="11" name="Oval 10">
            <a:hlinkClick r:id="rId6" action="ppaction://hlinksldjump"/>
          </p:cNvPr>
          <p:cNvSpPr/>
          <p:nvPr/>
        </p:nvSpPr>
        <p:spPr>
          <a:xfrm>
            <a:off x="4902078" y="3625606"/>
            <a:ext cx="1997968" cy="1519042"/>
          </a:xfrm>
          <a:prstGeom prst="ellipse">
            <a:avLst/>
          </a:prstGeom>
        </p:spPr>
        <p:style>
          <a:lnRef idx="1">
            <a:schemeClr val="accent6"/>
          </a:lnRef>
          <a:fillRef idx="2">
            <a:schemeClr val="accent6"/>
          </a:fillRef>
          <a:effectRef idx="1">
            <a:schemeClr val="accent6"/>
          </a:effectRef>
          <a:fontRef idx="minor">
            <a:schemeClr val="dk1"/>
          </a:fontRef>
        </p:style>
        <p:txBody>
          <a:bodyPr lIns="91427" tIns="45714" rIns="91427" bIns="45714" rtlCol="0" anchor="ctr"/>
          <a:lstStyle/>
          <a:p>
            <a:pPr algn="ctr"/>
            <a:r>
              <a:rPr lang="en-US" sz="6000" b="1" dirty="0">
                <a:solidFill>
                  <a:srgbClr val="FF0000"/>
                </a:solidFill>
              </a:rPr>
              <a:t>6</a:t>
            </a:r>
          </a:p>
        </p:txBody>
      </p:sp>
      <p:sp>
        <p:nvSpPr>
          <p:cNvPr id="12" name="Oval 11">
            <a:hlinkClick r:id="rId7" action="ppaction://hlinksldjump"/>
          </p:cNvPr>
          <p:cNvSpPr/>
          <p:nvPr/>
        </p:nvSpPr>
        <p:spPr>
          <a:xfrm>
            <a:off x="7417047" y="3713382"/>
            <a:ext cx="1997968" cy="1519042"/>
          </a:xfrm>
          <a:prstGeom prst="ellipse">
            <a:avLst/>
          </a:prstGeom>
          <a:solidFill>
            <a:srgbClr val="FBB040"/>
          </a:solidFill>
        </p:spPr>
        <p:style>
          <a:lnRef idx="1">
            <a:schemeClr val="accent4"/>
          </a:lnRef>
          <a:fillRef idx="2">
            <a:schemeClr val="accent4"/>
          </a:fillRef>
          <a:effectRef idx="1">
            <a:schemeClr val="accent4"/>
          </a:effectRef>
          <a:fontRef idx="minor">
            <a:schemeClr val="dk1"/>
          </a:fontRef>
        </p:style>
        <p:txBody>
          <a:bodyPr lIns="91427" tIns="45714" rIns="91427" bIns="45714" rtlCol="0" anchor="ctr"/>
          <a:lstStyle/>
          <a:p>
            <a:pPr algn="ctr"/>
            <a:r>
              <a:rPr lang="en-US" sz="6000" b="1" dirty="0">
                <a:solidFill>
                  <a:srgbClr val="FF0000"/>
                </a:solidFill>
              </a:rPr>
              <a:t>7</a:t>
            </a:r>
          </a:p>
        </p:txBody>
      </p:sp>
      <p:pic>
        <p:nvPicPr>
          <p:cNvPr id="13"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2852" y="302468"/>
            <a:ext cx="1200150" cy="8309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850852" y="207007"/>
            <a:ext cx="1200150" cy="8309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AutoShape 16"/>
          <p:cNvSpPr>
            <a:spLocks noChangeArrowheads="1"/>
          </p:cNvSpPr>
          <p:nvPr/>
        </p:nvSpPr>
        <p:spPr bwMode="auto">
          <a:xfrm>
            <a:off x="1951237" y="5657857"/>
            <a:ext cx="1143000" cy="457200"/>
          </a:xfrm>
          <a:prstGeom prst="horizontalScroll">
            <a:avLst>
              <a:gd name="adj" fmla="val 12500"/>
            </a:avLst>
          </a:prstGeom>
          <a:solidFill>
            <a:srgbClr val="E8FEA0"/>
          </a:solidFill>
          <a:ln w="9525">
            <a:solidFill>
              <a:schemeClr val="tx1"/>
            </a:solidFill>
            <a:round/>
            <a:headEnd/>
            <a:tailEnd/>
          </a:ln>
        </p:spPr>
        <p:txBody>
          <a:bodyPr wrap="none" lIns="91427" tIns="45714" rIns="91427" bIns="45714" anchor="ctr"/>
          <a:lstStyle/>
          <a:p>
            <a:pPr algn="ctr" eaLnBrk="1" hangingPunct="1"/>
            <a:r>
              <a:rPr lang="en-US" sz="3200" b="1">
                <a:solidFill>
                  <a:srgbClr val="0000CC"/>
                </a:solidFill>
                <a:latin typeface="Arial" charset="0"/>
              </a:rPr>
              <a:t>A</a:t>
            </a:r>
          </a:p>
        </p:txBody>
      </p:sp>
      <p:sp>
        <p:nvSpPr>
          <p:cNvPr id="16" name="AutoShape 17"/>
          <p:cNvSpPr>
            <a:spLocks noChangeArrowheads="1"/>
          </p:cNvSpPr>
          <p:nvPr/>
        </p:nvSpPr>
        <p:spPr bwMode="auto">
          <a:xfrm>
            <a:off x="1951237" y="6057907"/>
            <a:ext cx="1143000" cy="457200"/>
          </a:xfrm>
          <a:prstGeom prst="horizontalScroll">
            <a:avLst>
              <a:gd name="adj" fmla="val 12500"/>
            </a:avLst>
          </a:prstGeom>
          <a:solidFill>
            <a:srgbClr val="E8FEA0"/>
          </a:solidFill>
          <a:ln w="9525">
            <a:solidFill>
              <a:schemeClr val="tx1"/>
            </a:solidFill>
            <a:round/>
            <a:headEnd/>
            <a:tailEnd/>
          </a:ln>
        </p:spPr>
        <p:txBody>
          <a:bodyPr wrap="none" lIns="91427" tIns="45714" rIns="91427" bIns="45714" anchor="ctr"/>
          <a:lstStyle/>
          <a:p>
            <a:pPr algn="ctr" eaLnBrk="1" hangingPunct="1"/>
            <a:r>
              <a:rPr lang="en-US" sz="3200" b="1">
                <a:solidFill>
                  <a:srgbClr val="FF0000"/>
                </a:solidFill>
                <a:latin typeface="Arial" charset="0"/>
              </a:rPr>
              <a:t>B</a:t>
            </a:r>
          </a:p>
        </p:txBody>
      </p:sp>
      <p:sp>
        <p:nvSpPr>
          <p:cNvPr id="17" name="AutoShape 18"/>
          <p:cNvSpPr>
            <a:spLocks noChangeArrowheads="1"/>
          </p:cNvSpPr>
          <p:nvPr/>
        </p:nvSpPr>
        <p:spPr bwMode="auto">
          <a:xfrm>
            <a:off x="3170437" y="5657857"/>
            <a:ext cx="914400" cy="457200"/>
          </a:xfrm>
          <a:prstGeom prst="horizontalScroll">
            <a:avLst>
              <a:gd name="adj" fmla="val 12500"/>
            </a:avLst>
          </a:prstGeom>
          <a:solidFill>
            <a:srgbClr val="E8FEA0"/>
          </a:solidFill>
          <a:ln w="9525">
            <a:solidFill>
              <a:schemeClr val="tx1"/>
            </a:solidFill>
            <a:round/>
            <a:headEnd/>
            <a:tailEnd/>
          </a:ln>
        </p:spPr>
        <p:txBody>
          <a:bodyPr wrap="none" lIns="91427" tIns="45714" rIns="91427" bIns="45714" anchor="ctr"/>
          <a:lstStyle/>
          <a:p>
            <a:pPr algn="ctr" eaLnBrk="1" hangingPunct="1"/>
            <a:r>
              <a:rPr lang="en-US" sz="2800" b="1">
                <a:latin typeface="Arial" charset="0"/>
              </a:rPr>
              <a:t>2</a:t>
            </a:r>
          </a:p>
        </p:txBody>
      </p:sp>
      <p:sp>
        <p:nvSpPr>
          <p:cNvPr id="18" name="AutoShape 20"/>
          <p:cNvSpPr>
            <a:spLocks noChangeArrowheads="1"/>
          </p:cNvSpPr>
          <p:nvPr/>
        </p:nvSpPr>
        <p:spPr bwMode="auto">
          <a:xfrm>
            <a:off x="4161037" y="5657857"/>
            <a:ext cx="914400" cy="457200"/>
          </a:xfrm>
          <a:prstGeom prst="horizontalScroll">
            <a:avLst>
              <a:gd name="adj" fmla="val 12500"/>
            </a:avLst>
          </a:prstGeom>
          <a:solidFill>
            <a:srgbClr val="E8FEA0"/>
          </a:solidFill>
          <a:ln w="9525">
            <a:solidFill>
              <a:schemeClr val="tx1"/>
            </a:solidFill>
            <a:round/>
            <a:headEnd/>
            <a:tailEnd/>
          </a:ln>
        </p:spPr>
        <p:txBody>
          <a:bodyPr wrap="none" lIns="91427" tIns="45714" rIns="91427" bIns="45714" anchor="ctr"/>
          <a:lstStyle/>
          <a:p>
            <a:pPr algn="ctr" eaLnBrk="1" hangingPunct="1"/>
            <a:r>
              <a:rPr lang="en-US" sz="2800" b="1">
                <a:latin typeface="Arial" charset="0"/>
              </a:rPr>
              <a:t>4</a:t>
            </a:r>
          </a:p>
        </p:txBody>
      </p:sp>
      <p:sp>
        <p:nvSpPr>
          <p:cNvPr id="19" name="AutoShape 21"/>
          <p:cNvSpPr>
            <a:spLocks noChangeArrowheads="1"/>
          </p:cNvSpPr>
          <p:nvPr/>
        </p:nvSpPr>
        <p:spPr bwMode="auto">
          <a:xfrm>
            <a:off x="5151637" y="5657857"/>
            <a:ext cx="914400" cy="457200"/>
          </a:xfrm>
          <a:prstGeom prst="horizontalScroll">
            <a:avLst>
              <a:gd name="adj" fmla="val 12500"/>
            </a:avLst>
          </a:prstGeom>
          <a:solidFill>
            <a:srgbClr val="E8FEA0"/>
          </a:solidFill>
          <a:ln w="9525">
            <a:solidFill>
              <a:schemeClr val="tx1"/>
            </a:solidFill>
            <a:round/>
            <a:headEnd/>
            <a:tailEnd/>
          </a:ln>
        </p:spPr>
        <p:txBody>
          <a:bodyPr wrap="none" lIns="91427" tIns="45714" rIns="91427" bIns="45714" anchor="ctr"/>
          <a:lstStyle/>
          <a:p>
            <a:pPr algn="ctr" eaLnBrk="1" hangingPunct="1"/>
            <a:r>
              <a:rPr lang="en-US" sz="2800" b="1">
                <a:latin typeface="Arial" charset="0"/>
              </a:rPr>
              <a:t>6</a:t>
            </a:r>
          </a:p>
        </p:txBody>
      </p:sp>
      <p:sp>
        <p:nvSpPr>
          <p:cNvPr id="20" name="AutoShape 22"/>
          <p:cNvSpPr>
            <a:spLocks noChangeArrowheads="1"/>
          </p:cNvSpPr>
          <p:nvPr/>
        </p:nvSpPr>
        <p:spPr bwMode="auto">
          <a:xfrm>
            <a:off x="6142237" y="5657857"/>
            <a:ext cx="914400" cy="457200"/>
          </a:xfrm>
          <a:prstGeom prst="horizontalScroll">
            <a:avLst>
              <a:gd name="adj" fmla="val 12500"/>
            </a:avLst>
          </a:prstGeom>
          <a:solidFill>
            <a:srgbClr val="E8FEA0"/>
          </a:solidFill>
          <a:ln w="9525">
            <a:solidFill>
              <a:schemeClr val="tx1"/>
            </a:solidFill>
            <a:round/>
            <a:headEnd/>
            <a:tailEnd/>
          </a:ln>
        </p:spPr>
        <p:txBody>
          <a:bodyPr wrap="none" lIns="91427" tIns="45714" rIns="91427" bIns="45714" anchor="ctr"/>
          <a:lstStyle/>
          <a:p>
            <a:pPr algn="ctr" eaLnBrk="1" hangingPunct="1"/>
            <a:r>
              <a:rPr lang="en-US" sz="2800" b="1">
                <a:latin typeface="Arial" charset="0"/>
              </a:rPr>
              <a:t>8</a:t>
            </a:r>
          </a:p>
        </p:txBody>
      </p:sp>
      <p:sp>
        <p:nvSpPr>
          <p:cNvPr id="21" name="AutoShape 23"/>
          <p:cNvSpPr>
            <a:spLocks noChangeArrowheads="1"/>
          </p:cNvSpPr>
          <p:nvPr/>
        </p:nvSpPr>
        <p:spPr bwMode="auto">
          <a:xfrm>
            <a:off x="7132837" y="5657857"/>
            <a:ext cx="914400" cy="457200"/>
          </a:xfrm>
          <a:prstGeom prst="horizontalScroll">
            <a:avLst>
              <a:gd name="adj" fmla="val 12500"/>
            </a:avLst>
          </a:prstGeom>
          <a:solidFill>
            <a:srgbClr val="E8FEA0"/>
          </a:solidFill>
          <a:ln w="9525">
            <a:solidFill>
              <a:schemeClr val="tx1"/>
            </a:solidFill>
            <a:round/>
            <a:headEnd/>
            <a:tailEnd/>
          </a:ln>
        </p:spPr>
        <p:txBody>
          <a:bodyPr wrap="none" lIns="91427" tIns="45714" rIns="91427" bIns="45714" anchor="ctr"/>
          <a:lstStyle/>
          <a:p>
            <a:pPr algn="ctr" eaLnBrk="1" hangingPunct="1"/>
            <a:r>
              <a:rPr lang="en-US" sz="2800" b="1">
                <a:latin typeface="Arial" charset="0"/>
              </a:rPr>
              <a:t>10</a:t>
            </a:r>
          </a:p>
        </p:txBody>
      </p:sp>
      <p:sp>
        <p:nvSpPr>
          <p:cNvPr id="22" name="AutoShape 24"/>
          <p:cNvSpPr>
            <a:spLocks noChangeArrowheads="1"/>
          </p:cNvSpPr>
          <p:nvPr/>
        </p:nvSpPr>
        <p:spPr bwMode="auto">
          <a:xfrm>
            <a:off x="8123437" y="5657857"/>
            <a:ext cx="914400" cy="457200"/>
          </a:xfrm>
          <a:prstGeom prst="horizontalScroll">
            <a:avLst>
              <a:gd name="adj" fmla="val 12500"/>
            </a:avLst>
          </a:prstGeom>
          <a:solidFill>
            <a:srgbClr val="E8FEA0"/>
          </a:solidFill>
          <a:ln w="9525">
            <a:solidFill>
              <a:schemeClr val="tx1"/>
            </a:solidFill>
            <a:round/>
            <a:headEnd/>
            <a:tailEnd/>
          </a:ln>
        </p:spPr>
        <p:txBody>
          <a:bodyPr wrap="none" lIns="91427" tIns="45714" rIns="91427" bIns="45714" anchor="ctr"/>
          <a:lstStyle/>
          <a:p>
            <a:pPr algn="ctr" eaLnBrk="1" hangingPunct="1"/>
            <a:r>
              <a:rPr lang="en-US" sz="2800" b="1">
                <a:latin typeface="Arial" charset="0"/>
              </a:rPr>
              <a:t>12</a:t>
            </a:r>
          </a:p>
        </p:txBody>
      </p:sp>
      <p:sp>
        <p:nvSpPr>
          <p:cNvPr id="23" name="AutoShape 25"/>
          <p:cNvSpPr>
            <a:spLocks noChangeArrowheads="1"/>
          </p:cNvSpPr>
          <p:nvPr/>
        </p:nvSpPr>
        <p:spPr bwMode="auto">
          <a:xfrm>
            <a:off x="9114037" y="5657857"/>
            <a:ext cx="914400" cy="457200"/>
          </a:xfrm>
          <a:prstGeom prst="horizontalScroll">
            <a:avLst>
              <a:gd name="adj" fmla="val 12500"/>
            </a:avLst>
          </a:prstGeom>
          <a:solidFill>
            <a:srgbClr val="E8FEA0"/>
          </a:solidFill>
          <a:ln w="9525">
            <a:solidFill>
              <a:schemeClr val="tx1"/>
            </a:solidFill>
            <a:round/>
            <a:headEnd/>
            <a:tailEnd/>
          </a:ln>
        </p:spPr>
        <p:txBody>
          <a:bodyPr wrap="none" lIns="91427" tIns="45714" rIns="91427" bIns="45714" anchor="ctr"/>
          <a:lstStyle/>
          <a:p>
            <a:pPr algn="ctr" eaLnBrk="1" hangingPunct="1"/>
            <a:r>
              <a:rPr lang="en-US" sz="2800" b="1">
                <a:latin typeface="Arial" charset="0"/>
              </a:rPr>
              <a:t>14</a:t>
            </a:r>
          </a:p>
        </p:txBody>
      </p:sp>
      <p:sp>
        <p:nvSpPr>
          <p:cNvPr id="24" name="AutoShape 26"/>
          <p:cNvSpPr>
            <a:spLocks noChangeArrowheads="1"/>
          </p:cNvSpPr>
          <p:nvPr/>
        </p:nvSpPr>
        <p:spPr bwMode="auto">
          <a:xfrm>
            <a:off x="9114037" y="6057907"/>
            <a:ext cx="914400" cy="457200"/>
          </a:xfrm>
          <a:prstGeom prst="horizontalScroll">
            <a:avLst>
              <a:gd name="adj" fmla="val 12500"/>
            </a:avLst>
          </a:prstGeom>
          <a:solidFill>
            <a:srgbClr val="E8FEA0"/>
          </a:solidFill>
          <a:ln w="9525">
            <a:solidFill>
              <a:schemeClr val="tx1"/>
            </a:solidFill>
            <a:round/>
            <a:headEnd/>
            <a:tailEnd/>
          </a:ln>
        </p:spPr>
        <p:txBody>
          <a:bodyPr wrap="none" lIns="91427" tIns="45714" rIns="91427" bIns="45714" anchor="ctr"/>
          <a:lstStyle/>
          <a:p>
            <a:pPr algn="ctr" eaLnBrk="1" hangingPunct="1"/>
            <a:r>
              <a:rPr lang="en-US" sz="2800" b="1">
                <a:solidFill>
                  <a:srgbClr val="FF0000"/>
                </a:solidFill>
                <a:latin typeface="Arial" charset="0"/>
              </a:rPr>
              <a:t>14</a:t>
            </a:r>
          </a:p>
        </p:txBody>
      </p:sp>
      <p:sp>
        <p:nvSpPr>
          <p:cNvPr id="25" name="AutoShape 27"/>
          <p:cNvSpPr>
            <a:spLocks noChangeArrowheads="1"/>
          </p:cNvSpPr>
          <p:nvPr/>
        </p:nvSpPr>
        <p:spPr bwMode="auto">
          <a:xfrm>
            <a:off x="8123437" y="6057907"/>
            <a:ext cx="914400" cy="457200"/>
          </a:xfrm>
          <a:prstGeom prst="horizontalScroll">
            <a:avLst>
              <a:gd name="adj" fmla="val 12500"/>
            </a:avLst>
          </a:prstGeom>
          <a:solidFill>
            <a:srgbClr val="E8FEA0"/>
          </a:solidFill>
          <a:ln w="9525">
            <a:solidFill>
              <a:schemeClr val="tx1"/>
            </a:solidFill>
            <a:round/>
            <a:headEnd/>
            <a:tailEnd/>
          </a:ln>
        </p:spPr>
        <p:txBody>
          <a:bodyPr wrap="none" lIns="91427" tIns="45714" rIns="91427" bIns="45714" anchor="ctr"/>
          <a:lstStyle/>
          <a:p>
            <a:pPr algn="ctr" eaLnBrk="1" hangingPunct="1"/>
            <a:r>
              <a:rPr lang="en-US" sz="2800" b="1">
                <a:solidFill>
                  <a:srgbClr val="FF0000"/>
                </a:solidFill>
                <a:latin typeface="Arial" charset="0"/>
              </a:rPr>
              <a:t>12</a:t>
            </a:r>
          </a:p>
        </p:txBody>
      </p:sp>
      <p:sp>
        <p:nvSpPr>
          <p:cNvPr id="26" name="AutoShape 28"/>
          <p:cNvSpPr>
            <a:spLocks noChangeArrowheads="1"/>
          </p:cNvSpPr>
          <p:nvPr/>
        </p:nvSpPr>
        <p:spPr bwMode="auto">
          <a:xfrm>
            <a:off x="7132837" y="6057907"/>
            <a:ext cx="914400" cy="457200"/>
          </a:xfrm>
          <a:prstGeom prst="horizontalScroll">
            <a:avLst>
              <a:gd name="adj" fmla="val 12500"/>
            </a:avLst>
          </a:prstGeom>
          <a:solidFill>
            <a:srgbClr val="E8FEA0"/>
          </a:solidFill>
          <a:ln w="9525">
            <a:solidFill>
              <a:schemeClr val="tx1"/>
            </a:solidFill>
            <a:round/>
            <a:headEnd/>
            <a:tailEnd/>
          </a:ln>
        </p:spPr>
        <p:txBody>
          <a:bodyPr wrap="none" lIns="91427" tIns="45714" rIns="91427" bIns="45714" anchor="ctr"/>
          <a:lstStyle/>
          <a:p>
            <a:pPr algn="ctr" eaLnBrk="1" hangingPunct="1"/>
            <a:r>
              <a:rPr lang="en-US" sz="2800" b="1">
                <a:solidFill>
                  <a:srgbClr val="FF0000"/>
                </a:solidFill>
                <a:latin typeface="Arial" charset="0"/>
              </a:rPr>
              <a:t>10</a:t>
            </a:r>
          </a:p>
        </p:txBody>
      </p:sp>
      <p:sp>
        <p:nvSpPr>
          <p:cNvPr id="27" name="AutoShape 29"/>
          <p:cNvSpPr>
            <a:spLocks noChangeArrowheads="1"/>
          </p:cNvSpPr>
          <p:nvPr/>
        </p:nvSpPr>
        <p:spPr bwMode="auto">
          <a:xfrm>
            <a:off x="6142237" y="6057907"/>
            <a:ext cx="914400" cy="457200"/>
          </a:xfrm>
          <a:prstGeom prst="horizontalScroll">
            <a:avLst>
              <a:gd name="adj" fmla="val 12500"/>
            </a:avLst>
          </a:prstGeom>
          <a:solidFill>
            <a:srgbClr val="E8FEA0"/>
          </a:solidFill>
          <a:ln w="9525">
            <a:solidFill>
              <a:schemeClr val="tx1"/>
            </a:solidFill>
            <a:round/>
            <a:headEnd/>
            <a:tailEnd/>
          </a:ln>
        </p:spPr>
        <p:txBody>
          <a:bodyPr wrap="none" lIns="91427" tIns="45714" rIns="91427" bIns="45714" anchor="ctr"/>
          <a:lstStyle/>
          <a:p>
            <a:pPr algn="ctr" eaLnBrk="1" hangingPunct="1"/>
            <a:r>
              <a:rPr lang="en-US" sz="2800" b="1">
                <a:solidFill>
                  <a:srgbClr val="FF0000"/>
                </a:solidFill>
                <a:latin typeface="Arial" charset="0"/>
              </a:rPr>
              <a:t>8</a:t>
            </a:r>
          </a:p>
        </p:txBody>
      </p:sp>
      <p:sp>
        <p:nvSpPr>
          <p:cNvPr id="28" name="AutoShape 30"/>
          <p:cNvSpPr>
            <a:spLocks noChangeArrowheads="1"/>
          </p:cNvSpPr>
          <p:nvPr/>
        </p:nvSpPr>
        <p:spPr bwMode="auto">
          <a:xfrm>
            <a:off x="5151637" y="6057907"/>
            <a:ext cx="914400" cy="457200"/>
          </a:xfrm>
          <a:prstGeom prst="horizontalScroll">
            <a:avLst>
              <a:gd name="adj" fmla="val 12500"/>
            </a:avLst>
          </a:prstGeom>
          <a:solidFill>
            <a:srgbClr val="E8FEA0"/>
          </a:solidFill>
          <a:ln w="9525">
            <a:solidFill>
              <a:schemeClr val="tx1"/>
            </a:solidFill>
            <a:round/>
            <a:headEnd/>
            <a:tailEnd/>
          </a:ln>
        </p:spPr>
        <p:txBody>
          <a:bodyPr wrap="none" lIns="91427" tIns="45714" rIns="91427" bIns="45714" anchor="ctr"/>
          <a:lstStyle/>
          <a:p>
            <a:pPr algn="ctr" eaLnBrk="1" hangingPunct="1"/>
            <a:r>
              <a:rPr lang="en-US" sz="2800" b="1">
                <a:solidFill>
                  <a:srgbClr val="FF0000"/>
                </a:solidFill>
                <a:latin typeface="Arial" charset="0"/>
              </a:rPr>
              <a:t>6</a:t>
            </a:r>
          </a:p>
        </p:txBody>
      </p:sp>
      <p:sp>
        <p:nvSpPr>
          <p:cNvPr id="29" name="AutoShape 31"/>
          <p:cNvSpPr>
            <a:spLocks noChangeArrowheads="1"/>
          </p:cNvSpPr>
          <p:nvPr/>
        </p:nvSpPr>
        <p:spPr bwMode="auto">
          <a:xfrm>
            <a:off x="4161037" y="6057907"/>
            <a:ext cx="914400" cy="457200"/>
          </a:xfrm>
          <a:prstGeom prst="horizontalScroll">
            <a:avLst>
              <a:gd name="adj" fmla="val 12500"/>
            </a:avLst>
          </a:prstGeom>
          <a:solidFill>
            <a:srgbClr val="E8FEA0"/>
          </a:solidFill>
          <a:ln w="9525">
            <a:solidFill>
              <a:schemeClr val="tx1"/>
            </a:solidFill>
            <a:round/>
            <a:headEnd/>
            <a:tailEnd/>
          </a:ln>
        </p:spPr>
        <p:txBody>
          <a:bodyPr wrap="none" lIns="91427" tIns="45714" rIns="91427" bIns="45714" anchor="ctr"/>
          <a:lstStyle/>
          <a:p>
            <a:pPr algn="ctr" eaLnBrk="1" hangingPunct="1"/>
            <a:r>
              <a:rPr lang="en-US" sz="2800" b="1">
                <a:solidFill>
                  <a:srgbClr val="FF0000"/>
                </a:solidFill>
                <a:latin typeface="Arial" charset="0"/>
              </a:rPr>
              <a:t>4</a:t>
            </a:r>
          </a:p>
        </p:txBody>
      </p:sp>
      <p:sp>
        <p:nvSpPr>
          <p:cNvPr id="30" name="AutoShape 31"/>
          <p:cNvSpPr>
            <a:spLocks noChangeArrowheads="1"/>
          </p:cNvSpPr>
          <p:nvPr/>
        </p:nvSpPr>
        <p:spPr bwMode="auto">
          <a:xfrm>
            <a:off x="3181177" y="6048024"/>
            <a:ext cx="914400" cy="457200"/>
          </a:xfrm>
          <a:prstGeom prst="horizontalScroll">
            <a:avLst>
              <a:gd name="adj" fmla="val 12500"/>
            </a:avLst>
          </a:prstGeom>
          <a:solidFill>
            <a:srgbClr val="E8FEA0"/>
          </a:solidFill>
          <a:ln w="9525">
            <a:solidFill>
              <a:schemeClr val="tx1"/>
            </a:solidFill>
            <a:round/>
            <a:headEnd/>
            <a:tailEnd/>
          </a:ln>
        </p:spPr>
        <p:txBody>
          <a:bodyPr wrap="none" lIns="91427" tIns="45714" rIns="91427" bIns="45714" anchor="ctr"/>
          <a:lstStyle/>
          <a:p>
            <a:pPr algn="ctr" eaLnBrk="1" hangingPunct="1"/>
            <a:r>
              <a:rPr lang="en-US" sz="2800" b="1" dirty="0">
                <a:solidFill>
                  <a:srgbClr val="FF0000"/>
                </a:solidFill>
                <a:latin typeface="Arial" charset="0"/>
              </a:rPr>
              <a:t>2</a:t>
            </a:r>
          </a:p>
        </p:txBody>
      </p:sp>
      <p:sp>
        <p:nvSpPr>
          <p:cNvPr id="31" name="Right Arrow 30">
            <a:hlinkClick r:id="rId9" action="ppaction://hlinksldjump"/>
          </p:cNvPr>
          <p:cNvSpPr/>
          <p:nvPr/>
        </p:nvSpPr>
        <p:spPr>
          <a:xfrm>
            <a:off x="11245174" y="6371617"/>
            <a:ext cx="718279" cy="486383"/>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b="1">
              <a:ln w="22225">
                <a:solidFill>
                  <a:schemeClr val="accent2"/>
                </a:solidFill>
                <a:prstDash val="solid"/>
              </a:ln>
              <a:solidFill>
                <a:srgbClr val="48C0B6"/>
              </a:solidFill>
            </a:endParaRPr>
          </a:p>
        </p:txBody>
      </p:sp>
    </p:spTree>
    <p:extLst>
      <p:ext uri="{BB962C8B-B14F-4D97-AF65-F5344CB8AC3E}">
        <p14:creationId xmlns:p14="http://schemas.microsoft.com/office/powerpoint/2010/main" val="237719817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31" presetClass="exit" presetSubtype="0" fill="hold" grpId="0" nodeType="clickEffect">
                                  <p:stCondLst>
                                    <p:cond delay="0"/>
                                  </p:stCondLst>
                                  <p:childTnLst>
                                    <p:anim calcmode="lin" valueType="num">
                                      <p:cBhvr>
                                        <p:cTn id="6" dur="1000"/>
                                        <p:tgtEl>
                                          <p:spTgt spid="6"/>
                                        </p:tgtEl>
                                        <p:attrNameLst>
                                          <p:attrName>ppt_w</p:attrName>
                                        </p:attrNameLst>
                                      </p:cBhvr>
                                      <p:tavLst>
                                        <p:tav tm="0">
                                          <p:val>
                                            <p:strVal val="ppt_w"/>
                                          </p:val>
                                        </p:tav>
                                        <p:tav tm="100000">
                                          <p:val>
                                            <p:fltVal val="0"/>
                                          </p:val>
                                        </p:tav>
                                      </p:tavLst>
                                    </p:anim>
                                    <p:anim calcmode="lin" valueType="num">
                                      <p:cBhvr>
                                        <p:cTn id="7" dur="1000"/>
                                        <p:tgtEl>
                                          <p:spTgt spid="6"/>
                                        </p:tgtEl>
                                        <p:attrNameLst>
                                          <p:attrName>ppt_h</p:attrName>
                                        </p:attrNameLst>
                                      </p:cBhvr>
                                      <p:tavLst>
                                        <p:tav tm="0">
                                          <p:val>
                                            <p:strVal val="ppt_h"/>
                                          </p:val>
                                        </p:tav>
                                        <p:tav tm="100000">
                                          <p:val>
                                            <p:fltVal val="0"/>
                                          </p:val>
                                        </p:tav>
                                      </p:tavLst>
                                    </p:anim>
                                    <p:anim calcmode="lin" valueType="num">
                                      <p:cBhvr>
                                        <p:cTn id="8" dur="1000"/>
                                        <p:tgtEl>
                                          <p:spTgt spid="6"/>
                                        </p:tgtEl>
                                        <p:attrNameLst>
                                          <p:attrName>style.rotation</p:attrName>
                                        </p:attrNameLst>
                                      </p:cBhvr>
                                      <p:tavLst>
                                        <p:tav tm="0">
                                          <p:val>
                                            <p:fltVal val="0"/>
                                          </p:val>
                                        </p:tav>
                                        <p:tav tm="100000">
                                          <p:val>
                                            <p:fltVal val="90"/>
                                          </p:val>
                                        </p:tav>
                                      </p:tavLst>
                                    </p:anim>
                                    <p:animEffect transition="out" filter="fade">
                                      <p:cBhvr>
                                        <p:cTn id="9" dur="1000"/>
                                        <p:tgtEl>
                                          <p:spTgt spid="6"/>
                                        </p:tgtEl>
                                      </p:cBhvr>
                                    </p:animEffect>
                                    <p:set>
                                      <p:cBhvr>
                                        <p:cTn id="10" dur="1" fill="hold">
                                          <p:stCondLst>
                                            <p:cond delay="9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11" restart="whenNotActive" fill="hold" evtFilter="cancelBubble" nodeType="interactiveSeq">
                <p:stCondLst>
                  <p:cond evt="onClick" delay="0">
                    <p:tgtEl>
                      <p:spTgt spid="7"/>
                    </p:tgtEl>
                  </p:cond>
                </p:stCondLst>
                <p:endSync evt="end" delay="0">
                  <p:rtn val="all"/>
                </p:endSync>
                <p:childTnLst>
                  <p:par>
                    <p:cTn id="12" fill="hold">
                      <p:stCondLst>
                        <p:cond delay="0"/>
                      </p:stCondLst>
                      <p:childTnLst>
                        <p:par>
                          <p:cTn id="13" fill="hold">
                            <p:stCondLst>
                              <p:cond delay="0"/>
                            </p:stCondLst>
                            <p:childTnLst>
                              <p:par>
                                <p:cTn id="14" presetID="53" presetClass="exit" presetSubtype="32" fill="hold" grpId="0" nodeType="clickEffect">
                                  <p:stCondLst>
                                    <p:cond delay="0"/>
                                  </p:stCondLst>
                                  <p:childTnLst>
                                    <p:anim calcmode="lin" valueType="num">
                                      <p:cBhvr>
                                        <p:cTn id="15" dur="500"/>
                                        <p:tgtEl>
                                          <p:spTgt spid="7"/>
                                        </p:tgtEl>
                                        <p:attrNameLst>
                                          <p:attrName>ppt_w</p:attrName>
                                        </p:attrNameLst>
                                      </p:cBhvr>
                                      <p:tavLst>
                                        <p:tav tm="0">
                                          <p:val>
                                            <p:strVal val="ppt_w"/>
                                          </p:val>
                                        </p:tav>
                                        <p:tav tm="100000">
                                          <p:val>
                                            <p:fltVal val="0"/>
                                          </p:val>
                                        </p:tav>
                                      </p:tavLst>
                                    </p:anim>
                                    <p:anim calcmode="lin" valueType="num">
                                      <p:cBhvr>
                                        <p:cTn id="16" dur="500"/>
                                        <p:tgtEl>
                                          <p:spTgt spid="7"/>
                                        </p:tgtEl>
                                        <p:attrNameLst>
                                          <p:attrName>ppt_h</p:attrName>
                                        </p:attrNameLst>
                                      </p:cBhvr>
                                      <p:tavLst>
                                        <p:tav tm="0">
                                          <p:val>
                                            <p:strVal val="ppt_h"/>
                                          </p:val>
                                        </p:tav>
                                        <p:tav tm="100000">
                                          <p:val>
                                            <p:fltVal val="0"/>
                                          </p:val>
                                        </p:tav>
                                      </p:tavLst>
                                    </p:anim>
                                    <p:animEffect transition="out" filter="fade">
                                      <p:cBhvr>
                                        <p:cTn id="17" dur="500"/>
                                        <p:tgtEl>
                                          <p:spTgt spid="7"/>
                                        </p:tgtEl>
                                      </p:cBhvr>
                                    </p:animEffect>
                                    <p:set>
                                      <p:cBhvr>
                                        <p:cTn id="18"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19" restart="whenNotActive" fill="hold" evtFilter="cancelBubble" nodeType="interactiveSeq">
                <p:stCondLst>
                  <p:cond evt="onClick" delay="0">
                    <p:tgtEl>
                      <p:spTgt spid="9"/>
                    </p:tgtEl>
                  </p:cond>
                </p:stCondLst>
                <p:endSync evt="end" delay="0">
                  <p:rtn val="all"/>
                </p:endSync>
                <p:childTnLst>
                  <p:par>
                    <p:cTn id="20" fill="hold">
                      <p:stCondLst>
                        <p:cond delay="0"/>
                      </p:stCondLst>
                      <p:childTnLst>
                        <p:par>
                          <p:cTn id="21" fill="hold">
                            <p:stCondLst>
                              <p:cond delay="0"/>
                            </p:stCondLst>
                            <p:childTnLst>
                              <p:par>
                                <p:cTn id="22" presetID="10" presetClass="exit" presetSubtype="0" fill="hold" grpId="0" nodeType="clickEffect">
                                  <p:stCondLst>
                                    <p:cond delay="0"/>
                                  </p:stCondLst>
                                  <p:childTnLst>
                                    <p:animEffect transition="out" filter="fade">
                                      <p:cBhvr>
                                        <p:cTn id="23" dur="500"/>
                                        <p:tgtEl>
                                          <p:spTgt spid="9"/>
                                        </p:tgtEl>
                                      </p:cBhvr>
                                    </p:animEffect>
                                    <p:set>
                                      <p:cBhvr>
                                        <p:cTn id="24"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25" restart="whenNotActive" fill="hold" evtFilter="cancelBubble" nodeType="interactiveSeq">
                <p:stCondLst>
                  <p:cond evt="onClick" delay="0">
                    <p:tgtEl>
                      <p:spTgt spid="11"/>
                    </p:tgtEl>
                  </p:cond>
                </p:stCondLst>
                <p:endSync evt="end" delay="0">
                  <p:rtn val="all"/>
                </p:endSync>
                <p:childTnLst>
                  <p:par>
                    <p:cTn id="26" fill="hold">
                      <p:stCondLst>
                        <p:cond delay="0"/>
                      </p:stCondLst>
                      <p:childTnLst>
                        <p:par>
                          <p:cTn id="27" fill="hold">
                            <p:stCondLst>
                              <p:cond delay="0"/>
                            </p:stCondLst>
                            <p:childTnLst>
                              <p:par>
                                <p:cTn id="28" presetID="42" presetClass="exit" presetSubtype="0" fill="hold" grpId="0" nodeType="clickEffect">
                                  <p:stCondLst>
                                    <p:cond delay="0"/>
                                  </p:stCondLst>
                                  <p:childTnLst>
                                    <p:animEffect transition="out" filter="fade">
                                      <p:cBhvr>
                                        <p:cTn id="29" dur="1000"/>
                                        <p:tgtEl>
                                          <p:spTgt spid="11"/>
                                        </p:tgtEl>
                                      </p:cBhvr>
                                    </p:animEffect>
                                    <p:anim calcmode="lin" valueType="num">
                                      <p:cBhvr>
                                        <p:cTn id="30" dur="1000"/>
                                        <p:tgtEl>
                                          <p:spTgt spid="11"/>
                                        </p:tgtEl>
                                        <p:attrNameLst>
                                          <p:attrName>ppt_x</p:attrName>
                                        </p:attrNameLst>
                                      </p:cBhvr>
                                      <p:tavLst>
                                        <p:tav tm="0">
                                          <p:val>
                                            <p:strVal val="ppt_x"/>
                                          </p:val>
                                        </p:tav>
                                        <p:tav tm="100000">
                                          <p:val>
                                            <p:strVal val="ppt_x"/>
                                          </p:val>
                                        </p:tav>
                                      </p:tavLst>
                                    </p:anim>
                                    <p:anim calcmode="lin" valueType="num">
                                      <p:cBhvr>
                                        <p:cTn id="31" dur="1000"/>
                                        <p:tgtEl>
                                          <p:spTgt spid="11"/>
                                        </p:tgtEl>
                                        <p:attrNameLst>
                                          <p:attrName>ppt_y</p:attrName>
                                        </p:attrNameLst>
                                      </p:cBhvr>
                                      <p:tavLst>
                                        <p:tav tm="0">
                                          <p:val>
                                            <p:strVal val="ppt_y"/>
                                          </p:val>
                                        </p:tav>
                                        <p:tav tm="100000">
                                          <p:val>
                                            <p:strVal val="ppt_y+.1"/>
                                          </p:val>
                                        </p:tav>
                                      </p:tavLst>
                                    </p:anim>
                                    <p:set>
                                      <p:cBhvr>
                                        <p:cTn id="32" dur="1" fill="hold">
                                          <p:stCondLst>
                                            <p:cond delay="9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33" restart="whenNotActive" fill="hold" evtFilter="cancelBubble" nodeType="interactiveSeq">
                <p:stCondLst>
                  <p:cond evt="onClick" delay="0">
                    <p:tgtEl>
                      <p:spTgt spid="12"/>
                    </p:tgtEl>
                  </p:cond>
                </p:stCondLst>
                <p:endSync evt="end" delay="0">
                  <p:rtn val="all"/>
                </p:endSync>
                <p:childTnLst>
                  <p:par>
                    <p:cTn id="34" fill="hold">
                      <p:stCondLst>
                        <p:cond delay="0"/>
                      </p:stCondLst>
                      <p:childTnLst>
                        <p:par>
                          <p:cTn id="35" fill="hold">
                            <p:stCondLst>
                              <p:cond delay="0"/>
                            </p:stCondLst>
                            <p:childTnLst>
                              <p:par>
                                <p:cTn id="36" presetID="53" presetClass="exit" presetSubtype="32" fill="hold" grpId="0" nodeType="clickEffect">
                                  <p:stCondLst>
                                    <p:cond delay="0"/>
                                  </p:stCondLst>
                                  <p:childTnLst>
                                    <p:anim calcmode="lin" valueType="num">
                                      <p:cBhvr>
                                        <p:cTn id="37" dur="500"/>
                                        <p:tgtEl>
                                          <p:spTgt spid="12"/>
                                        </p:tgtEl>
                                        <p:attrNameLst>
                                          <p:attrName>ppt_w</p:attrName>
                                        </p:attrNameLst>
                                      </p:cBhvr>
                                      <p:tavLst>
                                        <p:tav tm="0">
                                          <p:val>
                                            <p:strVal val="ppt_w"/>
                                          </p:val>
                                        </p:tav>
                                        <p:tav tm="100000">
                                          <p:val>
                                            <p:fltVal val="0"/>
                                          </p:val>
                                        </p:tav>
                                      </p:tavLst>
                                    </p:anim>
                                    <p:anim calcmode="lin" valueType="num">
                                      <p:cBhvr>
                                        <p:cTn id="38" dur="500"/>
                                        <p:tgtEl>
                                          <p:spTgt spid="12"/>
                                        </p:tgtEl>
                                        <p:attrNameLst>
                                          <p:attrName>ppt_h</p:attrName>
                                        </p:attrNameLst>
                                      </p:cBhvr>
                                      <p:tavLst>
                                        <p:tav tm="0">
                                          <p:val>
                                            <p:strVal val="ppt_h"/>
                                          </p:val>
                                        </p:tav>
                                        <p:tav tm="100000">
                                          <p:val>
                                            <p:fltVal val="0"/>
                                          </p:val>
                                        </p:tav>
                                      </p:tavLst>
                                    </p:anim>
                                    <p:animEffect transition="out" filter="fade">
                                      <p:cBhvr>
                                        <p:cTn id="39" dur="500"/>
                                        <p:tgtEl>
                                          <p:spTgt spid="12"/>
                                        </p:tgtEl>
                                      </p:cBhvr>
                                    </p:animEffect>
                                    <p:set>
                                      <p:cBhvr>
                                        <p:cTn id="40"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41" restart="whenNotActive" fill="hold" evtFilter="cancelBubble" nodeType="interactiveSeq">
                <p:stCondLst>
                  <p:cond evt="onClick" delay="0">
                    <p:tgtEl>
                      <p:spTgt spid="8"/>
                    </p:tgtEl>
                  </p:cond>
                </p:stCondLst>
                <p:endSync evt="end" delay="0">
                  <p:rtn val="all"/>
                </p:endSync>
                <p:childTnLst>
                  <p:par>
                    <p:cTn id="42" fill="hold">
                      <p:stCondLst>
                        <p:cond delay="0"/>
                      </p:stCondLst>
                      <p:childTnLst>
                        <p:par>
                          <p:cTn id="43" fill="hold">
                            <p:stCondLst>
                              <p:cond delay="0"/>
                            </p:stCondLst>
                            <p:childTnLst>
                              <p:par>
                                <p:cTn id="44" presetID="42" presetClass="exit" presetSubtype="0" fill="hold" grpId="0" nodeType="clickEffect">
                                  <p:stCondLst>
                                    <p:cond delay="0"/>
                                  </p:stCondLst>
                                  <p:childTnLst>
                                    <p:animEffect transition="out" filter="fade">
                                      <p:cBhvr>
                                        <p:cTn id="45" dur="1000"/>
                                        <p:tgtEl>
                                          <p:spTgt spid="8"/>
                                        </p:tgtEl>
                                      </p:cBhvr>
                                    </p:animEffect>
                                    <p:anim calcmode="lin" valueType="num">
                                      <p:cBhvr>
                                        <p:cTn id="46" dur="1000"/>
                                        <p:tgtEl>
                                          <p:spTgt spid="8"/>
                                        </p:tgtEl>
                                        <p:attrNameLst>
                                          <p:attrName>ppt_x</p:attrName>
                                        </p:attrNameLst>
                                      </p:cBhvr>
                                      <p:tavLst>
                                        <p:tav tm="0">
                                          <p:val>
                                            <p:strVal val="ppt_x"/>
                                          </p:val>
                                        </p:tav>
                                        <p:tav tm="100000">
                                          <p:val>
                                            <p:strVal val="ppt_x"/>
                                          </p:val>
                                        </p:tav>
                                      </p:tavLst>
                                    </p:anim>
                                    <p:anim calcmode="lin" valueType="num">
                                      <p:cBhvr>
                                        <p:cTn id="47" dur="1000"/>
                                        <p:tgtEl>
                                          <p:spTgt spid="8"/>
                                        </p:tgtEl>
                                        <p:attrNameLst>
                                          <p:attrName>ppt_y</p:attrName>
                                        </p:attrNameLst>
                                      </p:cBhvr>
                                      <p:tavLst>
                                        <p:tav tm="0">
                                          <p:val>
                                            <p:strVal val="ppt_y"/>
                                          </p:val>
                                        </p:tav>
                                        <p:tav tm="100000">
                                          <p:val>
                                            <p:strVal val="ppt_y+.1"/>
                                          </p:val>
                                        </p:tav>
                                      </p:tavLst>
                                    </p:anim>
                                    <p:set>
                                      <p:cBhvr>
                                        <p:cTn id="48" dur="1" fill="hold">
                                          <p:stCondLst>
                                            <p:cond delay="9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49" restart="whenNotActive" fill="hold" evtFilter="cancelBubble" nodeType="interactiveSeq">
                <p:stCondLst>
                  <p:cond evt="onClick" delay="0">
                    <p:tgtEl>
                      <p:spTgt spid="17"/>
                    </p:tgtEl>
                  </p:cond>
                </p:stCondLst>
                <p:endSync evt="end" delay="0">
                  <p:rtn val="all"/>
                </p:endSync>
                <p:childTnLst>
                  <p:par>
                    <p:cTn id="50" fill="hold">
                      <p:stCondLst>
                        <p:cond delay="0"/>
                      </p:stCondLst>
                      <p:childTnLst>
                        <p:par>
                          <p:cTn id="51" fill="hold">
                            <p:stCondLst>
                              <p:cond delay="0"/>
                            </p:stCondLst>
                            <p:childTnLst>
                              <p:par>
                                <p:cTn id="52" presetID="45" presetClass="entr" presetSubtype="0" fill="hold" nodeType="clickEffect">
                                  <p:stCondLst>
                                    <p:cond delay="0"/>
                                  </p:stCondLst>
                                  <p:iterate type="lt">
                                    <p:tmPct val="10000"/>
                                  </p:iterate>
                                  <p:childTnLst>
                                    <p:set>
                                      <p:cBhvr>
                                        <p:cTn id="53" dur="1" fill="hold">
                                          <p:stCondLst>
                                            <p:cond delay="0"/>
                                          </p:stCondLst>
                                        </p:cTn>
                                        <p:tgtEl>
                                          <p:spTgt spid="17">
                                            <p:txEl>
                                              <p:pRg st="0" end="0"/>
                                            </p:txEl>
                                          </p:spTgt>
                                        </p:tgtEl>
                                        <p:attrNameLst>
                                          <p:attrName>style.visibility</p:attrName>
                                        </p:attrNameLst>
                                      </p:cBhvr>
                                      <p:to>
                                        <p:strVal val="visible"/>
                                      </p:to>
                                    </p:set>
                                    <p:animEffect transition="in" filter="fade">
                                      <p:cBhvr>
                                        <p:cTn id="54" dur="2000"/>
                                        <p:tgtEl>
                                          <p:spTgt spid="17">
                                            <p:txEl>
                                              <p:pRg st="0" end="0"/>
                                            </p:txEl>
                                          </p:spTgt>
                                        </p:tgtEl>
                                      </p:cBhvr>
                                    </p:animEffect>
                                    <p:anim calcmode="lin" valueType="num">
                                      <p:cBhvr>
                                        <p:cTn id="55" dur="2000" fill="hold"/>
                                        <p:tgtEl>
                                          <p:spTgt spid="17">
                                            <p:txEl>
                                              <p:pRg st="0" end="0"/>
                                            </p:txEl>
                                          </p:spTgt>
                                        </p:tgtEl>
                                        <p:attrNameLst>
                                          <p:attrName>ppt_w</p:attrName>
                                        </p:attrNameLst>
                                      </p:cBhvr>
                                      <p:tavLst>
                                        <p:tav tm="0" fmla="#ppt_w*sin(2.5*pi*$)">
                                          <p:val>
                                            <p:fltVal val="0"/>
                                          </p:val>
                                        </p:tav>
                                        <p:tav tm="100000">
                                          <p:val>
                                            <p:fltVal val="1"/>
                                          </p:val>
                                        </p:tav>
                                      </p:tavLst>
                                    </p:anim>
                                    <p:anim calcmode="lin" valueType="num">
                                      <p:cBhvr>
                                        <p:cTn id="56" dur="2000" fill="hold"/>
                                        <p:tgtEl>
                                          <p:spTgt spid="17">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57" fill="hold">
                      <p:stCondLst>
                        <p:cond delay="indefinite"/>
                      </p:stCondLst>
                      <p:childTnLst>
                        <p:par>
                          <p:cTn id="58" fill="hold">
                            <p:stCondLst>
                              <p:cond delay="0"/>
                            </p:stCondLst>
                            <p:childTnLst>
                              <p:par>
                                <p:cTn id="59" presetID="21" presetClass="exit" presetSubtype="4" fill="hold" nodeType="clickEffect">
                                  <p:stCondLst>
                                    <p:cond delay="0"/>
                                  </p:stCondLst>
                                  <p:iterate type="lt">
                                    <p:tmPct val="0"/>
                                  </p:iterate>
                                  <p:childTnLst>
                                    <p:animEffect transition="out" filter="wheel(4)">
                                      <p:cBhvr>
                                        <p:cTn id="60" dur="2000"/>
                                        <p:tgtEl>
                                          <p:spTgt spid="17">
                                            <p:txEl>
                                              <p:pRg st="0" end="0"/>
                                            </p:txEl>
                                          </p:spTgt>
                                        </p:tgtEl>
                                      </p:cBhvr>
                                    </p:animEffect>
                                    <p:set>
                                      <p:cBhvr>
                                        <p:cTn id="61" dur="1" fill="hold">
                                          <p:stCondLst>
                                            <p:cond delay="1999"/>
                                          </p:stCondLst>
                                        </p:cTn>
                                        <p:tgtEl>
                                          <p:spTgt spid="17">
                                            <p:txEl>
                                              <p:pRg st="0" end="0"/>
                                            </p:txEl>
                                          </p:spTgt>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62" restart="whenNotActive" fill="hold" evtFilter="cancelBubble" nodeType="interactiveSeq">
                <p:stCondLst>
                  <p:cond evt="onClick" delay="0">
                    <p:tgtEl>
                      <p:spTgt spid="23"/>
                    </p:tgtEl>
                  </p:cond>
                </p:stCondLst>
                <p:endSync evt="end" delay="0">
                  <p:rtn val="all"/>
                </p:endSync>
                <p:childTnLst>
                  <p:par>
                    <p:cTn id="63" fill="hold">
                      <p:stCondLst>
                        <p:cond delay="0"/>
                      </p:stCondLst>
                      <p:childTnLst>
                        <p:par>
                          <p:cTn id="64" fill="hold">
                            <p:stCondLst>
                              <p:cond delay="0"/>
                            </p:stCondLst>
                            <p:childTnLst>
                              <p:par>
                                <p:cTn id="65" presetID="45" presetClass="entr" presetSubtype="0" fill="hold" nodeType="clickEffect">
                                  <p:stCondLst>
                                    <p:cond delay="0"/>
                                  </p:stCondLst>
                                  <p:iterate type="lt">
                                    <p:tmPct val="10000"/>
                                  </p:iterate>
                                  <p:childTnLst>
                                    <p:set>
                                      <p:cBhvr>
                                        <p:cTn id="66" dur="1" fill="hold">
                                          <p:stCondLst>
                                            <p:cond delay="0"/>
                                          </p:stCondLst>
                                        </p:cTn>
                                        <p:tgtEl>
                                          <p:spTgt spid="23">
                                            <p:txEl>
                                              <p:pRg st="0" end="0"/>
                                            </p:txEl>
                                          </p:spTgt>
                                        </p:tgtEl>
                                        <p:attrNameLst>
                                          <p:attrName>style.visibility</p:attrName>
                                        </p:attrNameLst>
                                      </p:cBhvr>
                                      <p:to>
                                        <p:strVal val="visible"/>
                                      </p:to>
                                    </p:set>
                                    <p:animEffect transition="in" filter="fade">
                                      <p:cBhvr>
                                        <p:cTn id="67" dur="2000"/>
                                        <p:tgtEl>
                                          <p:spTgt spid="23">
                                            <p:txEl>
                                              <p:pRg st="0" end="0"/>
                                            </p:txEl>
                                          </p:spTgt>
                                        </p:tgtEl>
                                      </p:cBhvr>
                                    </p:animEffect>
                                    <p:anim calcmode="lin" valueType="num">
                                      <p:cBhvr>
                                        <p:cTn id="68" dur="2000" fill="hold"/>
                                        <p:tgtEl>
                                          <p:spTgt spid="23">
                                            <p:txEl>
                                              <p:pRg st="0" end="0"/>
                                            </p:txEl>
                                          </p:spTgt>
                                        </p:tgtEl>
                                        <p:attrNameLst>
                                          <p:attrName>ppt_w</p:attrName>
                                        </p:attrNameLst>
                                      </p:cBhvr>
                                      <p:tavLst>
                                        <p:tav tm="0" fmla="#ppt_w*sin(2.5*pi*$)">
                                          <p:val>
                                            <p:fltVal val="0"/>
                                          </p:val>
                                        </p:tav>
                                        <p:tav tm="100000">
                                          <p:val>
                                            <p:fltVal val="1"/>
                                          </p:val>
                                        </p:tav>
                                      </p:tavLst>
                                    </p:anim>
                                    <p:anim calcmode="lin" valueType="num">
                                      <p:cBhvr>
                                        <p:cTn id="69" dur="2000" fill="hold"/>
                                        <p:tgtEl>
                                          <p:spTgt spid="2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70" fill="hold">
                      <p:stCondLst>
                        <p:cond delay="indefinite"/>
                      </p:stCondLst>
                      <p:childTnLst>
                        <p:par>
                          <p:cTn id="71" fill="hold">
                            <p:stCondLst>
                              <p:cond delay="0"/>
                            </p:stCondLst>
                            <p:childTnLst>
                              <p:par>
                                <p:cTn id="72" presetID="21" presetClass="exit" presetSubtype="4" fill="hold" nodeType="clickEffect">
                                  <p:stCondLst>
                                    <p:cond delay="0"/>
                                  </p:stCondLst>
                                  <p:iterate type="lt">
                                    <p:tmPct val="0"/>
                                  </p:iterate>
                                  <p:childTnLst>
                                    <p:animEffect transition="out" filter="wheel(4)">
                                      <p:cBhvr>
                                        <p:cTn id="73" dur="2000"/>
                                        <p:tgtEl>
                                          <p:spTgt spid="23">
                                            <p:txEl>
                                              <p:pRg st="0" end="0"/>
                                            </p:txEl>
                                          </p:spTgt>
                                        </p:tgtEl>
                                      </p:cBhvr>
                                    </p:animEffect>
                                    <p:set>
                                      <p:cBhvr>
                                        <p:cTn id="74" dur="1" fill="hold">
                                          <p:stCondLst>
                                            <p:cond delay="1999"/>
                                          </p:stCondLst>
                                        </p:cTn>
                                        <p:tgtEl>
                                          <p:spTgt spid="23">
                                            <p:txEl>
                                              <p:pRg st="0" end="0"/>
                                            </p:txEl>
                                          </p:spTgt>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75" restart="whenNotActive" fill="hold" evtFilter="cancelBubble" nodeType="interactiveSeq">
                <p:stCondLst>
                  <p:cond evt="onClick" delay="0">
                    <p:tgtEl>
                      <p:spTgt spid="18"/>
                    </p:tgtEl>
                  </p:cond>
                </p:stCondLst>
                <p:endSync evt="end" delay="0">
                  <p:rtn val="all"/>
                </p:endSync>
                <p:childTnLst>
                  <p:par>
                    <p:cTn id="76" fill="hold">
                      <p:stCondLst>
                        <p:cond delay="0"/>
                      </p:stCondLst>
                      <p:childTnLst>
                        <p:par>
                          <p:cTn id="77" fill="hold">
                            <p:stCondLst>
                              <p:cond delay="0"/>
                            </p:stCondLst>
                            <p:childTnLst>
                              <p:par>
                                <p:cTn id="78" presetID="45" presetClass="entr" presetSubtype="0" fill="hold" nodeType="clickEffect">
                                  <p:stCondLst>
                                    <p:cond delay="0"/>
                                  </p:stCondLst>
                                  <p:iterate type="lt">
                                    <p:tmPct val="10000"/>
                                  </p:iterate>
                                  <p:childTnLst>
                                    <p:set>
                                      <p:cBhvr>
                                        <p:cTn id="79" dur="1" fill="hold">
                                          <p:stCondLst>
                                            <p:cond delay="0"/>
                                          </p:stCondLst>
                                        </p:cTn>
                                        <p:tgtEl>
                                          <p:spTgt spid="18">
                                            <p:txEl>
                                              <p:pRg st="0" end="0"/>
                                            </p:txEl>
                                          </p:spTgt>
                                        </p:tgtEl>
                                        <p:attrNameLst>
                                          <p:attrName>style.visibility</p:attrName>
                                        </p:attrNameLst>
                                      </p:cBhvr>
                                      <p:to>
                                        <p:strVal val="visible"/>
                                      </p:to>
                                    </p:set>
                                    <p:animEffect transition="in" filter="fade">
                                      <p:cBhvr>
                                        <p:cTn id="80" dur="2000"/>
                                        <p:tgtEl>
                                          <p:spTgt spid="18">
                                            <p:txEl>
                                              <p:pRg st="0" end="0"/>
                                            </p:txEl>
                                          </p:spTgt>
                                        </p:tgtEl>
                                      </p:cBhvr>
                                    </p:animEffect>
                                    <p:anim calcmode="lin" valueType="num">
                                      <p:cBhvr>
                                        <p:cTn id="81" dur="2000" fill="hold"/>
                                        <p:tgtEl>
                                          <p:spTgt spid="18">
                                            <p:txEl>
                                              <p:pRg st="0" end="0"/>
                                            </p:txEl>
                                          </p:spTgt>
                                        </p:tgtEl>
                                        <p:attrNameLst>
                                          <p:attrName>ppt_w</p:attrName>
                                        </p:attrNameLst>
                                      </p:cBhvr>
                                      <p:tavLst>
                                        <p:tav tm="0" fmla="#ppt_w*sin(2.5*pi*$)">
                                          <p:val>
                                            <p:fltVal val="0"/>
                                          </p:val>
                                        </p:tav>
                                        <p:tav tm="100000">
                                          <p:val>
                                            <p:fltVal val="1"/>
                                          </p:val>
                                        </p:tav>
                                      </p:tavLst>
                                    </p:anim>
                                    <p:anim calcmode="lin" valueType="num">
                                      <p:cBhvr>
                                        <p:cTn id="82" dur="2000" fill="hold"/>
                                        <p:tgtEl>
                                          <p:spTgt spid="18">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83" fill="hold">
                      <p:stCondLst>
                        <p:cond delay="indefinite"/>
                      </p:stCondLst>
                      <p:childTnLst>
                        <p:par>
                          <p:cTn id="84" fill="hold">
                            <p:stCondLst>
                              <p:cond delay="0"/>
                            </p:stCondLst>
                            <p:childTnLst>
                              <p:par>
                                <p:cTn id="85" presetID="22" presetClass="exit" presetSubtype="4" fill="hold" nodeType="clickEffect">
                                  <p:stCondLst>
                                    <p:cond delay="0"/>
                                  </p:stCondLst>
                                  <p:iterate type="lt">
                                    <p:tmPct val="0"/>
                                  </p:iterate>
                                  <p:childTnLst>
                                    <p:animEffect transition="out" filter="wipe(down)">
                                      <p:cBhvr>
                                        <p:cTn id="86" dur="500"/>
                                        <p:tgtEl>
                                          <p:spTgt spid="18">
                                            <p:txEl>
                                              <p:pRg st="0" end="0"/>
                                            </p:txEl>
                                          </p:spTgt>
                                        </p:tgtEl>
                                      </p:cBhvr>
                                    </p:animEffect>
                                    <p:set>
                                      <p:cBhvr>
                                        <p:cTn id="87" dur="1" fill="hold">
                                          <p:stCondLst>
                                            <p:cond delay="499"/>
                                          </p:stCondLst>
                                        </p:cTn>
                                        <p:tgtEl>
                                          <p:spTgt spid="18">
                                            <p:txEl>
                                              <p:pRg st="0" end="0"/>
                                            </p:txEl>
                                          </p:spTgt>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88" restart="whenNotActive" fill="hold" evtFilter="cancelBubble" nodeType="interactiveSeq">
                <p:stCondLst>
                  <p:cond evt="onClick" delay="0">
                    <p:tgtEl>
                      <p:spTgt spid="19"/>
                    </p:tgtEl>
                  </p:cond>
                </p:stCondLst>
                <p:endSync evt="end" delay="0">
                  <p:rtn val="all"/>
                </p:endSync>
                <p:childTnLst>
                  <p:par>
                    <p:cTn id="89" fill="hold">
                      <p:stCondLst>
                        <p:cond delay="0"/>
                      </p:stCondLst>
                      <p:childTnLst>
                        <p:par>
                          <p:cTn id="90" fill="hold">
                            <p:stCondLst>
                              <p:cond delay="0"/>
                            </p:stCondLst>
                            <p:childTnLst>
                              <p:par>
                                <p:cTn id="91" presetID="5" presetClass="entr" presetSubtype="10" fill="hold" nodeType="clickEffect">
                                  <p:stCondLst>
                                    <p:cond delay="0"/>
                                  </p:stCondLst>
                                  <p:childTnLst>
                                    <p:set>
                                      <p:cBhvr>
                                        <p:cTn id="92" dur="1" fill="hold">
                                          <p:stCondLst>
                                            <p:cond delay="0"/>
                                          </p:stCondLst>
                                        </p:cTn>
                                        <p:tgtEl>
                                          <p:spTgt spid="19">
                                            <p:txEl>
                                              <p:pRg st="0" end="0"/>
                                            </p:txEl>
                                          </p:spTgt>
                                        </p:tgtEl>
                                        <p:attrNameLst>
                                          <p:attrName>style.visibility</p:attrName>
                                        </p:attrNameLst>
                                      </p:cBhvr>
                                      <p:to>
                                        <p:strVal val="visible"/>
                                      </p:to>
                                    </p:set>
                                    <p:animEffect transition="in" filter="checkerboard(across)">
                                      <p:cBhvr>
                                        <p:cTn id="93" dur="500"/>
                                        <p:tgtEl>
                                          <p:spTgt spid="19">
                                            <p:txEl>
                                              <p:pRg st="0" end="0"/>
                                            </p:txEl>
                                          </p:spTgt>
                                        </p:tgtEl>
                                      </p:cBhvr>
                                    </p:animEffect>
                                  </p:childTnLst>
                                </p:cTn>
                              </p:par>
                            </p:childTnLst>
                          </p:cTn>
                        </p:par>
                      </p:childTnLst>
                    </p:cTn>
                  </p:par>
                  <p:par>
                    <p:cTn id="94" fill="hold">
                      <p:stCondLst>
                        <p:cond delay="indefinite"/>
                      </p:stCondLst>
                      <p:childTnLst>
                        <p:par>
                          <p:cTn id="95" fill="hold">
                            <p:stCondLst>
                              <p:cond delay="0"/>
                            </p:stCondLst>
                            <p:childTnLst>
                              <p:par>
                                <p:cTn id="96" presetID="2" presetClass="exit" presetSubtype="4" fill="hold" nodeType="clickEffect">
                                  <p:stCondLst>
                                    <p:cond delay="0"/>
                                  </p:stCondLst>
                                  <p:childTnLst>
                                    <p:anim calcmode="lin" valueType="num">
                                      <p:cBhvr additive="base">
                                        <p:cTn id="97" dur="500"/>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98" dur="500"/>
                                        <p:tgtEl>
                                          <p:spTgt spid="19">
                                            <p:txEl>
                                              <p:pRg st="0" end="0"/>
                                            </p:txEl>
                                          </p:spTgt>
                                        </p:tgtEl>
                                        <p:attrNameLst>
                                          <p:attrName>ppt_y</p:attrName>
                                        </p:attrNameLst>
                                      </p:cBhvr>
                                      <p:tavLst>
                                        <p:tav tm="0">
                                          <p:val>
                                            <p:strVal val="ppt_y"/>
                                          </p:val>
                                        </p:tav>
                                        <p:tav tm="100000">
                                          <p:val>
                                            <p:strVal val="1+ppt_h/2"/>
                                          </p:val>
                                        </p:tav>
                                      </p:tavLst>
                                    </p:anim>
                                    <p:set>
                                      <p:cBhvr>
                                        <p:cTn id="99" dur="1" fill="hold">
                                          <p:stCondLst>
                                            <p:cond delay="499"/>
                                          </p:stCondLst>
                                        </p:cTn>
                                        <p:tgtEl>
                                          <p:spTgt spid="19">
                                            <p:txEl>
                                              <p:pRg st="0" end="0"/>
                                            </p:txEl>
                                          </p:spTgt>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100" restart="whenNotActive" fill="hold" evtFilter="cancelBubble" nodeType="interactiveSeq">
                <p:stCondLst>
                  <p:cond evt="onClick" delay="0">
                    <p:tgtEl>
                      <p:spTgt spid="20"/>
                    </p:tgtEl>
                  </p:cond>
                </p:stCondLst>
                <p:endSync evt="end" delay="0">
                  <p:rtn val="all"/>
                </p:endSync>
                <p:childTnLst>
                  <p:par>
                    <p:cTn id="101" fill="hold">
                      <p:stCondLst>
                        <p:cond delay="0"/>
                      </p:stCondLst>
                      <p:childTnLst>
                        <p:par>
                          <p:cTn id="102" fill="hold">
                            <p:stCondLst>
                              <p:cond delay="0"/>
                            </p:stCondLst>
                            <p:childTnLst>
                              <p:par>
                                <p:cTn id="103" presetID="31" presetClass="entr" presetSubtype="0" fill="hold" nodeType="clickEffect">
                                  <p:stCondLst>
                                    <p:cond delay="0"/>
                                  </p:stCondLst>
                                  <p:iterate type="lt">
                                    <p:tmPct val="5000"/>
                                  </p:iterate>
                                  <p:childTnLst>
                                    <p:set>
                                      <p:cBhvr>
                                        <p:cTn id="104" dur="1" fill="hold">
                                          <p:stCondLst>
                                            <p:cond delay="0"/>
                                          </p:stCondLst>
                                        </p:cTn>
                                        <p:tgtEl>
                                          <p:spTgt spid="20">
                                            <p:txEl>
                                              <p:pRg st="0" end="0"/>
                                            </p:txEl>
                                          </p:spTgt>
                                        </p:tgtEl>
                                        <p:attrNameLst>
                                          <p:attrName>style.visibility</p:attrName>
                                        </p:attrNameLst>
                                      </p:cBhvr>
                                      <p:to>
                                        <p:strVal val="visible"/>
                                      </p:to>
                                    </p:set>
                                    <p:anim calcmode="lin" valueType="num">
                                      <p:cBhvr>
                                        <p:cTn id="105" dur="1000" fill="hold"/>
                                        <p:tgtEl>
                                          <p:spTgt spid="20">
                                            <p:txEl>
                                              <p:pRg st="0" end="0"/>
                                            </p:txEl>
                                          </p:spTgt>
                                        </p:tgtEl>
                                        <p:attrNameLst>
                                          <p:attrName>ppt_w</p:attrName>
                                        </p:attrNameLst>
                                      </p:cBhvr>
                                      <p:tavLst>
                                        <p:tav tm="0">
                                          <p:val>
                                            <p:fltVal val="0"/>
                                          </p:val>
                                        </p:tav>
                                        <p:tav tm="100000">
                                          <p:val>
                                            <p:strVal val="#ppt_w"/>
                                          </p:val>
                                        </p:tav>
                                      </p:tavLst>
                                    </p:anim>
                                    <p:anim calcmode="lin" valueType="num">
                                      <p:cBhvr>
                                        <p:cTn id="106" dur="1000" fill="hold"/>
                                        <p:tgtEl>
                                          <p:spTgt spid="20">
                                            <p:txEl>
                                              <p:pRg st="0" end="0"/>
                                            </p:txEl>
                                          </p:spTgt>
                                        </p:tgtEl>
                                        <p:attrNameLst>
                                          <p:attrName>ppt_h</p:attrName>
                                        </p:attrNameLst>
                                      </p:cBhvr>
                                      <p:tavLst>
                                        <p:tav tm="0">
                                          <p:val>
                                            <p:fltVal val="0"/>
                                          </p:val>
                                        </p:tav>
                                        <p:tav tm="100000">
                                          <p:val>
                                            <p:strVal val="#ppt_h"/>
                                          </p:val>
                                        </p:tav>
                                      </p:tavLst>
                                    </p:anim>
                                    <p:anim calcmode="lin" valueType="num">
                                      <p:cBhvr>
                                        <p:cTn id="107" dur="1000" fill="hold"/>
                                        <p:tgtEl>
                                          <p:spTgt spid="20">
                                            <p:txEl>
                                              <p:pRg st="0" end="0"/>
                                            </p:txEl>
                                          </p:spTgt>
                                        </p:tgtEl>
                                        <p:attrNameLst>
                                          <p:attrName>style.rotation</p:attrName>
                                        </p:attrNameLst>
                                      </p:cBhvr>
                                      <p:tavLst>
                                        <p:tav tm="0">
                                          <p:val>
                                            <p:fltVal val="90"/>
                                          </p:val>
                                        </p:tav>
                                        <p:tav tm="100000">
                                          <p:val>
                                            <p:fltVal val="0"/>
                                          </p:val>
                                        </p:tav>
                                      </p:tavLst>
                                    </p:anim>
                                    <p:animEffect transition="in" filter="fade">
                                      <p:cBhvr>
                                        <p:cTn id="108" dur="1000"/>
                                        <p:tgtEl>
                                          <p:spTgt spid="20">
                                            <p:txEl>
                                              <p:pRg st="0" end="0"/>
                                            </p:txEl>
                                          </p:spTgt>
                                        </p:tgtEl>
                                      </p:cBhvr>
                                    </p:animEffect>
                                  </p:childTnLst>
                                </p:cTn>
                              </p:par>
                            </p:childTnLst>
                          </p:cTn>
                        </p:par>
                      </p:childTnLst>
                    </p:cTn>
                  </p:par>
                  <p:par>
                    <p:cTn id="109" fill="hold">
                      <p:stCondLst>
                        <p:cond delay="indefinite"/>
                      </p:stCondLst>
                      <p:childTnLst>
                        <p:par>
                          <p:cTn id="110" fill="hold">
                            <p:stCondLst>
                              <p:cond delay="0"/>
                            </p:stCondLst>
                            <p:childTnLst>
                              <p:par>
                                <p:cTn id="111" presetID="21" presetClass="exit" presetSubtype="4" fill="hold" nodeType="clickEffect">
                                  <p:stCondLst>
                                    <p:cond delay="0"/>
                                  </p:stCondLst>
                                  <p:iterate type="lt">
                                    <p:tmPct val="0"/>
                                  </p:iterate>
                                  <p:childTnLst>
                                    <p:animEffect transition="out" filter="wheel(4)">
                                      <p:cBhvr>
                                        <p:cTn id="112" dur="2000"/>
                                        <p:tgtEl>
                                          <p:spTgt spid="20">
                                            <p:txEl>
                                              <p:pRg st="0" end="0"/>
                                            </p:txEl>
                                          </p:spTgt>
                                        </p:tgtEl>
                                      </p:cBhvr>
                                    </p:animEffect>
                                    <p:set>
                                      <p:cBhvr>
                                        <p:cTn id="113" dur="1" fill="hold">
                                          <p:stCondLst>
                                            <p:cond delay="1999"/>
                                          </p:stCondLst>
                                        </p:cTn>
                                        <p:tgtEl>
                                          <p:spTgt spid="20">
                                            <p:txEl>
                                              <p:pRg st="0" end="0"/>
                                            </p:txEl>
                                          </p:spTgt>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114" restart="whenNotActive" fill="hold" evtFilter="cancelBubble" nodeType="interactiveSeq">
                <p:stCondLst>
                  <p:cond evt="onClick" delay="0">
                    <p:tgtEl>
                      <p:spTgt spid="21"/>
                    </p:tgtEl>
                  </p:cond>
                </p:stCondLst>
                <p:endSync evt="end" delay="0">
                  <p:rtn val="all"/>
                </p:endSync>
                <p:childTnLst>
                  <p:par>
                    <p:cTn id="115" fill="hold">
                      <p:stCondLst>
                        <p:cond delay="0"/>
                      </p:stCondLst>
                      <p:childTnLst>
                        <p:par>
                          <p:cTn id="116" fill="hold">
                            <p:stCondLst>
                              <p:cond delay="0"/>
                            </p:stCondLst>
                            <p:childTnLst>
                              <p:par>
                                <p:cTn id="117" presetID="2" presetClass="entr" presetSubtype="4" fill="hold" nodeType="clickEffect">
                                  <p:stCondLst>
                                    <p:cond delay="0"/>
                                  </p:stCondLst>
                                  <p:childTnLst>
                                    <p:set>
                                      <p:cBhvr>
                                        <p:cTn id="118" dur="1" fill="hold">
                                          <p:stCondLst>
                                            <p:cond delay="0"/>
                                          </p:stCondLst>
                                        </p:cTn>
                                        <p:tgtEl>
                                          <p:spTgt spid="21">
                                            <p:txEl>
                                              <p:pRg st="0" end="0"/>
                                            </p:txEl>
                                          </p:spTgt>
                                        </p:tgtEl>
                                        <p:attrNameLst>
                                          <p:attrName>style.visibility</p:attrName>
                                        </p:attrNameLst>
                                      </p:cBhvr>
                                      <p:to>
                                        <p:strVal val="visible"/>
                                      </p:to>
                                    </p:set>
                                    <p:anim calcmode="lin" valueType="num">
                                      <p:cBhvr additive="base">
                                        <p:cTn id="119"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120"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21" fill="hold">
                      <p:stCondLst>
                        <p:cond delay="indefinite"/>
                      </p:stCondLst>
                      <p:childTnLst>
                        <p:par>
                          <p:cTn id="122" fill="hold">
                            <p:stCondLst>
                              <p:cond delay="0"/>
                            </p:stCondLst>
                            <p:childTnLst>
                              <p:par>
                                <p:cTn id="123" presetID="2" presetClass="exit" presetSubtype="4" fill="hold" nodeType="clickEffect">
                                  <p:stCondLst>
                                    <p:cond delay="0"/>
                                  </p:stCondLst>
                                  <p:childTnLst>
                                    <p:anim calcmode="lin" valueType="num">
                                      <p:cBhvr additive="base">
                                        <p:cTn id="124" dur="500"/>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125" dur="500"/>
                                        <p:tgtEl>
                                          <p:spTgt spid="21">
                                            <p:txEl>
                                              <p:pRg st="0" end="0"/>
                                            </p:txEl>
                                          </p:spTgt>
                                        </p:tgtEl>
                                        <p:attrNameLst>
                                          <p:attrName>ppt_y</p:attrName>
                                        </p:attrNameLst>
                                      </p:cBhvr>
                                      <p:tavLst>
                                        <p:tav tm="0">
                                          <p:val>
                                            <p:strVal val="ppt_y"/>
                                          </p:val>
                                        </p:tav>
                                        <p:tav tm="100000">
                                          <p:val>
                                            <p:strVal val="1+ppt_h/2"/>
                                          </p:val>
                                        </p:tav>
                                      </p:tavLst>
                                    </p:anim>
                                    <p:set>
                                      <p:cBhvr>
                                        <p:cTn id="126" dur="1" fill="hold">
                                          <p:stCondLst>
                                            <p:cond delay="499"/>
                                          </p:stCondLst>
                                        </p:cTn>
                                        <p:tgtEl>
                                          <p:spTgt spid="21">
                                            <p:txEl>
                                              <p:pRg st="0" end="0"/>
                                            </p:txEl>
                                          </p:spTgt>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127" restart="whenNotActive" fill="hold" evtFilter="cancelBubble" nodeType="interactiveSeq">
                <p:stCondLst>
                  <p:cond evt="onClick" delay="0">
                    <p:tgtEl>
                      <p:spTgt spid="22"/>
                    </p:tgtEl>
                  </p:cond>
                </p:stCondLst>
                <p:endSync evt="end" delay="0">
                  <p:rtn val="all"/>
                </p:endSync>
                <p:childTnLst>
                  <p:par>
                    <p:cTn id="128" fill="hold">
                      <p:stCondLst>
                        <p:cond delay="0"/>
                      </p:stCondLst>
                      <p:childTnLst>
                        <p:par>
                          <p:cTn id="129" fill="hold">
                            <p:stCondLst>
                              <p:cond delay="0"/>
                            </p:stCondLst>
                            <p:childTnLst>
                              <p:par>
                                <p:cTn id="130" presetID="1" presetClass="entr" presetSubtype="0" fill="hold" nodeType="clickEffect">
                                  <p:stCondLst>
                                    <p:cond delay="0"/>
                                  </p:stCondLst>
                                  <p:childTnLst>
                                    <p:set>
                                      <p:cBhvr>
                                        <p:cTn id="131" dur="1" fill="hold">
                                          <p:stCondLst>
                                            <p:cond delay="0"/>
                                          </p:stCondLst>
                                        </p:cTn>
                                        <p:tgtEl>
                                          <p:spTgt spid="22">
                                            <p:txEl>
                                              <p:pRg st="0" end="0"/>
                                            </p:txEl>
                                          </p:spTgt>
                                        </p:tgtEl>
                                        <p:attrNameLst>
                                          <p:attrName>style.visibility</p:attrName>
                                        </p:attrNameLst>
                                      </p:cBhvr>
                                      <p:to>
                                        <p:strVal val="visible"/>
                                      </p:to>
                                    </p:set>
                                  </p:childTnLst>
                                </p:cTn>
                              </p:par>
                            </p:childTnLst>
                          </p:cTn>
                        </p:par>
                      </p:childTnLst>
                    </p:cTn>
                  </p:par>
                  <p:par>
                    <p:cTn id="132" fill="hold">
                      <p:stCondLst>
                        <p:cond delay="indefinite"/>
                      </p:stCondLst>
                      <p:childTnLst>
                        <p:par>
                          <p:cTn id="133" fill="hold">
                            <p:stCondLst>
                              <p:cond delay="0"/>
                            </p:stCondLst>
                            <p:childTnLst>
                              <p:par>
                                <p:cTn id="134" presetID="24" presetClass="exit" presetSubtype="0" fill="hold" nodeType="clickEffect">
                                  <p:stCondLst>
                                    <p:cond delay="0"/>
                                  </p:stCondLst>
                                  <p:childTnLst>
                                    <p:anim to="" calcmode="lin" valueType="num">
                                      <p:cBhvr>
                                        <p:cTn id="135" dur="1"/>
                                        <p:tgtEl>
                                          <p:spTgt spid="22">
                                            <p:txEl>
                                              <p:pRg st="0" end="0"/>
                                            </p:txEl>
                                          </p:spTgt>
                                        </p:tgtEl>
                                        <p:attrNameLst>
                                          <p:attrName/>
                                        </p:attrNameLst>
                                      </p:cBhvr>
                                    </p:anim>
                                    <p:set>
                                      <p:cBhvr>
                                        <p:cTn id="136" dur="1" fill="hold">
                                          <p:stCondLst>
                                            <p:cond delay="0"/>
                                          </p:stCondLst>
                                        </p:cTn>
                                        <p:tgtEl>
                                          <p:spTgt spid="22">
                                            <p:txEl>
                                              <p:pRg st="0" end="0"/>
                                            </p:txEl>
                                          </p:spTgt>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137" restart="whenNotActive" fill="hold" evtFilter="cancelBubble" nodeType="interactiveSeq">
                <p:stCondLst>
                  <p:cond evt="onClick" delay="0">
                    <p:tgtEl>
                      <p:spTgt spid="29"/>
                    </p:tgtEl>
                  </p:cond>
                </p:stCondLst>
                <p:endSync evt="end" delay="0">
                  <p:rtn val="all"/>
                </p:endSync>
                <p:childTnLst>
                  <p:par>
                    <p:cTn id="138" fill="hold">
                      <p:stCondLst>
                        <p:cond delay="0"/>
                      </p:stCondLst>
                      <p:childTnLst>
                        <p:par>
                          <p:cTn id="139" fill="hold">
                            <p:stCondLst>
                              <p:cond delay="0"/>
                            </p:stCondLst>
                            <p:childTnLst>
                              <p:par>
                                <p:cTn id="140" presetID="31" presetClass="entr" presetSubtype="0" fill="hold" nodeType="clickEffect">
                                  <p:stCondLst>
                                    <p:cond delay="0"/>
                                  </p:stCondLst>
                                  <p:iterate type="lt">
                                    <p:tmPct val="5000"/>
                                  </p:iterate>
                                  <p:childTnLst>
                                    <p:set>
                                      <p:cBhvr>
                                        <p:cTn id="141" dur="1" fill="hold">
                                          <p:stCondLst>
                                            <p:cond delay="0"/>
                                          </p:stCondLst>
                                        </p:cTn>
                                        <p:tgtEl>
                                          <p:spTgt spid="29">
                                            <p:txEl>
                                              <p:pRg st="0" end="0"/>
                                            </p:txEl>
                                          </p:spTgt>
                                        </p:tgtEl>
                                        <p:attrNameLst>
                                          <p:attrName>style.visibility</p:attrName>
                                        </p:attrNameLst>
                                      </p:cBhvr>
                                      <p:to>
                                        <p:strVal val="visible"/>
                                      </p:to>
                                    </p:set>
                                    <p:anim calcmode="lin" valueType="num">
                                      <p:cBhvr>
                                        <p:cTn id="142" dur="1000" fill="hold"/>
                                        <p:tgtEl>
                                          <p:spTgt spid="29">
                                            <p:txEl>
                                              <p:pRg st="0" end="0"/>
                                            </p:txEl>
                                          </p:spTgt>
                                        </p:tgtEl>
                                        <p:attrNameLst>
                                          <p:attrName>ppt_w</p:attrName>
                                        </p:attrNameLst>
                                      </p:cBhvr>
                                      <p:tavLst>
                                        <p:tav tm="0">
                                          <p:val>
                                            <p:fltVal val="0"/>
                                          </p:val>
                                        </p:tav>
                                        <p:tav tm="100000">
                                          <p:val>
                                            <p:strVal val="#ppt_w"/>
                                          </p:val>
                                        </p:tav>
                                      </p:tavLst>
                                    </p:anim>
                                    <p:anim calcmode="lin" valueType="num">
                                      <p:cBhvr>
                                        <p:cTn id="143" dur="1000" fill="hold"/>
                                        <p:tgtEl>
                                          <p:spTgt spid="29">
                                            <p:txEl>
                                              <p:pRg st="0" end="0"/>
                                            </p:txEl>
                                          </p:spTgt>
                                        </p:tgtEl>
                                        <p:attrNameLst>
                                          <p:attrName>ppt_h</p:attrName>
                                        </p:attrNameLst>
                                      </p:cBhvr>
                                      <p:tavLst>
                                        <p:tav tm="0">
                                          <p:val>
                                            <p:fltVal val="0"/>
                                          </p:val>
                                        </p:tav>
                                        <p:tav tm="100000">
                                          <p:val>
                                            <p:strVal val="#ppt_h"/>
                                          </p:val>
                                        </p:tav>
                                      </p:tavLst>
                                    </p:anim>
                                    <p:anim calcmode="lin" valueType="num">
                                      <p:cBhvr>
                                        <p:cTn id="144" dur="1000" fill="hold"/>
                                        <p:tgtEl>
                                          <p:spTgt spid="29">
                                            <p:txEl>
                                              <p:pRg st="0" end="0"/>
                                            </p:txEl>
                                          </p:spTgt>
                                        </p:tgtEl>
                                        <p:attrNameLst>
                                          <p:attrName>style.rotation</p:attrName>
                                        </p:attrNameLst>
                                      </p:cBhvr>
                                      <p:tavLst>
                                        <p:tav tm="0">
                                          <p:val>
                                            <p:fltVal val="90"/>
                                          </p:val>
                                        </p:tav>
                                        <p:tav tm="100000">
                                          <p:val>
                                            <p:fltVal val="0"/>
                                          </p:val>
                                        </p:tav>
                                      </p:tavLst>
                                    </p:anim>
                                    <p:animEffect transition="in" filter="fade">
                                      <p:cBhvr>
                                        <p:cTn id="145" dur="1000"/>
                                        <p:tgtEl>
                                          <p:spTgt spid="29">
                                            <p:txEl>
                                              <p:pRg st="0" end="0"/>
                                            </p:txEl>
                                          </p:spTgt>
                                        </p:tgtEl>
                                      </p:cBhvr>
                                    </p:animEffect>
                                  </p:childTnLst>
                                </p:cTn>
                              </p:par>
                            </p:childTnLst>
                          </p:cTn>
                        </p:par>
                      </p:childTnLst>
                    </p:cTn>
                  </p:par>
                  <p:par>
                    <p:cTn id="146" fill="hold">
                      <p:stCondLst>
                        <p:cond delay="indefinite"/>
                      </p:stCondLst>
                      <p:childTnLst>
                        <p:par>
                          <p:cTn id="147" fill="hold">
                            <p:stCondLst>
                              <p:cond delay="0"/>
                            </p:stCondLst>
                            <p:childTnLst>
                              <p:par>
                                <p:cTn id="148" presetID="2" presetClass="exit" presetSubtype="4" fill="hold" nodeType="clickEffect">
                                  <p:stCondLst>
                                    <p:cond delay="0"/>
                                  </p:stCondLst>
                                  <p:iterate type="lt">
                                    <p:tmPct val="0"/>
                                  </p:iterate>
                                  <p:childTnLst>
                                    <p:anim calcmode="lin" valueType="num">
                                      <p:cBhvr additive="base">
                                        <p:cTn id="149" dur="500"/>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150" dur="500"/>
                                        <p:tgtEl>
                                          <p:spTgt spid="29">
                                            <p:txEl>
                                              <p:pRg st="0" end="0"/>
                                            </p:txEl>
                                          </p:spTgt>
                                        </p:tgtEl>
                                        <p:attrNameLst>
                                          <p:attrName>ppt_y</p:attrName>
                                        </p:attrNameLst>
                                      </p:cBhvr>
                                      <p:tavLst>
                                        <p:tav tm="0">
                                          <p:val>
                                            <p:strVal val="ppt_y"/>
                                          </p:val>
                                        </p:tav>
                                        <p:tav tm="100000">
                                          <p:val>
                                            <p:strVal val="1+ppt_h/2"/>
                                          </p:val>
                                        </p:tav>
                                      </p:tavLst>
                                    </p:anim>
                                    <p:set>
                                      <p:cBhvr>
                                        <p:cTn id="151" dur="1" fill="hold">
                                          <p:stCondLst>
                                            <p:cond delay="499"/>
                                          </p:stCondLst>
                                        </p:cTn>
                                        <p:tgtEl>
                                          <p:spTgt spid="29">
                                            <p:txEl>
                                              <p:pRg st="0" end="0"/>
                                            </p:txEl>
                                          </p:spTgt>
                                        </p:tgtEl>
                                        <p:attrNameLst>
                                          <p:attrName>style.visibility</p:attrName>
                                        </p:attrNameLst>
                                      </p:cBhvr>
                                      <p:to>
                                        <p:strVal val="hidden"/>
                                      </p:to>
                                    </p:set>
                                  </p:childTnLst>
                                </p:cTn>
                              </p:par>
                            </p:childTnLst>
                          </p:cTn>
                        </p:par>
                      </p:childTnLst>
                    </p:cTn>
                  </p:par>
                </p:childTnLst>
              </p:cTn>
              <p:nextCondLst>
                <p:cond evt="onClick" delay="0">
                  <p:tgtEl>
                    <p:spTgt spid="29"/>
                  </p:tgtEl>
                </p:cond>
              </p:nextCondLst>
            </p:seq>
            <p:seq concurrent="1" nextAc="seek">
              <p:cTn id="152" restart="whenNotActive" fill="hold" evtFilter="cancelBubble" nodeType="interactiveSeq">
                <p:stCondLst>
                  <p:cond evt="onClick" delay="0">
                    <p:tgtEl>
                      <p:spTgt spid="28"/>
                    </p:tgtEl>
                  </p:cond>
                </p:stCondLst>
                <p:endSync evt="end" delay="0">
                  <p:rtn val="all"/>
                </p:endSync>
                <p:childTnLst>
                  <p:par>
                    <p:cTn id="153" fill="hold">
                      <p:stCondLst>
                        <p:cond delay="0"/>
                      </p:stCondLst>
                      <p:childTnLst>
                        <p:par>
                          <p:cTn id="154" fill="hold">
                            <p:stCondLst>
                              <p:cond delay="0"/>
                            </p:stCondLst>
                            <p:childTnLst>
                              <p:par>
                                <p:cTn id="155" presetID="2" presetClass="entr" presetSubtype="4" fill="hold" nodeType="clickEffect">
                                  <p:stCondLst>
                                    <p:cond delay="0"/>
                                  </p:stCondLst>
                                  <p:childTnLst>
                                    <p:set>
                                      <p:cBhvr>
                                        <p:cTn id="156" dur="1" fill="hold">
                                          <p:stCondLst>
                                            <p:cond delay="0"/>
                                          </p:stCondLst>
                                        </p:cTn>
                                        <p:tgtEl>
                                          <p:spTgt spid="28">
                                            <p:txEl>
                                              <p:pRg st="0" end="0"/>
                                            </p:txEl>
                                          </p:spTgt>
                                        </p:tgtEl>
                                        <p:attrNameLst>
                                          <p:attrName>style.visibility</p:attrName>
                                        </p:attrNameLst>
                                      </p:cBhvr>
                                      <p:to>
                                        <p:strVal val="visible"/>
                                      </p:to>
                                    </p:set>
                                    <p:anim calcmode="lin" valueType="num">
                                      <p:cBhvr additive="base">
                                        <p:cTn id="157" dur="500" fill="hold"/>
                                        <p:tgtEl>
                                          <p:spTgt spid="28">
                                            <p:txEl>
                                              <p:pRg st="0" end="0"/>
                                            </p:txEl>
                                          </p:spTgt>
                                        </p:tgtEl>
                                        <p:attrNameLst>
                                          <p:attrName>ppt_x</p:attrName>
                                        </p:attrNameLst>
                                      </p:cBhvr>
                                      <p:tavLst>
                                        <p:tav tm="0">
                                          <p:val>
                                            <p:strVal val="#ppt_x"/>
                                          </p:val>
                                        </p:tav>
                                        <p:tav tm="100000">
                                          <p:val>
                                            <p:strVal val="#ppt_x"/>
                                          </p:val>
                                        </p:tav>
                                      </p:tavLst>
                                    </p:anim>
                                    <p:anim calcmode="lin" valueType="num">
                                      <p:cBhvr additive="base">
                                        <p:cTn id="158" dur="500" fill="hold"/>
                                        <p:tgtEl>
                                          <p:spTgt spid="2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9" fill="hold">
                      <p:stCondLst>
                        <p:cond delay="indefinite"/>
                      </p:stCondLst>
                      <p:childTnLst>
                        <p:par>
                          <p:cTn id="160" fill="hold">
                            <p:stCondLst>
                              <p:cond delay="0"/>
                            </p:stCondLst>
                            <p:childTnLst>
                              <p:par>
                                <p:cTn id="161" presetID="2" presetClass="exit" presetSubtype="4" fill="hold" nodeType="clickEffect">
                                  <p:stCondLst>
                                    <p:cond delay="0"/>
                                  </p:stCondLst>
                                  <p:childTnLst>
                                    <p:anim calcmode="lin" valueType="num">
                                      <p:cBhvr additive="base">
                                        <p:cTn id="162" dur="500"/>
                                        <p:tgtEl>
                                          <p:spTgt spid="28">
                                            <p:txEl>
                                              <p:pRg st="0" end="0"/>
                                            </p:txEl>
                                          </p:spTgt>
                                        </p:tgtEl>
                                        <p:attrNameLst>
                                          <p:attrName>ppt_x</p:attrName>
                                        </p:attrNameLst>
                                      </p:cBhvr>
                                      <p:tavLst>
                                        <p:tav tm="0">
                                          <p:val>
                                            <p:strVal val="ppt_x"/>
                                          </p:val>
                                        </p:tav>
                                        <p:tav tm="100000">
                                          <p:val>
                                            <p:strVal val="ppt_x"/>
                                          </p:val>
                                        </p:tav>
                                      </p:tavLst>
                                    </p:anim>
                                    <p:anim calcmode="lin" valueType="num">
                                      <p:cBhvr additive="base">
                                        <p:cTn id="163" dur="500"/>
                                        <p:tgtEl>
                                          <p:spTgt spid="28">
                                            <p:txEl>
                                              <p:pRg st="0" end="0"/>
                                            </p:txEl>
                                          </p:spTgt>
                                        </p:tgtEl>
                                        <p:attrNameLst>
                                          <p:attrName>ppt_y</p:attrName>
                                        </p:attrNameLst>
                                      </p:cBhvr>
                                      <p:tavLst>
                                        <p:tav tm="0">
                                          <p:val>
                                            <p:strVal val="ppt_y"/>
                                          </p:val>
                                        </p:tav>
                                        <p:tav tm="100000">
                                          <p:val>
                                            <p:strVal val="1+ppt_h/2"/>
                                          </p:val>
                                        </p:tav>
                                      </p:tavLst>
                                    </p:anim>
                                    <p:set>
                                      <p:cBhvr>
                                        <p:cTn id="164" dur="1" fill="hold">
                                          <p:stCondLst>
                                            <p:cond delay="499"/>
                                          </p:stCondLst>
                                        </p:cTn>
                                        <p:tgtEl>
                                          <p:spTgt spid="28">
                                            <p:txEl>
                                              <p:pRg st="0" end="0"/>
                                            </p:txEl>
                                          </p:spTgt>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165" restart="whenNotActive" fill="hold" evtFilter="cancelBubble" nodeType="interactiveSeq">
                <p:stCondLst>
                  <p:cond evt="onClick" delay="0">
                    <p:tgtEl>
                      <p:spTgt spid="27"/>
                    </p:tgtEl>
                  </p:cond>
                </p:stCondLst>
                <p:endSync evt="end" delay="0">
                  <p:rtn val="all"/>
                </p:endSync>
                <p:childTnLst>
                  <p:par>
                    <p:cTn id="166" fill="hold">
                      <p:stCondLst>
                        <p:cond delay="0"/>
                      </p:stCondLst>
                      <p:childTnLst>
                        <p:par>
                          <p:cTn id="167" fill="hold">
                            <p:stCondLst>
                              <p:cond delay="0"/>
                            </p:stCondLst>
                            <p:childTnLst>
                              <p:par>
                                <p:cTn id="168" presetID="17" presetClass="entr" presetSubtype="10" fill="hold" nodeType="clickEffect">
                                  <p:stCondLst>
                                    <p:cond delay="0"/>
                                  </p:stCondLst>
                                  <p:childTnLst>
                                    <p:set>
                                      <p:cBhvr>
                                        <p:cTn id="169" dur="1" fill="hold">
                                          <p:stCondLst>
                                            <p:cond delay="0"/>
                                          </p:stCondLst>
                                        </p:cTn>
                                        <p:tgtEl>
                                          <p:spTgt spid="27">
                                            <p:txEl>
                                              <p:pRg st="0" end="0"/>
                                            </p:txEl>
                                          </p:spTgt>
                                        </p:tgtEl>
                                        <p:attrNameLst>
                                          <p:attrName>style.visibility</p:attrName>
                                        </p:attrNameLst>
                                      </p:cBhvr>
                                      <p:to>
                                        <p:strVal val="visible"/>
                                      </p:to>
                                    </p:set>
                                    <p:anim calcmode="lin" valueType="num">
                                      <p:cBhvr>
                                        <p:cTn id="170" dur="500" fill="hold"/>
                                        <p:tgtEl>
                                          <p:spTgt spid="27">
                                            <p:txEl>
                                              <p:pRg st="0" end="0"/>
                                            </p:txEl>
                                          </p:spTgt>
                                        </p:tgtEl>
                                        <p:attrNameLst>
                                          <p:attrName>ppt_w</p:attrName>
                                        </p:attrNameLst>
                                      </p:cBhvr>
                                      <p:tavLst>
                                        <p:tav tm="0">
                                          <p:val>
                                            <p:fltVal val="0"/>
                                          </p:val>
                                        </p:tav>
                                        <p:tav tm="100000">
                                          <p:val>
                                            <p:strVal val="#ppt_w"/>
                                          </p:val>
                                        </p:tav>
                                      </p:tavLst>
                                    </p:anim>
                                    <p:anim calcmode="lin" valueType="num">
                                      <p:cBhvr>
                                        <p:cTn id="171" dur="500" fill="hold"/>
                                        <p:tgtEl>
                                          <p:spTgt spid="27">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72" fill="hold">
                      <p:stCondLst>
                        <p:cond delay="indefinite"/>
                      </p:stCondLst>
                      <p:childTnLst>
                        <p:par>
                          <p:cTn id="173" fill="hold">
                            <p:stCondLst>
                              <p:cond delay="0"/>
                            </p:stCondLst>
                            <p:childTnLst>
                              <p:par>
                                <p:cTn id="174" presetID="2" presetClass="exit" presetSubtype="4" fill="hold" nodeType="clickEffect">
                                  <p:stCondLst>
                                    <p:cond delay="0"/>
                                  </p:stCondLst>
                                  <p:childTnLst>
                                    <p:anim calcmode="lin" valueType="num">
                                      <p:cBhvr additive="base">
                                        <p:cTn id="175" dur="500"/>
                                        <p:tgtEl>
                                          <p:spTgt spid="27">
                                            <p:txEl>
                                              <p:pRg st="0" end="0"/>
                                            </p:txEl>
                                          </p:spTgt>
                                        </p:tgtEl>
                                        <p:attrNameLst>
                                          <p:attrName>ppt_x</p:attrName>
                                        </p:attrNameLst>
                                      </p:cBhvr>
                                      <p:tavLst>
                                        <p:tav tm="0">
                                          <p:val>
                                            <p:strVal val="ppt_x"/>
                                          </p:val>
                                        </p:tav>
                                        <p:tav tm="100000">
                                          <p:val>
                                            <p:strVal val="ppt_x"/>
                                          </p:val>
                                        </p:tav>
                                      </p:tavLst>
                                    </p:anim>
                                    <p:anim calcmode="lin" valueType="num">
                                      <p:cBhvr additive="base">
                                        <p:cTn id="176" dur="500"/>
                                        <p:tgtEl>
                                          <p:spTgt spid="27">
                                            <p:txEl>
                                              <p:pRg st="0" end="0"/>
                                            </p:txEl>
                                          </p:spTgt>
                                        </p:tgtEl>
                                        <p:attrNameLst>
                                          <p:attrName>ppt_y</p:attrName>
                                        </p:attrNameLst>
                                      </p:cBhvr>
                                      <p:tavLst>
                                        <p:tav tm="0">
                                          <p:val>
                                            <p:strVal val="ppt_y"/>
                                          </p:val>
                                        </p:tav>
                                        <p:tav tm="100000">
                                          <p:val>
                                            <p:strVal val="1+ppt_h/2"/>
                                          </p:val>
                                        </p:tav>
                                      </p:tavLst>
                                    </p:anim>
                                    <p:set>
                                      <p:cBhvr>
                                        <p:cTn id="177" dur="1" fill="hold">
                                          <p:stCondLst>
                                            <p:cond delay="499"/>
                                          </p:stCondLst>
                                        </p:cTn>
                                        <p:tgtEl>
                                          <p:spTgt spid="27">
                                            <p:txEl>
                                              <p:pRg st="0" end="0"/>
                                            </p:txEl>
                                          </p:spTgt>
                                        </p:tgtEl>
                                        <p:attrNameLst>
                                          <p:attrName>style.visibility</p:attrName>
                                        </p:attrNameLst>
                                      </p:cBhvr>
                                      <p:to>
                                        <p:strVal val="hidden"/>
                                      </p:to>
                                    </p:set>
                                  </p:childTnLst>
                                </p:cTn>
                              </p:par>
                            </p:childTnLst>
                          </p:cTn>
                        </p:par>
                      </p:childTnLst>
                    </p:cTn>
                  </p:par>
                </p:childTnLst>
              </p:cTn>
              <p:nextCondLst>
                <p:cond evt="onClick" delay="0">
                  <p:tgtEl>
                    <p:spTgt spid="27"/>
                  </p:tgtEl>
                </p:cond>
              </p:nextCondLst>
            </p:seq>
            <p:seq concurrent="1" nextAc="seek">
              <p:cTn id="178" restart="whenNotActive" fill="hold" evtFilter="cancelBubble" nodeType="interactiveSeq">
                <p:stCondLst>
                  <p:cond evt="onClick" delay="0">
                    <p:tgtEl>
                      <p:spTgt spid="26"/>
                    </p:tgtEl>
                  </p:cond>
                </p:stCondLst>
                <p:endSync evt="end" delay="0">
                  <p:rtn val="all"/>
                </p:endSync>
                <p:childTnLst>
                  <p:par>
                    <p:cTn id="179" fill="hold">
                      <p:stCondLst>
                        <p:cond delay="0"/>
                      </p:stCondLst>
                      <p:childTnLst>
                        <p:par>
                          <p:cTn id="180" fill="hold">
                            <p:stCondLst>
                              <p:cond delay="0"/>
                            </p:stCondLst>
                            <p:childTnLst>
                              <p:par>
                                <p:cTn id="181" presetID="45" presetClass="entr" presetSubtype="0" fill="hold" nodeType="clickEffect">
                                  <p:stCondLst>
                                    <p:cond delay="0"/>
                                  </p:stCondLst>
                                  <p:iterate type="lt">
                                    <p:tmPct val="10000"/>
                                  </p:iterate>
                                  <p:childTnLst>
                                    <p:set>
                                      <p:cBhvr>
                                        <p:cTn id="182" dur="1" fill="hold">
                                          <p:stCondLst>
                                            <p:cond delay="0"/>
                                          </p:stCondLst>
                                        </p:cTn>
                                        <p:tgtEl>
                                          <p:spTgt spid="26">
                                            <p:txEl>
                                              <p:pRg st="0" end="0"/>
                                            </p:txEl>
                                          </p:spTgt>
                                        </p:tgtEl>
                                        <p:attrNameLst>
                                          <p:attrName>style.visibility</p:attrName>
                                        </p:attrNameLst>
                                      </p:cBhvr>
                                      <p:to>
                                        <p:strVal val="visible"/>
                                      </p:to>
                                    </p:set>
                                    <p:animEffect transition="in" filter="fade">
                                      <p:cBhvr>
                                        <p:cTn id="183" dur="2000"/>
                                        <p:tgtEl>
                                          <p:spTgt spid="26">
                                            <p:txEl>
                                              <p:pRg st="0" end="0"/>
                                            </p:txEl>
                                          </p:spTgt>
                                        </p:tgtEl>
                                      </p:cBhvr>
                                    </p:animEffect>
                                    <p:anim calcmode="lin" valueType="num">
                                      <p:cBhvr>
                                        <p:cTn id="184" dur="2000" fill="hold"/>
                                        <p:tgtEl>
                                          <p:spTgt spid="26">
                                            <p:txEl>
                                              <p:pRg st="0" end="0"/>
                                            </p:txEl>
                                          </p:spTgt>
                                        </p:tgtEl>
                                        <p:attrNameLst>
                                          <p:attrName>ppt_w</p:attrName>
                                        </p:attrNameLst>
                                      </p:cBhvr>
                                      <p:tavLst>
                                        <p:tav tm="0" fmla="#ppt_w*sin(2.5*pi*$)">
                                          <p:val>
                                            <p:fltVal val="0"/>
                                          </p:val>
                                        </p:tav>
                                        <p:tav tm="100000">
                                          <p:val>
                                            <p:fltVal val="1"/>
                                          </p:val>
                                        </p:tav>
                                      </p:tavLst>
                                    </p:anim>
                                    <p:anim calcmode="lin" valueType="num">
                                      <p:cBhvr>
                                        <p:cTn id="185" dur="2000" fill="hold"/>
                                        <p:tgtEl>
                                          <p:spTgt spid="26">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86" fill="hold">
                      <p:stCondLst>
                        <p:cond delay="indefinite"/>
                      </p:stCondLst>
                      <p:childTnLst>
                        <p:par>
                          <p:cTn id="187" fill="hold">
                            <p:stCondLst>
                              <p:cond delay="0"/>
                            </p:stCondLst>
                            <p:childTnLst>
                              <p:par>
                                <p:cTn id="188" presetID="2" presetClass="exit" presetSubtype="4" fill="hold" nodeType="clickEffect">
                                  <p:stCondLst>
                                    <p:cond delay="0"/>
                                  </p:stCondLst>
                                  <p:iterate type="lt">
                                    <p:tmPct val="0"/>
                                  </p:iterate>
                                  <p:childTnLst>
                                    <p:anim calcmode="lin" valueType="num">
                                      <p:cBhvr additive="base">
                                        <p:cTn id="189" dur="500"/>
                                        <p:tgtEl>
                                          <p:spTgt spid="26">
                                            <p:txEl>
                                              <p:pRg st="0" end="0"/>
                                            </p:txEl>
                                          </p:spTgt>
                                        </p:tgtEl>
                                        <p:attrNameLst>
                                          <p:attrName>ppt_x</p:attrName>
                                        </p:attrNameLst>
                                      </p:cBhvr>
                                      <p:tavLst>
                                        <p:tav tm="0">
                                          <p:val>
                                            <p:strVal val="ppt_x"/>
                                          </p:val>
                                        </p:tav>
                                        <p:tav tm="100000">
                                          <p:val>
                                            <p:strVal val="ppt_x"/>
                                          </p:val>
                                        </p:tav>
                                      </p:tavLst>
                                    </p:anim>
                                    <p:anim calcmode="lin" valueType="num">
                                      <p:cBhvr additive="base">
                                        <p:cTn id="190" dur="500"/>
                                        <p:tgtEl>
                                          <p:spTgt spid="26">
                                            <p:txEl>
                                              <p:pRg st="0" end="0"/>
                                            </p:txEl>
                                          </p:spTgt>
                                        </p:tgtEl>
                                        <p:attrNameLst>
                                          <p:attrName>ppt_y</p:attrName>
                                        </p:attrNameLst>
                                      </p:cBhvr>
                                      <p:tavLst>
                                        <p:tav tm="0">
                                          <p:val>
                                            <p:strVal val="ppt_y"/>
                                          </p:val>
                                        </p:tav>
                                        <p:tav tm="100000">
                                          <p:val>
                                            <p:strVal val="1+ppt_h/2"/>
                                          </p:val>
                                        </p:tav>
                                      </p:tavLst>
                                    </p:anim>
                                    <p:set>
                                      <p:cBhvr>
                                        <p:cTn id="191" dur="1" fill="hold">
                                          <p:stCondLst>
                                            <p:cond delay="499"/>
                                          </p:stCondLst>
                                        </p:cTn>
                                        <p:tgtEl>
                                          <p:spTgt spid="26">
                                            <p:txEl>
                                              <p:pRg st="0" end="0"/>
                                            </p:txEl>
                                          </p:spTgt>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192" restart="whenNotActive" fill="hold" evtFilter="cancelBubble" nodeType="interactiveSeq">
                <p:stCondLst>
                  <p:cond evt="onClick" delay="0">
                    <p:tgtEl>
                      <p:spTgt spid="25"/>
                    </p:tgtEl>
                  </p:cond>
                </p:stCondLst>
                <p:endSync evt="end" delay="0">
                  <p:rtn val="all"/>
                </p:endSync>
                <p:childTnLst>
                  <p:par>
                    <p:cTn id="193" fill="hold">
                      <p:stCondLst>
                        <p:cond delay="0"/>
                      </p:stCondLst>
                      <p:childTnLst>
                        <p:par>
                          <p:cTn id="194" fill="hold">
                            <p:stCondLst>
                              <p:cond delay="0"/>
                            </p:stCondLst>
                            <p:childTnLst>
                              <p:par>
                                <p:cTn id="195" presetID="31" presetClass="entr" presetSubtype="0" fill="hold" nodeType="clickEffect">
                                  <p:stCondLst>
                                    <p:cond delay="0"/>
                                  </p:stCondLst>
                                  <p:iterate type="lt">
                                    <p:tmPct val="5000"/>
                                  </p:iterate>
                                  <p:childTnLst>
                                    <p:set>
                                      <p:cBhvr>
                                        <p:cTn id="196" dur="1" fill="hold">
                                          <p:stCondLst>
                                            <p:cond delay="0"/>
                                          </p:stCondLst>
                                        </p:cTn>
                                        <p:tgtEl>
                                          <p:spTgt spid="25">
                                            <p:txEl>
                                              <p:pRg st="0" end="0"/>
                                            </p:txEl>
                                          </p:spTgt>
                                        </p:tgtEl>
                                        <p:attrNameLst>
                                          <p:attrName>style.visibility</p:attrName>
                                        </p:attrNameLst>
                                      </p:cBhvr>
                                      <p:to>
                                        <p:strVal val="visible"/>
                                      </p:to>
                                    </p:set>
                                    <p:anim calcmode="lin" valueType="num">
                                      <p:cBhvr>
                                        <p:cTn id="197" dur="1000" fill="hold"/>
                                        <p:tgtEl>
                                          <p:spTgt spid="25">
                                            <p:txEl>
                                              <p:pRg st="0" end="0"/>
                                            </p:txEl>
                                          </p:spTgt>
                                        </p:tgtEl>
                                        <p:attrNameLst>
                                          <p:attrName>ppt_w</p:attrName>
                                        </p:attrNameLst>
                                      </p:cBhvr>
                                      <p:tavLst>
                                        <p:tav tm="0">
                                          <p:val>
                                            <p:fltVal val="0"/>
                                          </p:val>
                                        </p:tav>
                                        <p:tav tm="100000">
                                          <p:val>
                                            <p:strVal val="#ppt_w"/>
                                          </p:val>
                                        </p:tav>
                                      </p:tavLst>
                                    </p:anim>
                                    <p:anim calcmode="lin" valueType="num">
                                      <p:cBhvr>
                                        <p:cTn id="198" dur="1000" fill="hold"/>
                                        <p:tgtEl>
                                          <p:spTgt spid="25">
                                            <p:txEl>
                                              <p:pRg st="0" end="0"/>
                                            </p:txEl>
                                          </p:spTgt>
                                        </p:tgtEl>
                                        <p:attrNameLst>
                                          <p:attrName>ppt_h</p:attrName>
                                        </p:attrNameLst>
                                      </p:cBhvr>
                                      <p:tavLst>
                                        <p:tav tm="0">
                                          <p:val>
                                            <p:fltVal val="0"/>
                                          </p:val>
                                        </p:tav>
                                        <p:tav tm="100000">
                                          <p:val>
                                            <p:strVal val="#ppt_h"/>
                                          </p:val>
                                        </p:tav>
                                      </p:tavLst>
                                    </p:anim>
                                    <p:anim calcmode="lin" valueType="num">
                                      <p:cBhvr>
                                        <p:cTn id="199" dur="1000" fill="hold"/>
                                        <p:tgtEl>
                                          <p:spTgt spid="25">
                                            <p:txEl>
                                              <p:pRg st="0" end="0"/>
                                            </p:txEl>
                                          </p:spTgt>
                                        </p:tgtEl>
                                        <p:attrNameLst>
                                          <p:attrName>style.rotation</p:attrName>
                                        </p:attrNameLst>
                                      </p:cBhvr>
                                      <p:tavLst>
                                        <p:tav tm="0">
                                          <p:val>
                                            <p:fltVal val="90"/>
                                          </p:val>
                                        </p:tav>
                                        <p:tav tm="100000">
                                          <p:val>
                                            <p:fltVal val="0"/>
                                          </p:val>
                                        </p:tav>
                                      </p:tavLst>
                                    </p:anim>
                                    <p:animEffect transition="in" filter="fade">
                                      <p:cBhvr>
                                        <p:cTn id="200" dur="1000"/>
                                        <p:tgtEl>
                                          <p:spTgt spid="25">
                                            <p:txEl>
                                              <p:pRg st="0" end="0"/>
                                            </p:txEl>
                                          </p:spTgt>
                                        </p:tgtEl>
                                      </p:cBhvr>
                                    </p:animEffect>
                                  </p:childTnLst>
                                </p:cTn>
                              </p:par>
                            </p:childTnLst>
                          </p:cTn>
                        </p:par>
                      </p:childTnLst>
                    </p:cTn>
                  </p:par>
                  <p:par>
                    <p:cTn id="201" fill="hold">
                      <p:stCondLst>
                        <p:cond delay="indefinite"/>
                      </p:stCondLst>
                      <p:childTnLst>
                        <p:par>
                          <p:cTn id="202" fill="hold">
                            <p:stCondLst>
                              <p:cond delay="0"/>
                            </p:stCondLst>
                            <p:childTnLst>
                              <p:par>
                                <p:cTn id="203" presetID="2" presetClass="exit" presetSubtype="4" fill="hold" nodeType="clickEffect">
                                  <p:stCondLst>
                                    <p:cond delay="0"/>
                                  </p:stCondLst>
                                  <p:iterate type="lt">
                                    <p:tmPct val="0"/>
                                  </p:iterate>
                                  <p:childTnLst>
                                    <p:anim calcmode="lin" valueType="num">
                                      <p:cBhvr additive="base">
                                        <p:cTn id="204" dur="500"/>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205" dur="500"/>
                                        <p:tgtEl>
                                          <p:spTgt spid="25">
                                            <p:txEl>
                                              <p:pRg st="0" end="0"/>
                                            </p:txEl>
                                          </p:spTgt>
                                        </p:tgtEl>
                                        <p:attrNameLst>
                                          <p:attrName>ppt_y</p:attrName>
                                        </p:attrNameLst>
                                      </p:cBhvr>
                                      <p:tavLst>
                                        <p:tav tm="0">
                                          <p:val>
                                            <p:strVal val="ppt_y"/>
                                          </p:val>
                                        </p:tav>
                                        <p:tav tm="100000">
                                          <p:val>
                                            <p:strVal val="1+ppt_h/2"/>
                                          </p:val>
                                        </p:tav>
                                      </p:tavLst>
                                    </p:anim>
                                    <p:set>
                                      <p:cBhvr>
                                        <p:cTn id="206" dur="1" fill="hold">
                                          <p:stCondLst>
                                            <p:cond delay="499"/>
                                          </p:stCondLst>
                                        </p:cTn>
                                        <p:tgtEl>
                                          <p:spTgt spid="25">
                                            <p:txEl>
                                              <p:pRg st="0" end="0"/>
                                            </p:txEl>
                                          </p:spTgt>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207" restart="whenNotActive" fill="hold" evtFilter="cancelBubble" nodeType="interactiveSeq">
                <p:stCondLst>
                  <p:cond evt="onClick" delay="0">
                    <p:tgtEl>
                      <p:spTgt spid="24"/>
                    </p:tgtEl>
                  </p:cond>
                </p:stCondLst>
                <p:endSync evt="end" delay="0">
                  <p:rtn val="all"/>
                </p:endSync>
                <p:childTnLst>
                  <p:par>
                    <p:cTn id="208" fill="hold">
                      <p:stCondLst>
                        <p:cond delay="0"/>
                      </p:stCondLst>
                      <p:childTnLst>
                        <p:par>
                          <p:cTn id="209" fill="hold">
                            <p:stCondLst>
                              <p:cond delay="0"/>
                            </p:stCondLst>
                            <p:childTnLst>
                              <p:par>
                                <p:cTn id="210" presetID="2" presetClass="entr" presetSubtype="4" fill="hold" nodeType="clickEffect">
                                  <p:stCondLst>
                                    <p:cond delay="0"/>
                                  </p:stCondLst>
                                  <p:childTnLst>
                                    <p:set>
                                      <p:cBhvr>
                                        <p:cTn id="211" dur="1" fill="hold">
                                          <p:stCondLst>
                                            <p:cond delay="0"/>
                                          </p:stCondLst>
                                        </p:cTn>
                                        <p:tgtEl>
                                          <p:spTgt spid="24">
                                            <p:txEl>
                                              <p:pRg st="0" end="0"/>
                                            </p:txEl>
                                          </p:spTgt>
                                        </p:tgtEl>
                                        <p:attrNameLst>
                                          <p:attrName>style.visibility</p:attrName>
                                        </p:attrNameLst>
                                      </p:cBhvr>
                                      <p:to>
                                        <p:strVal val="visible"/>
                                      </p:to>
                                    </p:set>
                                    <p:anim calcmode="lin" valueType="num">
                                      <p:cBhvr additive="base">
                                        <p:cTn id="212" dur="500" fill="hold"/>
                                        <p:tgtEl>
                                          <p:spTgt spid="24">
                                            <p:txEl>
                                              <p:pRg st="0" end="0"/>
                                            </p:txEl>
                                          </p:spTgt>
                                        </p:tgtEl>
                                        <p:attrNameLst>
                                          <p:attrName>ppt_x</p:attrName>
                                        </p:attrNameLst>
                                      </p:cBhvr>
                                      <p:tavLst>
                                        <p:tav tm="0">
                                          <p:val>
                                            <p:strVal val="#ppt_x"/>
                                          </p:val>
                                        </p:tav>
                                        <p:tav tm="100000">
                                          <p:val>
                                            <p:strVal val="#ppt_x"/>
                                          </p:val>
                                        </p:tav>
                                      </p:tavLst>
                                    </p:anim>
                                    <p:anim calcmode="lin" valueType="num">
                                      <p:cBhvr additive="base">
                                        <p:cTn id="213" dur="500" fill="hold"/>
                                        <p:tgtEl>
                                          <p:spTgt spid="2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4" fill="hold">
                      <p:stCondLst>
                        <p:cond delay="indefinite"/>
                      </p:stCondLst>
                      <p:childTnLst>
                        <p:par>
                          <p:cTn id="215" fill="hold">
                            <p:stCondLst>
                              <p:cond delay="0"/>
                            </p:stCondLst>
                            <p:childTnLst>
                              <p:par>
                                <p:cTn id="216" presetID="2" presetClass="exit" presetSubtype="2" fill="hold" nodeType="clickEffect">
                                  <p:stCondLst>
                                    <p:cond delay="0"/>
                                  </p:stCondLst>
                                  <p:childTnLst>
                                    <p:anim calcmode="lin" valueType="num">
                                      <p:cBhvr additive="base">
                                        <p:cTn id="217" dur="500"/>
                                        <p:tgtEl>
                                          <p:spTgt spid="24">
                                            <p:txEl>
                                              <p:pRg st="0" end="0"/>
                                            </p:txEl>
                                          </p:spTgt>
                                        </p:tgtEl>
                                        <p:attrNameLst>
                                          <p:attrName>ppt_x</p:attrName>
                                        </p:attrNameLst>
                                      </p:cBhvr>
                                      <p:tavLst>
                                        <p:tav tm="0">
                                          <p:val>
                                            <p:strVal val="ppt_x"/>
                                          </p:val>
                                        </p:tav>
                                        <p:tav tm="100000">
                                          <p:val>
                                            <p:strVal val="1+ppt_w/2"/>
                                          </p:val>
                                        </p:tav>
                                      </p:tavLst>
                                    </p:anim>
                                    <p:anim calcmode="lin" valueType="num">
                                      <p:cBhvr additive="base">
                                        <p:cTn id="218" dur="500"/>
                                        <p:tgtEl>
                                          <p:spTgt spid="24">
                                            <p:txEl>
                                              <p:pRg st="0" end="0"/>
                                            </p:txEl>
                                          </p:spTgt>
                                        </p:tgtEl>
                                        <p:attrNameLst>
                                          <p:attrName>ppt_y</p:attrName>
                                        </p:attrNameLst>
                                      </p:cBhvr>
                                      <p:tavLst>
                                        <p:tav tm="0">
                                          <p:val>
                                            <p:strVal val="ppt_y"/>
                                          </p:val>
                                        </p:tav>
                                        <p:tav tm="100000">
                                          <p:val>
                                            <p:strVal val="ppt_y"/>
                                          </p:val>
                                        </p:tav>
                                      </p:tavLst>
                                    </p:anim>
                                    <p:set>
                                      <p:cBhvr>
                                        <p:cTn id="219" dur="1" fill="hold">
                                          <p:stCondLst>
                                            <p:cond delay="499"/>
                                          </p:stCondLst>
                                        </p:cTn>
                                        <p:tgtEl>
                                          <p:spTgt spid="24">
                                            <p:txEl>
                                              <p:pRg st="0" end="0"/>
                                            </p:txEl>
                                          </p:spTgt>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220" restart="whenNotActive" fill="hold" evtFilter="cancelBubble" nodeType="interactiveSeq">
                <p:stCondLst>
                  <p:cond evt="onClick" delay="0">
                    <p:tgtEl>
                      <p:spTgt spid="30"/>
                    </p:tgtEl>
                  </p:cond>
                </p:stCondLst>
                <p:endSync evt="end" delay="0">
                  <p:rtn val="all"/>
                </p:endSync>
                <p:childTnLst>
                  <p:par>
                    <p:cTn id="221" fill="hold">
                      <p:stCondLst>
                        <p:cond delay="0"/>
                      </p:stCondLst>
                      <p:childTnLst>
                        <p:par>
                          <p:cTn id="222" fill="hold">
                            <p:stCondLst>
                              <p:cond delay="0"/>
                            </p:stCondLst>
                            <p:childTnLst>
                              <p:par>
                                <p:cTn id="223" presetID="31" presetClass="entr" presetSubtype="0" fill="hold" nodeType="clickEffect">
                                  <p:stCondLst>
                                    <p:cond delay="0"/>
                                  </p:stCondLst>
                                  <p:iterate type="lt">
                                    <p:tmPct val="5000"/>
                                  </p:iterate>
                                  <p:childTnLst>
                                    <p:set>
                                      <p:cBhvr>
                                        <p:cTn id="224" dur="1" fill="hold">
                                          <p:stCondLst>
                                            <p:cond delay="0"/>
                                          </p:stCondLst>
                                        </p:cTn>
                                        <p:tgtEl>
                                          <p:spTgt spid="30">
                                            <p:txEl>
                                              <p:pRg st="0" end="0"/>
                                            </p:txEl>
                                          </p:spTgt>
                                        </p:tgtEl>
                                        <p:attrNameLst>
                                          <p:attrName>style.visibility</p:attrName>
                                        </p:attrNameLst>
                                      </p:cBhvr>
                                      <p:to>
                                        <p:strVal val="visible"/>
                                      </p:to>
                                    </p:set>
                                    <p:anim calcmode="lin" valueType="num">
                                      <p:cBhvr>
                                        <p:cTn id="225" dur="1000" fill="hold"/>
                                        <p:tgtEl>
                                          <p:spTgt spid="30">
                                            <p:txEl>
                                              <p:pRg st="0" end="0"/>
                                            </p:txEl>
                                          </p:spTgt>
                                        </p:tgtEl>
                                        <p:attrNameLst>
                                          <p:attrName>ppt_w</p:attrName>
                                        </p:attrNameLst>
                                      </p:cBhvr>
                                      <p:tavLst>
                                        <p:tav tm="0">
                                          <p:val>
                                            <p:fltVal val="0"/>
                                          </p:val>
                                        </p:tav>
                                        <p:tav tm="100000">
                                          <p:val>
                                            <p:strVal val="#ppt_w"/>
                                          </p:val>
                                        </p:tav>
                                      </p:tavLst>
                                    </p:anim>
                                    <p:anim calcmode="lin" valueType="num">
                                      <p:cBhvr>
                                        <p:cTn id="226" dur="1000" fill="hold"/>
                                        <p:tgtEl>
                                          <p:spTgt spid="30">
                                            <p:txEl>
                                              <p:pRg st="0" end="0"/>
                                            </p:txEl>
                                          </p:spTgt>
                                        </p:tgtEl>
                                        <p:attrNameLst>
                                          <p:attrName>ppt_h</p:attrName>
                                        </p:attrNameLst>
                                      </p:cBhvr>
                                      <p:tavLst>
                                        <p:tav tm="0">
                                          <p:val>
                                            <p:fltVal val="0"/>
                                          </p:val>
                                        </p:tav>
                                        <p:tav tm="100000">
                                          <p:val>
                                            <p:strVal val="#ppt_h"/>
                                          </p:val>
                                        </p:tav>
                                      </p:tavLst>
                                    </p:anim>
                                    <p:anim calcmode="lin" valueType="num">
                                      <p:cBhvr>
                                        <p:cTn id="227" dur="1000" fill="hold"/>
                                        <p:tgtEl>
                                          <p:spTgt spid="30">
                                            <p:txEl>
                                              <p:pRg st="0" end="0"/>
                                            </p:txEl>
                                          </p:spTgt>
                                        </p:tgtEl>
                                        <p:attrNameLst>
                                          <p:attrName>style.rotation</p:attrName>
                                        </p:attrNameLst>
                                      </p:cBhvr>
                                      <p:tavLst>
                                        <p:tav tm="0">
                                          <p:val>
                                            <p:fltVal val="90"/>
                                          </p:val>
                                        </p:tav>
                                        <p:tav tm="100000">
                                          <p:val>
                                            <p:fltVal val="0"/>
                                          </p:val>
                                        </p:tav>
                                      </p:tavLst>
                                    </p:anim>
                                    <p:animEffect transition="in" filter="fade">
                                      <p:cBhvr>
                                        <p:cTn id="228" dur="1000"/>
                                        <p:tgtEl>
                                          <p:spTgt spid="30">
                                            <p:txEl>
                                              <p:pRg st="0" end="0"/>
                                            </p:txEl>
                                          </p:spTgt>
                                        </p:tgtEl>
                                      </p:cBhvr>
                                    </p:animEffect>
                                  </p:childTnLst>
                                </p:cTn>
                              </p:par>
                            </p:childTnLst>
                          </p:cTn>
                        </p:par>
                      </p:childTnLst>
                    </p:cTn>
                  </p:par>
                  <p:par>
                    <p:cTn id="229" fill="hold">
                      <p:stCondLst>
                        <p:cond delay="indefinite"/>
                      </p:stCondLst>
                      <p:childTnLst>
                        <p:par>
                          <p:cTn id="230" fill="hold">
                            <p:stCondLst>
                              <p:cond delay="0"/>
                            </p:stCondLst>
                            <p:childTnLst>
                              <p:par>
                                <p:cTn id="231" presetID="2" presetClass="exit" presetSubtype="4" fill="hold" nodeType="clickEffect">
                                  <p:stCondLst>
                                    <p:cond delay="0"/>
                                  </p:stCondLst>
                                  <p:iterate type="lt">
                                    <p:tmPct val="0"/>
                                  </p:iterate>
                                  <p:childTnLst>
                                    <p:anim calcmode="lin" valueType="num">
                                      <p:cBhvr additive="base">
                                        <p:cTn id="232" dur="500"/>
                                        <p:tgtEl>
                                          <p:spTgt spid="30">
                                            <p:txEl>
                                              <p:pRg st="0" end="0"/>
                                            </p:txEl>
                                          </p:spTgt>
                                        </p:tgtEl>
                                        <p:attrNameLst>
                                          <p:attrName>ppt_x</p:attrName>
                                        </p:attrNameLst>
                                      </p:cBhvr>
                                      <p:tavLst>
                                        <p:tav tm="0">
                                          <p:val>
                                            <p:strVal val="ppt_x"/>
                                          </p:val>
                                        </p:tav>
                                        <p:tav tm="100000">
                                          <p:val>
                                            <p:strVal val="ppt_x"/>
                                          </p:val>
                                        </p:tav>
                                      </p:tavLst>
                                    </p:anim>
                                    <p:anim calcmode="lin" valueType="num">
                                      <p:cBhvr additive="base">
                                        <p:cTn id="233" dur="500"/>
                                        <p:tgtEl>
                                          <p:spTgt spid="30">
                                            <p:txEl>
                                              <p:pRg st="0" end="0"/>
                                            </p:txEl>
                                          </p:spTgt>
                                        </p:tgtEl>
                                        <p:attrNameLst>
                                          <p:attrName>ppt_y</p:attrName>
                                        </p:attrNameLst>
                                      </p:cBhvr>
                                      <p:tavLst>
                                        <p:tav tm="0">
                                          <p:val>
                                            <p:strVal val="ppt_y"/>
                                          </p:val>
                                        </p:tav>
                                        <p:tav tm="100000">
                                          <p:val>
                                            <p:strVal val="1+ppt_h/2"/>
                                          </p:val>
                                        </p:tav>
                                      </p:tavLst>
                                    </p:anim>
                                    <p:set>
                                      <p:cBhvr>
                                        <p:cTn id="234" dur="1" fill="hold">
                                          <p:stCondLst>
                                            <p:cond delay="499"/>
                                          </p:stCondLst>
                                        </p:cTn>
                                        <p:tgtEl>
                                          <p:spTgt spid="30">
                                            <p:txEl>
                                              <p:pRg st="0" end="0"/>
                                            </p:txEl>
                                          </p:spTgt>
                                        </p:tgtEl>
                                        <p:attrNameLst>
                                          <p:attrName>style.visibility</p:attrName>
                                        </p:attrNameLst>
                                      </p:cBhvr>
                                      <p:to>
                                        <p:strVal val="hidden"/>
                                      </p:to>
                                    </p:set>
                                  </p:childTnLst>
                                </p:cTn>
                              </p:par>
                            </p:childTnLst>
                          </p:cTn>
                        </p:par>
                      </p:childTnLst>
                    </p:cTn>
                  </p:par>
                </p:childTnLst>
              </p:cTn>
              <p:nextCondLst>
                <p:cond evt="onClick" delay="0">
                  <p:tgtEl>
                    <p:spTgt spid="30"/>
                  </p:tgtEl>
                </p:cond>
              </p:nextCondLst>
            </p:seq>
          </p:childTnLst>
        </p:cTn>
      </p:par>
    </p:tnLst>
    <p:bldLst>
      <p:bldP spid="6" grpId="0" animBg="1"/>
      <p:bldP spid="7" grpId="0" animBg="1"/>
      <p:bldP spid="8" grpId="0" animBg="1"/>
      <p:bldP spid="9" grpId="0" animBg="1"/>
      <p:bldP spid="11" grpId="0" animBg="1"/>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100824" y="562002"/>
            <a:ext cx="9606965" cy="523220"/>
          </a:xfrm>
          <a:prstGeom prst="rect">
            <a:avLst/>
          </a:prstGeom>
          <a:noFill/>
          <a:effectLst/>
        </p:spPr>
        <p:txBody>
          <a:bodyPr wrap="square" rtlCol="0">
            <a:spAutoFit/>
          </a:bodyPr>
          <a:lstStyle/>
          <a:p>
            <a:r>
              <a:rPr lang="en-US" sz="2800" b="1" dirty="0"/>
              <a:t>Read the passage again and fill in each blank with one word.</a:t>
            </a:r>
          </a:p>
        </p:txBody>
      </p:sp>
      <p:sp>
        <p:nvSpPr>
          <p:cNvPr id="18" name="Rounded Rectangle 17"/>
          <p:cNvSpPr/>
          <p:nvPr/>
        </p:nvSpPr>
        <p:spPr>
          <a:xfrm>
            <a:off x="566698" y="589168"/>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9" name="TextBox 18"/>
          <p:cNvSpPr txBox="1"/>
          <p:nvPr/>
        </p:nvSpPr>
        <p:spPr>
          <a:xfrm>
            <a:off x="619483" y="486528"/>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3</a:t>
            </a:r>
          </a:p>
        </p:txBody>
      </p:sp>
      <p:sp>
        <p:nvSpPr>
          <p:cNvPr id="2" name="TextBox 1"/>
          <p:cNvSpPr txBox="1"/>
          <p:nvPr/>
        </p:nvSpPr>
        <p:spPr>
          <a:xfrm>
            <a:off x="406832" y="1588323"/>
            <a:ext cx="11198492" cy="584775"/>
          </a:xfrm>
          <a:prstGeom prst="rect">
            <a:avLst/>
          </a:prstGeom>
          <a:noFill/>
        </p:spPr>
        <p:txBody>
          <a:bodyPr wrap="square" rtlCol="0">
            <a:spAutoFit/>
          </a:bodyPr>
          <a:lstStyle/>
          <a:p>
            <a:r>
              <a:rPr lang="en-US" sz="3200" b="1" dirty="0">
                <a:solidFill>
                  <a:srgbClr val="FF0000"/>
                </a:solidFill>
              </a:rPr>
              <a:t>1</a:t>
            </a:r>
            <a:r>
              <a:rPr lang="en-US" sz="3200" dirty="0"/>
              <a:t>. A stilt house shows the _________ culture of the owner.</a:t>
            </a:r>
          </a:p>
        </p:txBody>
      </p:sp>
      <p:sp>
        <p:nvSpPr>
          <p:cNvPr id="3" name="TextBox 2"/>
          <p:cNvSpPr txBox="1"/>
          <p:nvPr/>
        </p:nvSpPr>
        <p:spPr>
          <a:xfrm>
            <a:off x="4694161" y="1596303"/>
            <a:ext cx="2158409" cy="584775"/>
          </a:xfrm>
          <a:prstGeom prst="rect">
            <a:avLst/>
          </a:prstGeom>
          <a:noFill/>
        </p:spPr>
        <p:txBody>
          <a:bodyPr wrap="square" rtlCol="0">
            <a:spAutoFit/>
          </a:bodyPr>
          <a:lstStyle/>
          <a:p>
            <a:r>
              <a:rPr lang="en-US" sz="3200" b="1" dirty="0">
                <a:solidFill>
                  <a:srgbClr val="FF0000"/>
                </a:solidFill>
              </a:rPr>
              <a:t>traditional</a:t>
            </a:r>
          </a:p>
        </p:txBody>
      </p:sp>
      <p:sp>
        <p:nvSpPr>
          <p:cNvPr id="4" name="Action Button: Home 3">
            <a:hlinkClick r:id="rId3" action="ppaction://hlinksldjump" highlightClick="1"/>
          </p:cNvPr>
          <p:cNvSpPr/>
          <p:nvPr/>
        </p:nvSpPr>
        <p:spPr>
          <a:xfrm>
            <a:off x="11439727" y="6332706"/>
            <a:ext cx="564204" cy="428017"/>
          </a:xfrm>
          <a:prstGeom prst="actionButtonHome">
            <a:avLst/>
          </a:prstGeom>
          <a:solidFill>
            <a:srgbClr val="0000FF"/>
          </a:solidFill>
          <a:ln w="38100">
            <a:solidFill>
              <a:srgbClr val="0FB7BD"/>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solidFill>
                <a:srgbClr val="48C0B6"/>
              </a:solidFill>
            </a:endParaRPr>
          </a:p>
        </p:txBody>
      </p:sp>
    </p:spTree>
    <p:extLst>
      <p:ext uri="{BB962C8B-B14F-4D97-AF65-F5344CB8AC3E}">
        <p14:creationId xmlns:p14="http://schemas.microsoft.com/office/powerpoint/2010/main" val="8286845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100824" y="562002"/>
            <a:ext cx="9606965" cy="523220"/>
          </a:xfrm>
          <a:prstGeom prst="rect">
            <a:avLst/>
          </a:prstGeom>
          <a:noFill/>
          <a:effectLst/>
        </p:spPr>
        <p:txBody>
          <a:bodyPr wrap="square" rtlCol="0">
            <a:spAutoFit/>
          </a:bodyPr>
          <a:lstStyle/>
          <a:p>
            <a:r>
              <a:rPr lang="en-US" sz="2800" b="1" dirty="0"/>
              <a:t>Read the passage again and fill in each blank with one word.</a:t>
            </a:r>
          </a:p>
        </p:txBody>
      </p:sp>
      <p:sp>
        <p:nvSpPr>
          <p:cNvPr id="18" name="Rounded Rectangle 17"/>
          <p:cNvSpPr/>
          <p:nvPr/>
        </p:nvSpPr>
        <p:spPr>
          <a:xfrm>
            <a:off x="566698" y="589168"/>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9" name="TextBox 18"/>
          <p:cNvSpPr txBox="1"/>
          <p:nvPr/>
        </p:nvSpPr>
        <p:spPr>
          <a:xfrm>
            <a:off x="619483" y="486528"/>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3</a:t>
            </a:r>
          </a:p>
        </p:txBody>
      </p:sp>
      <p:sp>
        <p:nvSpPr>
          <p:cNvPr id="17" name="TextBox 16"/>
          <p:cNvSpPr txBox="1"/>
          <p:nvPr/>
        </p:nvSpPr>
        <p:spPr>
          <a:xfrm>
            <a:off x="566698" y="1797710"/>
            <a:ext cx="11198492" cy="584775"/>
          </a:xfrm>
          <a:prstGeom prst="rect">
            <a:avLst/>
          </a:prstGeom>
          <a:noFill/>
        </p:spPr>
        <p:txBody>
          <a:bodyPr wrap="square" rtlCol="0">
            <a:spAutoFit/>
          </a:bodyPr>
          <a:lstStyle/>
          <a:p>
            <a:r>
              <a:rPr lang="en-US" sz="3200" b="1" dirty="0">
                <a:solidFill>
                  <a:srgbClr val="FF0000"/>
                </a:solidFill>
              </a:rPr>
              <a:t>2</a:t>
            </a:r>
            <a:r>
              <a:rPr lang="en-US" sz="3200" dirty="0"/>
              <a:t>. The </a:t>
            </a:r>
            <a:r>
              <a:rPr lang="en-US" sz="3200" dirty="0" err="1"/>
              <a:t>Tay’s</a:t>
            </a:r>
            <a:r>
              <a:rPr lang="en-US" sz="3200" dirty="0"/>
              <a:t> and </a:t>
            </a:r>
            <a:r>
              <a:rPr lang="en-US" sz="3200" dirty="0" err="1"/>
              <a:t>Nung’s</a:t>
            </a:r>
            <a:r>
              <a:rPr lang="en-US" sz="3200" dirty="0"/>
              <a:t> stilt houses overlook a _________.</a:t>
            </a:r>
          </a:p>
        </p:txBody>
      </p:sp>
      <p:sp>
        <p:nvSpPr>
          <p:cNvPr id="22" name="TextBox 21"/>
          <p:cNvSpPr txBox="1"/>
          <p:nvPr/>
        </p:nvSpPr>
        <p:spPr>
          <a:xfrm>
            <a:off x="8464316" y="1803882"/>
            <a:ext cx="2158409" cy="584775"/>
          </a:xfrm>
          <a:prstGeom prst="rect">
            <a:avLst/>
          </a:prstGeom>
          <a:noFill/>
        </p:spPr>
        <p:txBody>
          <a:bodyPr wrap="square" rtlCol="0">
            <a:spAutoFit/>
          </a:bodyPr>
          <a:lstStyle/>
          <a:p>
            <a:r>
              <a:rPr lang="en-US" sz="3200" b="1" dirty="0">
                <a:solidFill>
                  <a:srgbClr val="FF0000"/>
                </a:solidFill>
              </a:rPr>
              <a:t>field</a:t>
            </a:r>
          </a:p>
        </p:txBody>
      </p:sp>
      <p:sp>
        <p:nvSpPr>
          <p:cNvPr id="14" name="Action Button: Home 13">
            <a:hlinkClick r:id="rId3" action="ppaction://hlinksldjump" highlightClick="1"/>
          </p:cNvPr>
          <p:cNvSpPr/>
          <p:nvPr/>
        </p:nvSpPr>
        <p:spPr>
          <a:xfrm>
            <a:off x="11439727" y="6332706"/>
            <a:ext cx="564204" cy="428017"/>
          </a:xfrm>
          <a:prstGeom prst="actionButtonHome">
            <a:avLst/>
          </a:prstGeom>
          <a:solidFill>
            <a:srgbClr val="0000FF"/>
          </a:solidFill>
          <a:ln w="38100">
            <a:solidFill>
              <a:srgbClr val="0FB7BD"/>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solidFill>
                <a:srgbClr val="48C0B6"/>
              </a:solidFill>
            </a:endParaRPr>
          </a:p>
        </p:txBody>
      </p:sp>
    </p:spTree>
    <p:extLst>
      <p:ext uri="{BB962C8B-B14F-4D97-AF65-F5344CB8AC3E}">
        <p14:creationId xmlns:p14="http://schemas.microsoft.com/office/powerpoint/2010/main" val="5354815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dissolve">
                                      <p:cBhvr>
                                        <p:cTn id="7"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100824" y="562002"/>
            <a:ext cx="9606965" cy="523220"/>
          </a:xfrm>
          <a:prstGeom prst="rect">
            <a:avLst/>
          </a:prstGeom>
          <a:noFill/>
          <a:effectLst/>
        </p:spPr>
        <p:txBody>
          <a:bodyPr wrap="square" rtlCol="0">
            <a:spAutoFit/>
          </a:bodyPr>
          <a:lstStyle/>
          <a:p>
            <a:r>
              <a:rPr lang="en-US" sz="2800" b="1" dirty="0"/>
              <a:t>Read the passage again and fill in each blank with one word.</a:t>
            </a:r>
          </a:p>
        </p:txBody>
      </p:sp>
      <p:sp>
        <p:nvSpPr>
          <p:cNvPr id="18" name="Rounded Rectangle 17"/>
          <p:cNvSpPr/>
          <p:nvPr/>
        </p:nvSpPr>
        <p:spPr>
          <a:xfrm>
            <a:off x="566698" y="589168"/>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9" name="TextBox 18"/>
          <p:cNvSpPr txBox="1"/>
          <p:nvPr/>
        </p:nvSpPr>
        <p:spPr>
          <a:xfrm>
            <a:off x="619483" y="486528"/>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3</a:t>
            </a:r>
          </a:p>
        </p:txBody>
      </p:sp>
      <p:sp>
        <p:nvSpPr>
          <p:cNvPr id="20" name="TextBox 19"/>
          <p:cNvSpPr txBox="1"/>
          <p:nvPr/>
        </p:nvSpPr>
        <p:spPr>
          <a:xfrm>
            <a:off x="566698" y="1738980"/>
            <a:ext cx="11198492" cy="584775"/>
          </a:xfrm>
          <a:prstGeom prst="rect">
            <a:avLst/>
          </a:prstGeom>
          <a:noFill/>
        </p:spPr>
        <p:txBody>
          <a:bodyPr wrap="square" rtlCol="0">
            <a:spAutoFit/>
          </a:bodyPr>
          <a:lstStyle/>
          <a:p>
            <a:r>
              <a:rPr lang="en-US" sz="3200" b="1" dirty="0">
                <a:solidFill>
                  <a:srgbClr val="FF0000"/>
                </a:solidFill>
              </a:rPr>
              <a:t>3</a:t>
            </a:r>
            <a:r>
              <a:rPr lang="en-US" sz="3200" dirty="0"/>
              <a:t>. The Thai’s stilt houses overlook a _________ or __________.</a:t>
            </a:r>
          </a:p>
        </p:txBody>
      </p:sp>
      <p:sp>
        <p:nvSpPr>
          <p:cNvPr id="25" name="TextBox 24"/>
          <p:cNvSpPr txBox="1"/>
          <p:nvPr/>
        </p:nvSpPr>
        <p:spPr>
          <a:xfrm>
            <a:off x="6659214" y="1749112"/>
            <a:ext cx="2158409" cy="584775"/>
          </a:xfrm>
          <a:prstGeom prst="rect">
            <a:avLst/>
          </a:prstGeom>
          <a:noFill/>
        </p:spPr>
        <p:txBody>
          <a:bodyPr wrap="square" rtlCol="0">
            <a:spAutoFit/>
          </a:bodyPr>
          <a:lstStyle/>
          <a:p>
            <a:r>
              <a:rPr lang="en-US" sz="3200" b="1" dirty="0">
                <a:solidFill>
                  <a:srgbClr val="FF0000"/>
                </a:solidFill>
              </a:rPr>
              <a:t>forest</a:t>
            </a:r>
          </a:p>
        </p:txBody>
      </p:sp>
      <p:sp>
        <p:nvSpPr>
          <p:cNvPr id="27" name="TextBox 26"/>
          <p:cNvSpPr txBox="1"/>
          <p:nvPr/>
        </p:nvSpPr>
        <p:spPr>
          <a:xfrm>
            <a:off x="8955846" y="1741060"/>
            <a:ext cx="2158409" cy="584775"/>
          </a:xfrm>
          <a:prstGeom prst="rect">
            <a:avLst/>
          </a:prstGeom>
          <a:noFill/>
        </p:spPr>
        <p:txBody>
          <a:bodyPr wrap="square" rtlCol="0">
            <a:spAutoFit/>
          </a:bodyPr>
          <a:lstStyle/>
          <a:p>
            <a:r>
              <a:rPr lang="en-US" sz="3200" b="1" dirty="0">
                <a:solidFill>
                  <a:srgbClr val="FF0000"/>
                </a:solidFill>
              </a:rPr>
              <a:t>mountains</a:t>
            </a:r>
          </a:p>
        </p:txBody>
      </p:sp>
      <p:sp>
        <p:nvSpPr>
          <p:cNvPr id="14" name="Action Button: Home 13">
            <a:hlinkClick r:id="rId3" action="ppaction://hlinksldjump" highlightClick="1"/>
          </p:cNvPr>
          <p:cNvSpPr/>
          <p:nvPr/>
        </p:nvSpPr>
        <p:spPr>
          <a:xfrm>
            <a:off x="11439727" y="6332706"/>
            <a:ext cx="564204" cy="428017"/>
          </a:xfrm>
          <a:prstGeom prst="actionButtonHome">
            <a:avLst/>
          </a:prstGeom>
          <a:solidFill>
            <a:srgbClr val="0000FF"/>
          </a:solidFill>
          <a:ln w="38100">
            <a:solidFill>
              <a:srgbClr val="0FB7BD"/>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solidFill>
                <a:srgbClr val="48C0B6"/>
              </a:solidFill>
            </a:endParaRPr>
          </a:p>
        </p:txBody>
      </p:sp>
    </p:spTree>
    <p:extLst>
      <p:ext uri="{BB962C8B-B14F-4D97-AF65-F5344CB8AC3E}">
        <p14:creationId xmlns:p14="http://schemas.microsoft.com/office/powerpoint/2010/main" val="22506965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dissolve">
                                      <p:cBhvr>
                                        <p:cTn id="7" dur="1000"/>
                                        <p:tgtEl>
                                          <p:spTgt spid="25"/>
                                        </p:tgtEl>
                                      </p:cBhvr>
                                    </p:animEffect>
                                  </p:childTnLst>
                                </p:cTn>
                              </p:par>
                            </p:childTnLst>
                          </p:cTn>
                        </p:par>
                        <p:par>
                          <p:cTn id="8" fill="hold">
                            <p:stCondLst>
                              <p:cond delay="1000"/>
                            </p:stCondLst>
                            <p:childTnLst>
                              <p:par>
                                <p:cTn id="9" presetID="9" presetClass="entr" presetSubtype="0"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dissolve">
                                      <p:cBhvr>
                                        <p:cTn id="11"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100824" y="562002"/>
            <a:ext cx="9606965" cy="523220"/>
          </a:xfrm>
          <a:prstGeom prst="rect">
            <a:avLst/>
          </a:prstGeom>
          <a:noFill/>
          <a:effectLst/>
        </p:spPr>
        <p:txBody>
          <a:bodyPr wrap="square" rtlCol="0">
            <a:spAutoFit/>
          </a:bodyPr>
          <a:lstStyle/>
          <a:p>
            <a:r>
              <a:rPr lang="en-US" sz="2800" b="1" dirty="0"/>
              <a:t>Read the passage again and fill in each blank with one word.</a:t>
            </a:r>
          </a:p>
        </p:txBody>
      </p:sp>
      <p:sp>
        <p:nvSpPr>
          <p:cNvPr id="18" name="Rounded Rectangle 17"/>
          <p:cNvSpPr/>
          <p:nvPr/>
        </p:nvSpPr>
        <p:spPr>
          <a:xfrm>
            <a:off x="566698" y="589168"/>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9" name="TextBox 18"/>
          <p:cNvSpPr txBox="1"/>
          <p:nvPr/>
        </p:nvSpPr>
        <p:spPr>
          <a:xfrm>
            <a:off x="619483" y="486528"/>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3</a:t>
            </a:r>
          </a:p>
        </p:txBody>
      </p:sp>
      <p:sp>
        <p:nvSpPr>
          <p:cNvPr id="21" name="TextBox 20"/>
          <p:cNvSpPr txBox="1"/>
          <p:nvPr/>
        </p:nvSpPr>
        <p:spPr>
          <a:xfrm>
            <a:off x="409928" y="1549899"/>
            <a:ext cx="11198492" cy="1077218"/>
          </a:xfrm>
          <a:prstGeom prst="rect">
            <a:avLst/>
          </a:prstGeom>
          <a:noFill/>
        </p:spPr>
        <p:txBody>
          <a:bodyPr wrap="square" rtlCol="0">
            <a:spAutoFit/>
          </a:bodyPr>
          <a:lstStyle/>
          <a:p>
            <a:r>
              <a:rPr lang="en-US" sz="3200" b="1" dirty="0">
                <a:solidFill>
                  <a:srgbClr val="FF0000"/>
                </a:solidFill>
              </a:rPr>
              <a:t>4</a:t>
            </a:r>
            <a:r>
              <a:rPr lang="en-US" sz="3200" dirty="0"/>
              <a:t>. The largest and tallest house in an Ede village is the _________ house.</a:t>
            </a:r>
          </a:p>
        </p:txBody>
      </p:sp>
      <p:sp>
        <p:nvSpPr>
          <p:cNvPr id="28" name="TextBox 27"/>
          <p:cNvSpPr txBox="1"/>
          <p:nvPr/>
        </p:nvSpPr>
        <p:spPr>
          <a:xfrm>
            <a:off x="9682029" y="1549899"/>
            <a:ext cx="2158409" cy="584775"/>
          </a:xfrm>
          <a:prstGeom prst="rect">
            <a:avLst/>
          </a:prstGeom>
          <a:noFill/>
        </p:spPr>
        <p:txBody>
          <a:bodyPr wrap="square" rtlCol="0">
            <a:spAutoFit/>
          </a:bodyPr>
          <a:lstStyle/>
          <a:p>
            <a:r>
              <a:rPr lang="en-US" sz="3200" b="1" i="1" dirty="0" err="1">
                <a:solidFill>
                  <a:srgbClr val="FF0000"/>
                </a:solidFill>
              </a:rPr>
              <a:t>Rong</a:t>
            </a:r>
            <a:endParaRPr lang="en-US" sz="3200" b="1" i="1" dirty="0">
              <a:solidFill>
                <a:srgbClr val="FF0000"/>
              </a:solidFill>
            </a:endParaRPr>
          </a:p>
        </p:txBody>
      </p:sp>
      <p:sp>
        <p:nvSpPr>
          <p:cNvPr id="14" name="Action Button: Home 13">
            <a:hlinkClick r:id="rId3" action="ppaction://hlinksldjump" highlightClick="1"/>
          </p:cNvPr>
          <p:cNvSpPr/>
          <p:nvPr/>
        </p:nvSpPr>
        <p:spPr>
          <a:xfrm>
            <a:off x="11439727" y="6332706"/>
            <a:ext cx="564204" cy="428017"/>
          </a:xfrm>
          <a:prstGeom prst="actionButtonHome">
            <a:avLst/>
          </a:prstGeom>
          <a:solidFill>
            <a:srgbClr val="0000FF"/>
          </a:solidFill>
          <a:ln w="38100">
            <a:solidFill>
              <a:srgbClr val="0FB7BD"/>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solidFill>
                <a:srgbClr val="48C0B6"/>
              </a:solidFill>
            </a:endParaRPr>
          </a:p>
        </p:txBody>
      </p:sp>
    </p:spTree>
    <p:extLst>
      <p:ext uri="{BB962C8B-B14F-4D97-AF65-F5344CB8AC3E}">
        <p14:creationId xmlns:p14="http://schemas.microsoft.com/office/powerpoint/2010/main" val="14912942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dissolve">
                                      <p:cBhvr>
                                        <p:cTn id="7"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95480" y="1811434"/>
            <a:ext cx="5741158" cy="3704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667503" y="259743"/>
            <a:ext cx="8997113" cy="1009933"/>
          </a:xfrm>
          <a:prstGeom prst="rect">
            <a:avLst/>
          </a:prstGeom>
          <a:noFill/>
          <a:ln w="34925">
            <a:noFill/>
          </a:ln>
          <a:effectLst>
            <a:glow rad="101600">
              <a:schemeClr val="accent1">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121903" tIns="60952" rIns="121903" bIns="60952" numCol="1" rtlCol="0">
            <a:prstTxWarp prst="textWave1">
              <a:avLst/>
            </a:prstTxWarp>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defTabSz="1219170">
              <a:defRPr/>
            </a:pPr>
            <a:r>
              <a:rPr lang="en-US" sz="8000" b="1" i="1" kern="0" cap="all" dirty="0">
                <a:ln/>
                <a:solidFill>
                  <a:srgbClr val="CC33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Algerian" panose="04020705040A02060702" pitchFamily="82" charset="0"/>
              </a:rPr>
              <a:t>LUCKY NUMBER!</a:t>
            </a:r>
          </a:p>
        </p:txBody>
      </p:sp>
      <p:sp>
        <p:nvSpPr>
          <p:cNvPr id="7" name="Oval 6"/>
          <p:cNvSpPr/>
          <p:nvPr/>
        </p:nvSpPr>
        <p:spPr>
          <a:xfrm>
            <a:off x="4404054" y="5869089"/>
            <a:ext cx="2947161" cy="681287"/>
          </a:xfrm>
          <a:prstGeom prst="ellipse">
            <a:avLst/>
          </a:prstGeom>
          <a:ln w="28575">
            <a:solidFill>
              <a:srgbClr val="00B050"/>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GB" sz="2400" b="1" dirty="0">
                <a:solidFill>
                  <a:srgbClr val="FF0000"/>
                </a:solidFill>
              </a:rPr>
              <a:t>you get 2 plus points</a:t>
            </a:r>
            <a:endParaRPr lang="en-US" sz="2400" b="1" dirty="0">
              <a:solidFill>
                <a:srgbClr val="FF0000"/>
              </a:solidFill>
            </a:endParaRPr>
          </a:p>
        </p:txBody>
      </p:sp>
      <p:sp>
        <p:nvSpPr>
          <p:cNvPr id="8" name="Action Button: Home 7">
            <a:hlinkClick r:id="rId4" action="ppaction://hlinksldjump" highlightClick="1"/>
          </p:cNvPr>
          <p:cNvSpPr/>
          <p:nvPr/>
        </p:nvSpPr>
        <p:spPr>
          <a:xfrm>
            <a:off x="11439727" y="6332706"/>
            <a:ext cx="564204" cy="428017"/>
          </a:xfrm>
          <a:prstGeom prst="actionButtonHome">
            <a:avLst/>
          </a:prstGeom>
          <a:solidFill>
            <a:srgbClr val="0000FF"/>
          </a:solidFill>
          <a:ln w="38100">
            <a:solidFill>
              <a:srgbClr val="0FB7BD"/>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solidFill>
                <a:srgbClr val="48C0B6"/>
              </a:solidFill>
            </a:endParaRPr>
          </a:p>
        </p:txBody>
      </p:sp>
    </p:spTree>
    <p:extLst>
      <p:ext uri="{BB962C8B-B14F-4D97-AF65-F5344CB8AC3E}">
        <p14:creationId xmlns:p14="http://schemas.microsoft.com/office/powerpoint/2010/main" val="4125778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grpId="0" nodeType="withEffect">
                                  <p:stCondLst>
                                    <p:cond delay="0"/>
                                  </p:stCondLst>
                                  <p:childTnLst>
                                    <p:animEffect transition="out" filter="fade">
                                      <p:cBhvr>
                                        <p:cTn id="6" dur="500" tmFilter="0, 0; .2, .5; .8, .5; 1, 0"/>
                                        <p:tgtEl>
                                          <p:spTgt spid="6"/>
                                        </p:tgtEl>
                                      </p:cBhvr>
                                    </p:animEffect>
                                    <p:animScale>
                                      <p:cBhvr>
                                        <p:cTn id="7" dur="250" autoRev="1" fill="hold"/>
                                        <p:tgtEl>
                                          <p:spTgt spid="6"/>
                                        </p:tgtEl>
                                      </p:cBhvr>
                                      <p:by x="105000" y="105000"/>
                                    </p:animScale>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206372" y="97276"/>
            <a:ext cx="2896751" cy="615553"/>
          </a:xfrm>
          <a:prstGeom prst="rect">
            <a:avLst/>
          </a:prstGeom>
          <a:solidFill>
            <a:schemeClr val="accent2"/>
          </a:solidFill>
          <a:effectLst/>
        </p:spPr>
        <p:txBody>
          <a:bodyPr wrap="square" rtlCol="0">
            <a:spAutoFit/>
          </a:bodyPr>
          <a:lstStyle/>
          <a:p>
            <a:r>
              <a:rPr lang="en-US" sz="3400" b="1" dirty="0" smtClean="0">
                <a:effectLst>
                  <a:glow rad="88900">
                    <a:schemeClr val="bg1"/>
                  </a:glow>
                </a:effectLst>
                <a:latin typeface="Arial" panose="020B0604020202020204" pitchFamily="34" charset="0"/>
                <a:cs typeface="Arial" panose="020B0604020202020204" pitchFamily="34" charset="0"/>
              </a:rPr>
              <a:t>* WARM-UP</a:t>
            </a:r>
            <a:endParaRPr lang="en-US" sz="3400" b="1" dirty="0">
              <a:effectLst>
                <a:glow rad="88900">
                  <a:schemeClr val="bg1"/>
                </a:glow>
              </a:effectLst>
              <a:latin typeface="Arial" panose="020B0604020202020204" pitchFamily="34" charset="0"/>
              <a:cs typeface="Arial" panose="020B0604020202020204" pitchFamily="34" charset="0"/>
            </a:endParaRPr>
          </a:p>
        </p:txBody>
      </p:sp>
      <p:sp>
        <p:nvSpPr>
          <p:cNvPr id="2" name="Cloud 1"/>
          <p:cNvSpPr/>
          <p:nvPr/>
        </p:nvSpPr>
        <p:spPr>
          <a:xfrm>
            <a:off x="3783419" y="1589537"/>
            <a:ext cx="4625162" cy="2708604"/>
          </a:xfrm>
          <a:prstGeom prst="cloud">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Types of house</a:t>
            </a:r>
          </a:p>
        </p:txBody>
      </p:sp>
      <p:cxnSp>
        <p:nvCxnSpPr>
          <p:cNvPr id="5" name="Straight Arrow Connector 4"/>
          <p:cNvCxnSpPr/>
          <p:nvPr/>
        </p:nvCxnSpPr>
        <p:spPr>
          <a:xfrm flipV="1">
            <a:off x="7797424" y="1197666"/>
            <a:ext cx="873071" cy="595002"/>
          </a:xfrm>
          <a:prstGeom prst="straightConnector1">
            <a:avLst/>
          </a:prstGeom>
          <a:ln w="38100">
            <a:solidFill>
              <a:srgbClr val="C00000"/>
            </a:solidFill>
            <a:tailEnd type="triangle"/>
          </a:ln>
        </p:spPr>
        <p:style>
          <a:lnRef idx="3">
            <a:schemeClr val="accent2"/>
          </a:lnRef>
          <a:fillRef idx="0">
            <a:schemeClr val="accent2"/>
          </a:fillRef>
          <a:effectRef idx="2">
            <a:schemeClr val="accent2"/>
          </a:effectRef>
          <a:fontRef idx="minor">
            <a:schemeClr val="tx1"/>
          </a:fontRef>
        </p:style>
      </p:cxnSp>
      <p:sp>
        <p:nvSpPr>
          <p:cNvPr id="6" name="TextBox 5"/>
          <p:cNvSpPr txBox="1"/>
          <p:nvPr/>
        </p:nvSpPr>
        <p:spPr>
          <a:xfrm>
            <a:off x="8670495" y="712829"/>
            <a:ext cx="1594884" cy="646331"/>
          </a:xfrm>
          <a:prstGeom prst="rect">
            <a:avLst/>
          </a:prstGeom>
          <a:noFill/>
        </p:spPr>
        <p:txBody>
          <a:bodyPr wrap="square" rtlCol="0">
            <a:spAutoFit/>
          </a:bodyPr>
          <a:lstStyle/>
          <a:p>
            <a:r>
              <a:rPr lang="en-US" sz="3600" b="1" dirty="0"/>
              <a:t>Villa</a:t>
            </a:r>
          </a:p>
        </p:txBody>
      </p:sp>
      <p:graphicFrame>
        <p:nvGraphicFramePr>
          <p:cNvPr id="3" name="Table 2"/>
          <p:cNvGraphicFramePr>
            <a:graphicFrameLocks noGrp="1"/>
          </p:cNvGraphicFramePr>
          <p:nvPr>
            <p:extLst>
              <p:ext uri="{D42A27DB-BD31-4B8C-83A1-F6EECF244321}">
                <p14:modId xmlns:p14="http://schemas.microsoft.com/office/powerpoint/2010/main" val="433611000"/>
              </p:ext>
            </p:extLst>
          </p:nvPr>
        </p:nvGraphicFramePr>
        <p:xfrm>
          <a:off x="1243356" y="4690012"/>
          <a:ext cx="10245010" cy="1711960"/>
        </p:xfrm>
        <a:graphic>
          <a:graphicData uri="http://schemas.openxmlformats.org/drawingml/2006/table">
            <a:tbl>
              <a:tblPr/>
              <a:tblGrid>
                <a:gridCol w="10245010">
                  <a:extLst>
                    <a:ext uri="{9D8B030D-6E8A-4147-A177-3AD203B41FA5}">
                      <a16:colId xmlns:a16="http://schemas.microsoft.com/office/drawing/2014/main" val="3467682439"/>
                    </a:ext>
                  </a:extLst>
                </a:gridCol>
              </a:tblGrid>
              <a:tr h="1711960">
                <a:tc>
                  <a:txBody>
                    <a:bodyPr/>
                    <a:lstStyle/>
                    <a:p>
                      <a:pPr marL="0" marR="0" indent="-1270">
                        <a:spcBef>
                          <a:spcPts val="0"/>
                        </a:spcBef>
                        <a:spcAft>
                          <a:spcPts val="0"/>
                        </a:spcAft>
                      </a:pPr>
                      <a:r>
                        <a:rPr lang="en-US" sz="3200" b="1" i="1" dirty="0" smtClean="0">
                          <a:solidFill>
                            <a:srgbClr val="CC3300"/>
                          </a:solidFill>
                          <a:effectLst/>
                          <a:latin typeface="Times New Roman" panose="02020603050405020304" pitchFamily="18" charset="0"/>
                          <a:ea typeface="Times New Roman" panose="02020603050405020304" pitchFamily="18" charset="0"/>
                        </a:rPr>
                        <a:t>Villa</a:t>
                      </a:r>
                      <a:r>
                        <a:rPr lang="en-US" sz="3200" b="1" i="1" dirty="0">
                          <a:solidFill>
                            <a:srgbClr val="CC3300"/>
                          </a:solidFill>
                          <a:effectLst/>
                          <a:latin typeface="Times New Roman" panose="02020603050405020304" pitchFamily="18" charset="0"/>
                          <a:ea typeface="Times New Roman" panose="02020603050405020304" pitchFamily="18" charset="0"/>
                        </a:rPr>
                        <a:t>, apartment, flat, country house, town house, building, stilt house, </a:t>
                      </a:r>
                      <a:r>
                        <a:rPr lang="en-US" sz="3200" b="1" i="1" dirty="0" err="1" smtClean="0">
                          <a:solidFill>
                            <a:srgbClr val="CC3300"/>
                          </a:solidFill>
                          <a:effectLst/>
                          <a:latin typeface="Times New Roman" panose="02020603050405020304" pitchFamily="18" charset="0"/>
                          <a:ea typeface="Times New Roman" panose="02020603050405020304" pitchFamily="18" charset="0"/>
                        </a:rPr>
                        <a:t>rong</a:t>
                      </a:r>
                      <a:r>
                        <a:rPr lang="en-US" sz="3200" b="1" i="1" dirty="0" smtClean="0">
                          <a:solidFill>
                            <a:srgbClr val="CC3300"/>
                          </a:solidFill>
                          <a:effectLst/>
                          <a:latin typeface="Times New Roman" panose="02020603050405020304" pitchFamily="18" charset="0"/>
                          <a:ea typeface="Times New Roman" panose="02020603050405020304" pitchFamily="18" charset="0"/>
                        </a:rPr>
                        <a:t> </a:t>
                      </a:r>
                      <a:r>
                        <a:rPr lang="en-US" sz="3200" b="1" i="1" dirty="0">
                          <a:solidFill>
                            <a:srgbClr val="CC3300"/>
                          </a:solidFill>
                          <a:effectLst/>
                          <a:latin typeface="Times New Roman" panose="02020603050405020304" pitchFamily="18" charset="0"/>
                          <a:ea typeface="Times New Roman" panose="02020603050405020304" pitchFamily="18" charset="0"/>
                        </a:rPr>
                        <a:t>house, cottage, farmhouse, tree house, houseboat, detached house,…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231813780"/>
                  </a:ext>
                </a:extLst>
              </a:tr>
            </a:tbl>
          </a:graphicData>
        </a:graphic>
      </p:graphicFrame>
    </p:spTree>
    <p:extLst>
      <p:ext uri="{BB962C8B-B14F-4D97-AF65-F5344CB8AC3E}">
        <p14:creationId xmlns:p14="http://schemas.microsoft.com/office/powerpoint/2010/main" val="34048452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dissolv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1000"/>
                                        <p:tgtEl>
                                          <p:spTgt spid="3"/>
                                        </p:tgtEl>
                                      </p:cBhvr>
                                    </p:animEffect>
                                    <p:anim calcmode="lin" valueType="num">
                                      <p:cBhvr>
                                        <p:cTn id="21" dur="1000" fill="hold"/>
                                        <p:tgtEl>
                                          <p:spTgt spid="3"/>
                                        </p:tgtEl>
                                        <p:attrNameLst>
                                          <p:attrName>ppt_x</p:attrName>
                                        </p:attrNameLst>
                                      </p:cBhvr>
                                      <p:tavLst>
                                        <p:tav tm="0">
                                          <p:val>
                                            <p:strVal val="#ppt_x"/>
                                          </p:val>
                                        </p:tav>
                                        <p:tav tm="100000">
                                          <p:val>
                                            <p:strVal val="#ppt_x"/>
                                          </p:val>
                                        </p:tav>
                                      </p:tavLst>
                                    </p:anim>
                                    <p:anim calcmode="lin" valueType="num">
                                      <p:cBhvr>
                                        <p:cTn id="22"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95480" y="1811434"/>
            <a:ext cx="5741158" cy="3704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667503" y="259743"/>
            <a:ext cx="8997113" cy="1009933"/>
          </a:xfrm>
          <a:prstGeom prst="rect">
            <a:avLst/>
          </a:prstGeom>
          <a:noFill/>
          <a:ln w="34925">
            <a:noFill/>
          </a:ln>
          <a:effectLst>
            <a:glow rad="101600">
              <a:schemeClr val="accent1">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121903" tIns="60952" rIns="121903" bIns="60952" numCol="1" rtlCol="0">
            <a:prstTxWarp prst="textWave1">
              <a:avLst/>
            </a:prstTxWarp>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defTabSz="1219170">
              <a:defRPr/>
            </a:pPr>
            <a:r>
              <a:rPr lang="en-US" sz="8000" b="1" i="1" kern="0" cap="all" dirty="0">
                <a:ln/>
                <a:solidFill>
                  <a:srgbClr val="CC33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Algerian" panose="04020705040A02060702" pitchFamily="82" charset="0"/>
              </a:rPr>
              <a:t>LUCKY NUMBER!</a:t>
            </a:r>
          </a:p>
        </p:txBody>
      </p:sp>
      <p:sp>
        <p:nvSpPr>
          <p:cNvPr id="7" name="Oval 6"/>
          <p:cNvSpPr/>
          <p:nvPr/>
        </p:nvSpPr>
        <p:spPr>
          <a:xfrm>
            <a:off x="4404054" y="5869089"/>
            <a:ext cx="2947161" cy="681287"/>
          </a:xfrm>
          <a:prstGeom prst="ellipse">
            <a:avLst/>
          </a:prstGeom>
          <a:ln w="28575">
            <a:solidFill>
              <a:srgbClr val="00B050"/>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GB" sz="2400" b="1" dirty="0">
                <a:solidFill>
                  <a:srgbClr val="FF0000"/>
                </a:solidFill>
              </a:rPr>
              <a:t>you get 2 plus points</a:t>
            </a:r>
            <a:endParaRPr lang="en-US" sz="2400" b="1" dirty="0">
              <a:solidFill>
                <a:srgbClr val="FF0000"/>
              </a:solidFill>
            </a:endParaRPr>
          </a:p>
        </p:txBody>
      </p:sp>
      <p:sp>
        <p:nvSpPr>
          <p:cNvPr id="5" name="Action Button: Home 4">
            <a:hlinkClick r:id="rId4" action="ppaction://hlinksldjump" highlightClick="1"/>
          </p:cNvPr>
          <p:cNvSpPr/>
          <p:nvPr/>
        </p:nvSpPr>
        <p:spPr>
          <a:xfrm>
            <a:off x="11439727" y="6332706"/>
            <a:ext cx="564204" cy="428017"/>
          </a:xfrm>
          <a:prstGeom prst="actionButtonHome">
            <a:avLst/>
          </a:prstGeom>
          <a:solidFill>
            <a:srgbClr val="0000FF"/>
          </a:solidFill>
          <a:ln w="38100">
            <a:solidFill>
              <a:srgbClr val="0FB7BD"/>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solidFill>
                <a:srgbClr val="48C0B6"/>
              </a:solidFill>
            </a:endParaRPr>
          </a:p>
        </p:txBody>
      </p:sp>
    </p:spTree>
    <p:extLst>
      <p:ext uri="{BB962C8B-B14F-4D97-AF65-F5344CB8AC3E}">
        <p14:creationId xmlns:p14="http://schemas.microsoft.com/office/powerpoint/2010/main" val="258588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grpId="0" nodeType="withEffect">
                                  <p:stCondLst>
                                    <p:cond delay="0"/>
                                  </p:stCondLst>
                                  <p:childTnLst>
                                    <p:animEffect transition="out" filter="fade">
                                      <p:cBhvr>
                                        <p:cTn id="6" dur="500" tmFilter="0, 0; .2, .5; .8, .5; 1, 0"/>
                                        <p:tgtEl>
                                          <p:spTgt spid="6"/>
                                        </p:tgtEl>
                                      </p:cBhvr>
                                    </p:animEffect>
                                    <p:animScale>
                                      <p:cBhvr>
                                        <p:cTn id="7" dur="250" autoRev="1" fill="hold"/>
                                        <p:tgtEl>
                                          <p:spTgt spid="6"/>
                                        </p:tgtEl>
                                      </p:cBhvr>
                                      <p:by x="105000" y="105000"/>
                                    </p:animScale>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100824" y="562002"/>
            <a:ext cx="9606965" cy="523220"/>
          </a:xfrm>
          <a:prstGeom prst="rect">
            <a:avLst/>
          </a:prstGeom>
          <a:noFill/>
          <a:effectLst/>
        </p:spPr>
        <p:txBody>
          <a:bodyPr wrap="square" rtlCol="0">
            <a:spAutoFit/>
          </a:bodyPr>
          <a:lstStyle/>
          <a:p>
            <a:r>
              <a:rPr lang="en-US" sz="2800" b="1" dirty="0"/>
              <a:t>Read the passage again and fill in each blank with one word.</a:t>
            </a:r>
          </a:p>
        </p:txBody>
      </p:sp>
      <p:sp>
        <p:nvSpPr>
          <p:cNvPr id="18" name="Rounded Rectangle 17"/>
          <p:cNvSpPr/>
          <p:nvPr/>
        </p:nvSpPr>
        <p:spPr>
          <a:xfrm>
            <a:off x="566698" y="589168"/>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9" name="TextBox 18"/>
          <p:cNvSpPr txBox="1"/>
          <p:nvPr/>
        </p:nvSpPr>
        <p:spPr>
          <a:xfrm>
            <a:off x="619483" y="486528"/>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3</a:t>
            </a:r>
          </a:p>
        </p:txBody>
      </p:sp>
      <p:sp>
        <p:nvSpPr>
          <p:cNvPr id="2" name="TextBox 1"/>
          <p:cNvSpPr txBox="1"/>
          <p:nvPr/>
        </p:nvSpPr>
        <p:spPr>
          <a:xfrm>
            <a:off x="406832" y="1588323"/>
            <a:ext cx="11198492" cy="584775"/>
          </a:xfrm>
          <a:prstGeom prst="rect">
            <a:avLst/>
          </a:prstGeom>
          <a:noFill/>
        </p:spPr>
        <p:txBody>
          <a:bodyPr wrap="square" rtlCol="0">
            <a:spAutoFit/>
          </a:bodyPr>
          <a:lstStyle/>
          <a:p>
            <a:r>
              <a:rPr lang="en-US" sz="3200" b="1" dirty="0">
                <a:solidFill>
                  <a:srgbClr val="FF0000"/>
                </a:solidFill>
              </a:rPr>
              <a:t>1</a:t>
            </a:r>
            <a:r>
              <a:rPr lang="en-US" sz="3200" dirty="0"/>
              <a:t>. A stilt house shows the _________ culture of the owner.</a:t>
            </a:r>
          </a:p>
        </p:txBody>
      </p:sp>
      <p:sp>
        <p:nvSpPr>
          <p:cNvPr id="17" name="TextBox 16"/>
          <p:cNvSpPr txBox="1"/>
          <p:nvPr/>
        </p:nvSpPr>
        <p:spPr>
          <a:xfrm>
            <a:off x="439111" y="2459191"/>
            <a:ext cx="11198492" cy="584775"/>
          </a:xfrm>
          <a:prstGeom prst="rect">
            <a:avLst/>
          </a:prstGeom>
          <a:noFill/>
        </p:spPr>
        <p:txBody>
          <a:bodyPr wrap="square" rtlCol="0">
            <a:spAutoFit/>
          </a:bodyPr>
          <a:lstStyle/>
          <a:p>
            <a:r>
              <a:rPr lang="en-US" sz="3200" b="1" dirty="0">
                <a:solidFill>
                  <a:srgbClr val="FF0000"/>
                </a:solidFill>
              </a:rPr>
              <a:t>2</a:t>
            </a:r>
            <a:r>
              <a:rPr lang="en-US" sz="3200" dirty="0"/>
              <a:t>. The </a:t>
            </a:r>
            <a:r>
              <a:rPr lang="en-US" sz="3200" dirty="0" err="1"/>
              <a:t>Tay’s</a:t>
            </a:r>
            <a:r>
              <a:rPr lang="en-US" sz="3200" dirty="0"/>
              <a:t> and </a:t>
            </a:r>
            <a:r>
              <a:rPr lang="en-US" sz="3200" dirty="0" err="1"/>
              <a:t>Nung’s</a:t>
            </a:r>
            <a:r>
              <a:rPr lang="en-US" sz="3200" dirty="0"/>
              <a:t> stilt houses overlook a _________.</a:t>
            </a:r>
          </a:p>
        </p:txBody>
      </p:sp>
      <p:sp>
        <p:nvSpPr>
          <p:cNvPr id="20" name="TextBox 19"/>
          <p:cNvSpPr txBox="1"/>
          <p:nvPr/>
        </p:nvSpPr>
        <p:spPr>
          <a:xfrm>
            <a:off x="439111" y="3275951"/>
            <a:ext cx="11198492" cy="584775"/>
          </a:xfrm>
          <a:prstGeom prst="rect">
            <a:avLst/>
          </a:prstGeom>
          <a:noFill/>
        </p:spPr>
        <p:txBody>
          <a:bodyPr wrap="square" rtlCol="0">
            <a:spAutoFit/>
          </a:bodyPr>
          <a:lstStyle/>
          <a:p>
            <a:r>
              <a:rPr lang="en-US" sz="3200" b="1" dirty="0">
                <a:solidFill>
                  <a:srgbClr val="FF0000"/>
                </a:solidFill>
              </a:rPr>
              <a:t>3</a:t>
            </a:r>
            <a:r>
              <a:rPr lang="en-US" sz="3200" dirty="0"/>
              <a:t>. The Thai’s stilt houses overlook a _________ or __________.</a:t>
            </a:r>
          </a:p>
        </p:txBody>
      </p:sp>
      <p:sp>
        <p:nvSpPr>
          <p:cNvPr id="21" name="TextBox 20"/>
          <p:cNvSpPr txBox="1"/>
          <p:nvPr/>
        </p:nvSpPr>
        <p:spPr>
          <a:xfrm>
            <a:off x="439111" y="4166640"/>
            <a:ext cx="11198492" cy="1077218"/>
          </a:xfrm>
          <a:prstGeom prst="rect">
            <a:avLst/>
          </a:prstGeom>
          <a:noFill/>
        </p:spPr>
        <p:txBody>
          <a:bodyPr wrap="square" rtlCol="0">
            <a:spAutoFit/>
          </a:bodyPr>
          <a:lstStyle/>
          <a:p>
            <a:r>
              <a:rPr lang="en-US" sz="3200" b="1" dirty="0">
                <a:solidFill>
                  <a:srgbClr val="FF0000"/>
                </a:solidFill>
              </a:rPr>
              <a:t>4</a:t>
            </a:r>
            <a:r>
              <a:rPr lang="en-US" sz="3200" dirty="0"/>
              <a:t>. The largest and tallest house in an Ede village is the _________ house.</a:t>
            </a:r>
          </a:p>
        </p:txBody>
      </p:sp>
      <p:sp>
        <p:nvSpPr>
          <p:cNvPr id="3" name="TextBox 2"/>
          <p:cNvSpPr txBox="1"/>
          <p:nvPr/>
        </p:nvSpPr>
        <p:spPr>
          <a:xfrm>
            <a:off x="4694161" y="1596303"/>
            <a:ext cx="2158409" cy="584775"/>
          </a:xfrm>
          <a:prstGeom prst="rect">
            <a:avLst/>
          </a:prstGeom>
          <a:noFill/>
        </p:spPr>
        <p:txBody>
          <a:bodyPr wrap="square" rtlCol="0">
            <a:spAutoFit/>
          </a:bodyPr>
          <a:lstStyle/>
          <a:p>
            <a:r>
              <a:rPr lang="en-US" sz="3200" b="1" dirty="0">
                <a:solidFill>
                  <a:srgbClr val="FF0000"/>
                </a:solidFill>
              </a:rPr>
              <a:t>traditional</a:t>
            </a:r>
          </a:p>
        </p:txBody>
      </p:sp>
      <p:sp>
        <p:nvSpPr>
          <p:cNvPr id="22" name="TextBox 21"/>
          <p:cNvSpPr txBox="1"/>
          <p:nvPr/>
        </p:nvSpPr>
        <p:spPr>
          <a:xfrm>
            <a:off x="8336729" y="2465363"/>
            <a:ext cx="2158409" cy="584775"/>
          </a:xfrm>
          <a:prstGeom prst="rect">
            <a:avLst/>
          </a:prstGeom>
          <a:noFill/>
        </p:spPr>
        <p:txBody>
          <a:bodyPr wrap="square" rtlCol="0">
            <a:spAutoFit/>
          </a:bodyPr>
          <a:lstStyle/>
          <a:p>
            <a:r>
              <a:rPr lang="en-US" sz="3200" b="1" dirty="0">
                <a:solidFill>
                  <a:srgbClr val="FF0000"/>
                </a:solidFill>
              </a:rPr>
              <a:t>field</a:t>
            </a:r>
          </a:p>
        </p:txBody>
      </p:sp>
      <p:sp>
        <p:nvSpPr>
          <p:cNvPr id="25" name="TextBox 24"/>
          <p:cNvSpPr txBox="1"/>
          <p:nvPr/>
        </p:nvSpPr>
        <p:spPr>
          <a:xfrm>
            <a:off x="6531627" y="3286083"/>
            <a:ext cx="2158409" cy="584775"/>
          </a:xfrm>
          <a:prstGeom prst="rect">
            <a:avLst/>
          </a:prstGeom>
          <a:noFill/>
        </p:spPr>
        <p:txBody>
          <a:bodyPr wrap="square" rtlCol="0">
            <a:spAutoFit/>
          </a:bodyPr>
          <a:lstStyle/>
          <a:p>
            <a:r>
              <a:rPr lang="en-US" sz="3200" b="1" dirty="0">
                <a:solidFill>
                  <a:srgbClr val="FF0000"/>
                </a:solidFill>
              </a:rPr>
              <a:t>forest</a:t>
            </a:r>
          </a:p>
        </p:txBody>
      </p:sp>
      <p:sp>
        <p:nvSpPr>
          <p:cNvPr id="27" name="TextBox 26"/>
          <p:cNvSpPr txBox="1"/>
          <p:nvPr/>
        </p:nvSpPr>
        <p:spPr>
          <a:xfrm>
            <a:off x="8828259" y="3278031"/>
            <a:ext cx="2158409" cy="584775"/>
          </a:xfrm>
          <a:prstGeom prst="rect">
            <a:avLst/>
          </a:prstGeom>
          <a:noFill/>
        </p:spPr>
        <p:txBody>
          <a:bodyPr wrap="square" rtlCol="0">
            <a:spAutoFit/>
          </a:bodyPr>
          <a:lstStyle/>
          <a:p>
            <a:r>
              <a:rPr lang="en-US" sz="3200" b="1" dirty="0">
                <a:solidFill>
                  <a:srgbClr val="FF0000"/>
                </a:solidFill>
              </a:rPr>
              <a:t>mountains</a:t>
            </a:r>
          </a:p>
        </p:txBody>
      </p:sp>
      <p:sp>
        <p:nvSpPr>
          <p:cNvPr id="28" name="TextBox 27"/>
          <p:cNvSpPr txBox="1"/>
          <p:nvPr/>
        </p:nvSpPr>
        <p:spPr>
          <a:xfrm>
            <a:off x="9711212" y="4166640"/>
            <a:ext cx="2158409" cy="584775"/>
          </a:xfrm>
          <a:prstGeom prst="rect">
            <a:avLst/>
          </a:prstGeom>
          <a:noFill/>
        </p:spPr>
        <p:txBody>
          <a:bodyPr wrap="square" rtlCol="0">
            <a:spAutoFit/>
          </a:bodyPr>
          <a:lstStyle/>
          <a:p>
            <a:r>
              <a:rPr lang="en-US" sz="3200" b="1" i="1" dirty="0" err="1">
                <a:solidFill>
                  <a:srgbClr val="FF0000"/>
                </a:solidFill>
              </a:rPr>
              <a:t>Rong</a:t>
            </a:r>
            <a:endParaRPr lang="en-US" sz="3200" b="1" i="1" dirty="0">
              <a:solidFill>
                <a:srgbClr val="FF0000"/>
              </a:solidFill>
            </a:endParaRPr>
          </a:p>
        </p:txBody>
      </p:sp>
    </p:spTree>
    <p:extLst>
      <p:ext uri="{BB962C8B-B14F-4D97-AF65-F5344CB8AC3E}">
        <p14:creationId xmlns:p14="http://schemas.microsoft.com/office/powerpoint/2010/main" val="5141193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10633" y="-22421"/>
            <a:ext cx="12192000" cy="1083309"/>
            <a:chOff x="0" y="-3"/>
            <a:chExt cx="12192000" cy="1083309"/>
          </a:xfrm>
        </p:grpSpPr>
        <p:sp>
          <p:nvSpPr>
            <p:cNvPr id="11" name="Round Single Corner Rectangle 10"/>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ound Single Corner Rectangle 12"/>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ound Single Corner Rectangle 13"/>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042458" y="1217146"/>
            <a:ext cx="10706519" cy="954107"/>
          </a:xfrm>
          <a:prstGeom prst="rect">
            <a:avLst/>
          </a:prstGeom>
          <a:noFill/>
          <a:effectLst/>
        </p:spPr>
        <p:txBody>
          <a:bodyPr wrap="square" rtlCol="0">
            <a:spAutoFit/>
          </a:bodyPr>
          <a:lstStyle/>
          <a:p>
            <a:r>
              <a:rPr lang="en-US" sz="2800" b="1" dirty="0"/>
              <a:t>Work in pairs. Discuss and tick </a:t>
            </a:r>
            <a:r>
              <a:rPr lang="en-US" sz="2800" dirty="0"/>
              <a:t>(</a:t>
            </a:r>
            <a:r>
              <a:rPr lang="en-US" sz="2800" b="1" dirty="0"/>
              <a:t>    )the features of a stilt house from the list below. Share your opinions with the class.</a:t>
            </a:r>
          </a:p>
        </p:txBody>
      </p:sp>
      <p:sp>
        <p:nvSpPr>
          <p:cNvPr id="8" name="TextBox 7"/>
          <p:cNvSpPr txBox="1"/>
          <p:nvPr/>
        </p:nvSpPr>
        <p:spPr>
          <a:xfrm>
            <a:off x="258960" y="31321"/>
            <a:ext cx="6136757" cy="646331"/>
          </a:xfrm>
          <a:prstGeom prst="rect">
            <a:avLst/>
          </a:prstGeom>
          <a:noFill/>
          <a:effectLst/>
        </p:spPr>
        <p:txBody>
          <a:bodyPr wrap="square" rtlCol="0">
            <a:spAutoFit/>
          </a:bodyPr>
          <a:lstStyle/>
          <a:p>
            <a:r>
              <a:rPr lang="en-US" sz="3600" b="1" dirty="0" smtClean="0">
                <a:solidFill>
                  <a:srgbClr val="C00000"/>
                </a:solidFill>
                <a:effectLst>
                  <a:glow rad="88900">
                    <a:schemeClr val="bg1"/>
                  </a:glow>
                </a:effectLst>
                <a:latin typeface="Arial" panose="020B0604020202020204" pitchFamily="34" charset="0"/>
                <a:cs typeface="Arial" panose="020B0604020202020204" pitchFamily="34" charset="0"/>
              </a:rPr>
              <a:t>II/ SPEAKING</a:t>
            </a:r>
            <a:endParaRPr lang="en-US" sz="3600" b="1" dirty="0">
              <a:solidFill>
                <a:srgbClr val="C00000"/>
              </a:solidFill>
              <a:effectLst>
                <a:glow rad="88900">
                  <a:schemeClr val="bg1"/>
                </a:glow>
              </a:effectLst>
              <a:latin typeface="Arial" panose="020B0604020202020204" pitchFamily="34" charset="0"/>
              <a:cs typeface="Arial" panose="020B0604020202020204" pitchFamily="34" charset="0"/>
            </a:endParaRPr>
          </a:p>
        </p:txBody>
      </p:sp>
      <p:sp>
        <p:nvSpPr>
          <p:cNvPr id="18" name="Rounded Rectangle 17"/>
          <p:cNvSpPr/>
          <p:nvPr/>
        </p:nvSpPr>
        <p:spPr>
          <a:xfrm>
            <a:off x="508332" y="1318743"/>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9" name="TextBox 18"/>
          <p:cNvSpPr txBox="1"/>
          <p:nvPr/>
        </p:nvSpPr>
        <p:spPr>
          <a:xfrm>
            <a:off x="561117" y="1216103"/>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4</a:t>
            </a:r>
          </a:p>
        </p:txBody>
      </p:sp>
      <p:pic>
        <p:nvPicPr>
          <p:cNvPr id="23" name="Picture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46034" y="1281195"/>
            <a:ext cx="378029" cy="378029"/>
          </a:xfrm>
          <a:prstGeom prst="rect">
            <a:avLst/>
          </a:prstGeom>
        </p:spPr>
      </p:pic>
      <p:sp>
        <p:nvSpPr>
          <p:cNvPr id="4" name="TextBox 3"/>
          <p:cNvSpPr txBox="1"/>
          <p:nvPr/>
        </p:nvSpPr>
        <p:spPr>
          <a:xfrm>
            <a:off x="701748" y="2445488"/>
            <a:ext cx="4859079" cy="523220"/>
          </a:xfrm>
          <a:prstGeom prst="rect">
            <a:avLst/>
          </a:prstGeom>
          <a:noFill/>
        </p:spPr>
        <p:txBody>
          <a:bodyPr wrap="square" rtlCol="0">
            <a:spAutoFit/>
          </a:bodyPr>
          <a:lstStyle/>
          <a:p>
            <a:r>
              <a:rPr lang="en-US" sz="2800" b="1" dirty="0">
                <a:solidFill>
                  <a:srgbClr val="C00000"/>
                </a:solidFill>
              </a:rPr>
              <a:t>A stilt house ____________.</a:t>
            </a:r>
          </a:p>
        </p:txBody>
      </p:sp>
      <p:sp>
        <p:nvSpPr>
          <p:cNvPr id="24" name="TextBox 23"/>
          <p:cNvSpPr txBox="1"/>
          <p:nvPr/>
        </p:nvSpPr>
        <p:spPr>
          <a:xfrm>
            <a:off x="701748" y="3021283"/>
            <a:ext cx="4859079" cy="523220"/>
          </a:xfrm>
          <a:prstGeom prst="rect">
            <a:avLst/>
          </a:prstGeom>
          <a:noFill/>
        </p:spPr>
        <p:txBody>
          <a:bodyPr wrap="square" rtlCol="0">
            <a:spAutoFit/>
          </a:bodyPr>
          <a:lstStyle/>
          <a:p>
            <a:r>
              <a:rPr lang="en-US" sz="2800" dirty="0"/>
              <a:t>- has a flat cement roof</a:t>
            </a:r>
          </a:p>
        </p:txBody>
      </p:sp>
      <p:sp>
        <p:nvSpPr>
          <p:cNvPr id="26" name="TextBox 25"/>
          <p:cNvSpPr txBox="1"/>
          <p:nvPr/>
        </p:nvSpPr>
        <p:spPr>
          <a:xfrm>
            <a:off x="701748" y="3616705"/>
            <a:ext cx="4859079" cy="523220"/>
          </a:xfrm>
          <a:prstGeom prst="rect">
            <a:avLst/>
          </a:prstGeom>
          <a:noFill/>
        </p:spPr>
        <p:txBody>
          <a:bodyPr wrap="square" rtlCol="0">
            <a:spAutoFit/>
          </a:bodyPr>
          <a:lstStyle/>
          <a:p>
            <a:r>
              <a:rPr lang="en-US" sz="2800" dirty="0"/>
              <a:t>- stands on big posts</a:t>
            </a:r>
          </a:p>
        </p:txBody>
      </p:sp>
      <p:sp>
        <p:nvSpPr>
          <p:cNvPr id="29" name="TextBox 28"/>
          <p:cNvSpPr txBox="1"/>
          <p:nvPr/>
        </p:nvSpPr>
        <p:spPr>
          <a:xfrm>
            <a:off x="701748" y="4212127"/>
            <a:ext cx="4859079" cy="523220"/>
          </a:xfrm>
          <a:prstGeom prst="rect">
            <a:avLst/>
          </a:prstGeom>
          <a:noFill/>
        </p:spPr>
        <p:txBody>
          <a:bodyPr wrap="square" rtlCol="0">
            <a:spAutoFit/>
          </a:bodyPr>
          <a:lstStyle/>
          <a:p>
            <a:r>
              <a:rPr lang="en-US" sz="2800" dirty="0"/>
              <a:t>- is made from natural materials</a:t>
            </a:r>
          </a:p>
        </p:txBody>
      </p:sp>
      <p:sp>
        <p:nvSpPr>
          <p:cNvPr id="30" name="TextBox 29"/>
          <p:cNvSpPr txBox="1"/>
          <p:nvPr/>
        </p:nvSpPr>
        <p:spPr>
          <a:xfrm>
            <a:off x="701748" y="4807549"/>
            <a:ext cx="4859079" cy="523220"/>
          </a:xfrm>
          <a:prstGeom prst="rect">
            <a:avLst/>
          </a:prstGeom>
          <a:noFill/>
        </p:spPr>
        <p:txBody>
          <a:bodyPr wrap="square" rtlCol="0">
            <a:spAutoFit/>
          </a:bodyPr>
          <a:lstStyle/>
          <a:p>
            <a:r>
              <a:rPr lang="en-US" sz="2800" dirty="0"/>
              <a:t>- has a modern toilet </a:t>
            </a:r>
          </a:p>
        </p:txBody>
      </p:sp>
      <p:sp>
        <p:nvSpPr>
          <p:cNvPr id="31" name="TextBox 30"/>
          <p:cNvSpPr txBox="1"/>
          <p:nvPr/>
        </p:nvSpPr>
        <p:spPr>
          <a:xfrm>
            <a:off x="701748" y="5402971"/>
            <a:ext cx="4859079" cy="523220"/>
          </a:xfrm>
          <a:prstGeom prst="rect">
            <a:avLst/>
          </a:prstGeom>
          <a:noFill/>
        </p:spPr>
        <p:txBody>
          <a:bodyPr wrap="square" rtlCol="0">
            <a:spAutoFit/>
          </a:bodyPr>
          <a:lstStyle/>
          <a:p>
            <a:r>
              <a:rPr lang="en-US" sz="2800" dirty="0"/>
              <a:t>- is a flat in a big block</a:t>
            </a:r>
          </a:p>
        </p:txBody>
      </p:sp>
      <p:sp>
        <p:nvSpPr>
          <p:cNvPr id="32" name="TextBox 31"/>
          <p:cNvSpPr txBox="1"/>
          <p:nvPr/>
        </p:nvSpPr>
        <p:spPr>
          <a:xfrm>
            <a:off x="701748" y="5998393"/>
            <a:ext cx="4859079" cy="523220"/>
          </a:xfrm>
          <a:prstGeom prst="rect">
            <a:avLst/>
          </a:prstGeom>
          <a:noFill/>
        </p:spPr>
        <p:txBody>
          <a:bodyPr wrap="square" rtlCol="0">
            <a:spAutoFit/>
          </a:bodyPr>
          <a:lstStyle/>
          <a:p>
            <a:r>
              <a:rPr lang="en-US" sz="2800" dirty="0"/>
              <a:t>- is close to nature</a:t>
            </a:r>
          </a:p>
        </p:txBody>
      </p:sp>
      <p:sp>
        <p:nvSpPr>
          <p:cNvPr id="5" name="Rectangle 4"/>
          <p:cNvSpPr/>
          <p:nvPr/>
        </p:nvSpPr>
        <p:spPr>
          <a:xfrm>
            <a:off x="5996480" y="3062995"/>
            <a:ext cx="637693" cy="439796"/>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6017733" y="3658417"/>
            <a:ext cx="637693" cy="439796"/>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017733" y="4295551"/>
            <a:ext cx="637693" cy="439796"/>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6017733" y="4890973"/>
            <a:ext cx="637693" cy="439796"/>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017733" y="5486395"/>
            <a:ext cx="637693" cy="439796"/>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017733" y="5998393"/>
            <a:ext cx="637693" cy="439796"/>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28138" y="3260778"/>
            <a:ext cx="5474495" cy="2949137"/>
          </a:xfrm>
          <a:prstGeom prst="rect">
            <a:avLst/>
          </a:prstGeom>
          <a:ln>
            <a:noFill/>
          </a:ln>
          <a:effectLst>
            <a:softEdge rad="112500"/>
          </a:effectLst>
        </p:spPr>
      </p:pic>
    </p:spTree>
    <p:extLst>
      <p:ext uri="{BB962C8B-B14F-4D97-AF65-F5344CB8AC3E}">
        <p14:creationId xmlns:p14="http://schemas.microsoft.com/office/powerpoint/2010/main" val="16153480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951049" y="469279"/>
            <a:ext cx="10706519" cy="1384995"/>
          </a:xfrm>
          <a:prstGeom prst="rect">
            <a:avLst/>
          </a:prstGeom>
          <a:noFill/>
          <a:effectLst/>
        </p:spPr>
        <p:txBody>
          <a:bodyPr wrap="square" rtlCol="0">
            <a:spAutoFit/>
          </a:bodyPr>
          <a:lstStyle/>
          <a:p>
            <a:r>
              <a:rPr lang="en-US" sz="2800" b="1" dirty="0"/>
              <a:t>Work in pairs. Ask and answer about the type of home each of you lives in. Take notes of your partner’s answer and report what you find to the class. </a:t>
            </a:r>
          </a:p>
        </p:txBody>
      </p:sp>
      <p:sp>
        <p:nvSpPr>
          <p:cNvPr id="18" name="Rounded Rectangle 17"/>
          <p:cNvSpPr/>
          <p:nvPr/>
        </p:nvSpPr>
        <p:spPr>
          <a:xfrm>
            <a:off x="416923" y="570876"/>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9" name="TextBox 18"/>
          <p:cNvSpPr txBox="1"/>
          <p:nvPr/>
        </p:nvSpPr>
        <p:spPr>
          <a:xfrm>
            <a:off x="469708" y="468236"/>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5</a:t>
            </a:r>
          </a:p>
        </p:txBody>
      </p:sp>
      <p:sp>
        <p:nvSpPr>
          <p:cNvPr id="24" name="TextBox 23"/>
          <p:cNvSpPr txBox="1"/>
          <p:nvPr/>
        </p:nvSpPr>
        <p:spPr>
          <a:xfrm>
            <a:off x="164198" y="2334662"/>
            <a:ext cx="6449898" cy="584775"/>
          </a:xfrm>
          <a:prstGeom prst="rect">
            <a:avLst/>
          </a:prstGeom>
          <a:noFill/>
        </p:spPr>
        <p:txBody>
          <a:bodyPr wrap="square" rtlCol="0">
            <a:spAutoFit/>
          </a:bodyPr>
          <a:lstStyle/>
          <a:p>
            <a:r>
              <a:rPr lang="en-US" sz="3200" dirty="0"/>
              <a:t>1. What type of home do you live in?</a:t>
            </a:r>
          </a:p>
        </p:txBody>
      </p:sp>
      <p:sp>
        <p:nvSpPr>
          <p:cNvPr id="26" name="TextBox 25"/>
          <p:cNvSpPr txBox="1"/>
          <p:nvPr/>
        </p:nvSpPr>
        <p:spPr>
          <a:xfrm>
            <a:off x="164199" y="3057679"/>
            <a:ext cx="6101906" cy="584775"/>
          </a:xfrm>
          <a:prstGeom prst="rect">
            <a:avLst/>
          </a:prstGeom>
          <a:noFill/>
        </p:spPr>
        <p:txBody>
          <a:bodyPr wrap="square" rtlCol="0">
            <a:spAutoFit/>
          </a:bodyPr>
          <a:lstStyle/>
          <a:p>
            <a:r>
              <a:rPr lang="en-US" sz="3200" dirty="0"/>
              <a:t>2. What materials is it made from?</a:t>
            </a:r>
          </a:p>
        </p:txBody>
      </p:sp>
      <p:sp>
        <p:nvSpPr>
          <p:cNvPr id="29" name="TextBox 28"/>
          <p:cNvSpPr txBox="1"/>
          <p:nvPr/>
        </p:nvSpPr>
        <p:spPr>
          <a:xfrm>
            <a:off x="164198" y="3759428"/>
            <a:ext cx="6684073" cy="1077218"/>
          </a:xfrm>
          <a:prstGeom prst="rect">
            <a:avLst/>
          </a:prstGeom>
          <a:noFill/>
        </p:spPr>
        <p:txBody>
          <a:bodyPr wrap="square" rtlCol="0">
            <a:spAutoFit/>
          </a:bodyPr>
          <a:lstStyle/>
          <a:p>
            <a:r>
              <a:rPr lang="en-US" sz="3200" dirty="0"/>
              <a:t>3. What is the most important part of your home? What do you do there?</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76289" y="2317958"/>
            <a:ext cx="4743401" cy="2882939"/>
          </a:xfrm>
          <a:prstGeom prst="rect">
            <a:avLst/>
          </a:prstGeom>
          <a:ln>
            <a:noFill/>
          </a:ln>
          <a:effectLst>
            <a:softEdge rad="112500"/>
          </a:effectLst>
        </p:spPr>
      </p:pic>
    </p:spTree>
    <p:extLst>
      <p:ext uri="{BB962C8B-B14F-4D97-AF65-F5344CB8AC3E}">
        <p14:creationId xmlns:p14="http://schemas.microsoft.com/office/powerpoint/2010/main" val="9002038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487067" y="207665"/>
            <a:ext cx="5028516" cy="646331"/>
          </a:xfrm>
          <a:prstGeom prst="rect">
            <a:avLst/>
          </a:prstGeom>
          <a:noFill/>
          <a:effectLst/>
        </p:spPr>
        <p:txBody>
          <a:bodyPr wrap="square" rtlCol="0">
            <a:spAutoFit/>
          </a:bodyPr>
          <a:lstStyle/>
          <a:p>
            <a:r>
              <a:rPr lang="en-US" sz="3600" b="1" dirty="0" smtClean="0">
                <a:solidFill>
                  <a:srgbClr val="C00000"/>
                </a:solidFill>
                <a:effectLst>
                  <a:glow rad="88900">
                    <a:schemeClr val="bg1"/>
                  </a:glow>
                </a:effectLst>
                <a:latin typeface="Arial" panose="020B0604020202020204" pitchFamily="34" charset="0"/>
                <a:cs typeface="Arial" panose="020B0604020202020204" pitchFamily="34" charset="0"/>
              </a:rPr>
              <a:t>* CONSOLIDATION</a:t>
            </a:r>
            <a:endParaRPr lang="en-US" sz="3600" b="1" dirty="0">
              <a:solidFill>
                <a:srgbClr val="C00000"/>
              </a:solidFill>
              <a:effectLst>
                <a:glow rad="88900">
                  <a:schemeClr val="bg1"/>
                </a:glow>
              </a:effectLst>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C43B4EE5-D525-4443-B04E-58910A374BDA}"/>
              </a:ext>
            </a:extLst>
          </p:cNvPr>
          <p:cNvSpPr txBox="1"/>
          <p:nvPr/>
        </p:nvSpPr>
        <p:spPr>
          <a:xfrm>
            <a:off x="1605407" y="1578620"/>
            <a:ext cx="9147805" cy="3709285"/>
          </a:xfrm>
          <a:prstGeom prst="rect">
            <a:avLst/>
          </a:prstGeom>
          <a:noFill/>
        </p:spPr>
        <p:txBody>
          <a:bodyPr wrap="square">
            <a:spAutoFit/>
          </a:bodyPr>
          <a:lstStyle/>
          <a:p>
            <a:pPr>
              <a:lnSpc>
                <a:spcPct val="150000"/>
              </a:lnSpc>
            </a:pPr>
            <a:r>
              <a:rPr lang="en-US" sz="3200" b="1" dirty="0">
                <a:solidFill>
                  <a:srgbClr val="FF0000"/>
                </a:solidFill>
              </a:rPr>
              <a:t>In this lesson, you have:</a:t>
            </a:r>
          </a:p>
          <a:p>
            <a:pPr marL="457200" indent="-457200">
              <a:lnSpc>
                <a:spcPct val="150000"/>
              </a:lnSpc>
              <a:buFont typeface="Wingdings" panose="05000000000000000000" pitchFamily="2" charset="2"/>
              <a:buChar char="ü"/>
            </a:pPr>
            <a:r>
              <a:rPr lang="en-US" sz="3200" dirty="0"/>
              <a:t>learnt new words related to the topic of stilt house.</a:t>
            </a:r>
          </a:p>
          <a:p>
            <a:pPr marL="457200" indent="-457200">
              <a:lnSpc>
                <a:spcPct val="150000"/>
              </a:lnSpc>
              <a:buFont typeface="Wingdings" panose="05000000000000000000" pitchFamily="2" charset="2"/>
              <a:buChar char="ü"/>
            </a:pPr>
            <a:r>
              <a:rPr lang="en-US" sz="3200" dirty="0"/>
              <a:t>read a passage about stilt houses.</a:t>
            </a:r>
          </a:p>
          <a:p>
            <a:pPr marL="457200" indent="-457200">
              <a:lnSpc>
                <a:spcPct val="150000"/>
              </a:lnSpc>
              <a:buFont typeface="Wingdings" panose="05000000000000000000" pitchFamily="2" charset="2"/>
              <a:buChar char="ü"/>
            </a:pPr>
            <a:r>
              <a:rPr lang="en-US" sz="3200" dirty="0"/>
              <a:t>described the house you live in.</a:t>
            </a:r>
          </a:p>
          <a:p>
            <a:pPr>
              <a:lnSpc>
                <a:spcPct val="150000"/>
              </a:lnSpc>
            </a:pPr>
            <a:endParaRPr lang="en-US" sz="3200" dirty="0"/>
          </a:p>
        </p:txBody>
      </p:sp>
      <p:pic>
        <p:nvPicPr>
          <p:cNvPr id="5" name="Graphic 4" descr="Presentation with checklist with solid fill">
            <a:extLst>
              <a:ext uri="{FF2B5EF4-FFF2-40B4-BE49-F238E27FC236}">
                <a16:creationId xmlns:a16="http://schemas.microsoft.com/office/drawing/2014/main" id="{2646EDC4-49B4-46DA-9BC2-C7511D64D7B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9751167" y="207665"/>
            <a:ext cx="2330929" cy="2330929"/>
          </a:xfrm>
          <a:prstGeom prst="rect">
            <a:avLst/>
          </a:prstGeom>
        </p:spPr>
      </p:pic>
    </p:spTree>
    <p:extLst>
      <p:ext uri="{BB962C8B-B14F-4D97-AF65-F5344CB8AC3E}">
        <p14:creationId xmlns:p14="http://schemas.microsoft.com/office/powerpoint/2010/main" val="22757278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dissolv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dissolve">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dissolve">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dissolve">
                                      <p:cBhvr>
                                        <p:cTn id="22"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4087699" y="0"/>
            <a:ext cx="3772252" cy="830997"/>
          </a:xfrm>
          <a:prstGeom prst="rect">
            <a:avLst/>
          </a:prstGeom>
          <a:noFill/>
          <a:effectLst/>
        </p:spPr>
        <p:txBody>
          <a:bodyPr wrap="square" rtlCol="0">
            <a:spAutoFit/>
          </a:bodyPr>
          <a:lstStyle/>
          <a:p>
            <a:r>
              <a:rPr lang="en-US" sz="4800" b="1" dirty="0" smtClean="0">
                <a:solidFill>
                  <a:srgbClr val="C00000"/>
                </a:solidFill>
                <a:effectLst>
                  <a:glow rad="88900">
                    <a:schemeClr val="bg1"/>
                  </a:glow>
                </a:effectLst>
                <a:cs typeface="Arial" panose="020B0604020202020204" pitchFamily="34" charset="0"/>
              </a:rPr>
              <a:t>* Homework</a:t>
            </a:r>
            <a:endParaRPr lang="en-US" sz="4800" b="1" dirty="0">
              <a:solidFill>
                <a:srgbClr val="C00000"/>
              </a:solidFill>
              <a:effectLst>
                <a:glow rad="88900">
                  <a:schemeClr val="bg1"/>
                </a:glow>
              </a:effectLst>
              <a:cs typeface="Arial" panose="020B0604020202020204" pitchFamily="34" charset="0"/>
            </a:endParaRPr>
          </a:p>
        </p:txBody>
      </p:sp>
      <p:sp>
        <p:nvSpPr>
          <p:cNvPr id="2" name="TextBox 1"/>
          <p:cNvSpPr txBox="1"/>
          <p:nvPr/>
        </p:nvSpPr>
        <p:spPr>
          <a:xfrm>
            <a:off x="796772" y="2086279"/>
            <a:ext cx="7747462" cy="2231958"/>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3200" dirty="0"/>
              <a:t> Learn by heart all the words.</a:t>
            </a:r>
          </a:p>
          <a:p>
            <a:pPr marL="285750" indent="-285750">
              <a:lnSpc>
                <a:spcPct val="150000"/>
              </a:lnSpc>
              <a:buFont typeface="Wingdings" panose="05000000000000000000" pitchFamily="2" charset="2"/>
              <a:buChar char="ü"/>
            </a:pPr>
            <a:r>
              <a:rPr lang="en-US" sz="3200" dirty="0"/>
              <a:t> Do exercises in the workbook.</a:t>
            </a:r>
          </a:p>
          <a:p>
            <a:pPr marL="285750" indent="-285750">
              <a:lnSpc>
                <a:spcPct val="150000"/>
              </a:lnSpc>
              <a:buFont typeface="Wingdings" panose="05000000000000000000" pitchFamily="2" charset="2"/>
              <a:buChar char="ü"/>
            </a:pPr>
            <a:r>
              <a:rPr lang="en-US" sz="3200" dirty="0"/>
              <a:t> Prepare for Lesson 6 – Skills 2.</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44234" y="3264862"/>
            <a:ext cx="3020335" cy="3020335"/>
          </a:xfrm>
          <a:prstGeom prst="rect">
            <a:avLst/>
          </a:prstGeom>
        </p:spPr>
      </p:pic>
    </p:spTree>
    <p:extLst>
      <p:ext uri="{BB962C8B-B14F-4D97-AF65-F5344CB8AC3E}">
        <p14:creationId xmlns:p14="http://schemas.microsoft.com/office/powerpoint/2010/main" val="3879579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ssolv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dissolv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dissolve">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3" name="WordArt 3"/>
          <p:cNvSpPr>
            <a:spLocks noChangeArrowheads="1" noChangeShapeType="1" noTextEdit="1"/>
          </p:cNvSpPr>
          <p:nvPr/>
        </p:nvSpPr>
        <p:spPr bwMode="auto">
          <a:xfrm>
            <a:off x="1219203" y="3048001"/>
            <a:ext cx="7988300" cy="2166939"/>
          </a:xfrm>
          <a:prstGeom prst="rect">
            <a:avLst/>
          </a:prstGeom>
        </p:spPr>
        <p:txBody>
          <a:bodyPr wrap="none" lIns="121904" tIns="60953" rIns="121904" bIns="60953" numCol="1" fromWordArt="1">
            <a:prstTxWarp prst="textCascadeUp">
              <a:avLst>
                <a:gd name="adj" fmla="val 44444"/>
              </a:avLst>
            </a:prstTxWarp>
            <a:scene3d>
              <a:camera prst="legacyPerspectiveTopLeft">
                <a:rot lat="0" lon="20519984" rev="0"/>
              </a:camera>
              <a:lightRig rig="legacyHarsh3" dir="r"/>
            </a:scene3d>
            <a:sp3d extrusionH="430200" prstMaterial="legacyMatte">
              <a:extrusionClr>
                <a:srgbClr val="006600"/>
              </a:extrusionClr>
            </a:sp3d>
          </a:bodyPr>
          <a:lstStyle/>
          <a:p>
            <a:pPr algn="ctr"/>
            <a:r>
              <a:rPr lang="en-US" sz="4800" kern="10" dirty="0">
                <a:ln w="9525">
                  <a:round/>
                  <a:headEnd/>
                  <a:tailEnd/>
                </a:ln>
                <a:gradFill rotWithShape="1">
                  <a:gsLst>
                    <a:gs pos="0">
                      <a:srgbClr val="767600"/>
                    </a:gs>
                    <a:gs pos="50000">
                      <a:srgbClr val="FFFF00"/>
                    </a:gs>
                    <a:gs pos="100000">
                      <a:srgbClr val="767600"/>
                    </a:gs>
                  </a:gsLst>
                  <a:lin ang="5400000" scaled="1"/>
                </a:gradFill>
                <a:latin typeface="Arial"/>
                <a:cs typeface="Arial"/>
              </a:rPr>
              <a:t>Goodbye. See you again</a:t>
            </a:r>
          </a:p>
        </p:txBody>
      </p:sp>
      <p:grpSp>
        <p:nvGrpSpPr>
          <p:cNvPr id="2" name="Group 4"/>
          <p:cNvGrpSpPr>
            <a:grpSpLocks/>
          </p:cNvGrpSpPr>
          <p:nvPr/>
        </p:nvGrpSpPr>
        <p:grpSpPr bwMode="auto">
          <a:xfrm rot="-1101762">
            <a:off x="7518400" y="5257801"/>
            <a:ext cx="914400" cy="792163"/>
            <a:chOff x="2736" y="1920"/>
            <a:chExt cx="457" cy="595"/>
          </a:xfrm>
        </p:grpSpPr>
        <p:sp>
          <p:nvSpPr>
            <p:cNvPr id="15385" name="Freeform 5"/>
            <p:cNvSpPr>
              <a:spLocks/>
            </p:cNvSpPr>
            <p:nvPr/>
          </p:nvSpPr>
          <p:spPr bwMode="auto">
            <a:xfrm>
              <a:off x="2736" y="1920"/>
              <a:ext cx="457" cy="595"/>
            </a:xfrm>
            <a:custGeom>
              <a:avLst/>
              <a:gdLst>
                <a:gd name="T0" fmla="*/ 98 w 457"/>
                <a:gd name="T1" fmla="*/ 51 h 595"/>
                <a:gd name="T2" fmla="*/ 148 w 457"/>
                <a:gd name="T3" fmla="*/ 64 h 595"/>
                <a:gd name="T4" fmla="*/ 161 w 457"/>
                <a:gd name="T5" fmla="*/ 18 h 595"/>
                <a:gd name="T6" fmla="*/ 187 w 457"/>
                <a:gd name="T7" fmla="*/ 27 h 595"/>
                <a:gd name="T8" fmla="*/ 217 w 457"/>
                <a:gd name="T9" fmla="*/ 73 h 595"/>
                <a:gd name="T10" fmla="*/ 236 w 457"/>
                <a:gd name="T11" fmla="*/ 126 h 595"/>
                <a:gd name="T12" fmla="*/ 249 w 457"/>
                <a:gd name="T13" fmla="*/ 109 h 595"/>
                <a:gd name="T14" fmla="*/ 284 w 457"/>
                <a:gd name="T15" fmla="*/ 73 h 595"/>
                <a:gd name="T16" fmla="*/ 298 w 457"/>
                <a:gd name="T17" fmla="*/ 74 h 595"/>
                <a:gd name="T18" fmla="*/ 316 w 457"/>
                <a:gd name="T19" fmla="*/ 114 h 595"/>
                <a:gd name="T20" fmla="*/ 325 w 457"/>
                <a:gd name="T21" fmla="*/ 158 h 595"/>
                <a:gd name="T22" fmla="*/ 335 w 457"/>
                <a:gd name="T23" fmla="*/ 166 h 595"/>
                <a:gd name="T24" fmla="*/ 345 w 457"/>
                <a:gd name="T25" fmla="*/ 154 h 595"/>
                <a:gd name="T26" fmla="*/ 360 w 457"/>
                <a:gd name="T27" fmla="*/ 136 h 595"/>
                <a:gd name="T28" fmla="*/ 372 w 457"/>
                <a:gd name="T29" fmla="*/ 169 h 595"/>
                <a:gd name="T30" fmla="*/ 404 w 457"/>
                <a:gd name="T31" fmla="*/ 158 h 595"/>
                <a:gd name="T32" fmla="*/ 438 w 457"/>
                <a:gd name="T33" fmla="*/ 146 h 595"/>
                <a:gd name="T34" fmla="*/ 444 w 457"/>
                <a:gd name="T35" fmla="*/ 184 h 595"/>
                <a:gd name="T36" fmla="*/ 442 w 457"/>
                <a:gd name="T37" fmla="*/ 249 h 595"/>
                <a:gd name="T38" fmla="*/ 417 w 457"/>
                <a:gd name="T39" fmla="*/ 309 h 595"/>
                <a:gd name="T40" fmla="*/ 457 w 457"/>
                <a:gd name="T41" fmla="*/ 318 h 595"/>
                <a:gd name="T42" fmla="*/ 413 w 457"/>
                <a:gd name="T43" fmla="*/ 345 h 595"/>
                <a:gd name="T44" fmla="*/ 376 w 457"/>
                <a:gd name="T45" fmla="*/ 380 h 595"/>
                <a:gd name="T46" fmla="*/ 353 w 457"/>
                <a:gd name="T47" fmla="*/ 413 h 595"/>
                <a:gd name="T48" fmla="*/ 357 w 457"/>
                <a:gd name="T49" fmla="*/ 444 h 595"/>
                <a:gd name="T50" fmla="*/ 369 w 457"/>
                <a:gd name="T51" fmla="*/ 513 h 595"/>
                <a:gd name="T52" fmla="*/ 354 w 457"/>
                <a:gd name="T53" fmla="*/ 589 h 595"/>
                <a:gd name="T54" fmla="*/ 329 w 457"/>
                <a:gd name="T55" fmla="*/ 560 h 595"/>
                <a:gd name="T56" fmla="*/ 339 w 457"/>
                <a:gd name="T57" fmla="*/ 498 h 595"/>
                <a:gd name="T58" fmla="*/ 331 w 457"/>
                <a:gd name="T59" fmla="*/ 439 h 595"/>
                <a:gd name="T60" fmla="*/ 294 w 457"/>
                <a:gd name="T61" fmla="*/ 459 h 595"/>
                <a:gd name="T62" fmla="*/ 262 w 457"/>
                <a:gd name="T63" fmla="*/ 486 h 595"/>
                <a:gd name="T64" fmla="*/ 244 w 457"/>
                <a:gd name="T65" fmla="*/ 502 h 595"/>
                <a:gd name="T66" fmla="*/ 259 w 457"/>
                <a:gd name="T67" fmla="*/ 459 h 595"/>
                <a:gd name="T68" fmla="*/ 220 w 457"/>
                <a:gd name="T69" fmla="*/ 466 h 595"/>
                <a:gd name="T70" fmla="*/ 176 w 457"/>
                <a:gd name="T71" fmla="*/ 479 h 595"/>
                <a:gd name="T72" fmla="*/ 153 w 457"/>
                <a:gd name="T73" fmla="*/ 479 h 595"/>
                <a:gd name="T74" fmla="*/ 167 w 457"/>
                <a:gd name="T75" fmla="*/ 467 h 595"/>
                <a:gd name="T76" fmla="*/ 179 w 457"/>
                <a:gd name="T77" fmla="*/ 454 h 595"/>
                <a:gd name="T78" fmla="*/ 154 w 457"/>
                <a:gd name="T79" fmla="*/ 445 h 595"/>
                <a:gd name="T80" fmla="*/ 113 w 457"/>
                <a:gd name="T81" fmla="*/ 436 h 595"/>
                <a:gd name="T82" fmla="*/ 68 w 457"/>
                <a:gd name="T83" fmla="*/ 416 h 595"/>
                <a:gd name="T84" fmla="*/ 71 w 457"/>
                <a:gd name="T85" fmla="*/ 389 h 595"/>
                <a:gd name="T86" fmla="*/ 33 w 457"/>
                <a:gd name="T87" fmla="*/ 362 h 595"/>
                <a:gd name="T88" fmla="*/ 0 w 457"/>
                <a:gd name="T89" fmla="*/ 327 h 595"/>
                <a:gd name="T90" fmla="*/ 77 w 457"/>
                <a:gd name="T91" fmla="*/ 303 h 595"/>
                <a:gd name="T92" fmla="*/ 107 w 457"/>
                <a:gd name="T93" fmla="*/ 308 h 595"/>
                <a:gd name="T94" fmla="*/ 125 w 457"/>
                <a:gd name="T95" fmla="*/ 312 h 595"/>
                <a:gd name="T96" fmla="*/ 110 w 457"/>
                <a:gd name="T97" fmla="*/ 291 h 595"/>
                <a:gd name="T98" fmla="*/ 75 w 457"/>
                <a:gd name="T99" fmla="*/ 268 h 595"/>
                <a:gd name="T100" fmla="*/ 37 w 457"/>
                <a:gd name="T101" fmla="*/ 241 h 595"/>
                <a:gd name="T102" fmla="*/ 49 w 457"/>
                <a:gd name="T103" fmla="*/ 194 h 595"/>
                <a:gd name="T104" fmla="*/ 84 w 457"/>
                <a:gd name="T105" fmla="*/ 203 h 595"/>
                <a:gd name="T106" fmla="*/ 114 w 457"/>
                <a:gd name="T107" fmla="*/ 199 h 595"/>
                <a:gd name="T108" fmla="*/ 69 w 457"/>
                <a:gd name="T109" fmla="*/ 112 h 595"/>
                <a:gd name="T110" fmla="*/ 48 w 457"/>
                <a:gd name="T111" fmla="*/ 74 h 595"/>
                <a:gd name="T112" fmla="*/ 27 w 457"/>
                <a:gd name="T113" fmla="*/ 51 h 595"/>
                <a:gd name="T114" fmla="*/ 22 w 457"/>
                <a:gd name="T115" fmla="*/ 41 h 595"/>
                <a:gd name="T116" fmla="*/ 58 w 457"/>
                <a:gd name="T117" fmla="*/ 50 h 595"/>
                <a:gd name="T118" fmla="*/ 91 w 457"/>
                <a:gd name="T119" fmla="*/ 63 h 59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57"/>
                <a:gd name="T181" fmla="*/ 0 h 595"/>
                <a:gd name="T182" fmla="*/ 457 w 457"/>
                <a:gd name="T183" fmla="*/ 595 h 59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57" h="595">
                  <a:moveTo>
                    <a:pt x="99" y="64"/>
                  </a:moveTo>
                  <a:lnTo>
                    <a:pt x="99" y="59"/>
                  </a:lnTo>
                  <a:lnTo>
                    <a:pt x="98" y="51"/>
                  </a:lnTo>
                  <a:lnTo>
                    <a:pt x="96" y="42"/>
                  </a:lnTo>
                  <a:lnTo>
                    <a:pt x="94" y="32"/>
                  </a:lnTo>
                  <a:lnTo>
                    <a:pt x="148" y="64"/>
                  </a:lnTo>
                  <a:lnTo>
                    <a:pt x="155" y="50"/>
                  </a:lnTo>
                  <a:lnTo>
                    <a:pt x="159" y="35"/>
                  </a:lnTo>
                  <a:lnTo>
                    <a:pt x="161" y="18"/>
                  </a:lnTo>
                  <a:lnTo>
                    <a:pt x="162" y="0"/>
                  </a:lnTo>
                  <a:lnTo>
                    <a:pt x="175" y="13"/>
                  </a:lnTo>
                  <a:lnTo>
                    <a:pt x="187" y="27"/>
                  </a:lnTo>
                  <a:lnTo>
                    <a:pt x="199" y="41"/>
                  </a:lnTo>
                  <a:lnTo>
                    <a:pt x="208" y="56"/>
                  </a:lnTo>
                  <a:lnTo>
                    <a:pt x="217" y="73"/>
                  </a:lnTo>
                  <a:lnTo>
                    <a:pt x="225" y="90"/>
                  </a:lnTo>
                  <a:lnTo>
                    <a:pt x="231" y="107"/>
                  </a:lnTo>
                  <a:lnTo>
                    <a:pt x="236" y="126"/>
                  </a:lnTo>
                  <a:lnTo>
                    <a:pt x="234" y="124"/>
                  </a:lnTo>
                  <a:lnTo>
                    <a:pt x="240" y="118"/>
                  </a:lnTo>
                  <a:lnTo>
                    <a:pt x="249" y="109"/>
                  </a:lnTo>
                  <a:lnTo>
                    <a:pt x="262" y="96"/>
                  </a:lnTo>
                  <a:lnTo>
                    <a:pt x="274" y="85"/>
                  </a:lnTo>
                  <a:lnTo>
                    <a:pt x="284" y="73"/>
                  </a:lnTo>
                  <a:lnTo>
                    <a:pt x="290" y="65"/>
                  </a:lnTo>
                  <a:lnTo>
                    <a:pt x="289" y="62"/>
                  </a:lnTo>
                  <a:lnTo>
                    <a:pt x="298" y="74"/>
                  </a:lnTo>
                  <a:lnTo>
                    <a:pt x="304" y="87"/>
                  </a:lnTo>
                  <a:lnTo>
                    <a:pt x="311" y="101"/>
                  </a:lnTo>
                  <a:lnTo>
                    <a:pt x="316" y="114"/>
                  </a:lnTo>
                  <a:lnTo>
                    <a:pt x="320" y="128"/>
                  </a:lnTo>
                  <a:lnTo>
                    <a:pt x="322" y="142"/>
                  </a:lnTo>
                  <a:lnTo>
                    <a:pt x="325" y="158"/>
                  </a:lnTo>
                  <a:lnTo>
                    <a:pt x="326" y="172"/>
                  </a:lnTo>
                  <a:lnTo>
                    <a:pt x="331" y="169"/>
                  </a:lnTo>
                  <a:lnTo>
                    <a:pt x="335" y="166"/>
                  </a:lnTo>
                  <a:lnTo>
                    <a:pt x="339" y="163"/>
                  </a:lnTo>
                  <a:lnTo>
                    <a:pt x="343" y="159"/>
                  </a:lnTo>
                  <a:lnTo>
                    <a:pt x="345" y="154"/>
                  </a:lnTo>
                  <a:lnTo>
                    <a:pt x="351" y="149"/>
                  </a:lnTo>
                  <a:lnTo>
                    <a:pt x="354" y="142"/>
                  </a:lnTo>
                  <a:lnTo>
                    <a:pt x="360" y="136"/>
                  </a:lnTo>
                  <a:lnTo>
                    <a:pt x="361" y="157"/>
                  </a:lnTo>
                  <a:lnTo>
                    <a:pt x="361" y="176"/>
                  </a:lnTo>
                  <a:lnTo>
                    <a:pt x="372" y="169"/>
                  </a:lnTo>
                  <a:lnTo>
                    <a:pt x="383" y="164"/>
                  </a:lnTo>
                  <a:lnTo>
                    <a:pt x="393" y="162"/>
                  </a:lnTo>
                  <a:lnTo>
                    <a:pt x="404" y="158"/>
                  </a:lnTo>
                  <a:lnTo>
                    <a:pt x="415" y="155"/>
                  </a:lnTo>
                  <a:lnTo>
                    <a:pt x="426" y="151"/>
                  </a:lnTo>
                  <a:lnTo>
                    <a:pt x="438" y="146"/>
                  </a:lnTo>
                  <a:lnTo>
                    <a:pt x="449" y="141"/>
                  </a:lnTo>
                  <a:lnTo>
                    <a:pt x="446" y="162"/>
                  </a:lnTo>
                  <a:lnTo>
                    <a:pt x="444" y="184"/>
                  </a:lnTo>
                  <a:lnTo>
                    <a:pt x="444" y="205"/>
                  </a:lnTo>
                  <a:lnTo>
                    <a:pt x="444" y="227"/>
                  </a:lnTo>
                  <a:lnTo>
                    <a:pt x="442" y="249"/>
                  </a:lnTo>
                  <a:lnTo>
                    <a:pt x="438" y="271"/>
                  </a:lnTo>
                  <a:lnTo>
                    <a:pt x="430" y="290"/>
                  </a:lnTo>
                  <a:lnTo>
                    <a:pt x="417" y="309"/>
                  </a:lnTo>
                  <a:lnTo>
                    <a:pt x="417" y="311"/>
                  </a:lnTo>
                  <a:lnTo>
                    <a:pt x="417" y="312"/>
                  </a:lnTo>
                  <a:lnTo>
                    <a:pt x="457" y="318"/>
                  </a:lnTo>
                  <a:lnTo>
                    <a:pt x="442" y="327"/>
                  </a:lnTo>
                  <a:lnTo>
                    <a:pt x="428" y="335"/>
                  </a:lnTo>
                  <a:lnTo>
                    <a:pt x="413" y="345"/>
                  </a:lnTo>
                  <a:lnTo>
                    <a:pt x="401" y="355"/>
                  </a:lnTo>
                  <a:lnTo>
                    <a:pt x="388" y="367"/>
                  </a:lnTo>
                  <a:lnTo>
                    <a:pt x="376" y="380"/>
                  </a:lnTo>
                  <a:lnTo>
                    <a:pt x="365" y="394"/>
                  </a:lnTo>
                  <a:lnTo>
                    <a:pt x="356" y="411"/>
                  </a:lnTo>
                  <a:lnTo>
                    <a:pt x="353" y="413"/>
                  </a:lnTo>
                  <a:lnTo>
                    <a:pt x="351" y="417"/>
                  </a:lnTo>
                  <a:lnTo>
                    <a:pt x="353" y="427"/>
                  </a:lnTo>
                  <a:lnTo>
                    <a:pt x="357" y="444"/>
                  </a:lnTo>
                  <a:lnTo>
                    <a:pt x="362" y="465"/>
                  </a:lnTo>
                  <a:lnTo>
                    <a:pt x="366" y="488"/>
                  </a:lnTo>
                  <a:lnTo>
                    <a:pt x="369" y="513"/>
                  </a:lnTo>
                  <a:lnTo>
                    <a:pt x="367" y="539"/>
                  </a:lnTo>
                  <a:lnTo>
                    <a:pt x="363" y="565"/>
                  </a:lnTo>
                  <a:lnTo>
                    <a:pt x="354" y="589"/>
                  </a:lnTo>
                  <a:lnTo>
                    <a:pt x="313" y="595"/>
                  </a:lnTo>
                  <a:lnTo>
                    <a:pt x="321" y="577"/>
                  </a:lnTo>
                  <a:lnTo>
                    <a:pt x="329" y="560"/>
                  </a:lnTo>
                  <a:lnTo>
                    <a:pt x="334" y="539"/>
                  </a:lnTo>
                  <a:lnTo>
                    <a:pt x="338" y="518"/>
                  </a:lnTo>
                  <a:lnTo>
                    <a:pt x="339" y="498"/>
                  </a:lnTo>
                  <a:lnTo>
                    <a:pt x="339" y="477"/>
                  </a:lnTo>
                  <a:lnTo>
                    <a:pt x="336" y="457"/>
                  </a:lnTo>
                  <a:lnTo>
                    <a:pt x="331" y="439"/>
                  </a:lnTo>
                  <a:lnTo>
                    <a:pt x="318" y="445"/>
                  </a:lnTo>
                  <a:lnTo>
                    <a:pt x="306" y="452"/>
                  </a:lnTo>
                  <a:lnTo>
                    <a:pt x="294" y="459"/>
                  </a:lnTo>
                  <a:lnTo>
                    <a:pt x="282" y="467"/>
                  </a:lnTo>
                  <a:lnTo>
                    <a:pt x="272" y="476"/>
                  </a:lnTo>
                  <a:lnTo>
                    <a:pt x="262" y="486"/>
                  </a:lnTo>
                  <a:lnTo>
                    <a:pt x="252" y="497"/>
                  </a:lnTo>
                  <a:lnTo>
                    <a:pt x="243" y="508"/>
                  </a:lnTo>
                  <a:lnTo>
                    <a:pt x="244" y="502"/>
                  </a:lnTo>
                  <a:lnTo>
                    <a:pt x="248" y="493"/>
                  </a:lnTo>
                  <a:lnTo>
                    <a:pt x="252" y="479"/>
                  </a:lnTo>
                  <a:lnTo>
                    <a:pt x="259" y="459"/>
                  </a:lnTo>
                  <a:lnTo>
                    <a:pt x="247" y="461"/>
                  </a:lnTo>
                  <a:lnTo>
                    <a:pt x="234" y="463"/>
                  </a:lnTo>
                  <a:lnTo>
                    <a:pt x="220" y="466"/>
                  </a:lnTo>
                  <a:lnTo>
                    <a:pt x="205" y="471"/>
                  </a:lnTo>
                  <a:lnTo>
                    <a:pt x="190" y="475"/>
                  </a:lnTo>
                  <a:lnTo>
                    <a:pt x="176" y="479"/>
                  </a:lnTo>
                  <a:lnTo>
                    <a:pt x="161" y="480"/>
                  </a:lnTo>
                  <a:lnTo>
                    <a:pt x="146" y="480"/>
                  </a:lnTo>
                  <a:lnTo>
                    <a:pt x="153" y="479"/>
                  </a:lnTo>
                  <a:lnTo>
                    <a:pt x="158" y="475"/>
                  </a:lnTo>
                  <a:lnTo>
                    <a:pt x="163" y="471"/>
                  </a:lnTo>
                  <a:lnTo>
                    <a:pt x="167" y="467"/>
                  </a:lnTo>
                  <a:lnTo>
                    <a:pt x="171" y="463"/>
                  </a:lnTo>
                  <a:lnTo>
                    <a:pt x="175" y="458"/>
                  </a:lnTo>
                  <a:lnTo>
                    <a:pt x="179" y="454"/>
                  </a:lnTo>
                  <a:lnTo>
                    <a:pt x="182" y="450"/>
                  </a:lnTo>
                  <a:lnTo>
                    <a:pt x="168" y="448"/>
                  </a:lnTo>
                  <a:lnTo>
                    <a:pt x="154" y="445"/>
                  </a:lnTo>
                  <a:lnTo>
                    <a:pt x="140" y="444"/>
                  </a:lnTo>
                  <a:lnTo>
                    <a:pt x="127" y="440"/>
                  </a:lnTo>
                  <a:lnTo>
                    <a:pt x="113" y="436"/>
                  </a:lnTo>
                  <a:lnTo>
                    <a:pt x="99" y="431"/>
                  </a:lnTo>
                  <a:lnTo>
                    <a:pt x="84" y="425"/>
                  </a:lnTo>
                  <a:lnTo>
                    <a:pt x="68" y="416"/>
                  </a:lnTo>
                  <a:lnTo>
                    <a:pt x="98" y="403"/>
                  </a:lnTo>
                  <a:lnTo>
                    <a:pt x="85" y="397"/>
                  </a:lnTo>
                  <a:lnTo>
                    <a:pt x="71" y="389"/>
                  </a:lnTo>
                  <a:lnTo>
                    <a:pt x="58" y="380"/>
                  </a:lnTo>
                  <a:lnTo>
                    <a:pt x="46" y="371"/>
                  </a:lnTo>
                  <a:lnTo>
                    <a:pt x="33" y="362"/>
                  </a:lnTo>
                  <a:lnTo>
                    <a:pt x="22" y="350"/>
                  </a:lnTo>
                  <a:lnTo>
                    <a:pt x="10" y="340"/>
                  </a:lnTo>
                  <a:lnTo>
                    <a:pt x="0" y="327"/>
                  </a:lnTo>
                  <a:lnTo>
                    <a:pt x="91" y="341"/>
                  </a:lnTo>
                  <a:lnTo>
                    <a:pt x="69" y="302"/>
                  </a:lnTo>
                  <a:lnTo>
                    <a:pt x="77" y="303"/>
                  </a:lnTo>
                  <a:lnTo>
                    <a:pt x="86" y="304"/>
                  </a:lnTo>
                  <a:lnTo>
                    <a:pt x="96" y="307"/>
                  </a:lnTo>
                  <a:lnTo>
                    <a:pt x="107" y="308"/>
                  </a:lnTo>
                  <a:lnTo>
                    <a:pt x="114" y="309"/>
                  </a:lnTo>
                  <a:lnTo>
                    <a:pt x="122" y="311"/>
                  </a:lnTo>
                  <a:lnTo>
                    <a:pt x="125" y="312"/>
                  </a:lnTo>
                  <a:lnTo>
                    <a:pt x="123" y="312"/>
                  </a:lnTo>
                  <a:lnTo>
                    <a:pt x="118" y="300"/>
                  </a:lnTo>
                  <a:lnTo>
                    <a:pt x="110" y="291"/>
                  </a:lnTo>
                  <a:lnTo>
                    <a:pt x="99" y="282"/>
                  </a:lnTo>
                  <a:lnTo>
                    <a:pt x="87" y="276"/>
                  </a:lnTo>
                  <a:lnTo>
                    <a:pt x="75" y="268"/>
                  </a:lnTo>
                  <a:lnTo>
                    <a:pt x="60" y="261"/>
                  </a:lnTo>
                  <a:lnTo>
                    <a:pt x="48" y="252"/>
                  </a:lnTo>
                  <a:lnTo>
                    <a:pt x="37" y="241"/>
                  </a:lnTo>
                  <a:lnTo>
                    <a:pt x="67" y="230"/>
                  </a:lnTo>
                  <a:lnTo>
                    <a:pt x="36" y="187"/>
                  </a:lnTo>
                  <a:lnTo>
                    <a:pt x="49" y="194"/>
                  </a:lnTo>
                  <a:lnTo>
                    <a:pt x="62" y="198"/>
                  </a:lnTo>
                  <a:lnTo>
                    <a:pt x="72" y="201"/>
                  </a:lnTo>
                  <a:lnTo>
                    <a:pt x="84" y="203"/>
                  </a:lnTo>
                  <a:lnTo>
                    <a:pt x="94" y="204"/>
                  </a:lnTo>
                  <a:lnTo>
                    <a:pt x="104" y="203"/>
                  </a:lnTo>
                  <a:lnTo>
                    <a:pt x="114" y="199"/>
                  </a:lnTo>
                  <a:lnTo>
                    <a:pt x="126" y="194"/>
                  </a:lnTo>
                  <a:lnTo>
                    <a:pt x="39" y="110"/>
                  </a:lnTo>
                  <a:lnTo>
                    <a:pt x="69" y="112"/>
                  </a:lnTo>
                  <a:lnTo>
                    <a:pt x="62" y="98"/>
                  </a:lnTo>
                  <a:lnTo>
                    <a:pt x="55" y="86"/>
                  </a:lnTo>
                  <a:lnTo>
                    <a:pt x="48" y="74"/>
                  </a:lnTo>
                  <a:lnTo>
                    <a:pt x="41" y="65"/>
                  </a:lnTo>
                  <a:lnTo>
                    <a:pt x="33" y="58"/>
                  </a:lnTo>
                  <a:lnTo>
                    <a:pt x="27" y="51"/>
                  </a:lnTo>
                  <a:lnTo>
                    <a:pt x="21" y="45"/>
                  </a:lnTo>
                  <a:lnTo>
                    <a:pt x="14" y="41"/>
                  </a:lnTo>
                  <a:lnTo>
                    <a:pt x="22" y="41"/>
                  </a:lnTo>
                  <a:lnTo>
                    <a:pt x="33" y="42"/>
                  </a:lnTo>
                  <a:lnTo>
                    <a:pt x="45" y="46"/>
                  </a:lnTo>
                  <a:lnTo>
                    <a:pt x="58" y="50"/>
                  </a:lnTo>
                  <a:lnTo>
                    <a:pt x="71" y="54"/>
                  </a:lnTo>
                  <a:lnTo>
                    <a:pt x="82" y="59"/>
                  </a:lnTo>
                  <a:lnTo>
                    <a:pt x="91" y="63"/>
                  </a:lnTo>
                  <a:lnTo>
                    <a:pt x="99" y="64"/>
                  </a:lnTo>
                  <a:close/>
                </a:path>
              </a:pathLst>
            </a:custGeom>
            <a:solidFill>
              <a:srgbClr val="FF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sz="2400"/>
            </a:p>
          </p:txBody>
        </p:sp>
        <p:sp>
          <p:nvSpPr>
            <p:cNvPr id="15386" name="Freeform 6"/>
            <p:cNvSpPr>
              <a:spLocks/>
            </p:cNvSpPr>
            <p:nvPr/>
          </p:nvSpPr>
          <p:spPr bwMode="auto">
            <a:xfrm>
              <a:off x="2836" y="2016"/>
              <a:ext cx="284" cy="482"/>
            </a:xfrm>
            <a:custGeom>
              <a:avLst/>
              <a:gdLst>
                <a:gd name="T0" fmla="*/ 25 w 284"/>
                <a:gd name="T1" fmla="*/ 30 h 482"/>
                <a:gd name="T2" fmla="*/ 56 w 284"/>
                <a:gd name="T3" fmla="*/ 62 h 482"/>
                <a:gd name="T4" fmla="*/ 81 w 284"/>
                <a:gd name="T5" fmla="*/ 101 h 482"/>
                <a:gd name="T6" fmla="*/ 84 w 284"/>
                <a:gd name="T7" fmla="*/ 48 h 482"/>
                <a:gd name="T8" fmla="*/ 98 w 284"/>
                <a:gd name="T9" fmla="*/ 118 h 482"/>
                <a:gd name="T10" fmla="*/ 137 w 284"/>
                <a:gd name="T11" fmla="*/ 174 h 482"/>
                <a:gd name="T12" fmla="*/ 143 w 284"/>
                <a:gd name="T13" fmla="*/ 182 h 482"/>
                <a:gd name="T14" fmla="*/ 147 w 284"/>
                <a:gd name="T15" fmla="*/ 132 h 482"/>
                <a:gd name="T16" fmla="*/ 152 w 284"/>
                <a:gd name="T17" fmla="*/ 116 h 482"/>
                <a:gd name="T18" fmla="*/ 170 w 284"/>
                <a:gd name="T19" fmla="*/ 222 h 482"/>
                <a:gd name="T20" fmla="*/ 189 w 284"/>
                <a:gd name="T21" fmla="*/ 246 h 482"/>
                <a:gd name="T22" fmla="*/ 210 w 284"/>
                <a:gd name="T23" fmla="*/ 210 h 482"/>
                <a:gd name="T24" fmla="*/ 237 w 284"/>
                <a:gd name="T25" fmla="*/ 146 h 482"/>
                <a:gd name="T26" fmla="*/ 284 w 284"/>
                <a:gd name="T27" fmla="*/ 98 h 482"/>
                <a:gd name="T28" fmla="*/ 241 w 284"/>
                <a:gd name="T29" fmla="*/ 143 h 482"/>
                <a:gd name="T30" fmla="*/ 216 w 284"/>
                <a:gd name="T31" fmla="*/ 210 h 482"/>
                <a:gd name="T32" fmla="*/ 221 w 284"/>
                <a:gd name="T33" fmla="*/ 296 h 482"/>
                <a:gd name="T34" fmla="*/ 248 w 284"/>
                <a:gd name="T35" fmla="*/ 386 h 482"/>
                <a:gd name="T36" fmla="*/ 244 w 284"/>
                <a:gd name="T37" fmla="*/ 462 h 482"/>
                <a:gd name="T38" fmla="*/ 228 w 284"/>
                <a:gd name="T39" fmla="*/ 453 h 482"/>
                <a:gd name="T40" fmla="*/ 237 w 284"/>
                <a:gd name="T41" fmla="*/ 377 h 482"/>
                <a:gd name="T42" fmla="*/ 220 w 284"/>
                <a:gd name="T43" fmla="*/ 313 h 482"/>
                <a:gd name="T44" fmla="*/ 190 w 284"/>
                <a:gd name="T45" fmla="*/ 288 h 482"/>
                <a:gd name="T46" fmla="*/ 165 w 284"/>
                <a:gd name="T47" fmla="*/ 295 h 482"/>
                <a:gd name="T48" fmla="*/ 139 w 284"/>
                <a:gd name="T49" fmla="*/ 308 h 482"/>
                <a:gd name="T50" fmla="*/ 122 w 284"/>
                <a:gd name="T51" fmla="*/ 319 h 482"/>
                <a:gd name="T52" fmla="*/ 20 w 284"/>
                <a:gd name="T53" fmla="*/ 269 h 482"/>
                <a:gd name="T54" fmla="*/ 53 w 284"/>
                <a:gd name="T55" fmla="*/ 272 h 482"/>
                <a:gd name="T56" fmla="*/ 86 w 284"/>
                <a:gd name="T57" fmla="*/ 274 h 482"/>
                <a:gd name="T58" fmla="*/ 120 w 284"/>
                <a:gd name="T59" fmla="*/ 275 h 482"/>
                <a:gd name="T60" fmla="*/ 152 w 284"/>
                <a:gd name="T61" fmla="*/ 277 h 482"/>
                <a:gd name="T62" fmla="*/ 185 w 284"/>
                <a:gd name="T63" fmla="*/ 279 h 482"/>
                <a:gd name="T64" fmla="*/ 184 w 284"/>
                <a:gd name="T65" fmla="*/ 257 h 482"/>
                <a:gd name="T66" fmla="*/ 161 w 284"/>
                <a:gd name="T67" fmla="*/ 225 h 482"/>
                <a:gd name="T68" fmla="*/ 135 w 284"/>
                <a:gd name="T69" fmla="*/ 193 h 482"/>
                <a:gd name="T70" fmla="*/ 113 w 284"/>
                <a:gd name="T71" fmla="*/ 179 h 482"/>
                <a:gd name="T72" fmla="*/ 90 w 284"/>
                <a:gd name="T73" fmla="*/ 165 h 482"/>
                <a:gd name="T74" fmla="*/ 69 w 284"/>
                <a:gd name="T75" fmla="*/ 154 h 482"/>
                <a:gd name="T76" fmla="*/ 45 w 284"/>
                <a:gd name="T77" fmla="*/ 143 h 482"/>
                <a:gd name="T78" fmla="*/ 22 w 284"/>
                <a:gd name="T79" fmla="*/ 136 h 482"/>
                <a:gd name="T80" fmla="*/ 43 w 284"/>
                <a:gd name="T81" fmla="*/ 141 h 482"/>
                <a:gd name="T82" fmla="*/ 84 w 284"/>
                <a:gd name="T83" fmla="*/ 155 h 482"/>
                <a:gd name="T84" fmla="*/ 124 w 284"/>
                <a:gd name="T85" fmla="*/ 174 h 482"/>
                <a:gd name="T86" fmla="*/ 95 w 284"/>
                <a:gd name="T87" fmla="*/ 138 h 482"/>
                <a:gd name="T88" fmla="*/ 75 w 284"/>
                <a:gd name="T89" fmla="*/ 106 h 482"/>
                <a:gd name="T90" fmla="*/ 57 w 284"/>
                <a:gd name="T91" fmla="*/ 78 h 482"/>
                <a:gd name="T92" fmla="*/ 38 w 284"/>
                <a:gd name="T93" fmla="*/ 50 h 482"/>
                <a:gd name="T94" fmla="*/ 12 w 284"/>
                <a:gd name="T95" fmla="*/ 23 h 48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84"/>
                <a:gd name="T145" fmla="*/ 0 h 482"/>
                <a:gd name="T146" fmla="*/ 284 w 284"/>
                <a:gd name="T147" fmla="*/ 482 h 48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84" h="482">
                  <a:moveTo>
                    <a:pt x="0" y="14"/>
                  </a:moveTo>
                  <a:lnTo>
                    <a:pt x="13" y="21"/>
                  </a:lnTo>
                  <a:lnTo>
                    <a:pt x="25" y="30"/>
                  </a:lnTo>
                  <a:lnTo>
                    <a:pt x="36" y="41"/>
                  </a:lnTo>
                  <a:lnTo>
                    <a:pt x="47" y="51"/>
                  </a:lnTo>
                  <a:lnTo>
                    <a:pt x="56" y="62"/>
                  </a:lnTo>
                  <a:lnTo>
                    <a:pt x="65" y="75"/>
                  </a:lnTo>
                  <a:lnTo>
                    <a:pt x="74" y="87"/>
                  </a:lnTo>
                  <a:lnTo>
                    <a:pt x="81" y="101"/>
                  </a:lnTo>
                  <a:lnTo>
                    <a:pt x="79" y="0"/>
                  </a:lnTo>
                  <a:lnTo>
                    <a:pt x="81" y="24"/>
                  </a:lnTo>
                  <a:lnTo>
                    <a:pt x="84" y="48"/>
                  </a:lnTo>
                  <a:lnTo>
                    <a:pt x="88" y="71"/>
                  </a:lnTo>
                  <a:lnTo>
                    <a:pt x="92" y="96"/>
                  </a:lnTo>
                  <a:lnTo>
                    <a:pt x="98" y="118"/>
                  </a:lnTo>
                  <a:lnTo>
                    <a:pt x="107" y="138"/>
                  </a:lnTo>
                  <a:lnTo>
                    <a:pt x="120" y="157"/>
                  </a:lnTo>
                  <a:lnTo>
                    <a:pt x="137" y="174"/>
                  </a:lnTo>
                  <a:lnTo>
                    <a:pt x="139" y="177"/>
                  </a:lnTo>
                  <a:lnTo>
                    <a:pt x="140" y="179"/>
                  </a:lnTo>
                  <a:lnTo>
                    <a:pt x="143" y="182"/>
                  </a:lnTo>
                  <a:lnTo>
                    <a:pt x="146" y="183"/>
                  </a:lnTo>
                  <a:lnTo>
                    <a:pt x="144" y="157"/>
                  </a:lnTo>
                  <a:lnTo>
                    <a:pt x="147" y="132"/>
                  </a:lnTo>
                  <a:lnTo>
                    <a:pt x="149" y="105"/>
                  </a:lnTo>
                  <a:lnTo>
                    <a:pt x="156" y="80"/>
                  </a:lnTo>
                  <a:lnTo>
                    <a:pt x="152" y="116"/>
                  </a:lnTo>
                  <a:lnTo>
                    <a:pt x="151" y="154"/>
                  </a:lnTo>
                  <a:lnTo>
                    <a:pt x="157" y="189"/>
                  </a:lnTo>
                  <a:lnTo>
                    <a:pt x="170" y="222"/>
                  </a:lnTo>
                  <a:lnTo>
                    <a:pt x="172" y="224"/>
                  </a:lnTo>
                  <a:lnTo>
                    <a:pt x="180" y="234"/>
                  </a:lnTo>
                  <a:lnTo>
                    <a:pt x="189" y="246"/>
                  </a:lnTo>
                  <a:lnTo>
                    <a:pt x="196" y="250"/>
                  </a:lnTo>
                  <a:lnTo>
                    <a:pt x="202" y="231"/>
                  </a:lnTo>
                  <a:lnTo>
                    <a:pt x="210" y="210"/>
                  </a:lnTo>
                  <a:lnTo>
                    <a:pt x="217" y="188"/>
                  </a:lnTo>
                  <a:lnTo>
                    <a:pt x="226" y="166"/>
                  </a:lnTo>
                  <a:lnTo>
                    <a:pt x="237" y="146"/>
                  </a:lnTo>
                  <a:lnTo>
                    <a:pt x="250" y="127"/>
                  </a:lnTo>
                  <a:lnTo>
                    <a:pt x="265" y="111"/>
                  </a:lnTo>
                  <a:lnTo>
                    <a:pt x="284" y="98"/>
                  </a:lnTo>
                  <a:lnTo>
                    <a:pt x="267" y="111"/>
                  </a:lnTo>
                  <a:lnTo>
                    <a:pt x="253" y="127"/>
                  </a:lnTo>
                  <a:lnTo>
                    <a:pt x="241" y="143"/>
                  </a:lnTo>
                  <a:lnTo>
                    <a:pt x="232" y="164"/>
                  </a:lnTo>
                  <a:lnTo>
                    <a:pt x="224" y="186"/>
                  </a:lnTo>
                  <a:lnTo>
                    <a:pt x="216" y="210"/>
                  </a:lnTo>
                  <a:lnTo>
                    <a:pt x="210" y="237"/>
                  </a:lnTo>
                  <a:lnTo>
                    <a:pt x="205" y="265"/>
                  </a:lnTo>
                  <a:lnTo>
                    <a:pt x="221" y="296"/>
                  </a:lnTo>
                  <a:lnTo>
                    <a:pt x="234" y="327"/>
                  </a:lnTo>
                  <a:lnTo>
                    <a:pt x="243" y="356"/>
                  </a:lnTo>
                  <a:lnTo>
                    <a:pt x="248" y="386"/>
                  </a:lnTo>
                  <a:lnTo>
                    <a:pt x="250" y="414"/>
                  </a:lnTo>
                  <a:lnTo>
                    <a:pt x="248" y="438"/>
                  </a:lnTo>
                  <a:lnTo>
                    <a:pt x="244" y="462"/>
                  </a:lnTo>
                  <a:lnTo>
                    <a:pt x="238" y="479"/>
                  </a:lnTo>
                  <a:lnTo>
                    <a:pt x="217" y="482"/>
                  </a:lnTo>
                  <a:lnTo>
                    <a:pt x="228" y="453"/>
                  </a:lnTo>
                  <a:lnTo>
                    <a:pt x="234" y="426"/>
                  </a:lnTo>
                  <a:lnTo>
                    <a:pt x="237" y="401"/>
                  </a:lnTo>
                  <a:lnTo>
                    <a:pt x="237" y="377"/>
                  </a:lnTo>
                  <a:lnTo>
                    <a:pt x="233" y="355"/>
                  </a:lnTo>
                  <a:lnTo>
                    <a:pt x="228" y="334"/>
                  </a:lnTo>
                  <a:lnTo>
                    <a:pt x="220" y="313"/>
                  </a:lnTo>
                  <a:lnTo>
                    <a:pt x="210" y="292"/>
                  </a:lnTo>
                  <a:lnTo>
                    <a:pt x="201" y="290"/>
                  </a:lnTo>
                  <a:lnTo>
                    <a:pt x="190" y="288"/>
                  </a:lnTo>
                  <a:lnTo>
                    <a:pt x="181" y="290"/>
                  </a:lnTo>
                  <a:lnTo>
                    <a:pt x="172" y="292"/>
                  </a:lnTo>
                  <a:lnTo>
                    <a:pt x="165" y="295"/>
                  </a:lnTo>
                  <a:lnTo>
                    <a:pt x="156" y="299"/>
                  </a:lnTo>
                  <a:lnTo>
                    <a:pt x="148" y="302"/>
                  </a:lnTo>
                  <a:lnTo>
                    <a:pt x="139" y="308"/>
                  </a:lnTo>
                  <a:lnTo>
                    <a:pt x="134" y="311"/>
                  </a:lnTo>
                  <a:lnTo>
                    <a:pt x="129" y="315"/>
                  </a:lnTo>
                  <a:lnTo>
                    <a:pt x="122" y="319"/>
                  </a:lnTo>
                  <a:lnTo>
                    <a:pt x="116" y="322"/>
                  </a:lnTo>
                  <a:lnTo>
                    <a:pt x="155" y="288"/>
                  </a:lnTo>
                  <a:lnTo>
                    <a:pt x="20" y="269"/>
                  </a:lnTo>
                  <a:lnTo>
                    <a:pt x="30" y="270"/>
                  </a:lnTo>
                  <a:lnTo>
                    <a:pt x="42" y="272"/>
                  </a:lnTo>
                  <a:lnTo>
                    <a:pt x="53" y="272"/>
                  </a:lnTo>
                  <a:lnTo>
                    <a:pt x="63" y="273"/>
                  </a:lnTo>
                  <a:lnTo>
                    <a:pt x="75" y="273"/>
                  </a:lnTo>
                  <a:lnTo>
                    <a:pt x="86" y="274"/>
                  </a:lnTo>
                  <a:lnTo>
                    <a:pt x="97" y="274"/>
                  </a:lnTo>
                  <a:lnTo>
                    <a:pt x="108" y="275"/>
                  </a:lnTo>
                  <a:lnTo>
                    <a:pt x="120" y="275"/>
                  </a:lnTo>
                  <a:lnTo>
                    <a:pt x="130" y="275"/>
                  </a:lnTo>
                  <a:lnTo>
                    <a:pt x="142" y="277"/>
                  </a:lnTo>
                  <a:lnTo>
                    <a:pt x="152" y="277"/>
                  </a:lnTo>
                  <a:lnTo>
                    <a:pt x="164" y="278"/>
                  </a:lnTo>
                  <a:lnTo>
                    <a:pt x="175" y="278"/>
                  </a:lnTo>
                  <a:lnTo>
                    <a:pt x="185" y="279"/>
                  </a:lnTo>
                  <a:lnTo>
                    <a:pt x="197" y="279"/>
                  </a:lnTo>
                  <a:lnTo>
                    <a:pt x="190" y="269"/>
                  </a:lnTo>
                  <a:lnTo>
                    <a:pt x="184" y="257"/>
                  </a:lnTo>
                  <a:lnTo>
                    <a:pt x="176" y="247"/>
                  </a:lnTo>
                  <a:lnTo>
                    <a:pt x="169" y="236"/>
                  </a:lnTo>
                  <a:lnTo>
                    <a:pt x="161" y="225"/>
                  </a:lnTo>
                  <a:lnTo>
                    <a:pt x="152" y="215"/>
                  </a:lnTo>
                  <a:lnTo>
                    <a:pt x="144" y="204"/>
                  </a:lnTo>
                  <a:lnTo>
                    <a:pt x="135" y="193"/>
                  </a:lnTo>
                  <a:lnTo>
                    <a:pt x="128" y="188"/>
                  </a:lnTo>
                  <a:lnTo>
                    <a:pt x="120" y="183"/>
                  </a:lnTo>
                  <a:lnTo>
                    <a:pt x="113" y="179"/>
                  </a:lnTo>
                  <a:lnTo>
                    <a:pt x="106" y="174"/>
                  </a:lnTo>
                  <a:lnTo>
                    <a:pt x="98" y="170"/>
                  </a:lnTo>
                  <a:lnTo>
                    <a:pt x="90" y="165"/>
                  </a:lnTo>
                  <a:lnTo>
                    <a:pt x="84" y="161"/>
                  </a:lnTo>
                  <a:lnTo>
                    <a:pt x="76" y="157"/>
                  </a:lnTo>
                  <a:lnTo>
                    <a:pt x="69" y="154"/>
                  </a:lnTo>
                  <a:lnTo>
                    <a:pt x="61" y="150"/>
                  </a:lnTo>
                  <a:lnTo>
                    <a:pt x="53" y="146"/>
                  </a:lnTo>
                  <a:lnTo>
                    <a:pt x="45" y="143"/>
                  </a:lnTo>
                  <a:lnTo>
                    <a:pt x="38" y="141"/>
                  </a:lnTo>
                  <a:lnTo>
                    <a:pt x="30" y="138"/>
                  </a:lnTo>
                  <a:lnTo>
                    <a:pt x="22" y="136"/>
                  </a:lnTo>
                  <a:lnTo>
                    <a:pt x="13" y="134"/>
                  </a:lnTo>
                  <a:lnTo>
                    <a:pt x="29" y="137"/>
                  </a:lnTo>
                  <a:lnTo>
                    <a:pt x="43" y="141"/>
                  </a:lnTo>
                  <a:lnTo>
                    <a:pt x="57" y="145"/>
                  </a:lnTo>
                  <a:lnTo>
                    <a:pt x="70" y="148"/>
                  </a:lnTo>
                  <a:lnTo>
                    <a:pt x="84" y="155"/>
                  </a:lnTo>
                  <a:lnTo>
                    <a:pt x="98" y="160"/>
                  </a:lnTo>
                  <a:lnTo>
                    <a:pt x="111" y="168"/>
                  </a:lnTo>
                  <a:lnTo>
                    <a:pt x="124" y="174"/>
                  </a:lnTo>
                  <a:lnTo>
                    <a:pt x="113" y="161"/>
                  </a:lnTo>
                  <a:lnTo>
                    <a:pt x="104" y="150"/>
                  </a:lnTo>
                  <a:lnTo>
                    <a:pt x="95" y="138"/>
                  </a:lnTo>
                  <a:lnTo>
                    <a:pt x="88" y="127"/>
                  </a:lnTo>
                  <a:lnTo>
                    <a:pt x="81" y="116"/>
                  </a:lnTo>
                  <a:lnTo>
                    <a:pt x="75" y="106"/>
                  </a:lnTo>
                  <a:lnTo>
                    <a:pt x="69" y="96"/>
                  </a:lnTo>
                  <a:lnTo>
                    <a:pt x="63" y="87"/>
                  </a:lnTo>
                  <a:lnTo>
                    <a:pt x="57" y="78"/>
                  </a:lnTo>
                  <a:lnTo>
                    <a:pt x="51" y="69"/>
                  </a:lnTo>
                  <a:lnTo>
                    <a:pt x="44" y="59"/>
                  </a:lnTo>
                  <a:lnTo>
                    <a:pt x="38" y="50"/>
                  </a:lnTo>
                  <a:lnTo>
                    <a:pt x="30" y="41"/>
                  </a:lnTo>
                  <a:lnTo>
                    <a:pt x="21" y="32"/>
                  </a:lnTo>
                  <a:lnTo>
                    <a:pt x="12" y="23"/>
                  </a:lnTo>
                  <a:lnTo>
                    <a:pt x="0" y="14"/>
                  </a:lnTo>
                  <a:close/>
                </a:path>
              </a:pathLst>
            </a:custGeom>
            <a:solidFill>
              <a:srgbClr val="80010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sz="2400"/>
            </a:p>
          </p:txBody>
        </p:sp>
      </p:grpSp>
      <p:grpSp>
        <p:nvGrpSpPr>
          <p:cNvPr id="3" name="Group 7"/>
          <p:cNvGrpSpPr>
            <a:grpSpLocks/>
          </p:cNvGrpSpPr>
          <p:nvPr/>
        </p:nvGrpSpPr>
        <p:grpSpPr bwMode="auto">
          <a:xfrm>
            <a:off x="5588000" y="5562600"/>
            <a:ext cx="1449917" cy="1090613"/>
            <a:chOff x="3155" y="2736"/>
            <a:chExt cx="685" cy="687"/>
          </a:xfrm>
        </p:grpSpPr>
        <p:sp>
          <p:nvSpPr>
            <p:cNvPr id="15383" name="Freeform 8"/>
            <p:cNvSpPr>
              <a:spLocks/>
            </p:cNvSpPr>
            <p:nvPr/>
          </p:nvSpPr>
          <p:spPr bwMode="auto">
            <a:xfrm>
              <a:off x="3155" y="2736"/>
              <a:ext cx="685" cy="687"/>
            </a:xfrm>
            <a:custGeom>
              <a:avLst/>
              <a:gdLst>
                <a:gd name="T0" fmla="*/ 587 w 685"/>
                <a:gd name="T1" fmla="*/ 113 h 687"/>
                <a:gd name="T2" fmla="*/ 608 w 685"/>
                <a:gd name="T3" fmla="*/ 100 h 687"/>
                <a:gd name="T4" fmla="*/ 619 w 685"/>
                <a:gd name="T5" fmla="*/ 182 h 687"/>
                <a:gd name="T6" fmla="*/ 663 w 685"/>
                <a:gd name="T7" fmla="*/ 175 h 687"/>
                <a:gd name="T8" fmla="*/ 676 w 685"/>
                <a:gd name="T9" fmla="*/ 191 h 687"/>
                <a:gd name="T10" fmla="*/ 650 w 685"/>
                <a:gd name="T11" fmla="*/ 234 h 687"/>
                <a:gd name="T12" fmla="*/ 619 w 685"/>
                <a:gd name="T13" fmla="*/ 271 h 687"/>
                <a:gd name="T14" fmla="*/ 582 w 685"/>
                <a:gd name="T15" fmla="*/ 304 h 687"/>
                <a:gd name="T16" fmla="*/ 561 w 685"/>
                <a:gd name="T17" fmla="*/ 316 h 687"/>
                <a:gd name="T18" fmla="*/ 588 w 685"/>
                <a:gd name="T19" fmla="*/ 329 h 687"/>
                <a:gd name="T20" fmla="*/ 630 w 685"/>
                <a:gd name="T21" fmla="*/ 348 h 687"/>
                <a:gd name="T22" fmla="*/ 662 w 685"/>
                <a:gd name="T23" fmla="*/ 360 h 687"/>
                <a:gd name="T24" fmla="*/ 654 w 685"/>
                <a:gd name="T25" fmla="*/ 374 h 687"/>
                <a:gd name="T26" fmla="*/ 627 w 685"/>
                <a:gd name="T27" fmla="*/ 403 h 687"/>
                <a:gd name="T28" fmla="*/ 596 w 685"/>
                <a:gd name="T29" fmla="*/ 426 h 687"/>
                <a:gd name="T30" fmla="*/ 561 w 685"/>
                <a:gd name="T31" fmla="*/ 445 h 687"/>
                <a:gd name="T32" fmla="*/ 555 w 685"/>
                <a:gd name="T33" fmla="*/ 462 h 687"/>
                <a:gd name="T34" fmla="*/ 583 w 685"/>
                <a:gd name="T35" fmla="*/ 474 h 687"/>
                <a:gd name="T36" fmla="*/ 596 w 685"/>
                <a:gd name="T37" fmla="*/ 484 h 687"/>
                <a:gd name="T38" fmla="*/ 561 w 685"/>
                <a:gd name="T39" fmla="*/ 497 h 687"/>
                <a:gd name="T40" fmla="*/ 578 w 685"/>
                <a:gd name="T41" fmla="*/ 522 h 687"/>
                <a:gd name="T42" fmla="*/ 615 w 685"/>
                <a:gd name="T43" fmla="*/ 573 h 687"/>
                <a:gd name="T44" fmla="*/ 612 w 685"/>
                <a:gd name="T45" fmla="*/ 601 h 687"/>
                <a:gd name="T46" fmla="*/ 555 w 685"/>
                <a:gd name="T47" fmla="*/ 619 h 687"/>
                <a:gd name="T48" fmla="*/ 500 w 685"/>
                <a:gd name="T49" fmla="*/ 637 h 687"/>
                <a:gd name="T50" fmla="*/ 442 w 685"/>
                <a:gd name="T51" fmla="*/ 641 h 687"/>
                <a:gd name="T52" fmla="*/ 407 w 685"/>
                <a:gd name="T53" fmla="*/ 634 h 687"/>
                <a:gd name="T54" fmla="*/ 392 w 685"/>
                <a:gd name="T55" fmla="*/ 665 h 687"/>
                <a:gd name="T56" fmla="*/ 355 w 685"/>
                <a:gd name="T57" fmla="*/ 638 h 687"/>
                <a:gd name="T58" fmla="*/ 314 w 685"/>
                <a:gd name="T59" fmla="*/ 617 h 687"/>
                <a:gd name="T60" fmla="*/ 268 w 685"/>
                <a:gd name="T61" fmla="*/ 603 h 687"/>
                <a:gd name="T62" fmla="*/ 247 w 685"/>
                <a:gd name="T63" fmla="*/ 598 h 687"/>
                <a:gd name="T64" fmla="*/ 223 w 685"/>
                <a:gd name="T65" fmla="*/ 612 h 687"/>
                <a:gd name="T66" fmla="*/ 176 w 685"/>
                <a:gd name="T67" fmla="*/ 643 h 687"/>
                <a:gd name="T68" fmla="*/ 113 w 685"/>
                <a:gd name="T69" fmla="*/ 671 h 687"/>
                <a:gd name="T70" fmla="*/ 44 w 685"/>
                <a:gd name="T71" fmla="*/ 684 h 687"/>
                <a:gd name="T72" fmla="*/ 26 w 685"/>
                <a:gd name="T73" fmla="*/ 635 h 687"/>
                <a:gd name="T74" fmla="*/ 81 w 685"/>
                <a:gd name="T75" fmla="*/ 633 h 687"/>
                <a:gd name="T76" fmla="*/ 137 w 685"/>
                <a:gd name="T77" fmla="*/ 621 h 687"/>
                <a:gd name="T78" fmla="*/ 187 w 685"/>
                <a:gd name="T79" fmla="*/ 599 h 687"/>
                <a:gd name="T80" fmla="*/ 193 w 685"/>
                <a:gd name="T81" fmla="*/ 570 h 687"/>
                <a:gd name="T82" fmla="*/ 165 w 685"/>
                <a:gd name="T83" fmla="*/ 546 h 687"/>
                <a:gd name="T84" fmla="*/ 133 w 685"/>
                <a:gd name="T85" fmla="*/ 526 h 687"/>
                <a:gd name="T86" fmla="*/ 97 w 685"/>
                <a:gd name="T87" fmla="*/ 511 h 687"/>
                <a:gd name="T88" fmla="*/ 88 w 685"/>
                <a:gd name="T89" fmla="*/ 503 h 687"/>
                <a:gd name="T90" fmla="*/ 120 w 685"/>
                <a:gd name="T91" fmla="*/ 503 h 687"/>
                <a:gd name="T92" fmla="*/ 131 w 685"/>
                <a:gd name="T93" fmla="*/ 471 h 687"/>
                <a:gd name="T94" fmla="*/ 85 w 685"/>
                <a:gd name="T95" fmla="*/ 406 h 687"/>
                <a:gd name="T96" fmla="*/ 81 w 685"/>
                <a:gd name="T97" fmla="*/ 383 h 687"/>
                <a:gd name="T98" fmla="*/ 111 w 685"/>
                <a:gd name="T99" fmla="*/ 395 h 687"/>
                <a:gd name="T100" fmla="*/ 111 w 685"/>
                <a:gd name="T101" fmla="*/ 326 h 687"/>
                <a:gd name="T102" fmla="*/ 148 w 685"/>
                <a:gd name="T103" fmla="*/ 252 h 687"/>
                <a:gd name="T104" fmla="*/ 169 w 685"/>
                <a:gd name="T105" fmla="*/ 172 h 687"/>
                <a:gd name="T106" fmla="*/ 220 w 685"/>
                <a:gd name="T107" fmla="*/ 235 h 687"/>
                <a:gd name="T108" fmla="*/ 273 w 685"/>
                <a:gd name="T109" fmla="*/ 259 h 687"/>
                <a:gd name="T110" fmla="*/ 298 w 685"/>
                <a:gd name="T111" fmla="*/ 218 h 687"/>
                <a:gd name="T112" fmla="*/ 314 w 685"/>
                <a:gd name="T113" fmla="*/ 140 h 687"/>
                <a:gd name="T114" fmla="*/ 388 w 685"/>
                <a:gd name="T115" fmla="*/ 114 h 687"/>
                <a:gd name="T116" fmla="*/ 396 w 685"/>
                <a:gd name="T117" fmla="*/ 175 h 687"/>
                <a:gd name="T118" fmla="*/ 490 w 685"/>
                <a:gd name="T119" fmla="*/ 63 h 687"/>
                <a:gd name="T120" fmla="*/ 538 w 685"/>
                <a:gd name="T121" fmla="*/ 58 h 687"/>
                <a:gd name="T122" fmla="*/ 563 w 685"/>
                <a:gd name="T123" fmla="*/ 10 h 687"/>
                <a:gd name="T124" fmla="*/ 574 w 685"/>
                <a:gd name="T125" fmla="*/ 94 h 68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85"/>
                <a:gd name="T190" fmla="*/ 0 h 687"/>
                <a:gd name="T191" fmla="*/ 685 w 685"/>
                <a:gd name="T192" fmla="*/ 687 h 68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85" h="687">
                  <a:moveTo>
                    <a:pt x="574" y="117"/>
                  </a:moveTo>
                  <a:lnTo>
                    <a:pt x="578" y="116"/>
                  </a:lnTo>
                  <a:lnTo>
                    <a:pt x="582" y="114"/>
                  </a:lnTo>
                  <a:lnTo>
                    <a:pt x="587" y="113"/>
                  </a:lnTo>
                  <a:lnTo>
                    <a:pt x="592" y="111"/>
                  </a:lnTo>
                  <a:lnTo>
                    <a:pt x="597" y="108"/>
                  </a:lnTo>
                  <a:lnTo>
                    <a:pt x="603" y="104"/>
                  </a:lnTo>
                  <a:lnTo>
                    <a:pt x="608" y="100"/>
                  </a:lnTo>
                  <a:lnTo>
                    <a:pt x="614" y="96"/>
                  </a:lnTo>
                  <a:lnTo>
                    <a:pt x="599" y="179"/>
                  </a:lnTo>
                  <a:lnTo>
                    <a:pt x="609" y="181"/>
                  </a:lnTo>
                  <a:lnTo>
                    <a:pt x="619" y="182"/>
                  </a:lnTo>
                  <a:lnTo>
                    <a:pt x="630" y="182"/>
                  </a:lnTo>
                  <a:lnTo>
                    <a:pt x="640" y="180"/>
                  </a:lnTo>
                  <a:lnTo>
                    <a:pt x="651" y="179"/>
                  </a:lnTo>
                  <a:lnTo>
                    <a:pt x="663" y="175"/>
                  </a:lnTo>
                  <a:lnTo>
                    <a:pt x="674" y="171"/>
                  </a:lnTo>
                  <a:lnTo>
                    <a:pt x="685" y="167"/>
                  </a:lnTo>
                  <a:lnTo>
                    <a:pt x="681" y="180"/>
                  </a:lnTo>
                  <a:lnTo>
                    <a:pt x="676" y="191"/>
                  </a:lnTo>
                  <a:lnTo>
                    <a:pt x="669" y="202"/>
                  </a:lnTo>
                  <a:lnTo>
                    <a:pt x="664" y="213"/>
                  </a:lnTo>
                  <a:lnTo>
                    <a:pt x="658" y="223"/>
                  </a:lnTo>
                  <a:lnTo>
                    <a:pt x="650" y="234"/>
                  </a:lnTo>
                  <a:lnTo>
                    <a:pt x="644" y="244"/>
                  </a:lnTo>
                  <a:lnTo>
                    <a:pt x="636" y="253"/>
                  </a:lnTo>
                  <a:lnTo>
                    <a:pt x="628" y="262"/>
                  </a:lnTo>
                  <a:lnTo>
                    <a:pt x="619" y="271"/>
                  </a:lnTo>
                  <a:lnTo>
                    <a:pt x="610" y="280"/>
                  </a:lnTo>
                  <a:lnTo>
                    <a:pt x="601" y="288"/>
                  </a:lnTo>
                  <a:lnTo>
                    <a:pt x="592" y="297"/>
                  </a:lnTo>
                  <a:lnTo>
                    <a:pt x="582" y="304"/>
                  </a:lnTo>
                  <a:lnTo>
                    <a:pt x="572" y="312"/>
                  </a:lnTo>
                  <a:lnTo>
                    <a:pt x="561" y="318"/>
                  </a:lnTo>
                  <a:lnTo>
                    <a:pt x="560" y="317"/>
                  </a:lnTo>
                  <a:lnTo>
                    <a:pt x="561" y="316"/>
                  </a:lnTo>
                  <a:lnTo>
                    <a:pt x="565" y="317"/>
                  </a:lnTo>
                  <a:lnTo>
                    <a:pt x="572" y="321"/>
                  </a:lnTo>
                  <a:lnTo>
                    <a:pt x="579" y="324"/>
                  </a:lnTo>
                  <a:lnTo>
                    <a:pt x="588" y="329"/>
                  </a:lnTo>
                  <a:lnTo>
                    <a:pt x="599" y="334"/>
                  </a:lnTo>
                  <a:lnTo>
                    <a:pt x="609" y="339"/>
                  </a:lnTo>
                  <a:lnTo>
                    <a:pt x="619" y="344"/>
                  </a:lnTo>
                  <a:lnTo>
                    <a:pt x="630" y="348"/>
                  </a:lnTo>
                  <a:lnTo>
                    <a:pt x="640" y="353"/>
                  </a:lnTo>
                  <a:lnTo>
                    <a:pt x="649" y="357"/>
                  </a:lnTo>
                  <a:lnTo>
                    <a:pt x="656" y="358"/>
                  </a:lnTo>
                  <a:lnTo>
                    <a:pt x="662" y="360"/>
                  </a:lnTo>
                  <a:lnTo>
                    <a:pt x="665" y="360"/>
                  </a:lnTo>
                  <a:lnTo>
                    <a:pt x="665" y="357"/>
                  </a:lnTo>
                  <a:lnTo>
                    <a:pt x="660" y="366"/>
                  </a:lnTo>
                  <a:lnTo>
                    <a:pt x="654" y="374"/>
                  </a:lnTo>
                  <a:lnTo>
                    <a:pt x="647" y="381"/>
                  </a:lnTo>
                  <a:lnTo>
                    <a:pt x="641" y="389"/>
                  </a:lnTo>
                  <a:lnTo>
                    <a:pt x="633" y="397"/>
                  </a:lnTo>
                  <a:lnTo>
                    <a:pt x="627" y="403"/>
                  </a:lnTo>
                  <a:lnTo>
                    <a:pt x="619" y="410"/>
                  </a:lnTo>
                  <a:lnTo>
                    <a:pt x="612" y="415"/>
                  </a:lnTo>
                  <a:lnTo>
                    <a:pt x="604" y="421"/>
                  </a:lnTo>
                  <a:lnTo>
                    <a:pt x="596" y="426"/>
                  </a:lnTo>
                  <a:lnTo>
                    <a:pt x="587" y="431"/>
                  </a:lnTo>
                  <a:lnTo>
                    <a:pt x="578" y="436"/>
                  </a:lnTo>
                  <a:lnTo>
                    <a:pt x="570" y="440"/>
                  </a:lnTo>
                  <a:lnTo>
                    <a:pt x="561" y="445"/>
                  </a:lnTo>
                  <a:lnTo>
                    <a:pt x="552" y="451"/>
                  </a:lnTo>
                  <a:lnTo>
                    <a:pt x="542" y="456"/>
                  </a:lnTo>
                  <a:lnTo>
                    <a:pt x="549" y="460"/>
                  </a:lnTo>
                  <a:lnTo>
                    <a:pt x="555" y="462"/>
                  </a:lnTo>
                  <a:lnTo>
                    <a:pt x="561" y="466"/>
                  </a:lnTo>
                  <a:lnTo>
                    <a:pt x="568" y="469"/>
                  </a:lnTo>
                  <a:lnTo>
                    <a:pt x="576" y="471"/>
                  </a:lnTo>
                  <a:lnTo>
                    <a:pt x="583" y="474"/>
                  </a:lnTo>
                  <a:lnTo>
                    <a:pt x="594" y="478"/>
                  </a:lnTo>
                  <a:lnTo>
                    <a:pt x="604" y="480"/>
                  </a:lnTo>
                  <a:lnTo>
                    <a:pt x="601" y="483"/>
                  </a:lnTo>
                  <a:lnTo>
                    <a:pt x="596" y="484"/>
                  </a:lnTo>
                  <a:lnTo>
                    <a:pt x="588" y="488"/>
                  </a:lnTo>
                  <a:lnTo>
                    <a:pt x="578" y="490"/>
                  </a:lnTo>
                  <a:lnTo>
                    <a:pt x="569" y="494"/>
                  </a:lnTo>
                  <a:lnTo>
                    <a:pt x="561" y="497"/>
                  </a:lnTo>
                  <a:lnTo>
                    <a:pt x="556" y="499"/>
                  </a:lnTo>
                  <a:lnTo>
                    <a:pt x="555" y="501"/>
                  </a:lnTo>
                  <a:lnTo>
                    <a:pt x="568" y="511"/>
                  </a:lnTo>
                  <a:lnTo>
                    <a:pt x="578" y="522"/>
                  </a:lnTo>
                  <a:lnTo>
                    <a:pt x="588" y="535"/>
                  </a:lnTo>
                  <a:lnTo>
                    <a:pt x="597" y="547"/>
                  </a:lnTo>
                  <a:lnTo>
                    <a:pt x="606" y="560"/>
                  </a:lnTo>
                  <a:lnTo>
                    <a:pt x="615" y="573"/>
                  </a:lnTo>
                  <a:lnTo>
                    <a:pt x="627" y="584"/>
                  </a:lnTo>
                  <a:lnTo>
                    <a:pt x="640" y="596"/>
                  </a:lnTo>
                  <a:lnTo>
                    <a:pt x="626" y="597"/>
                  </a:lnTo>
                  <a:lnTo>
                    <a:pt x="612" y="601"/>
                  </a:lnTo>
                  <a:lnTo>
                    <a:pt x="597" y="605"/>
                  </a:lnTo>
                  <a:lnTo>
                    <a:pt x="583" y="608"/>
                  </a:lnTo>
                  <a:lnTo>
                    <a:pt x="569" y="614"/>
                  </a:lnTo>
                  <a:lnTo>
                    <a:pt x="555" y="619"/>
                  </a:lnTo>
                  <a:lnTo>
                    <a:pt x="541" y="624"/>
                  </a:lnTo>
                  <a:lnTo>
                    <a:pt x="528" y="629"/>
                  </a:lnTo>
                  <a:lnTo>
                    <a:pt x="514" y="633"/>
                  </a:lnTo>
                  <a:lnTo>
                    <a:pt x="500" y="637"/>
                  </a:lnTo>
                  <a:lnTo>
                    <a:pt x="484" y="639"/>
                  </a:lnTo>
                  <a:lnTo>
                    <a:pt x="470" y="642"/>
                  </a:lnTo>
                  <a:lnTo>
                    <a:pt x="456" y="642"/>
                  </a:lnTo>
                  <a:lnTo>
                    <a:pt x="442" y="641"/>
                  </a:lnTo>
                  <a:lnTo>
                    <a:pt x="427" y="638"/>
                  </a:lnTo>
                  <a:lnTo>
                    <a:pt x="413" y="633"/>
                  </a:lnTo>
                  <a:lnTo>
                    <a:pt x="409" y="634"/>
                  </a:lnTo>
                  <a:lnTo>
                    <a:pt x="407" y="634"/>
                  </a:lnTo>
                  <a:lnTo>
                    <a:pt x="418" y="687"/>
                  </a:lnTo>
                  <a:lnTo>
                    <a:pt x="410" y="679"/>
                  </a:lnTo>
                  <a:lnTo>
                    <a:pt x="401" y="671"/>
                  </a:lnTo>
                  <a:lnTo>
                    <a:pt x="392" y="665"/>
                  </a:lnTo>
                  <a:lnTo>
                    <a:pt x="383" y="657"/>
                  </a:lnTo>
                  <a:lnTo>
                    <a:pt x="374" y="651"/>
                  </a:lnTo>
                  <a:lnTo>
                    <a:pt x="364" y="644"/>
                  </a:lnTo>
                  <a:lnTo>
                    <a:pt x="355" y="638"/>
                  </a:lnTo>
                  <a:lnTo>
                    <a:pt x="345" y="633"/>
                  </a:lnTo>
                  <a:lnTo>
                    <a:pt x="334" y="628"/>
                  </a:lnTo>
                  <a:lnTo>
                    <a:pt x="324" y="623"/>
                  </a:lnTo>
                  <a:lnTo>
                    <a:pt x="314" y="617"/>
                  </a:lnTo>
                  <a:lnTo>
                    <a:pt x="302" y="614"/>
                  </a:lnTo>
                  <a:lnTo>
                    <a:pt x="292" y="610"/>
                  </a:lnTo>
                  <a:lnTo>
                    <a:pt x="279" y="606"/>
                  </a:lnTo>
                  <a:lnTo>
                    <a:pt x="268" y="603"/>
                  </a:lnTo>
                  <a:lnTo>
                    <a:pt x="255" y="601"/>
                  </a:lnTo>
                  <a:lnTo>
                    <a:pt x="252" y="601"/>
                  </a:lnTo>
                  <a:lnTo>
                    <a:pt x="250" y="599"/>
                  </a:lnTo>
                  <a:lnTo>
                    <a:pt x="247" y="598"/>
                  </a:lnTo>
                  <a:lnTo>
                    <a:pt x="243" y="598"/>
                  </a:lnTo>
                  <a:lnTo>
                    <a:pt x="238" y="602"/>
                  </a:lnTo>
                  <a:lnTo>
                    <a:pt x="232" y="606"/>
                  </a:lnTo>
                  <a:lnTo>
                    <a:pt x="223" y="612"/>
                  </a:lnTo>
                  <a:lnTo>
                    <a:pt x="214" y="620"/>
                  </a:lnTo>
                  <a:lnTo>
                    <a:pt x="202" y="626"/>
                  </a:lnTo>
                  <a:lnTo>
                    <a:pt x="189" y="634"/>
                  </a:lnTo>
                  <a:lnTo>
                    <a:pt x="176" y="643"/>
                  </a:lnTo>
                  <a:lnTo>
                    <a:pt x="161" y="651"/>
                  </a:lnTo>
                  <a:lnTo>
                    <a:pt x="146" y="659"/>
                  </a:lnTo>
                  <a:lnTo>
                    <a:pt x="130" y="665"/>
                  </a:lnTo>
                  <a:lnTo>
                    <a:pt x="113" y="671"/>
                  </a:lnTo>
                  <a:lnTo>
                    <a:pt x="97" y="676"/>
                  </a:lnTo>
                  <a:lnTo>
                    <a:pt x="80" y="680"/>
                  </a:lnTo>
                  <a:lnTo>
                    <a:pt x="62" y="683"/>
                  </a:lnTo>
                  <a:lnTo>
                    <a:pt x="44" y="684"/>
                  </a:lnTo>
                  <a:lnTo>
                    <a:pt x="27" y="683"/>
                  </a:lnTo>
                  <a:lnTo>
                    <a:pt x="0" y="633"/>
                  </a:lnTo>
                  <a:lnTo>
                    <a:pt x="13" y="634"/>
                  </a:lnTo>
                  <a:lnTo>
                    <a:pt x="26" y="635"/>
                  </a:lnTo>
                  <a:lnTo>
                    <a:pt x="40" y="637"/>
                  </a:lnTo>
                  <a:lnTo>
                    <a:pt x="53" y="635"/>
                  </a:lnTo>
                  <a:lnTo>
                    <a:pt x="67" y="635"/>
                  </a:lnTo>
                  <a:lnTo>
                    <a:pt x="81" y="633"/>
                  </a:lnTo>
                  <a:lnTo>
                    <a:pt x="95" y="632"/>
                  </a:lnTo>
                  <a:lnTo>
                    <a:pt x="110" y="629"/>
                  </a:lnTo>
                  <a:lnTo>
                    <a:pt x="124" y="625"/>
                  </a:lnTo>
                  <a:lnTo>
                    <a:pt x="137" y="621"/>
                  </a:lnTo>
                  <a:lnTo>
                    <a:pt x="149" y="616"/>
                  </a:lnTo>
                  <a:lnTo>
                    <a:pt x="162" y="611"/>
                  </a:lnTo>
                  <a:lnTo>
                    <a:pt x="175" y="606"/>
                  </a:lnTo>
                  <a:lnTo>
                    <a:pt x="187" y="599"/>
                  </a:lnTo>
                  <a:lnTo>
                    <a:pt x="197" y="592"/>
                  </a:lnTo>
                  <a:lnTo>
                    <a:pt x="207" y="584"/>
                  </a:lnTo>
                  <a:lnTo>
                    <a:pt x="201" y="578"/>
                  </a:lnTo>
                  <a:lnTo>
                    <a:pt x="193" y="570"/>
                  </a:lnTo>
                  <a:lnTo>
                    <a:pt x="187" y="564"/>
                  </a:lnTo>
                  <a:lnTo>
                    <a:pt x="179" y="557"/>
                  </a:lnTo>
                  <a:lnTo>
                    <a:pt x="173" y="552"/>
                  </a:lnTo>
                  <a:lnTo>
                    <a:pt x="165" y="546"/>
                  </a:lnTo>
                  <a:lnTo>
                    <a:pt x="157" y="540"/>
                  </a:lnTo>
                  <a:lnTo>
                    <a:pt x="148" y="535"/>
                  </a:lnTo>
                  <a:lnTo>
                    <a:pt x="140" y="530"/>
                  </a:lnTo>
                  <a:lnTo>
                    <a:pt x="133" y="526"/>
                  </a:lnTo>
                  <a:lnTo>
                    <a:pt x="124" y="522"/>
                  </a:lnTo>
                  <a:lnTo>
                    <a:pt x="115" y="519"/>
                  </a:lnTo>
                  <a:lnTo>
                    <a:pt x="106" y="515"/>
                  </a:lnTo>
                  <a:lnTo>
                    <a:pt x="97" y="511"/>
                  </a:lnTo>
                  <a:lnTo>
                    <a:pt x="88" y="507"/>
                  </a:lnTo>
                  <a:lnTo>
                    <a:pt x="78" y="505"/>
                  </a:lnTo>
                  <a:lnTo>
                    <a:pt x="83" y="503"/>
                  </a:lnTo>
                  <a:lnTo>
                    <a:pt x="88" y="503"/>
                  </a:lnTo>
                  <a:lnTo>
                    <a:pt x="94" y="503"/>
                  </a:lnTo>
                  <a:lnTo>
                    <a:pt x="101" y="502"/>
                  </a:lnTo>
                  <a:lnTo>
                    <a:pt x="110" y="502"/>
                  </a:lnTo>
                  <a:lnTo>
                    <a:pt x="120" y="503"/>
                  </a:lnTo>
                  <a:lnTo>
                    <a:pt x="133" y="503"/>
                  </a:lnTo>
                  <a:lnTo>
                    <a:pt x="148" y="505"/>
                  </a:lnTo>
                  <a:lnTo>
                    <a:pt x="140" y="488"/>
                  </a:lnTo>
                  <a:lnTo>
                    <a:pt x="131" y="471"/>
                  </a:lnTo>
                  <a:lnTo>
                    <a:pt x="121" y="456"/>
                  </a:lnTo>
                  <a:lnTo>
                    <a:pt x="108" y="439"/>
                  </a:lnTo>
                  <a:lnTo>
                    <a:pt x="97" y="422"/>
                  </a:lnTo>
                  <a:lnTo>
                    <a:pt x="85" y="406"/>
                  </a:lnTo>
                  <a:lnTo>
                    <a:pt x="76" y="388"/>
                  </a:lnTo>
                  <a:lnTo>
                    <a:pt x="70" y="370"/>
                  </a:lnTo>
                  <a:lnTo>
                    <a:pt x="75" y="376"/>
                  </a:lnTo>
                  <a:lnTo>
                    <a:pt x="81" y="383"/>
                  </a:lnTo>
                  <a:lnTo>
                    <a:pt x="88" y="386"/>
                  </a:lnTo>
                  <a:lnTo>
                    <a:pt x="95" y="390"/>
                  </a:lnTo>
                  <a:lnTo>
                    <a:pt x="103" y="393"/>
                  </a:lnTo>
                  <a:lnTo>
                    <a:pt x="111" y="395"/>
                  </a:lnTo>
                  <a:lnTo>
                    <a:pt x="117" y="398"/>
                  </a:lnTo>
                  <a:lnTo>
                    <a:pt x="124" y="401"/>
                  </a:lnTo>
                  <a:lnTo>
                    <a:pt x="116" y="363"/>
                  </a:lnTo>
                  <a:lnTo>
                    <a:pt x="111" y="326"/>
                  </a:lnTo>
                  <a:lnTo>
                    <a:pt x="110" y="286"/>
                  </a:lnTo>
                  <a:lnTo>
                    <a:pt x="115" y="241"/>
                  </a:lnTo>
                  <a:lnTo>
                    <a:pt x="144" y="272"/>
                  </a:lnTo>
                  <a:lnTo>
                    <a:pt x="148" y="252"/>
                  </a:lnTo>
                  <a:lnTo>
                    <a:pt x="152" y="232"/>
                  </a:lnTo>
                  <a:lnTo>
                    <a:pt x="156" y="212"/>
                  </a:lnTo>
                  <a:lnTo>
                    <a:pt x="162" y="191"/>
                  </a:lnTo>
                  <a:lnTo>
                    <a:pt x="169" y="172"/>
                  </a:lnTo>
                  <a:lnTo>
                    <a:pt x="176" y="153"/>
                  </a:lnTo>
                  <a:lnTo>
                    <a:pt x="185" y="132"/>
                  </a:lnTo>
                  <a:lnTo>
                    <a:pt x="196" y="114"/>
                  </a:lnTo>
                  <a:lnTo>
                    <a:pt x="220" y="235"/>
                  </a:lnTo>
                  <a:lnTo>
                    <a:pt x="261" y="190"/>
                  </a:lnTo>
                  <a:lnTo>
                    <a:pt x="265" y="212"/>
                  </a:lnTo>
                  <a:lnTo>
                    <a:pt x="269" y="239"/>
                  </a:lnTo>
                  <a:lnTo>
                    <a:pt x="273" y="259"/>
                  </a:lnTo>
                  <a:lnTo>
                    <a:pt x="273" y="263"/>
                  </a:lnTo>
                  <a:lnTo>
                    <a:pt x="284" y="252"/>
                  </a:lnTo>
                  <a:lnTo>
                    <a:pt x="293" y="236"/>
                  </a:lnTo>
                  <a:lnTo>
                    <a:pt x="298" y="218"/>
                  </a:lnTo>
                  <a:lnTo>
                    <a:pt x="302" y="200"/>
                  </a:lnTo>
                  <a:lnTo>
                    <a:pt x="305" y="180"/>
                  </a:lnTo>
                  <a:lnTo>
                    <a:pt x="309" y="161"/>
                  </a:lnTo>
                  <a:lnTo>
                    <a:pt x="314" y="140"/>
                  </a:lnTo>
                  <a:lnTo>
                    <a:pt x="321" y="121"/>
                  </a:lnTo>
                  <a:lnTo>
                    <a:pt x="351" y="154"/>
                  </a:lnTo>
                  <a:lnTo>
                    <a:pt x="389" y="95"/>
                  </a:lnTo>
                  <a:lnTo>
                    <a:pt x="388" y="114"/>
                  </a:lnTo>
                  <a:lnTo>
                    <a:pt x="388" y="131"/>
                  </a:lnTo>
                  <a:lnTo>
                    <a:pt x="389" y="148"/>
                  </a:lnTo>
                  <a:lnTo>
                    <a:pt x="392" y="162"/>
                  </a:lnTo>
                  <a:lnTo>
                    <a:pt x="396" y="175"/>
                  </a:lnTo>
                  <a:lnTo>
                    <a:pt x="402" y="188"/>
                  </a:lnTo>
                  <a:lnTo>
                    <a:pt x="413" y="200"/>
                  </a:lnTo>
                  <a:lnTo>
                    <a:pt x="424" y="211"/>
                  </a:lnTo>
                  <a:lnTo>
                    <a:pt x="490" y="63"/>
                  </a:lnTo>
                  <a:lnTo>
                    <a:pt x="501" y="102"/>
                  </a:lnTo>
                  <a:lnTo>
                    <a:pt x="515" y="86"/>
                  </a:lnTo>
                  <a:lnTo>
                    <a:pt x="528" y="72"/>
                  </a:lnTo>
                  <a:lnTo>
                    <a:pt x="538" y="58"/>
                  </a:lnTo>
                  <a:lnTo>
                    <a:pt x="547" y="45"/>
                  </a:lnTo>
                  <a:lnTo>
                    <a:pt x="554" y="32"/>
                  </a:lnTo>
                  <a:lnTo>
                    <a:pt x="559" y="21"/>
                  </a:lnTo>
                  <a:lnTo>
                    <a:pt x="563" y="10"/>
                  </a:lnTo>
                  <a:lnTo>
                    <a:pt x="565" y="0"/>
                  </a:lnTo>
                  <a:lnTo>
                    <a:pt x="573" y="25"/>
                  </a:lnTo>
                  <a:lnTo>
                    <a:pt x="574" y="59"/>
                  </a:lnTo>
                  <a:lnTo>
                    <a:pt x="574" y="94"/>
                  </a:lnTo>
                  <a:lnTo>
                    <a:pt x="574" y="117"/>
                  </a:lnTo>
                  <a:close/>
                </a:path>
              </a:pathLst>
            </a:custGeom>
            <a:solidFill>
              <a:srgbClr val="FF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sz="2400"/>
            </a:p>
          </p:txBody>
        </p:sp>
        <p:sp>
          <p:nvSpPr>
            <p:cNvPr id="15384" name="Freeform 9"/>
            <p:cNvSpPr>
              <a:spLocks/>
            </p:cNvSpPr>
            <p:nvPr/>
          </p:nvSpPr>
          <p:spPr bwMode="auto">
            <a:xfrm>
              <a:off x="3216" y="2880"/>
              <a:ext cx="550" cy="516"/>
            </a:xfrm>
            <a:custGeom>
              <a:avLst/>
              <a:gdLst>
                <a:gd name="T0" fmla="*/ 484 w 550"/>
                <a:gd name="T1" fmla="*/ 40 h 516"/>
                <a:gd name="T2" fmla="*/ 458 w 550"/>
                <a:gd name="T3" fmla="*/ 93 h 516"/>
                <a:gd name="T4" fmla="*/ 423 w 550"/>
                <a:gd name="T5" fmla="*/ 144 h 516"/>
                <a:gd name="T6" fmla="*/ 520 w 550"/>
                <a:gd name="T7" fmla="*/ 108 h 516"/>
                <a:gd name="T8" fmla="*/ 475 w 550"/>
                <a:gd name="T9" fmla="*/ 130 h 516"/>
                <a:gd name="T10" fmla="*/ 433 w 550"/>
                <a:gd name="T11" fmla="*/ 153 h 516"/>
                <a:gd name="T12" fmla="*/ 397 w 550"/>
                <a:gd name="T13" fmla="*/ 181 h 516"/>
                <a:gd name="T14" fmla="*/ 367 w 550"/>
                <a:gd name="T15" fmla="*/ 217 h 516"/>
                <a:gd name="T16" fmla="*/ 351 w 550"/>
                <a:gd name="T17" fmla="*/ 250 h 516"/>
                <a:gd name="T18" fmla="*/ 347 w 550"/>
                <a:gd name="T19" fmla="*/ 262 h 516"/>
                <a:gd name="T20" fmla="*/ 370 w 550"/>
                <a:gd name="T21" fmla="*/ 253 h 516"/>
                <a:gd name="T22" fmla="*/ 396 w 550"/>
                <a:gd name="T23" fmla="*/ 244 h 516"/>
                <a:gd name="T24" fmla="*/ 421 w 550"/>
                <a:gd name="T25" fmla="*/ 236 h 516"/>
                <a:gd name="T26" fmla="*/ 447 w 550"/>
                <a:gd name="T27" fmla="*/ 231 h 516"/>
                <a:gd name="T28" fmla="*/ 474 w 550"/>
                <a:gd name="T29" fmla="*/ 227 h 516"/>
                <a:gd name="T30" fmla="*/ 458 w 550"/>
                <a:gd name="T31" fmla="*/ 232 h 516"/>
                <a:gd name="T32" fmla="*/ 421 w 550"/>
                <a:gd name="T33" fmla="*/ 241 h 516"/>
                <a:gd name="T34" fmla="*/ 387 w 550"/>
                <a:gd name="T35" fmla="*/ 256 h 516"/>
                <a:gd name="T36" fmla="*/ 354 w 550"/>
                <a:gd name="T37" fmla="*/ 272 h 516"/>
                <a:gd name="T38" fmla="*/ 326 w 550"/>
                <a:gd name="T39" fmla="*/ 294 h 516"/>
                <a:gd name="T40" fmla="*/ 310 w 550"/>
                <a:gd name="T41" fmla="*/ 312 h 516"/>
                <a:gd name="T42" fmla="*/ 297 w 550"/>
                <a:gd name="T43" fmla="*/ 330 h 516"/>
                <a:gd name="T44" fmla="*/ 285 w 550"/>
                <a:gd name="T45" fmla="*/ 353 h 516"/>
                <a:gd name="T46" fmla="*/ 312 w 550"/>
                <a:gd name="T47" fmla="*/ 356 h 516"/>
                <a:gd name="T48" fmla="*/ 357 w 550"/>
                <a:gd name="T49" fmla="*/ 356 h 516"/>
                <a:gd name="T50" fmla="*/ 405 w 550"/>
                <a:gd name="T51" fmla="*/ 356 h 516"/>
                <a:gd name="T52" fmla="*/ 451 w 550"/>
                <a:gd name="T53" fmla="*/ 363 h 516"/>
                <a:gd name="T54" fmla="*/ 493 w 550"/>
                <a:gd name="T55" fmla="*/ 379 h 516"/>
                <a:gd name="T56" fmla="*/ 506 w 550"/>
                <a:gd name="T57" fmla="*/ 389 h 516"/>
                <a:gd name="T58" fmla="*/ 469 w 550"/>
                <a:gd name="T59" fmla="*/ 371 h 516"/>
                <a:gd name="T60" fmla="*/ 426 w 550"/>
                <a:gd name="T61" fmla="*/ 362 h 516"/>
                <a:gd name="T62" fmla="*/ 379 w 550"/>
                <a:gd name="T63" fmla="*/ 362 h 516"/>
                <a:gd name="T64" fmla="*/ 326 w 550"/>
                <a:gd name="T65" fmla="*/ 366 h 516"/>
                <a:gd name="T66" fmla="*/ 268 w 550"/>
                <a:gd name="T67" fmla="*/ 375 h 516"/>
                <a:gd name="T68" fmla="*/ 222 w 550"/>
                <a:gd name="T69" fmla="*/ 425 h 516"/>
                <a:gd name="T70" fmla="*/ 171 w 550"/>
                <a:gd name="T71" fmla="*/ 465 h 516"/>
                <a:gd name="T72" fmla="*/ 120 w 550"/>
                <a:gd name="T73" fmla="*/ 493 h 516"/>
                <a:gd name="T74" fmla="*/ 69 w 550"/>
                <a:gd name="T75" fmla="*/ 510 h 516"/>
                <a:gd name="T76" fmla="*/ 26 w 550"/>
                <a:gd name="T77" fmla="*/ 516 h 516"/>
                <a:gd name="T78" fmla="*/ 22 w 550"/>
                <a:gd name="T79" fmla="*/ 490 h 516"/>
                <a:gd name="T80" fmla="*/ 80 w 550"/>
                <a:gd name="T81" fmla="*/ 487 h 516"/>
                <a:gd name="T82" fmla="*/ 127 w 550"/>
                <a:gd name="T83" fmla="*/ 472 h 516"/>
                <a:gd name="T84" fmla="*/ 168 w 550"/>
                <a:gd name="T85" fmla="*/ 452 h 516"/>
                <a:gd name="T86" fmla="*/ 204 w 550"/>
                <a:gd name="T87" fmla="*/ 425 h 516"/>
                <a:gd name="T88" fmla="*/ 238 w 550"/>
                <a:gd name="T89" fmla="*/ 393 h 516"/>
                <a:gd name="T90" fmla="*/ 227 w 550"/>
                <a:gd name="T91" fmla="*/ 357 h 516"/>
                <a:gd name="T92" fmla="*/ 206 w 550"/>
                <a:gd name="T93" fmla="*/ 329 h 516"/>
                <a:gd name="T94" fmla="*/ 177 w 550"/>
                <a:gd name="T95" fmla="*/ 307 h 516"/>
                <a:gd name="T96" fmla="*/ 157 w 550"/>
                <a:gd name="T97" fmla="*/ 289 h 516"/>
                <a:gd name="T98" fmla="*/ 188 w 550"/>
                <a:gd name="T99" fmla="*/ 171 h 516"/>
                <a:gd name="T100" fmla="*/ 213 w 550"/>
                <a:gd name="T101" fmla="*/ 257 h 516"/>
                <a:gd name="T102" fmla="*/ 239 w 550"/>
                <a:gd name="T103" fmla="*/ 343 h 516"/>
                <a:gd name="T104" fmla="*/ 270 w 550"/>
                <a:gd name="T105" fmla="*/ 344 h 516"/>
                <a:gd name="T106" fmla="*/ 299 w 550"/>
                <a:gd name="T107" fmla="*/ 300 h 516"/>
                <a:gd name="T108" fmla="*/ 329 w 550"/>
                <a:gd name="T109" fmla="*/ 253 h 516"/>
                <a:gd name="T110" fmla="*/ 351 w 550"/>
                <a:gd name="T111" fmla="*/ 117 h 516"/>
                <a:gd name="T112" fmla="*/ 354 w 550"/>
                <a:gd name="T113" fmla="*/ 152 h 516"/>
                <a:gd name="T114" fmla="*/ 358 w 550"/>
                <a:gd name="T115" fmla="*/ 212 h 516"/>
                <a:gd name="T116" fmla="*/ 392 w 550"/>
                <a:gd name="T117" fmla="*/ 163 h 516"/>
                <a:gd name="T118" fmla="*/ 421 w 550"/>
                <a:gd name="T119" fmla="*/ 125 h 516"/>
                <a:gd name="T120" fmla="*/ 448 w 550"/>
                <a:gd name="T121" fmla="*/ 89 h 516"/>
                <a:gd name="T122" fmla="*/ 474 w 550"/>
                <a:gd name="T123" fmla="*/ 50 h 516"/>
                <a:gd name="T124" fmla="*/ 496 w 550"/>
                <a:gd name="T125" fmla="*/ 0 h 51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50"/>
                <a:gd name="T190" fmla="*/ 0 h 516"/>
                <a:gd name="T191" fmla="*/ 550 w 550"/>
                <a:gd name="T192" fmla="*/ 516 h 51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50" h="516">
                  <a:moveTo>
                    <a:pt x="496" y="0"/>
                  </a:moveTo>
                  <a:lnTo>
                    <a:pt x="491" y="21"/>
                  </a:lnTo>
                  <a:lnTo>
                    <a:pt x="484" y="40"/>
                  </a:lnTo>
                  <a:lnTo>
                    <a:pt x="478" y="58"/>
                  </a:lnTo>
                  <a:lnTo>
                    <a:pt x="469" y="76"/>
                  </a:lnTo>
                  <a:lnTo>
                    <a:pt x="458" y="93"/>
                  </a:lnTo>
                  <a:lnTo>
                    <a:pt x="447" y="111"/>
                  </a:lnTo>
                  <a:lnTo>
                    <a:pt x="435" y="127"/>
                  </a:lnTo>
                  <a:lnTo>
                    <a:pt x="423" y="144"/>
                  </a:lnTo>
                  <a:lnTo>
                    <a:pt x="550" y="94"/>
                  </a:lnTo>
                  <a:lnTo>
                    <a:pt x="534" y="100"/>
                  </a:lnTo>
                  <a:lnTo>
                    <a:pt x="520" y="108"/>
                  </a:lnTo>
                  <a:lnTo>
                    <a:pt x="505" y="114"/>
                  </a:lnTo>
                  <a:lnTo>
                    <a:pt x="489" y="122"/>
                  </a:lnTo>
                  <a:lnTo>
                    <a:pt x="475" y="130"/>
                  </a:lnTo>
                  <a:lnTo>
                    <a:pt x="461" y="137"/>
                  </a:lnTo>
                  <a:lnTo>
                    <a:pt x="447" y="145"/>
                  </a:lnTo>
                  <a:lnTo>
                    <a:pt x="433" y="153"/>
                  </a:lnTo>
                  <a:lnTo>
                    <a:pt x="420" y="162"/>
                  </a:lnTo>
                  <a:lnTo>
                    <a:pt x="407" y="171"/>
                  </a:lnTo>
                  <a:lnTo>
                    <a:pt x="397" y="181"/>
                  </a:lnTo>
                  <a:lnTo>
                    <a:pt x="385" y="193"/>
                  </a:lnTo>
                  <a:lnTo>
                    <a:pt x="376" y="204"/>
                  </a:lnTo>
                  <a:lnTo>
                    <a:pt x="367" y="217"/>
                  </a:lnTo>
                  <a:lnTo>
                    <a:pt x="360" y="231"/>
                  </a:lnTo>
                  <a:lnTo>
                    <a:pt x="354" y="247"/>
                  </a:lnTo>
                  <a:lnTo>
                    <a:pt x="351" y="250"/>
                  </a:lnTo>
                  <a:lnTo>
                    <a:pt x="349" y="254"/>
                  </a:lnTo>
                  <a:lnTo>
                    <a:pt x="347" y="258"/>
                  </a:lnTo>
                  <a:lnTo>
                    <a:pt x="347" y="262"/>
                  </a:lnTo>
                  <a:lnTo>
                    <a:pt x="354" y="258"/>
                  </a:lnTo>
                  <a:lnTo>
                    <a:pt x="362" y="256"/>
                  </a:lnTo>
                  <a:lnTo>
                    <a:pt x="370" y="253"/>
                  </a:lnTo>
                  <a:lnTo>
                    <a:pt x="379" y="249"/>
                  </a:lnTo>
                  <a:lnTo>
                    <a:pt x="387" y="247"/>
                  </a:lnTo>
                  <a:lnTo>
                    <a:pt x="396" y="244"/>
                  </a:lnTo>
                  <a:lnTo>
                    <a:pt x="403" y="241"/>
                  </a:lnTo>
                  <a:lnTo>
                    <a:pt x="412" y="239"/>
                  </a:lnTo>
                  <a:lnTo>
                    <a:pt x="421" y="236"/>
                  </a:lnTo>
                  <a:lnTo>
                    <a:pt x="430" y="235"/>
                  </a:lnTo>
                  <a:lnTo>
                    <a:pt x="439" y="232"/>
                  </a:lnTo>
                  <a:lnTo>
                    <a:pt x="447" y="231"/>
                  </a:lnTo>
                  <a:lnTo>
                    <a:pt x="456" y="230"/>
                  </a:lnTo>
                  <a:lnTo>
                    <a:pt x="465" y="229"/>
                  </a:lnTo>
                  <a:lnTo>
                    <a:pt x="474" y="227"/>
                  </a:lnTo>
                  <a:lnTo>
                    <a:pt x="482" y="227"/>
                  </a:lnTo>
                  <a:lnTo>
                    <a:pt x="470" y="230"/>
                  </a:lnTo>
                  <a:lnTo>
                    <a:pt x="458" y="232"/>
                  </a:lnTo>
                  <a:lnTo>
                    <a:pt x="446" y="235"/>
                  </a:lnTo>
                  <a:lnTo>
                    <a:pt x="434" y="239"/>
                  </a:lnTo>
                  <a:lnTo>
                    <a:pt x="421" y="241"/>
                  </a:lnTo>
                  <a:lnTo>
                    <a:pt x="410" y="247"/>
                  </a:lnTo>
                  <a:lnTo>
                    <a:pt x="398" y="250"/>
                  </a:lnTo>
                  <a:lnTo>
                    <a:pt x="387" y="256"/>
                  </a:lnTo>
                  <a:lnTo>
                    <a:pt x="375" y="261"/>
                  </a:lnTo>
                  <a:lnTo>
                    <a:pt x="365" y="266"/>
                  </a:lnTo>
                  <a:lnTo>
                    <a:pt x="354" y="272"/>
                  </a:lnTo>
                  <a:lnTo>
                    <a:pt x="344" y="279"/>
                  </a:lnTo>
                  <a:lnTo>
                    <a:pt x="335" y="286"/>
                  </a:lnTo>
                  <a:lnTo>
                    <a:pt x="326" y="294"/>
                  </a:lnTo>
                  <a:lnTo>
                    <a:pt x="317" y="302"/>
                  </a:lnTo>
                  <a:lnTo>
                    <a:pt x="310" y="311"/>
                  </a:lnTo>
                  <a:lnTo>
                    <a:pt x="310" y="312"/>
                  </a:lnTo>
                  <a:lnTo>
                    <a:pt x="306" y="316"/>
                  </a:lnTo>
                  <a:lnTo>
                    <a:pt x="302" y="322"/>
                  </a:lnTo>
                  <a:lnTo>
                    <a:pt x="297" y="330"/>
                  </a:lnTo>
                  <a:lnTo>
                    <a:pt x="292" y="339"/>
                  </a:lnTo>
                  <a:lnTo>
                    <a:pt x="288" y="347"/>
                  </a:lnTo>
                  <a:lnTo>
                    <a:pt x="285" y="353"/>
                  </a:lnTo>
                  <a:lnTo>
                    <a:pt x="285" y="356"/>
                  </a:lnTo>
                  <a:lnTo>
                    <a:pt x="298" y="356"/>
                  </a:lnTo>
                  <a:lnTo>
                    <a:pt x="312" y="356"/>
                  </a:lnTo>
                  <a:lnTo>
                    <a:pt x="326" y="356"/>
                  </a:lnTo>
                  <a:lnTo>
                    <a:pt x="342" y="356"/>
                  </a:lnTo>
                  <a:lnTo>
                    <a:pt x="357" y="356"/>
                  </a:lnTo>
                  <a:lnTo>
                    <a:pt x="372" y="356"/>
                  </a:lnTo>
                  <a:lnTo>
                    <a:pt x="389" y="356"/>
                  </a:lnTo>
                  <a:lnTo>
                    <a:pt x="405" y="356"/>
                  </a:lnTo>
                  <a:lnTo>
                    <a:pt x="420" y="358"/>
                  </a:lnTo>
                  <a:lnTo>
                    <a:pt x="435" y="359"/>
                  </a:lnTo>
                  <a:lnTo>
                    <a:pt x="451" y="363"/>
                  </a:lnTo>
                  <a:lnTo>
                    <a:pt x="465" y="367"/>
                  </a:lnTo>
                  <a:lnTo>
                    <a:pt x="479" y="372"/>
                  </a:lnTo>
                  <a:lnTo>
                    <a:pt x="493" y="379"/>
                  </a:lnTo>
                  <a:lnTo>
                    <a:pt x="506" y="388"/>
                  </a:lnTo>
                  <a:lnTo>
                    <a:pt x="518" y="398"/>
                  </a:lnTo>
                  <a:lnTo>
                    <a:pt x="506" y="389"/>
                  </a:lnTo>
                  <a:lnTo>
                    <a:pt x="493" y="381"/>
                  </a:lnTo>
                  <a:lnTo>
                    <a:pt x="482" y="376"/>
                  </a:lnTo>
                  <a:lnTo>
                    <a:pt x="469" y="371"/>
                  </a:lnTo>
                  <a:lnTo>
                    <a:pt x="455" y="367"/>
                  </a:lnTo>
                  <a:lnTo>
                    <a:pt x="440" y="365"/>
                  </a:lnTo>
                  <a:lnTo>
                    <a:pt x="426" y="362"/>
                  </a:lnTo>
                  <a:lnTo>
                    <a:pt x="411" y="362"/>
                  </a:lnTo>
                  <a:lnTo>
                    <a:pt x="394" y="361"/>
                  </a:lnTo>
                  <a:lnTo>
                    <a:pt x="379" y="362"/>
                  </a:lnTo>
                  <a:lnTo>
                    <a:pt x="362" y="363"/>
                  </a:lnTo>
                  <a:lnTo>
                    <a:pt x="344" y="365"/>
                  </a:lnTo>
                  <a:lnTo>
                    <a:pt x="326" y="366"/>
                  </a:lnTo>
                  <a:lnTo>
                    <a:pt x="308" y="368"/>
                  </a:lnTo>
                  <a:lnTo>
                    <a:pt x="289" y="372"/>
                  </a:lnTo>
                  <a:lnTo>
                    <a:pt x="268" y="375"/>
                  </a:lnTo>
                  <a:lnTo>
                    <a:pt x="254" y="393"/>
                  </a:lnTo>
                  <a:lnTo>
                    <a:pt x="239" y="410"/>
                  </a:lnTo>
                  <a:lnTo>
                    <a:pt x="222" y="425"/>
                  </a:lnTo>
                  <a:lnTo>
                    <a:pt x="206" y="439"/>
                  </a:lnTo>
                  <a:lnTo>
                    <a:pt x="189" y="452"/>
                  </a:lnTo>
                  <a:lnTo>
                    <a:pt x="171" y="465"/>
                  </a:lnTo>
                  <a:lnTo>
                    <a:pt x="154" y="475"/>
                  </a:lnTo>
                  <a:lnTo>
                    <a:pt x="136" y="484"/>
                  </a:lnTo>
                  <a:lnTo>
                    <a:pt x="120" y="493"/>
                  </a:lnTo>
                  <a:lnTo>
                    <a:pt x="102" y="499"/>
                  </a:lnTo>
                  <a:lnTo>
                    <a:pt x="86" y="506"/>
                  </a:lnTo>
                  <a:lnTo>
                    <a:pt x="69" y="510"/>
                  </a:lnTo>
                  <a:lnTo>
                    <a:pt x="54" y="513"/>
                  </a:lnTo>
                  <a:lnTo>
                    <a:pt x="40" y="515"/>
                  </a:lnTo>
                  <a:lnTo>
                    <a:pt x="26" y="516"/>
                  </a:lnTo>
                  <a:lnTo>
                    <a:pt x="13" y="516"/>
                  </a:lnTo>
                  <a:lnTo>
                    <a:pt x="0" y="490"/>
                  </a:lnTo>
                  <a:lnTo>
                    <a:pt x="22" y="490"/>
                  </a:lnTo>
                  <a:lnTo>
                    <a:pt x="43" y="490"/>
                  </a:lnTo>
                  <a:lnTo>
                    <a:pt x="62" y="489"/>
                  </a:lnTo>
                  <a:lnTo>
                    <a:pt x="80" y="487"/>
                  </a:lnTo>
                  <a:lnTo>
                    <a:pt x="96" y="483"/>
                  </a:lnTo>
                  <a:lnTo>
                    <a:pt x="113" y="479"/>
                  </a:lnTo>
                  <a:lnTo>
                    <a:pt x="127" y="472"/>
                  </a:lnTo>
                  <a:lnTo>
                    <a:pt x="141" y="467"/>
                  </a:lnTo>
                  <a:lnTo>
                    <a:pt x="155" y="460"/>
                  </a:lnTo>
                  <a:lnTo>
                    <a:pt x="168" y="452"/>
                  </a:lnTo>
                  <a:lnTo>
                    <a:pt x="181" y="444"/>
                  </a:lnTo>
                  <a:lnTo>
                    <a:pt x="193" y="435"/>
                  </a:lnTo>
                  <a:lnTo>
                    <a:pt x="204" y="425"/>
                  </a:lnTo>
                  <a:lnTo>
                    <a:pt x="216" y="415"/>
                  </a:lnTo>
                  <a:lnTo>
                    <a:pt x="227" y="404"/>
                  </a:lnTo>
                  <a:lnTo>
                    <a:pt x="238" y="393"/>
                  </a:lnTo>
                  <a:lnTo>
                    <a:pt x="236" y="380"/>
                  </a:lnTo>
                  <a:lnTo>
                    <a:pt x="233" y="368"/>
                  </a:lnTo>
                  <a:lnTo>
                    <a:pt x="227" y="357"/>
                  </a:lnTo>
                  <a:lnTo>
                    <a:pt x="221" y="347"/>
                  </a:lnTo>
                  <a:lnTo>
                    <a:pt x="213" y="338"/>
                  </a:lnTo>
                  <a:lnTo>
                    <a:pt x="206" y="329"/>
                  </a:lnTo>
                  <a:lnTo>
                    <a:pt x="195" y="320"/>
                  </a:lnTo>
                  <a:lnTo>
                    <a:pt x="185" y="312"/>
                  </a:lnTo>
                  <a:lnTo>
                    <a:pt x="177" y="307"/>
                  </a:lnTo>
                  <a:lnTo>
                    <a:pt x="171" y="302"/>
                  </a:lnTo>
                  <a:lnTo>
                    <a:pt x="163" y="295"/>
                  </a:lnTo>
                  <a:lnTo>
                    <a:pt x="157" y="289"/>
                  </a:lnTo>
                  <a:lnTo>
                    <a:pt x="217" y="322"/>
                  </a:lnTo>
                  <a:lnTo>
                    <a:pt x="179" y="143"/>
                  </a:lnTo>
                  <a:lnTo>
                    <a:pt x="188" y="171"/>
                  </a:lnTo>
                  <a:lnTo>
                    <a:pt x="195" y="200"/>
                  </a:lnTo>
                  <a:lnTo>
                    <a:pt x="204" y="229"/>
                  </a:lnTo>
                  <a:lnTo>
                    <a:pt x="213" y="257"/>
                  </a:lnTo>
                  <a:lnTo>
                    <a:pt x="222" y="285"/>
                  </a:lnTo>
                  <a:lnTo>
                    <a:pt x="230" y="315"/>
                  </a:lnTo>
                  <a:lnTo>
                    <a:pt x="239" y="343"/>
                  </a:lnTo>
                  <a:lnTo>
                    <a:pt x="248" y="371"/>
                  </a:lnTo>
                  <a:lnTo>
                    <a:pt x="258" y="358"/>
                  </a:lnTo>
                  <a:lnTo>
                    <a:pt x="270" y="344"/>
                  </a:lnTo>
                  <a:lnTo>
                    <a:pt x="280" y="330"/>
                  </a:lnTo>
                  <a:lnTo>
                    <a:pt x="289" y="316"/>
                  </a:lnTo>
                  <a:lnTo>
                    <a:pt x="299" y="300"/>
                  </a:lnTo>
                  <a:lnTo>
                    <a:pt x="310" y="285"/>
                  </a:lnTo>
                  <a:lnTo>
                    <a:pt x="319" y="268"/>
                  </a:lnTo>
                  <a:lnTo>
                    <a:pt x="329" y="253"/>
                  </a:lnTo>
                  <a:lnTo>
                    <a:pt x="339" y="208"/>
                  </a:lnTo>
                  <a:lnTo>
                    <a:pt x="348" y="162"/>
                  </a:lnTo>
                  <a:lnTo>
                    <a:pt x="351" y="117"/>
                  </a:lnTo>
                  <a:lnTo>
                    <a:pt x="347" y="73"/>
                  </a:lnTo>
                  <a:lnTo>
                    <a:pt x="353" y="112"/>
                  </a:lnTo>
                  <a:lnTo>
                    <a:pt x="354" y="152"/>
                  </a:lnTo>
                  <a:lnTo>
                    <a:pt x="353" y="190"/>
                  </a:lnTo>
                  <a:lnTo>
                    <a:pt x="348" y="231"/>
                  </a:lnTo>
                  <a:lnTo>
                    <a:pt x="358" y="212"/>
                  </a:lnTo>
                  <a:lnTo>
                    <a:pt x="370" y="194"/>
                  </a:lnTo>
                  <a:lnTo>
                    <a:pt x="380" y="179"/>
                  </a:lnTo>
                  <a:lnTo>
                    <a:pt x="392" y="163"/>
                  </a:lnTo>
                  <a:lnTo>
                    <a:pt x="402" y="150"/>
                  </a:lnTo>
                  <a:lnTo>
                    <a:pt x="412" y="137"/>
                  </a:lnTo>
                  <a:lnTo>
                    <a:pt x="421" y="125"/>
                  </a:lnTo>
                  <a:lnTo>
                    <a:pt x="430" y="113"/>
                  </a:lnTo>
                  <a:lnTo>
                    <a:pt x="439" y="102"/>
                  </a:lnTo>
                  <a:lnTo>
                    <a:pt x="448" y="89"/>
                  </a:lnTo>
                  <a:lnTo>
                    <a:pt x="457" y="77"/>
                  </a:lnTo>
                  <a:lnTo>
                    <a:pt x="466" y="64"/>
                  </a:lnTo>
                  <a:lnTo>
                    <a:pt x="474" y="50"/>
                  </a:lnTo>
                  <a:lnTo>
                    <a:pt x="482" y="35"/>
                  </a:lnTo>
                  <a:lnTo>
                    <a:pt x="488" y="18"/>
                  </a:lnTo>
                  <a:lnTo>
                    <a:pt x="496" y="0"/>
                  </a:lnTo>
                  <a:close/>
                </a:path>
              </a:pathLst>
            </a:custGeom>
            <a:solidFill>
              <a:srgbClr val="80410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sz="2400"/>
            </a:p>
          </p:txBody>
        </p:sp>
      </p:grpSp>
      <p:grpSp>
        <p:nvGrpSpPr>
          <p:cNvPr id="4" name="Group 10"/>
          <p:cNvGrpSpPr>
            <a:grpSpLocks/>
          </p:cNvGrpSpPr>
          <p:nvPr/>
        </p:nvGrpSpPr>
        <p:grpSpPr bwMode="auto">
          <a:xfrm rot="4937768">
            <a:off x="10036440" y="4999832"/>
            <a:ext cx="1087437" cy="1454149"/>
            <a:chOff x="3155" y="2736"/>
            <a:chExt cx="685" cy="687"/>
          </a:xfrm>
        </p:grpSpPr>
        <p:sp>
          <p:nvSpPr>
            <p:cNvPr id="15381" name="Freeform 11"/>
            <p:cNvSpPr>
              <a:spLocks/>
            </p:cNvSpPr>
            <p:nvPr/>
          </p:nvSpPr>
          <p:spPr bwMode="auto">
            <a:xfrm>
              <a:off x="3155" y="2736"/>
              <a:ext cx="685" cy="687"/>
            </a:xfrm>
            <a:custGeom>
              <a:avLst/>
              <a:gdLst>
                <a:gd name="T0" fmla="*/ 587 w 685"/>
                <a:gd name="T1" fmla="*/ 113 h 687"/>
                <a:gd name="T2" fmla="*/ 608 w 685"/>
                <a:gd name="T3" fmla="*/ 100 h 687"/>
                <a:gd name="T4" fmla="*/ 619 w 685"/>
                <a:gd name="T5" fmla="*/ 182 h 687"/>
                <a:gd name="T6" fmla="*/ 663 w 685"/>
                <a:gd name="T7" fmla="*/ 175 h 687"/>
                <a:gd name="T8" fmla="*/ 676 w 685"/>
                <a:gd name="T9" fmla="*/ 191 h 687"/>
                <a:gd name="T10" fmla="*/ 650 w 685"/>
                <a:gd name="T11" fmla="*/ 234 h 687"/>
                <a:gd name="T12" fmla="*/ 619 w 685"/>
                <a:gd name="T13" fmla="*/ 271 h 687"/>
                <a:gd name="T14" fmla="*/ 582 w 685"/>
                <a:gd name="T15" fmla="*/ 304 h 687"/>
                <a:gd name="T16" fmla="*/ 561 w 685"/>
                <a:gd name="T17" fmla="*/ 316 h 687"/>
                <a:gd name="T18" fmla="*/ 588 w 685"/>
                <a:gd name="T19" fmla="*/ 329 h 687"/>
                <a:gd name="T20" fmla="*/ 630 w 685"/>
                <a:gd name="T21" fmla="*/ 348 h 687"/>
                <a:gd name="T22" fmla="*/ 662 w 685"/>
                <a:gd name="T23" fmla="*/ 360 h 687"/>
                <a:gd name="T24" fmla="*/ 654 w 685"/>
                <a:gd name="T25" fmla="*/ 374 h 687"/>
                <a:gd name="T26" fmla="*/ 627 w 685"/>
                <a:gd name="T27" fmla="*/ 403 h 687"/>
                <a:gd name="T28" fmla="*/ 596 w 685"/>
                <a:gd name="T29" fmla="*/ 426 h 687"/>
                <a:gd name="T30" fmla="*/ 561 w 685"/>
                <a:gd name="T31" fmla="*/ 445 h 687"/>
                <a:gd name="T32" fmla="*/ 555 w 685"/>
                <a:gd name="T33" fmla="*/ 462 h 687"/>
                <a:gd name="T34" fmla="*/ 583 w 685"/>
                <a:gd name="T35" fmla="*/ 474 h 687"/>
                <a:gd name="T36" fmla="*/ 596 w 685"/>
                <a:gd name="T37" fmla="*/ 484 h 687"/>
                <a:gd name="T38" fmla="*/ 561 w 685"/>
                <a:gd name="T39" fmla="*/ 497 h 687"/>
                <a:gd name="T40" fmla="*/ 578 w 685"/>
                <a:gd name="T41" fmla="*/ 522 h 687"/>
                <a:gd name="T42" fmla="*/ 615 w 685"/>
                <a:gd name="T43" fmla="*/ 573 h 687"/>
                <a:gd name="T44" fmla="*/ 612 w 685"/>
                <a:gd name="T45" fmla="*/ 601 h 687"/>
                <a:gd name="T46" fmla="*/ 555 w 685"/>
                <a:gd name="T47" fmla="*/ 619 h 687"/>
                <a:gd name="T48" fmla="*/ 500 w 685"/>
                <a:gd name="T49" fmla="*/ 637 h 687"/>
                <a:gd name="T50" fmla="*/ 442 w 685"/>
                <a:gd name="T51" fmla="*/ 641 h 687"/>
                <a:gd name="T52" fmla="*/ 407 w 685"/>
                <a:gd name="T53" fmla="*/ 634 h 687"/>
                <a:gd name="T54" fmla="*/ 392 w 685"/>
                <a:gd name="T55" fmla="*/ 665 h 687"/>
                <a:gd name="T56" fmla="*/ 355 w 685"/>
                <a:gd name="T57" fmla="*/ 638 h 687"/>
                <a:gd name="T58" fmla="*/ 314 w 685"/>
                <a:gd name="T59" fmla="*/ 617 h 687"/>
                <a:gd name="T60" fmla="*/ 268 w 685"/>
                <a:gd name="T61" fmla="*/ 603 h 687"/>
                <a:gd name="T62" fmla="*/ 247 w 685"/>
                <a:gd name="T63" fmla="*/ 598 h 687"/>
                <a:gd name="T64" fmla="*/ 223 w 685"/>
                <a:gd name="T65" fmla="*/ 612 h 687"/>
                <a:gd name="T66" fmla="*/ 176 w 685"/>
                <a:gd name="T67" fmla="*/ 643 h 687"/>
                <a:gd name="T68" fmla="*/ 113 w 685"/>
                <a:gd name="T69" fmla="*/ 671 h 687"/>
                <a:gd name="T70" fmla="*/ 44 w 685"/>
                <a:gd name="T71" fmla="*/ 684 h 687"/>
                <a:gd name="T72" fmla="*/ 26 w 685"/>
                <a:gd name="T73" fmla="*/ 635 h 687"/>
                <a:gd name="T74" fmla="*/ 81 w 685"/>
                <a:gd name="T75" fmla="*/ 633 h 687"/>
                <a:gd name="T76" fmla="*/ 137 w 685"/>
                <a:gd name="T77" fmla="*/ 621 h 687"/>
                <a:gd name="T78" fmla="*/ 187 w 685"/>
                <a:gd name="T79" fmla="*/ 599 h 687"/>
                <a:gd name="T80" fmla="*/ 193 w 685"/>
                <a:gd name="T81" fmla="*/ 570 h 687"/>
                <a:gd name="T82" fmla="*/ 165 w 685"/>
                <a:gd name="T83" fmla="*/ 546 h 687"/>
                <a:gd name="T84" fmla="*/ 133 w 685"/>
                <a:gd name="T85" fmla="*/ 526 h 687"/>
                <a:gd name="T86" fmla="*/ 97 w 685"/>
                <a:gd name="T87" fmla="*/ 511 h 687"/>
                <a:gd name="T88" fmla="*/ 88 w 685"/>
                <a:gd name="T89" fmla="*/ 503 h 687"/>
                <a:gd name="T90" fmla="*/ 120 w 685"/>
                <a:gd name="T91" fmla="*/ 503 h 687"/>
                <a:gd name="T92" fmla="*/ 131 w 685"/>
                <a:gd name="T93" fmla="*/ 471 h 687"/>
                <a:gd name="T94" fmla="*/ 85 w 685"/>
                <a:gd name="T95" fmla="*/ 406 h 687"/>
                <a:gd name="T96" fmla="*/ 81 w 685"/>
                <a:gd name="T97" fmla="*/ 383 h 687"/>
                <a:gd name="T98" fmla="*/ 111 w 685"/>
                <a:gd name="T99" fmla="*/ 395 h 687"/>
                <a:gd name="T100" fmla="*/ 111 w 685"/>
                <a:gd name="T101" fmla="*/ 326 h 687"/>
                <a:gd name="T102" fmla="*/ 148 w 685"/>
                <a:gd name="T103" fmla="*/ 252 h 687"/>
                <a:gd name="T104" fmla="*/ 169 w 685"/>
                <a:gd name="T105" fmla="*/ 172 h 687"/>
                <a:gd name="T106" fmla="*/ 220 w 685"/>
                <a:gd name="T107" fmla="*/ 235 h 687"/>
                <a:gd name="T108" fmla="*/ 273 w 685"/>
                <a:gd name="T109" fmla="*/ 259 h 687"/>
                <a:gd name="T110" fmla="*/ 298 w 685"/>
                <a:gd name="T111" fmla="*/ 218 h 687"/>
                <a:gd name="T112" fmla="*/ 314 w 685"/>
                <a:gd name="T113" fmla="*/ 140 h 687"/>
                <a:gd name="T114" fmla="*/ 388 w 685"/>
                <a:gd name="T115" fmla="*/ 114 h 687"/>
                <a:gd name="T116" fmla="*/ 396 w 685"/>
                <a:gd name="T117" fmla="*/ 175 h 687"/>
                <a:gd name="T118" fmla="*/ 490 w 685"/>
                <a:gd name="T119" fmla="*/ 63 h 687"/>
                <a:gd name="T120" fmla="*/ 538 w 685"/>
                <a:gd name="T121" fmla="*/ 58 h 687"/>
                <a:gd name="T122" fmla="*/ 563 w 685"/>
                <a:gd name="T123" fmla="*/ 10 h 687"/>
                <a:gd name="T124" fmla="*/ 574 w 685"/>
                <a:gd name="T125" fmla="*/ 94 h 68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85"/>
                <a:gd name="T190" fmla="*/ 0 h 687"/>
                <a:gd name="T191" fmla="*/ 685 w 685"/>
                <a:gd name="T192" fmla="*/ 687 h 68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85" h="687">
                  <a:moveTo>
                    <a:pt x="574" y="117"/>
                  </a:moveTo>
                  <a:lnTo>
                    <a:pt x="578" y="116"/>
                  </a:lnTo>
                  <a:lnTo>
                    <a:pt x="582" y="114"/>
                  </a:lnTo>
                  <a:lnTo>
                    <a:pt x="587" y="113"/>
                  </a:lnTo>
                  <a:lnTo>
                    <a:pt x="592" y="111"/>
                  </a:lnTo>
                  <a:lnTo>
                    <a:pt x="597" y="108"/>
                  </a:lnTo>
                  <a:lnTo>
                    <a:pt x="603" y="104"/>
                  </a:lnTo>
                  <a:lnTo>
                    <a:pt x="608" y="100"/>
                  </a:lnTo>
                  <a:lnTo>
                    <a:pt x="614" y="96"/>
                  </a:lnTo>
                  <a:lnTo>
                    <a:pt x="599" y="179"/>
                  </a:lnTo>
                  <a:lnTo>
                    <a:pt x="609" y="181"/>
                  </a:lnTo>
                  <a:lnTo>
                    <a:pt x="619" y="182"/>
                  </a:lnTo>
                  <a:lnTo>
                    <a:pt x="630" y="182"/>
                  </a:lnTo>
                  <a:lnTo>
                    <a:pt x="640" y="180"/>
                  </a:lnTo>
                  <a:lnTo>
                    <a:pt x="651" y="179"/>
                  </a:lnTo>
                  <a:lnTo>
                    <a:pt x="663" y="175"/>
                  </a:lnTo>
                  <a:lnTo>
                    <a:pt x="674" y="171"/>
                  </a:lnTo>
                  <a:lnTo>
                    <a:pt x="685" y="167"/>
                  </a:lnTo>
                  <a:lnTo>
                    <a:pt x="681" y="180"/>
                  </a:lnTo>
                  <a:lnTo>
                    <a:pt x="676" y="191"/>
                  </a:lnTo>
                  <a:lnTo>
                    <a:pt x="669" y="202"/>
                  </a:lnTo>
                  <a:lnTo>
                    <a:pt x="664" y="213"/>
                  </a:lnTo>
                  <a:lnTo>
                    <a:pt x="658" y="223"/>
                  </a:lnTo>
                  <a:lnTo>
                    <a:pt x="650" y="234"/>
                  </a:lnTo>
                  <a:lnTo>
                    <a:pt x="644" y="244"/>
                  </a:lnTo>
                  <a:lnTo>
                    <a:pt x="636" y="253"/>
                  </a:lnTo>
                  <a:lnTo>
                    <a:pt x="628" y="262"/>
                  </a:lnTo>
                  <a:lnTo>
                    <a:pt x="619" y="271"/>
                  </a:lnTo>
                  <a:lnTo>
                    <a:pt x="610" y="280"/>
                  </a:lnTo>
                  <a:lnTo>
                    <a:pt x="601" y="288"/>
                  </a:lnTo>
                  <a:lnTo>
                    <a:pt x="592" y="297"/>
                  </a:lnTo>
                  <a:lnTo>
                    <a:pt x="582" y="304"/>
                  </a:lnTo>
                  <a:lnTo>
                    <a:pt x="572" y="312"/>
                  </a:lnTo>
                  <a:lnTo>
                    <a:pt x="561" y="318"/>
                  </a:lnTo>
                  <a:lnTo>
                    <a:pt x="560" y="317"/>
                  </a:lnTo>
                  <a:lnTo>
                    <a:pt x="561" y="316"/>
                  </a:lnTo>
                  <a:lnTo>
                    <a:pt x="565" y="317"/>
                  </a:lnTo>
                  <a:lnTo>
                    <a:pt x="572" y="321"/>
                  </a:lnTo>
                  <a:lnTo>
                    <a:pt x="579" y="324"/>
                  </a:lnTo>
                  <a:lnTo>
                    <a:pt x="588" y="329"/>
                  </a:lnTo>
                  <a:lnTo>
                    <a:pt x="599" y="334"/>
                  </a:lnTo>
                  <a:lnTo>
                    <a:pt x="609" y="339"/>
                  </a:lnTo>
                  <a:lnTo>
                    <a:pt x="619" y="344"/>
                  </a:lnTo>
                  <a:lnTo>
                    <a:pt x="630" y="348"/>
                  </a:lnTo>
                  <a:lnTo>
                    <a:pt x="640" y="353"/>
                  </a:lnTo>
                  <a:lnTo>
                    <a:pt x="649" y="357"/>
                  </a:lnTo>
                  <a:lnTo>
                    <a:pt x="656" y="358"/>
                  </a:lnTo>
                  <a:lnTo>
                    <a:pt x="662" y="360"/>
                  </a:lnTo>
                  <a:lnTo>
                    <a:pt x="665" y="360"/>
                  </a:lnTo>
                  <a:lnTo>
                    <a:pt x="665" y="357"/>
                  </a:lnTo>
                  <a:lnTo>
                    <a:pt x="660" y="366"/>
                  </a:lnTo>
                  <a:lnTo>
                    <a:pt x="654" y="374"/>
                  </a:lnTo>
                  <a:lnTo>
                    <a:pt x="647" y="381"/>
                  </a:lnTo>
                  <a:lnTo>
                    <a:pt x="641" y="389"/>
                  </a:lnTo>
                  <a:lnTo>
                    <a:pt x="633" y="397"/>
                  </a:lnTo>
                  <a:lnTo>
                    <a:pt x="627" y="403"/>
                  </a:lnTo>
                  <a:lnTo>
                    <a:pt x="619" y="410"/>
                  </a:lnTo>
                  <a:lnTo>
                    <a:pt x="612" y="415"/>
                  </a:lnTo>
                  <a:lnTo>
                    <a:pt x="604" y="421"/>
                  </a:lnTo>
                  <a:lnTo>
                    <a:pt x="596" y="426"/>
                  </a:lnTo>
                  <a:lnTo>
                    <a:pt x="587" y="431"/>
                  </a:lnTo>
                  <a:lnTo>
                    <a:pt x="578" y="436"/>
                  </a:lnTo>
                  <a:lnTo>
                    <a:pt x="570" y="440"/>
                  </a:lnTo>
                  <a:lnTo>
                    <a:pt x="561" y="445"/>
                  </a:lnTo>
                  <a:lnTo>
                    <a:pt x="552" y="451"/>
                  </a:lnTo>
                  <a:lnTo>
                    <a:pt x="542" y="456"/>
                  </a:lnTo>
                  <a:lnTo>
                    <a:pt x="549" y="460"/>
                  </a:lnTo>
                  <a:lnTo>
                    <a:pt x="555" y="462"/>
                  </a:lnTo>
                  <a:lnTo>
                    <a:pt x="561" y="466"/>
                  </a:lnTo>
                  <a:lnTo>
                    <a:pt x="568" y="469"/>
                  </a:lnTo>
                  <a:lnTo>
                    <a:pt x="576" y="471"/>
                  </a:lnTo>
                  <a:lnTo>
                    <a:pt x="583" y="474"/>
                  </a:lnTo>
                  <a:lnTo>
                    <a:pt x="594" y="478"/>
                  </a:lnTo>
                  <a:lnTo>
                    <a:pt x="604" y="480"/>
                  </a:lnTo>
                  <a:lnTo>
                    <a:pt x="601" y="483"/>
                  </a:lnTo>
                  <a:lnTo>
                    <a:pt x="596" y="484"/>
                  </a:lnTo>
                  <a:lnTo>
                    <a:pt x="588" y="488"/>
                  </a:lnTo>
                  <a:lnTo>
                    <a:pt x="578" y="490"/>
                  </a:lnTo>
                  <a:lnTo>
                    <a:pt x="569" y="494"/>
                  </a:lnTo>
                  <a:lnTo>
                    <a:pt x="561" y="497"/>
                  </a:lnTo>
                  <a:lnTo>
                    <a:pt x="556" y="499"/>
                  </a:lnTo>
                  <a:lnTo>
                    <a:pt x="555" y="501"/>
                  </a:lnTo>
                  <a:lnTo>
                    <a:pt x="568" y="511"/>
                  </a:lnTo>
                  <a:lnTo>
                    <a:pt x="578" y="522"/>
                  </a:lnTo>
                  <a:lnTo>
                    <a:pt x="588" y="535"/>
                  </a:lnTo>
                  <a:lnTo>
                    <a:pt x="597" y="547"/>
                  </a:lnTo>
                  <a:lnTo>
                    <a:pt x="606" y="560"/>
                  </a:lnTo>
                  <a:lnTo>
                    <a:pt x="615" y="573"/>
                  </a:lnTo>
                  <a:lnTo>
                    <a:pt x="627" y="584"/>
                  </a:lnTo>
                  <a:lnTo>
                    <a:pt x="640" y="596"/>
                  </a:lnTo>
                  <a:lnTo>
                    <a:pt x="626" y="597"/>
                  </a:lnTo>
                  <a:lnTo>
                    <a:pt x="612" y="601"/>
                  </a:lnTo>
                  <a:lnTo>
                    <a:pt x="597" y="605"/>
                  </a:lnTo>
                  <a:lnTo>
                    <a:pt x="583" y="608"/>
                  </a:lnTo>
                  <a:lnTo>
                    <a:pt x="569" y="614"/>
                  </a:lnTo>
                  <a:lnTo>
                    <a:pt x="555" y="619"/>
                  </a:lnTo>
                  <a:lnTo>
                    <a:pt x="541" y="624"/>
                  </a:lnTo>
                  <a:lnTo>
                    <a:pt x="528" y="629"/>
                  </a:lnTo>
                  <a:lnTo>
                    <a:pt x="514" y="633"/>
                  </a:lnTo>
                  <a:lnTo>
                    <a:pt x="500" y="637"/>
                  </a:lnTo>
                  <a:lnTo>
                    <a:pt x="484" y="639"/>
                  </a:lnTo>
                  <a:lnTo>
                    <a:pt x="470" y="642"/>
                  </a:lnTo>
                  <a:lnTo>
                    <a:pt x="456" y="642"/>
                  </a:lnTo>
                  <a:lnTo>
                    <a:pt x="442" y="641"/>
                  </a:lnTo>
                  <a:lnTo>
                    <a:pt x="427" y="638"/>
                  </a:lnTo>
                  <a:lnTo>
                    <a:pt x="413" y="633"/>
                  </a:lnTo>
                  <a:lnTo>
                    <a:pt x="409" y="634"/>
                  </a:lnTo>
                  <a:lnTo>
                    <a:pt x="407" y="634"/>
                  </a:lnTo>
                  <a:lnTo>
                    <a:pt x="418" y="687"/>
                  </a:lnTo>
                  <a:lnTo>
                    <a:pt x="410" y="679"/>
                  </a:lnTo>
                  <a:lnTo>
                    <a:pt x="401" y="671"/>
                  </a:lnTo>
                  <a:lnTo>
                    <a:pt x="392" y="665"/>
                  </a:lnTo>
                  <a:lnTo>
                    <a:pt x="383" y="657"/>
                  </a:lnTo>
                  <a:lnTo>
                    <a:pt x="374" y="651"/>
                  </a:lnTo>
                  <a:lnTo>
                    <a:pt x="364" y="644"/>
                  </a:lnTo>
                  <a:lnTo>
                    <a:pt x="355" y="638"/>
                  </a:lnTo>
                  <a:lnTo>
                    <a:pt x="345" y="633"/>
                  </a:lnTo>
                  <a:lnTo>
                    <a:pt x="334" y="628"/>
                  </a:lnTo>
                  <a:lnTo>
                    <a:pt x="324" y="623"/>
                  </a:lnTo>
                  <a:lnTo>
                    <a:pt x="314" y="617"/>
                  </a:lnTo>
                  <a:lnTo>
                    <a:pt x="302" y="614"/>
                  </a:lnTo>
                  <a:lnTo>
                    <a:pt x="292" y="610"/>
                  </a:lnTo>
                  <a:lnTo>
                    <a:pt x="279" y="606"/>
                  </a:lnTo>
                  <a:lnTo>
                    <a:pt x="268" y="603"/>
                  </a:lnTo>
                  <a:lnTo>
                    <a:pt x="255" y="601"/>
                  </a:lnTo>
                  <a:lnTo>
                    <a:pt x="252" y="601"/>
                  </a:lnTo>
                  <a:lnTo>
                    <a:pt x="250" y="599"/>
                  </a:lnTo>
                  <a:lnTo>
                    <a:pt x="247" y="598"/>
                  </a:lnTo>
                  <a:lnTo>
                    <a:pt x="243" y="598"/>
                  </a:lnTo>
                  <a:lnTo>
                    <a:pt x="238" y="602"/>
                  </a:lnTo>
                  <a:lnTo>
                    <a:pt x="232" y="606"/>
                  </a:lnTo>
                  <a:lnTo>
                    <a:pt x="223" y="612"/>
                  </a:lnTo>
                  <a:lnTo>
                    <a:pt x="214" y="620"/>
                  </a:lnTo>
                  <a:lnTo>
                    <a:pt x="202" y="626"/>
                  </a:lnTo>
                  <a:lnTo>
                    <a:pt x="189" y="634"/>
                  </a:lnTo>
                  <a:lnTo>
                    <a:pt x="176" y="643"/>
                  </a:lnTo>
                  <a:lnTo>
                    <a:pt x="161" y="651"/>
                  </a:lnTo>
                  <a:lnTo>
                    <a:pt x="146" y="659"/>
                  </a:lnTo>
                  <a:lnTo>
                    <a:pt x="130" y="665"/>
                  </a:lnTo>
                  <a:lnTo>
                    <a:pt x="113" y="671"/>
                  </a:lnTo>
                  <a:lnTo>
                    <a:pt x="97" y="676"/>
                  </a:lnTo>
                  <a:lnTo>
                    <a:pt x="80" y="680"/>
                  </a:lnTo>
                  <a:lnTo>
                    <a:pt x="62" y="683"/>
                  </a:lnTo>
                  <a:lnTo>
                    <a:pt x="44" y="684"/>
                  </a:lnTo>
                  <a:lnTo>
                    <a:pt x="27" y="683"/>
                  </a:lnTo>
                  <a:lnTo>
                    <a:pt x="0" y="633"/>
                  </a:lnTo>
                  <a:lnTo>
                    <a:pt x="13" y="634"/>
                  </a:lnTo>
                  <a:lnTo>
                    <a:pt x="26" y="635"/>
                  </a:lnTo>
                  <a:lnTo>
                    <a:pt x="40" y="637"/>
                  </a:lnTo>
                  <a:lnTo>
                    <a:pt x="53" y="635"/>
                  </a:lnTo>
                  <a:lnTo>
                    <a:pt x="67" y="635"/>
                  </a:lnTo>
                  <a:lnTo>
                    <a:pt x="81" y="633"/>
                  </a:lnTo>
                  <a:lnTo>
                    <a:pt x="95" y="632"/>
                  </a:lnTo>
                  <a:lnTo>
                    <a:pt x="110" y="629"/>
                  </a:lnTo>
                  <a:lnTo>
                    <a:pt x="124" y="625"/>
                  </a:lnTo>
                  <a:lnTo>
                    <a:pt x="137" y="621"/>
                  </a:lnTo>
                  <a:lnTo>
                    <a:pt x="149" y="616"/>
                  </a:lnTo>
                  <a:lnTo>
                    <a:pt x="162" y="611"/>
                  </a:lnTo>
                  <a:lnTo>
                    <a:pt x="175" y="606"/>
                  </a:lnTo>
                  <a:lnTo>
                    <a:pt x="187" y="599"/>
                  </a:lnTo>
                  <a:lnTo>
                    <a:pt x="197" y="592"/>
                  </a:lnTo>
                  <a:lnTo>
                    <a:pt x="207" y="584"/>
                  </a:lnTo>
                  <a:lnTo>
                    <a:pt x="201" y="578"/>
                  </a:lnTo>
                  <a:lnTo>
                    <a:pt x="193" y="570"/>
                  </a:lnTo>
                  <a:lnTo>
                    <a:pt x="187" y="564"/>
                  </a:lnTo>
                  <a:lnTo>
                    <a:pt x="179" y="557"/>
                  </a:lnTo>
                  <a:lnTo>
                    <a:pt x="173" y="552"/>
                  </a:lnTo>
                  <a:lnTo>
                    <a:pt x="165" y="546"/>
                  </a:lnTo>
                  <a:lnTo>
                    <a:pt x="157" y="540"/>
                  </a:lnTo>
                  <a:lnTo>
                    <a:pt x="148" y="535"/>
                  </a:lnTo>
                  <a:lnTo>
                    <a:pt x="140" y="530"/>
                  </a:lnTo>
                  <a:lnTo>
                    <a:pt x="133" y="526"/>
                  </a:lnTo>
                  <a:lnTo>
                    <a:pt x="124" y="522"/>
                  </a:lnTo>
                  <a:lnTo>
                    <a:pt x="115" y="519"/>
                  </a:lnTo>
                  <a:lnTo>
                    <a:pt x="106" y="515"/>
                  </a:lnTo>
                  <a:lnTo>
                    <a:pt x="97" y="511"/>
                  </a:lnTo>
                  <a:lnTo>
                    <a:pt x="88" y="507"/>
                  </a:lnTo>
                  <a:lnTo>
                    <a:pt x="78" y="505"/>
                  </a:lnTo>
                  <a:lnTo>
                    <a:pt x="83" y="503"/>
                  </a:lnTo>
                  <a:lnTo>
                    <a:pt x="88" y="503"/>
                  </a:lnTo>
                  <a:lnTo>
                    <a:pt x="94" y="503"/>
                  </a:lnTo>
                  <a:lnTo>
                    <a:pt x="101" y="502"/>
                  </a:lnTo>
                  <a:lnTo>
                    <a:pt x="110" y="502"/>
                  </a:lnTo>
                  <a:lnTo>
                    <a:pt x="120" y="503"/>
                  </a:lnTo>
                  <a:lnTo>
                    <a:pt x="133" y="503"/>
                  </a:lnTo>
                  <a:lnTo>
                    <a:pt x="148" y="505"/>
                  </a:lnTo>
                  <a:lnTo>
                    <a:pt x="140" y="488"/>
                  </a:lnTo>
                  <a:lnTo>
                    <a:pt x="131" y="471"/>
                  </a:lnTo>
                  <a:lnTo>
                    <a:pt x="121" y="456"/>
                  </a:lnTo>
                  <a:lnTo>
                    <a:pt x="108" y="439"/>
                  </a:lnTo>
                  <a:lnTo>
                    <a:pt x="97" y="422"/>
                  </a:lnTo>
                  <a:lnTo>
                    <a:pt x="85" y="406"/>
                  </a:lnTo>
                  <a:lnTo>
                    <a:pt x="76" y="388"/>
                  </a:lnTo>
                  <a:lnTo>
                    <a:pt x="70" y="370"/>
                  </a:lnTo>
                  <a:lnTo>
                    <a:pt x="75" y="376"/>
                  </a:lnTo>
                  <a:lnTo>
                    <a:pt x="81" y="383"/>
                  </a:lnTo>
                  <a:lnTo>
                    <a:pt x="88" y="386"/>
                  </a:lnTo>
                  <a:lnTo>
                    <a:pt x="95" y="390"/>
                  </a:lnTo>
                  <a:lnTo>
                    <a:pt x="103" y="393"/>
                  </a:lnTo>
                  <a:lnTo>
                    <a:pt x="111" y="395"/>
                  </a:lnTo>
                  <a:lnTo>
                    <a:pt x="117" y="398"/>
                  </a:lnTo>
                  <a:lnTo>
                    <a:pt x="124" y="401"/>
                  </a:lnTo>
                  <a:lnTo>
                    <a:pt x="116" y="363"/>
                  </a:lnTo>
                  <a:lnTo>
                    <a:pt x="111" y="326"/>
                  </a:lnTo>
                  <a:lnTo>
                    <a:pt x="110" y="286"/>
                  </a:lnTo>
                  <a:lnTo>
                    <a:pt x="115" y="241"/>
                  </a:lnTo>
                  <a:lnTo>
                    <a:pt x="144" y="272"/>
                  </a:lnTo>
                  <a:lnTo>
                    <a:pt x="148" y="252"/>
                  </a:lnTo>
                  <a:lnTo>
                    <a:pt x="152" y="232"/>
                  </a:lnTo>
                  <a:lnTo>
                    <a:pt x="156" y="212"/>
                  </a:lnTo>
                  <a:lnTo>
                    <a:pt x="162" y="191"/>
                  </a:lnTo>
                  <a:lnTo>
                    <a:pt x="169" y="172"/>
                  </a:lnTo>
                  <a:lnTo>
                    <a:pt x="176" y="153"/>
                  </a:lnTo>
                  <a:lnTo>
                    <a:pt x="185" y="132"/>
                  </a:lnTo>
                  <a:lnTo>
                    <a:pt x="196" y="114"/>
                  </a:lnTo>
                  <a:lnTo>
                    <a:pt x="220" y="235"/>
                  </a:lnTo>
                  <a:lnTo>
                    <a:pt x="261" y="190"/>
                  </a:lnTo>
                  <a:lnTo>
                    <a:pt x="265" y="212"/>
                  </a:lnTo>
                  <a:lnTo>
                    <a:pt x="269" y="239"/>
                  </a:lnTo>
                  <a:lnTo>
                    <a:pt x="273" y="259"/>
                  </a:lnTo>
                  <a:lnTo>
                    <a:pt x="273" y="263"/>
                  </a:lnTo>
                  <a:lnTo>
                    <a:pt x="284" y="252"/>
                  </a:lnTo>
                  <a:lnTo>
                    <a:pt x="293" y="236"/>
                  </a:lnTo>
                  <a:lnTo>
                    <a:pt x="298" y="218"/>
                  </a:lnTo>
                  <a:lnTo>
                    <a:pt x="302" y="200"/>
                  </a:lnTo>
                  <a:lnTo>
                    <a:pt x="305" y="180"/>
                  </a:lnTo>
                  <a:lnTo>
                    <a:pt x="309" y="161"/>
                  </a:lnTo>
                  <a:lnTo>
                    <a:pt x="314" y="140"/>
                  </a:lnTo>
                  <a:lnTo>
                    <a:pt x="321" y="121"/>
                  </a:lnTo>
                  <a:lnTo>
                    <a:pt x="351" y="154"/>
                  </a:lnTo>
                  <a:lnTo>
                    <a:pt x="389" y="95"/>
                  </a:lnTo>
                  <a:lnTo>
                    <a:pt x="388" y="114"/>
                  </a:lnTo>
                  <a:lnTo>
                    <a:pt x="388" y="131"/>
                  </a:lnTo>
                  <a:lnTo>
                    <a:pt x="389" y="148"/>
                  </a:lnTo>
                  <a:lnTo>
                    <a:pt x="392" y="162"/>
                  </a:lnTo>
                  <a:lnTo>
                    <a:pt x="396" y="175"/>
                  </a:lnTo>
                  <a:lnTo>
                    <a:pt x="402" y="188"/>
                  </a:lnTo>
                  <a:lnTo>
                    <a:pt x="413" y="200"/>
                  </a:lnTo>
                  <a:lnTo>
                    <a:pt x="424" y="211"/>
                  </a:lnTo>
                  <a:lnTo>
                    <a:pt x="490" y="63"/>
                  </a:lnTo>
                  <a:lnTo>
                    <a:pt x="501" y="102"/>
                  </a:lnTo>
                  <a:lnTo>
                    <a:pt x="515" y="86"/>
                  </a:lnTo>
                  <a:lnTo>
                    <a:pt x="528" y="72"/>
                  </a:lnTo>
                  <a:lnTo>
                    <a:pt x="538" y="58"/>
                  </a:lnTo>
                  <a:lnTo>
                    <a:pt x="547" y="45"/>
                  </a:lnTo>
                  <a:lnTo>
                    <a:pt x="554" y="32"/>
                  </a:lnTo>
                  <a:lnTo>
                    <a:pt x="559" y="21"/>
                  </a:lnTo>
                  <a:lnTo>
                    <a:pt x="563" y="10"/>
                  </a:lnTo>
                  <a:lnTo>
                    <a:pt x="565" y="0"/>
                  </a:lnTo>
                  <a:lnTo>
                    <a:pt x="573" y="25"/>
                  </a:lnTo>
                  <a:lnTo>
                    <a:pt x="574" y="59"/>
                  </a:lnTo>
                  <a:lnTo>
                    <a:pt x="574" y="94"/>
                  </a:lnTo>
                  <a:lnTo>
                    <a:pt x="574" y="117"/>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sz="2400"/>
            </a:p>
          </p:txBody>
        </p:sp>
        <p:sp>
          <p:nvSpPr>
            <p:cNvPr id="15382" name="Freeform 12"/>
            <p:cNvSpPr>
              <a:spLocks/>
            </p:cNvSpPr>
            <p:nvPr/>
          </p:nvSpPr>
          <p:spPr bwMode="auto">
            <a:xfrm>
              <a:off x="3216" y="2880"/>
              <a:ext cx="550" cy="516"/>
            </a:xfrm>
            <a:custGeom>
              <a:avLst/>
              <a:gdLst>
                <a:gd name="T0" fmla="*/ 484 w 550"/>
                <a:gd name="T1" fmla="*/ 40 h 516"/>
                <a:gd name="T2" fmla="*/ 458 w 550"/>
                <a:gd name="T3" fmla="*/ 93 h 516"/>
                <a:gd name="T4" fmla="*/ 423 w 550"/>
                <a:gd name="T5" fmla="*/ 144 h 516"/>
                <a:gd name="T6" fmla="*/ 520 w 550"/>
                <a:gd name="T7" fmla="*/ 108 h 516"/>
                <a:gd name="T8" fmla="*/ 475 w 550"/>
                <a:gd name="T9" fmla="*/ 130 h 516"/>
                <a:gd name="T10" fmla="*/ 433 w 550"/>
                <a:gd name="T11" fmla="*/ 153 h 516"/>
                <a:gd name="T12" fmla="*/ 397 w 550"/>
                <a:gd name="T13" fmla="*/ 181 h 516"/>
                <a:gd name="T14" fmla="*/ 367 w 550"/>
                <a:gd name="T15" fmla="*/ 217 h 516"/>
                <a:gd name="T16" fmla="*/ 351 w 550"/>
                <a:gd name="T17" fmla="*/ 250 h 516"/>
                <a:gd name="T18" fmla="*/ 347 w 550"/>
                <a:gd name="T19" fmla="*/ 262 h 516"/>
                <a:gd name="T20" fmla="*/ 370 w 550"/>
                <a:gd name="T21" fmla="*/ 253 h 516"/>
                <a:gd name="T22" fmla="*/ 396 w 550"/>
                <a:gd name="T23" fmla="*/ 244 h 516"/>
                <a:gd name="T24" fmla="*/ 421 w 550"/>
                <a:gd name="T25" fmla="*/ 236 h 516"/>
                <a:gd name="T26" fmla="*/ 447 w 550"/>
                <a:gd name="T27" fmla="*/ 231 h 516"/>
                <a:gd name="T28" fmla="*/ 474 w 550"/>
                <a:gd name="T29" fmla="*/ 227 h 516"/>
                <a:gd name="T30" fmla="*/ 458 w 550"/>
                <a:gd name="T31" fmla="*/ 232 h 516"/>
                <a:gd name="T32" fmla="*/ 421 w 550"/>
                <a:gd name="T33" fmla="*/ 241 h 516"/>
                <a:gd name="T34" fmla="*/ 387 w 550"/>
                <a:gd name="T35" fmla="*/ 256 h 516"/>
                <a:gd name="T36" fmla="*/ 354 w 550"/>
                <a:gd name="T37" fmla="*/ 272 h 516"/>
                <a:gd name="T38" fmla="*/ 326 w 550"/>
                <a:gd name="T39" fmla="*/ 294 h 516"/>
                <a:gd name="T40" fmla="*/ 310 w 550"/>
                <a:gd name="T41" fmla="*/ 312 h 516"/>
                <a:gd name="T42" fmla="*/ 297 w 550"/>
                <a:gd name="T43" fmla="*/ 330 h 516"/>
                <a:gd name="T44" fmla="*/ 285 w 550"/>
                <a:gd name="T45" fmla="*/ 353 h 516"/>
                <a:gd name="T46" fmla="*/ 312 w 550"/>
                <a:gd name="T47" fmla="*/ 356 h 516"/>
                <a:gd name="T48" fmla="*/ 357 w 550"/>
                <a:gd name="T49" fmla="*/ 356 h 516"/>
                <a:gd name="T50" fmla="*/ 405 w 550"/>
                <a:gd name="T51" fmla="*/ 356 h 516"/>
                <a:gd name="T52" fmla="*/ 451 w 550"/>
                <a:gd name="T53" fmla="*/ 363 h 516"/>
                <a:gd name="T54" fmla="*/ 493 w 550"/>
                <a:gd name="T55" fmla="*/ 379 h 516"/>
                <a:gd name="T56" fmla="*/ 506 w 550"/>
                <a:gd name="T57" fmla="*/ 389 h 516"/>
                <a:gd name="T58" fmla="*/ 469 w 550"/>
                <a:gd name="T59" fmla="*/ 371 h 516"/>
                <a:gd name="T60" fmla="*/ 426 w 550"/>
                <a:gd name="T61" fmla="*/ 362 h 516"/>
                <a:gd name="T62" fmla="*/ 379 w 550"/>
                <a:gd name="T63" fmla="*/ 362 h 516"/>
                <a:gd name="T64" fmla="*/ 326 w 550"/>
                <a:gd name="T65" fmla="*/ 366 h 516"/>
                <a:gd name="T66" fmla="*/ 268 w 550"/>
                <a:gd name="T67" fmla="*/ 375 h 516"/>
                <a:gd name="T68" fmla="*/ 222 w 550"/>
                <a:gd name="T69" fmla="*/ 425 h 516"/>
                <a:gd name="T70" fmla="*/ 171 w 550"/>
                <a:gd name="T71" fmla="*/ 465 h 516"/>
                <a:gd name="T72" fmla="*/ 120 w 550"/>
                <a:gd name="T73" fmla="*/ 493 h 516"/>
                <a:gd name="T74" fmla="*/ 69 w 550"/>
                <a:gd name="T75" fmla="*/ 510 h 516"/>
                <a:gd name="T76" fmla="*/ 26 w 550"/>
                <a:gd name="T77" fmla="*/ 516 h 516"/>
                <a:gd name="T78" fmla="*/ 22 w 550"/>
                <a:gd name="T79" fmla="*/ 490 h 516"/>
                <a:gd name="T80" fmla="*/ 80 w 550"/>
                <a:gd name="T81" fmla="*/ 487 h 516"/>
                <a:gd name="T82" fmla="*/ 127 w 550"/>
                <a:gd name="T83" fmla="*/ 472 h 516"/>
                <a:gd name="T84" fmla="*/ 168 w 550"/>
                <a:gd name="T85" fmla="*/ 452 h 516"/>
                <a:gd name="T86" fmla="*/ 204 w 550"/>
                <a:gd name="T87" fmla="*/ 425 h 516"/>
                <a:gd name="T88" fmla="*/ 238 w 550"/>
                <a:gd name="T89" fmla="*/ 393 h 516"/>
                <a:gd name="T90" fmla="*/ 227 w 550"/>
                <a:gd name="T91" fmla="*/ 357 h 516"/>
                <a:gd name="T92" fmla="*/ 206 w 550"/>
                <a:gd name="T93" fmla="*/ 329 h 516"/>
                <a:gd name="T94" fmla="*/ 177 w 550"/>
                <a:gd name="T95" fmla="*/ 307 h 516"/>
                <a:gd name="T96" fmla="*/ 157 w 550"/>
                <a:gd name="T97" fmla="*/ 289 h 516"/>
                <a:gd name="T98" fmla="*/ 188 w 550"/>
                <a:gd name="T99" fmla="*/ 171 h 516"/>
                <a:gd name="T100" fmla="*/ 213 w 550"/>
                <a:gd name="T101" fmla="*/ 257 h 516"/>
                <a:gd name="T102" fmla="*/ 239 w 550"/>
                <a:gd name="T103" fmla="*/ 343 h 516"/>
                <a:gd name="T104" fmla="*/ 270 w 550"/>
                <a:gd name="T105" fmla="*/ 344 h 516"/>
                <a:gd name="T106" fmla="*/ 299 w 550"/>
                <a:gd name="T107" fmla="*/ 300 h 516"/>
                <a:gd name="T108" fmla="*/ 329 w 550"/>
                <a:gd name="T109" fmla="*/ 253 h 516"/>
                <a:gd name="T110" fmla="*/ 351 w 550"/>
                <a:gd name="T111" fmla="*/ 117 h 516"/>
                <a:gd name="T112" fmla="*/ 354 w 550"/>
                <a:gd name="T113" fmla="*/ 152 h 516"/>
                <a:gd name="T114" fmla="*/ 358 w 550"/>
                <a:gd name="T115" fmla="*/ 212 h 516"/>
                <a:gd name="T116" fmla="*/ 392 w 550"/>
                <a:gd name="T117" fmla="*/ 163 h 516"/>
                <a:gd name="T118" fmla="*/ 421 w 550"/>
                <a:gd name="T119" fmla="*/ 125 h 516"/>
                <a:gd name="T120" fmla="*/ 448 w 550"/>
                <a:gd name="T121" fmla="*/ 89 h 516"/>
                <a:gd name="T122" fmla="*/ 474 w 550"/>
                <a:gd name="T123" fmla="*/ 50 h 516"/>
                <a:gd name="T124" fmla="*/ 496 w 550"/>
                <a:gd name="T125" fmla="*/ 0 h 51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50"/>
                <a:gd name="T190" fmla="*/ 0 h 516"/>
                <a:gd name="T191" fmla="*/ 550 w 550"/>
                <a:gd name="T192" fmla="*/ 516 h 51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50" h="516">
                  <a:moveTo>
                    <a:pt x="496" y="0"/>
                  </a:moveTo>
                  <a:lnTo>
                    <a:pt x="491" y="21"/>
                  </a:lnTo>
                  <a:lnTo>
                    <a:pt x="484" y="40"/>
                  </a:lnTo>
                  <a:lnTo>
                    <a:pt x="478" y="58"/>
                  </a:lnTo>
                  <a:lnTo>
                    <a:pt x="469" y="76"/>
                  </a:lnTo>
                  <a:lnTo>
                    <a:pt x="458" y="93"/>
                  </a:lnTo>
                  <a:lnTo>
                    <a:pt x="447" y="111"/>
                  </a:lnTo>
                  <a:lnTo>
                    <a:pt x="435" y="127"/>
                  </a:lnTo>
                  <a:lnTo>
                    <a:pt x="423" y="144"/>
                  </a:lnTo>
                  <a:lnTo>
                    <a:pt x="550" y="94"/>
                  </a:lnTo>
                  <a:lnTo>
                    <a:pt x="534" y="100"/>
                  </a:lnTo>
                  <a:lnTo>
                    <a:pt x="520" y="108"/>
                  </a:lnTo>
                  <a:lnTo>
                    <a:pt x="505" y="114"/>
                  </a:lnTo>
                  <a:lnTo>
                    <a:pt x="489" y="122"/>
                  </a:lnTo>
                  <a:lnTo>
                    <a:pt x="475" y="130"/>
                  </a:lnTo>
                  <a:lnTo>
                    <a:pt x="461" y="137"/>
                  </a:lnTo>
                  <a:lnTo>
                    <a:pt x="447" y="145"/>
                  </a:lnTo>
                  <a:lnTo>
                    <a:pt x="433" y="153"/>
                  </a:lnTo>
                  <a:lnTo>
                    <a:pt x="420" y="162"/>
                  </a:lnTo>
                  <a:lnTo>
                    <a:pt x="407" y="171"/>
                  </a:lnTo>
                  <a:lnTo>
                    <a:pt x="397" y="181"/>
                  </a:lnTo>
                  <a:lnTo>
                    <a:pt x="385" y="193"/>
                  </a:lnTo>
                  <a:lnTo>
                    <a:pt x="376" y="204"/>
                  </a:lnTo>
                  <a:lnTo>
                    <a:pt x="367" y="217"/>
                  </a:lnTo>
                  <a:lnTo>
                    <a:pt x="360" y="231"/>
                  </a:lnTo>
                  <a:lnTo>
                    <a:pt x="354" y="247"/>
                  </a:lnTo>
                  <a:lnTo>
                    <a:pt x="351" y="250"/>
                  </a:lnTo>
                  <a:lnTo>
                    <a:pt x="349" y="254"/>
                  </a:lnTo>
                  <a:lnTo>
                    <a:pt x="347" y="258"/>
                  </a:lnTo>
                  <a:lnTo>
                    <a:pt x="347" y="262"/>
                  </a:lnTo>
                  <a:lnTo>
                    <a:pt x="354" y="258"/>
                  </a:lnTo>
                  <a:lnTo>
                    <a:pt x="362" y="256"/>
                  </a:lnTo>
                  <a:lnTo>
                    <a:pt x="370" y="253"/>
                  </a:lnTo>
                  <a:lnTo>
                    <a:pt x="379" y="249"/>
                  </a:lnTo>
                  <a:lnTo>
                    <a:pt x="387" y="247"/>
                  </a:lnTo>
                  <a:lnTo>
                    <a:pt x="396" y="244"/>
                  </a:lnTo>
                  <a:lnTo>
                    <a:pt x="403" y="241"/>
                  </a:lnTo>
                  <a:lnTo>
                    <a:pt x="412" y="239"/>
                  </a:lnTo>
                  <a:lnTo>
                    <a:pt x="421" y="236"/>
                  </a:lnTo>
                  <a:lnTo>
                    <a:pt x="430" y="235"/>
                  </a:lnTo>
                  <a:lnTo>
                    <a:pt x="439" y="232"/>
                  </a:lnTo>
                  <a:lnTo>
                    <a:pt x="447" y="231"/>
                  </a:lnTo>
                  <a:lnTo>
                    <a:pt x="456" y="230"/>
                  </a:lnTo>
                  <a:lnTo>
                    <a:pt x="465" y="229"/>
                  </a:lnTo>
                  <a:lnTo>
                    <a:pt x="474" y="227"/>
                  </a:lnTo>
                  <a:lnTo>
                    <a:pt x="482" y="227"/>
                  </a:lnTo>
                  <a:lnTo>
                    <a:pt x="470" y="230"/>
                  </a:lnTo>
                  <a:lnTo>
                    <a:pt x="458" y="232"/>
                  </a:lnTo>
                  <a:lnTo>
                    <a:pt x="446" y="235"/>
                  </a:lnTo>
                  <a:lnTo>
                    <a:pt x="434" y="239"/>
                  </a:lnTo>
                  <a:lnTo>
                    <a:pt x="421" y="241"/>
                  </a:lnTo>
                  <a:lnTo>
                    <a:pt x="410" y="247"/>
                  </a:lnTo>
                  <a:lnTo>
                    <a:pt x="398" y="250"/>
                  </a:lnTo>
                  <a:lnTo>
                    <a:pt x="387" y="256"/>
                  </a:lnTo>
                  <a:lnTo>
                    <a:pt x="375" y="261"/>
                  </a:lnTo>
                  <a:lnTo>
                    <a:pt x="365" y="266"/>
                  </a:lnTo>
                  <a:lnTo>
                    <a:pt x="354" y="272"/>
                  </a:lnTo>
                  <a:lnTo>
                    <a:pt x="344" y="279"/>
                  </a:lnTo>
                  <a:lnTo>
                    <a:pt x="335" y="286"/>
                  </a:lnTo>
                  <a:lnTo>
                    <a:pt x="326" y="294"/>
                  </a:lnTo>
                  <a:lnTo>
                    <a:pt x="317" y="302"/>
                  </a:lnTo>
                  <a:lnTo>
                    <a:pt x="310" y="311"/>
                  </a:lnTo>
                  <a:lnTo>
                    <a:pt x="310" y="312"/>
                  </a:lnTo>
                  <a:lnTo>
                    <a:pt x="306" y="316"/>
                  </a:lnTo>
                  <a:lnTo>
                    <a:pt x="302" y="322"/>
                  </a:lnTo>
                  <a:lnTo>
                    <a:pt x="297" y="330"/>
                  </a:lnTo>
                  <a:lnTo>
                    <a:pt x="292" y="339"/>
                  </a:lnTo>
                  <a:lnTo>
                    <a:pt x="288" y="347"/>
                  </a:lnTo>
                  <a:lnTo>
                    <a:pt x="285" y="353"/>
                  </a:lnTo>
                  <a:lnTo>
                    <a:pt x="285" y="356"/>
                  </a:lnTo>
                  <a:lnTo>
                    <a:pt x="298" y="356"/>
                  </a:lnTo>
                  <a:lnTo>
                    <a:pt x="312" y="356"/>
                  </a:lnTo>
                  <a:lnTo>
                    <a:pt x="326" y="356"/>
                  </a:lnTo>
                  <a:lnTo>
                    <a:pt x="342" y="356"/>
                  </a:lnTo>
                  <a:lnTo>
                    <a:pt x="357" y="356"/>
                  </a:lnTo>
                  <a:lnTo>
                    <a:pt x="372" y="356"/>
                  </a:lnTo>
                  <a:lnTo>
                    <a:pt x="389" y="356"/>
                  </a:lnTo>
                  <a:lnTo>
                    <a:pt x="405" y="356"/>
                  </a:lnTo>
                  <a:lnTo>
                    <a:pt x="420" y="358"/>
                  </a:lnTo>
                  <a:lnTo>
                    <a:pt x="435" y="359"/>
                  </a:lnTo>
                  <a:lnTo>
                    <a:pt x="451" y="363"/>
                  </a:lnTo>
                  <a:lnTo>
                    <a:pt x="465" y="367"/>
                  </a:lnTo>
                  <a:lnTo>
                    <a:pt x="479" y="372"/>
                  </a:lnTo>
                  <a:lnTo>
                    <a:pt x="493" y="379"/>
                  </a:lnTo>
                  <a:lnTo>
                    <a:pt x="506" y="388"/>
                  </a:lnTo>
                  <a:lnTo>
                    <a:pt x="518" y="398"/>
                  </a:lnTo>
                  <a:lnTo>
                    <a:pt x="506" y="389"/>
                  </a:lnTo>
                  <a:lnTo>
                    <a:pt x="493" y="381"/>
                  </a:lnTo>
                  <a:lnTo>
                    <a:pt x="482" y="376"/>
                  </a:lnTo>
                  <a:lnTo>
                    <a:pt x="469" y="371"/>
                  </a:lnTo>
                  <a:lnTo>
                    <a:pt x="455" y="367"/>
                  </a:lnTo>
                  <a:lnTo>
                    <a:pt x="440" y="365"/>
                  </a:lnTo>
                  <a:lnTo>
                    <a:pt x="426" y="362"/>
                  </a:lnTo>
                  <a:lnTo>
                    <a:pt x="411" y="362"/>
                  </a:lnTo>
                  <a:lnTo>
                    <a:pt x="394" y="361"/>
                  </a:lnTo>
                  <a:lnTo>
                    <a:pt x="379" y="362"/>
                  </a:lnTo>
                  <a:lnTo>
                    <a:pt x="362" y="363"/>
                  </a:lnTo>
                  <a:lnTo>
                    <a:pt x="344" y="365"/>
                  </a:lnTo>
                  <a:lnTo>
                    <a:pt x="326" y="366"/>
                  </a:lnTo>
                  <a:lnTo>
                    <a:pt x="308" y="368"/>
                  </a:lnTo>
                  <a:lnTo>
                    <a:pt x="289" y="372"/>
                  </a:lnTo>
                  <a:lnTo>
                    <a:pt x="268" y="375"/>
                  </a:lnTo>
                  <a:lnTo>
                    <a:pt x="254" y="393"/>
                  </a:lnTo>
                  <a:lnTo>
                    <a:pt x="239" y="410"/>
                  </a:lnTo>
                  <a:lnTo>
                    <a:pt x="222" y="425"/>
                  </a:lnTo>
                  <a:lnTo>
                    <a:pt x="206" y="439"/>
                  </a:lnTo>
                  <a:lnTo>
                    <a:pt x="189" y="452"/>
                  </a:lnTo>
                  <a:lnTo>
                    <a:pt x="171" y="465"/>
                  </a:lnTo>
                  <a:lnTo>
                    <a:pt x="154" y="475"/>
                  </a:lnTo>
                  <a:lnTo>
                    <a:pt x="136" y="484"/>
                  </a:lnTo>
                  <a:lnTo>
                    <a:pt x="120" y="493"/>
                  </a:lnTo>
                  <a:lnTo>
                    <a:pt x="102" y="499"/>
                  </a:lnTo>
                  <a:lnTo>
                    <a:pt x="86" y="506"/>
                  </a:lnTo>
                  <a:lnTo>
                    <a:pt x="69" y="510"/>
                  </a:lnTo>
                  <a:lnTo>
                    <a:pt x="54" y="513"/>
                  </a:lnTo>
                  <a:lnTo>
                    <a:pt x="40" y="515"/>
                  </a:lnTo>
                  <a:lnTo>
                    <a:pt x="26" y="516"/>
                  </a:lnTo>
                  <a:lnTo>
                    <a:pt x="13" y="516"/>
                  </a:lnTo>
                  <a:lnTo>
                    <a:pt x="0" y="490"/>
                  </a:lnTo>
                  <a:lnTo>
                    <a:pt x="22" y="490"/>
                  </a:lnTo>
                  <a:lnTo>
                    <a:pt x="43" y="490"/>
                  </a:lnTo>
                  <a:lnTo>
                    <a:pt x="62" y="489"/>
                  </a:lnTo>
                  <a:lnTo>
                    <a:pt x="80" y="487"/>
                  </a:lnTo>
                  <a:lnTo>
                    <a:pt x="96" y="483"/>
                  </a:lnTo>
                  <a:lnTo>
                    <a:pt x="113" y="479"/>
                  </a:lnTo>
                  <a:lnTo>
                    <a:pt x="127" y="472"/>
                  </a:lnTo>
                  <a:lnTo>
                    <a:pt x="141" y="467"/>
                  </a:lnTo>
                  <a:lnTo>
                    <a:pt x="155" y="460"/>
                  </a:lnTo>
                  <a:lnTo>
                    <a:pt x="168" y="452"/>
                  </a:lnTo>
                  <a:lnTo>
                    <a:pt x="181" y="444"/>
                  </a:lnTo>
                  <a:lnTo>
                    <a:pt x="193" y="435"/>
                  </a:lnTo>
                  <a:lnTo>
                    <a:pt x="204" y="425"/>
                  </a:lnTo>
                  <a:lnTo>
                    <a:pt x="216" y="415"/>
                  </a:lnTo>
                  <a:lnTo>
                    <a:pt x="227" y="404"/>
                  </a:lnTo>
                  <a:lnTo>
                    <a:pt x="238" y="393"/>
                  </a:lnTo>
                  <a:lnTo>
                    <a:pt x="236" y="380"/>
                  </a:lnTo>
                  <a:lnTo>
                    <a:pt x="233" y="368"/>
                  </a:lnTo>
                  <a:lnTo>
                    <a:pt x="227" y="357"/>
                  </a:lnTo>
                  <a:lnTo>
                    <a:pt x="221" y="347"/>
                  </a:lnTo>
                  <a:lnTo>
                    <a:pt x="213" y="338"/>
                  </a:lnTo>
                  <a:lnTo>
                    <a:pt x="206" y="329"/>
                  </a:lnTo>
                  <a:lnTo>
                    <a:pt x="195" y="320"/>
                  </a:lnTo>
                  <a:lnTo>
                    <a:pt x="185" y="312"/>
                  </a:lnTo>
                  <a:lnTo>
                    <a:pt x="177" y="307"/>
                  </a:lnTo>
                  <a:lnTo>
                    <a:pt x="171" y="302"/>
                  </a:lnTo>
                  <a:lnTo>
                    <a:pt x="163" y="295"/>
                  </a:lnTo>
                  <a:lnTo>
                    <a:pt x="157" y="289"/>
                  </a:lnTo>
                  <a:lnTo>
                    <a:pt x="217" y="322"/>
                  </a:lnTo>
                  <a:lnTo>
                    <a:pt x="179" y="143"/>
                  </a:lnTo>
                  <a:lnTo>
                    <a:pt x="188" y="171"/>
                  </a:lnTo>
                  <a:lnTo>
                    <a:pt x="195" y="200"/>
                  </a:lnTo>
                  <a:lnTo>
                    <a:pt x="204" y="229"/>
                  </a:lnTo>
                  <a:lnTo>
                    <a:pt x="213" y="257"/>
                  </a:lnTo>
                  <a:lnTo>
                    <a:pt x="222" y="285"/>
                  </a:lnTo>
                  <a:lnTo>
                    <a:pt x="230" y="315"/>
                  </a:lnTo>
                  <a:lnTo>
                    <a:pt x="239" y="343"/>
                  </a:lnTo>
                  <a:lnTo>
                    <a:pt x="248" y="371"/>
                  </a:lnTo>
                  <a:lnTo>
                    <a:pt x="258" y="358"/>
                  </a:lnTo>
                  <a:lnTo>
                    <a:pt x="270" y="344"/>
                  </a:lnTo>
                  <a:lnTo>
                    <a:pt x="280" y="330"/>
                  </a:lnTo>
                  <a:lnTo>
                    <a:pt x="289" y="316"/>
                  </a:lnTo>
                  <a:lnTo>
                    <a:pt x="299" y="300"/>
                  </a:lnTo>
                  <a:lnTo>
                    <a:pt x="310" y="285"/>
                  </a:lnTo>
                  <a:lnTo>
                    <a:pt x="319" y="268"/>
                  </a:lnTo>
                  <a:lnTo>
                    <a:pt x="329" y="253"/>
                  </a:lnTo>
                  <a:lnTo>
                    <a:pt x="339" y="208"/>
                  </a:lnTo>
                  <a:lnTo>
                    <a:pt x="348" y="162"/>
                  </a:lnTo>
                  <a:lnTo>
                    <a:pt x="351" y="117"/>
                  </a:lnTo>
                  <a:lnTo>
                    <a:pt x="347" y="73"/>
                  </a:lnTo>
                  <a:lnTo>
                    <a:pt x="353" y="112"/>
                  </a:lnTo>
                  <a:lnTo>
                    <a:pt x="354" y="152"/>
                  </a:lnTo>
                  <a:lnTo>
                    <a:pt x="353" y="190"/>
                  </a:lnTo>
                  <a:lnTo>
                    <a:pt x="348" y="231"/>
                  </a:lnTo>
                  <a:lnTo>
                    <a:pt x="358" y="212"/>
                  </a:lnTo>
                  <a:lnTo>
                    <a:pt x="370" y="194"/>
                  </a:lnTo>
                  <a:lnTo>
                    <a:pt x="380" y="179"/>
                  </a:lnTo>
                  <a:lnTo>
                    <a:pt x="392" y="163"/>
                  </a:lnTo>
                  <a:lnTo>
                    <a:pt x="402" y="150"/>
                  </a:lnTo>
                  <a:lnTo>
                    <a:pt x="412" y="137"/>
                  </a:lnTo>
                  <a:lnTo>
                    <a:pt x="421" y="125"/>
                  </a:lnTo>
                  <a:lnTo>
                    <a:pt x="430" y="113"/>
                  </a:lnTo>
                  <a:lnTo>
                    <a:pt x="439" y="102"/>
                  </a:lnTo>
                  <a:lnTo>
                    <a:pt x="448" y="89"/>
                  </a:lnTo>
                  <a:lnTo>
                    <a:pt x="457" y="77"/>
                  </a:lnTo>
                  <a:lnTo>
                    <a:pt x="466" y="64"/>
                  </a:lnTo>
                  <a:lnTo>
                    <a:pt x="474" y="50"/>
                  </a:lnTo>
                  <a:lnTo>
                    <a:pt x="482" y="35"/>
                  </a:lnTo>
                  <a:lnTo>
                    <a:pt x="488" y="18"/>
                  </a:lnTo>
                  <a:lnTo>
                    <a:pt x="496" y="0"/>
                  </a:lnTo>
                  <a:close/>
                </a:path>
              </a:pathLst>
            </a:custGeom>
            <a:solidFill>
              <a:srgbClr val="99FF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sz="2400"/>
            </a:p>
          </p:txBody>
        </p:sp>
      </p:grpSp>
      <p:grpSp>
        <p:nvGrpSpPr>
          <p:cNvPr id="5" name="Group 13"/>
          <p:cNvGrpSpPr>
            <a:grpSpLocks/>
          </p:cNvGrpSpPr>
          <p:nvPr/>
        </p:nvGrpSpPr>
        <p:grpSpPr bwMode="auto">
          <a:xfrm rot="4937768">
            <a:off x="2520159" y="5587209"/>
            <a:ext cx="1087437" cy="1454151"/>
            <a:chOff x="3155" y="2736"/>
            <a:chExt cx="685" cy="687"/>
          </a:xfrm>
        </p:grpSpPr>
        <p:sp>
          <p:nvSpPr>
            <p:cNvPr id="15379" name="Freeform 14"/>
            <p:cNvSpPr>
              <a:spLocks/>
            </p:cNvSpPr>
            <p:nvPr/>
          </p:nvSpPr>
          <p:spPr bwMode="auto">
            <a:xfrm>
              <a:off x="3155" y="2736"/>
              <a:ext cx="685" cy="687"/>
            </a:xfrm>
            <a:custGeom>
              <a:avLst/>
              <a:gdLst>
                <a:gd name="T0" fmla="*/ 587 w 685"/>
                <a:gd name="T1" fmla="*/ 113 h 687"/>
                <a:gd name="T2" fmla="*/ 608 w 685"/>
                <a:gd name="T3" fmla="*/ 100 h 687"/>
                <a:gd name="T4" fmla="*/ 619 w 685"/>
                <a:gd name="T5" fmla="*/ 182 h 687"/>
                <a:gd name="T6" fmla="*/ 663 w 685"/>
                <a:gd name="T7" fmla="*/ 175 h 687"/>
                <a:gd name="T8" fmla="*/ 676 w 685"/>
                <a:gd name="T9" fmla="*/ 191 h 687"/>
                <a:gd name="T10" fmla="*/ 650 w 685"/>
                <a:gd name="T11" fmla="*/ 234 h 687"/>
                <a:gd name="T12" fmla="*/ 619 w 685"/>
                <a:gd name="T13" fmla="*/ 271 h 687"/>
                <a:gd name="T14" fmla="*/ 582 w 685"/>
                <a:gd name="T15" fmla="*/ 304 h 687"/>
                <a:gd name="T16" fmla="*/ 561 w 685"/>
                <a:gd name="T17" fmla="*/ 316 h 687"/>
                <a:gd name="T18" fmla="*/ 588 w 685"/>
                <a:gd name="T19" fmla="*/ 329 h 687"/>
                <a:gd name="T20" fmla="*/ 630 w 685"/>
                <a:gd name="T21" fmla="*/ 348 h 687"/>
                <a:gd name="T22" fmla="*/ 662 w 685"/>
                <a:gd name="T23" fmla="*/ 360 h 687"/>
                <a:gd name="T24" fmla="*/ 654 w 685"/>
                <a:gd name="T25" fmla="*/ 374 h 687"/>
                <a:gd name="T26" fmla="*/ 627 w 685"/>
                <a:gd name="T27" fmla="*/ 403 h 687"/>
                <a:gd name="T28" fmla="*/ 596 w 685"/>
                <a:gd name="T29" fmla="*/ 426 h 687"/>
                <a:gd name="T30" fmla="*/ 561 w 685"/>
                <a:gd name="T31" fmla="*/ 445 h 687"/>
                <a:gd name="T32" fmla="*/ 555 w 685"/>
                <a:gd name="T33" fmla="*/ 462 h 687"/>
                <a:gd name="T34" fmla="*/ 583 w 685"/>
                <a:gd name="T35" fmla="*/ 474 h 687"/>
                <a:gd name="T36" fmla="*/ 596 w 685"/>
                <a:gd name="T37" fmla="*/ 484 h 687"/>
                <a:gd name="T38" fmla="*/ 561 w 685"/>
                <a:gd name="T39" fmla="*/ 497 h 687"/>
                <a:gd name="T40" fmla="*/ 578 w 685"/>
                <a:gd name="T41" fmla="*/ 522 h 687"/>
                <a:gd name="T42" fmla="*/ 615 w 685"/>
                <a:gd name="T43" fmla="*/ 573 h 687"/>
                <a:gd name="T44" fmla="*/ 612 w 685"/>
                <a:gd name="T45" fmla="*/ 601 h 687"/>
                <a:gd name="T46" fmla="*/ 555 w 685"/>
                <a:gd name="T47" fmla="*/ 619 h 687"/>
                <a:gd name="T48" fmla="*/ 500 w 685"/>
                <a:gd name="T49" fmla="*/ 637 h 687"/>
                <a:gd name="T50" fmla="*/ 442 w 685"/>
                <a:gd name="T51" fmla="*/ 641 h 687"/>
                <a:gd name="T52" fmla="*/ 407 w 685"/>
                <a:gd name="T53" fmla="*/ 634 h 687"/>
                <a:gd name="T54" fmla="*/ 392 w 685"/>
                <a:gd name="T55" fmla="*/ 665 h 687"/>
                <a:gd name="T56" fmla="*/ 355 w 685"/>
                <a:gd name="T57" fmla="*/ 638 h 687"/>
                <a:gd name="T58" fmla="*/ 314 w 685"/>
                <a:gd name="T59" fmla="*/ 617 h 687"/>
                <a:gd name="T60" fmla="*/ 268 w 685"/>
                <a:gd name="T61" fmla="*/ 603 h 687"/>
                <a:gd name="T62" fmla="*/ 247 w 685"/>
                <a:gd name="T63" fmla="*/ 598 h 687"/>
                <a:gd name="T64" fmla="*/ 223 w 685"/>
                <a:gd name="T65" fmla="*/ 612 h 687"/>
                <a:gd name="T66" fmla="*/ 176 w 685"/>
                <a:gd name="T67" fmla="*/ 643 h 687"/>
                <a:gd name="T68" fmla="*/ 113 w 685"/>
                <a:gd name="T69" fmla="*/ 671 h 687"/>
                <a:gd name="T70" fmla="*/ 44 w 685"/>
                <a:gd name="T71" fmla="*/ 684 h 687"/>
                <a:gd name="T72" fmla="*/ 26 w 685"/>
                <a:gd name="T73" fmla="*/ 635 h 687"/>
                <a:gd name="T74" fmla="*/ 81 w 685"/>
                <a:gd name="T75" fmla="*/ 633 h 687"/>
                <a:gd name="T76" fmla="*/ 137 w 685"/>
                <a:gd name="T77" fmla="*/ 621 h 687"/>
                <a:gd name="T78" fmla="*/ 187 w 685"/>
                <a:gd name="T79" fmla="*/ 599 h 687"/>
                <a:gd name="T80" fmla="*/ 193 w 685"/>
                <a:gd name="T81" fmla="*/ 570 h 687"/>
                <a:gd name="T82" fmla="*/ 165 w 685"/>
                <a:gd name="T83" fmla="*/ 546 h 687"/>
                <a:gd name="T84" fmla="*/ 133 w 685"/>
                <a:gd name="T85" fmla="*/ 526 h 687"/>
                <a:gd name="T86" fmla="*/ 97 w 685"/>
                <a:gd name="T87" fmla="*/ 511 h 687"/>
                <a:gd name="T88" fmla="*/ 88 w 685"/>
                <a:gd name="T89" fmla="*/ 503 h 687"/>
                <a:gd name="T90" fmla="*/ 120 w 685"/>
                <a:gd name="T91" fmla="*/ 503 h 687"/>
                <a:gd name="T92" fmla="*/ 131 w 685"/>
                <a:gd name="T93" fmla="*/ 471 h 687"/>
                <a:gd name="T94" fmla="*/ 85 w 685"/>
                <a:gd name="T95" fmla="*/ 406 h 687"/>
                <a:gd name="T96" fmla="*/ 81 w 685"/>
                <a:gd name="T97" fmla="*/ 383 h 687"/>
                <a:gd name="T98" fmla="*/ 111 w 685"/>
                <a:gd name="T99" fmla="*/ 395 h 687"/>
                <a:gd name="T100" fmla="*/ 111 w 685"/>
                <a:gd name="T101" fmla="*/ 326 h 687"/>
                <a:gd name="T102" fmla="*/ 148 w 685"/>
                <a:gd name="T103" fmla="*/ 252 h 687"/>
                <a:gd name="T104" fmla="*/ 169 w 685"/>
                <a:gd name="T105" fmla="*/ 172 h 687"/>
                <a:gd name="T106" fmla="*/ 220 w 685"/>
                <a:gd name="T107" fmla="*/ 235 h 687"/>
                <a:gd name="T108" fmla="*/ 273 w 685"/>
                <a:gd name="T109" fmla="*/ 259 h 687"/>
                <a:gd name="T110" fmla="*/ 298 w 685"/>
                <a:gd name="T111" fmla="*/ 218 h 687"/>
                <a:gd name="T112" fmla="*/ 314 w 685"/>
                <a:gd name="T113" fmla="*/ 140 h 687"/>
                <a:gd name="T114" fmla="*/ 388 w 685"/>
                <a:gd name="T115" fmla="*/ 114 h 687"/>
                <a:gd name="T116" fmla="*/ 396 w 685"/>
                <a:gd name="T117" fmla="*/ 175 h 687"/>
                <a:gd name="T118" fmla="*/ 490 w 685"/>
                <a:gd name="T119" fmla="*/ 63 h 687"/>
                <a:gd name="T120" fmla="*/ 538 w 685"/>
                <a:gd name="T121" fmla="*/ 58 h 687"/>
                <a:gd name="T122" fmla="*/ 563 w 685"/>
                <a:gd name="T123" fmla="*/ 10 h 687"/>
                <a:gd name="T124" fmla="*/ 574 w 685"/>
                <a:gd name="T125" fmla="*/ 94 h 68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85"/>
                <a:gd name="T190" fmla="*/ 0 h 687"/>
                <a:gd name="T191" fmla="*/ 685 w 685"/>
                <a:gd name="T192" fmla="*/ 687 h 68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85" h="687">
                  <a:moveTo>
                    <a:pt x="574" y="117"/>
                  </a:moveTo>
                  <a:lnTo>
                    <a:pt x="578" y="116"/>
                  </a:lnTo>
                  <a:lnTo>
                    <a:pt x="582" y="114"/>
                  </a:lnTo>
                  <a:lnTo>
                    <a:pt x="587" y="113"/>
                  </a:lnTo>
                  <a:lnTo>
                    <a:pt x="592" y="111"/>
                  </a:lnTo>
                  <a:lnTo>
                    <a:pt x="597" y="108"/>
                  </a:lnTo>
                  <a:lnTo>
                    <a:pt x="603" y="104"/>
                  </a:lnTo>
                  <a:lnTo>
                    <a:pt x="608" y="100"/>
                  </a:lnTo>
                  <a:lnTo>
                    <a:pt x="614" y="96"/>
                  </a:lnTo>
                  <a:lnTo>
                    <a:pt x="599" y="179"/>
                  </a:lnTo>
                  <a:lnTo>
                    <a:pt x="609" y="181"/>
                  </a:lnTo>
                  <a:lnTo>
                    <a:pt x="619" y="182"/>
                  </a:lnTo>
                  <a:lnTo>
                    <a:pt x="630" y="182"/>
                  </a:lnTo>
                  <a:lnTo>
                    <a:pt x="640" y="180"/>
                  </a:lnTo>
                  <a:lnTo>
                    <a:pt x="651" y="179"/>
                  </a:lnTo>
                  <a:lnTo>
                    <a:pt x="663" y="175"/>
                  </a:lnTo>
                  <a:lnTo>
                    <a:pt x="674" y="171"/>
                  </a:lnTo>
                  <a:lnTo>
                    <a:pt x="685" y="167"/>
                  </a:lnTo>
                  <a:lnTo>
                    <a:pt x="681" y="180"/>
                  </a:lnTo>
                  <a:lnTo>
                    <a:pt x="676" y="191"/>
                  </a:lnTo>
                  <a:lnTo>
                    <a:pt x="669" y="202"/>
                  </a:lnTo>
                  <a:lnTo>
                    <a:pt x="664" y="213"/>
                  </a:lnTo>
                  <a:lnTo>
                    <a:pt x="658" y="223"/>
                  </a:lnTo>
                  <a:lnTo>
                    <a:pt x="650" y="234"/>
                  </a:lnTo>
                  <a:lnTo>
                    <a:pt x="644" y="244"/>
                  </a:lnTo>
                  <a:lnTo>
                    <a:pt x="636" y="253"/>
                  </a:lnTo>
                  <a:lnTo>
                    <a:pt x="628" y="262"/>
                  </a:lnTo>
                  <a:lnTo>
                    <a:pt x="619" y="271"/>
                  </a:lnTo>
                  <a:lnTo>
                    <a:pt x="610" y="280"/>
                  </a:lnTo>
                  <a:lnTo>
                    <a:pt x="601" y="288"/>
                  </a:lnTo>
                  <a:lnTo>
                    <a:pt x="592" y="297"/>
                  </a:lnTo>
                  <a:lnTo>
                    <a:pt x="582" y="304"/>
                  </a:lnTo>
                  <a:lnTo>
                    <a:pt x="572" y="312"/>
                  </a:lnTo>
                  <a:lnTo>
                    <a:pt x="561" y="318"/>
                  </a:lnTo>
                  <a:lnTo>
                    <a:pt x="560" y="317"/>
                  </a:lnTo>
                  <a:lnTo>
                    <a:pt x="561" y="316"/>
                  </a:lnTo>
                  <a:lnTo>
                    <a:pt x="565" y="317"/>
                  </a:lnTo>
                  <a:lnTo>
                    <a:pt x="572" y="321"/>
                  </a:lnTo>
                  <a:lnTo>
                    <a:pt x="579" y="324"/>
                  </a:lnTo>
                  <a:lnTo>
                    <a:pt x="588" y="329"/>
                  </a:lnTo>
                  <a:lnTo>
                    <a:pt x="599" y="334"/>
                  </a:lnTo>
                  <a:lnTo>
                    <a:pt x="609" y="339"/>
                  </a:lnTo>
                  <a:lnTo>
                    <a:pt x="619" y="344"/>
                  </a:lnTo>
                  <a:lnTo>
                    <a:pt x="630" y="348"/>
                  </a:lnTo>
                  <a:lnTo>
                    <a:pt x="640" y="353"/>
                  </a:lnTo>
                  <a:lnTo>
                    <a:pt x="649" y="357"/>
                  </a:lnTo>
                  <a:lnTo>
                    <a:pt x="656" y="358"/>
                  </a:lnTo>
                  <a:lnTo>
                    <a:pt x="662" y="360"/>
                  </a:lnTo>
                  <a:lnTo>
                    <a:pt x="665" y="360"/>
                  </a:lnTo>
                  <a:lnTo>
                    <a:pt x="665" y="357"/>
                  </a:lnTo>
                  <a:lnTo>
                    <a:pt x="660" y="366"/>
                  </a:lnTo>
                  <a:lnTo>
                    <a:pt x="654" y="374"/>
                  </a:lnTo>
                  <a:lnTo>
                    <a:pt x="647" y="381"/>
                  </a:lnTo>
                  <a:lnTo>
                    <a:pt x="641" y="389"/>
                  </a:lnTo>
                  <a:lnTo>
                    <a:pt x="633" y="397"/>
                  </a:lnTo>
                  <a:lnTo>
                    <a:pt x="627" y="403"/>
                  </a:lnTo>
                  <a:lnTo>
                    <a:pt x="619" y="410"/>
                  </a:lnTo>
                  <a:lnTo>
                    <a:pt x="612" y="415"/>
                  </a:lnTo>
                  <a:lnTo>
                    <a:pt x="604" y="421"/>
                  </a:lnTo>
                  <a:lnTo>
                    <a:pt x="596" y="426"/>
                  </a:lnTo>
                  <a:lnTo>
                    <a:pt x="587" y="431"/>
                  </a:lnTo>
                  <a:lnTo>
                    <a:pt x="578" y="436"/>
                  </a:lnTo>
                  <a:lnTo>
                    <a:pt x="570" y="440"/>
                  </a:lnTo>
                  <a:lnTo>
                    <a:pt x="561" y="445"/>
                  </a:lnTo>
                  <a:lnTo>
                    <a:pt x="552" y="451"/>
                  </a:lnTo>
                  <a:lnTo>
                    <a:pt x="542" y="456"/>
                  </a:lnTo>
                  <a:lnTo>
                    <a:pt x="549" y="460"/>
                  </a:lnTo>
                  <a:lnTo>
                    <a:pt x="555" y="462"/>
                  </a:lnTo>
                  <a:lnTo>
                    <a:pt x="561" y="466"/>
                  </a:lnTo>
                  <a:lnTo>
                    <a:pt x="568" y="469"/>
                  </a:lnTo>
                  <a:lnTo>
                    <a:pt x="576" y="471"/>
                  </a:lnTo>
                  <a:lnTo>
                    <a:pt x="583" y="474"/>
                  </a:lnTo>
                  <a:lnTo>
                    <a:pt x="594" y="478"/>
                  </a:lnTo>
                  <a:lnTo>
                    <a:pt x="604" y="480"/>
                  </a:lnTo>
                  <a:lnTo>
                    <a:pt x="601" y="483"/>
                  </a:lnTo>
                  <a:lnTo>
                    <a:pt x="596" y="484"/>
                  </a:lnTo>
                  <a:lnTo>
                    <a:pt x="588" y="488"/>
                  </a:lnTo>
                  <a:lnTo>
                    <a:pt x="578" y="490"/>
                  </a:lnTo>
                  <a:lnTo>
                    <a:pt x="569" y="494"/>
                  </a:lnTo>
                  <a:lnTo>
                    <a:pt x="561" y="497"/>
                  </a:lnTo>
                  <a:lnTo>
                    <a:pt x="556" y="499"/>
                  </a:lnTo>
                  <a:lnTo>
                    <a:pt x="555" y="501"/>
                  </a:lnTo>
                  <a:lnTo>
                    <a:pt x="568" y="511"/>
                  </a:lnTo>
                  <a:lnTo>
                    <a:pt x="578" y="522"/>
                  </a:lnTo>
                  <a:lnTo>
                    <a:pt x="588" y="535"/>
                  </a:lnTo>
                  <a:lnTo>
                    <a:pt x="597" y="547"/>
                  </a:lnTo>
                  <a:lnTo>
                    <a:pt x="606" y="560"/>
                  </a:lnTo>
                  <a:lnTo>
                    <a:pt x="615" y="573"/>
                  </a:lnTo>
                  <a:lnTo>
                    <a:pt x="627" y="584"/>
                  </a:lnTo>
                  <a:lnTo>
                    <a:pt x="640" y="596"/>
                  </a:lnTo>
                  <a:lnTo>
                    <a:pt x="626" y="597"/>
                  </a:lnTo>
                  <a:lnTo>
                    <a:pt x="612" y="601"/>
                  </a:lnTo>
                  <a:lnTo>
                    <a:pt x="597" y="605"/>
                  </a:lnTo>
                  <a:lnTo>
                    <a:pt x="583" y="608"/>
                  </a:lnTo>
                  <a:lnTo>
                    <a:pt x="569" y="614"/>
                  </a:lnTo>
                  <a:lnTo>
                    <a:pt x="555" y="619"/>
                  </a:lnTo>
                  <a:lnTo>
                    <a:pt x="541" y="624"/>
                  </a:lnTo>
                  <a:lnTo>
                    <a:pt x="528" y="629"/>
                  </a:lnTo>
                  <a:lnTo>
                    <a:pt x="514" y="633"/>
                  </a:lnTo>
                  <a:lnTo>
                    <a:pt x="500" y="637"/>
                  </a:lnTo>
                  <a:lnTo>
                    <a:pt x="484" y="639"/>
                  </a:lnTo>
                  <a:lnTo>
                    <a:pt x="470" y="642"/>
                  </a:lnTo>
                  <a:lnTo>
                    <a:pt x="456" y="642"/>
                  </a:lnTo>
                  <a:lnTo>
                    <a:pt x="442" y="641"/>
                  </a:lnTo>
                  <a:lnTo>
                    <a:pt x="427" y="638"/>
                  </a:lnTo>
                  <a:lnTo>
                    <a:pt x="413" y="633"/>
                  </a:lnTo>
                  <a:lnTo>
                    <a:pt x="409" y="634"/>
                  </a:lnTo>
                  <a:lnTo>
                    <a:pt x="407" y="634"/>
                  </a:lnTo>
                  <a:lnTo>
                    <a:pt x="418" y="687"/>
                  </a:lnTo>
                  <a:lnTo>
                    <a:pt x="410" y="679"/>
                  </a:lnTo>
                  <a:lnTo>
                    <a:pt x="401" y="671"/>
                  </a:lnTo>
                  <a:lnTo>
                    <a:pt x="392" y="665"/>
                  </a:lnTo>
                  <a:lnTo>
                    <a:pt x="383" y="657"/>
                  </a:lnTo>
                  <a:lnTo>
                    <a:pt x="374" y="651"/>
                  </a:lnTo>
                  <a:lnTo>
                    <a:pt x="364" y="644"/>
                  </a:lnTo>
                  <a:lnTo>
                    <a:pt x="355" y="638"/>
                  </a:lnTo>
                  <a:lnTo>
                    <a:pt x="345" y="633"/>
                  </a:lnTo>
                  <a:lnTo>
                    <a:pt x="334" y="628"/>
                  </a:lnTo>
                  <a:lnTo>
                    <a:pt x="324" y="623"/>
                  </a:lnTo>
                  <a:lnTo>
                    <a:pt x="314" y="617"/>
                  </a:lnTo>
                  <a:lnTo>
                    <a:pt x="302" y="614"/>
                  </a:lnTo>
                  <a:lnTo>
                    <a:pt x="292" y="610"/>
                  </a:lnTo>
                  <a:lnTo>
                    <a:pt x="279" y="606"/>
                  </a:lnTo>
                  <a:lnTo>
                    <a:pt x="268" y="603"/>
                  </a:lnTo>
                  <a:lnTo>
                    <a:pt x="255" y="601"/>
                  </a:lnTo>
                  <a:lnTo>
                    <a:pt x="252" y="601"/>
                  </a:lnTo>
                  <a:lnTo>
                    <a:pt x="250" y="599"/>
                  </a:lnTo>
                  <a:lnTo>
                    <a:pt x="247" y="598"/>
                  </a:lnTo>
                  <a:lnTo>
                    <a:pt x="243" y="598"/>
                  </a:lnTo>
                  <a:lnTo>
                    <a:pt x="238" y="602"/>
                  </a:lnTo>
                  <a:lnTo>
                    <a:pt x="232" y="606"/>
                  </a:lnTo>
                  <a:lnTo>
                    <a:pt x="223" y="612"/>
                  </a:lnTo>
                  <a:lnTo>
                    <a:pt x="214" y="620"/>
                  </a:lnTo>
                  <a:lnTo>
                    <a:pt x="202" y="626"/>
                  </a:lnTo>
                  <a:lnTo>
                    <a:pt x="189" y="634"/>
                  </a:lnTo>
                  <a:lnTo>
                    <a:pt x="176" y="643"/>
                  </a:lnTo>
                  <a:lnTo>
                    <a:pt x="161" y="651"/>
                  </a:lnTo>
                  <a:lnTo>
                    <a:pt x="146" y="659"/>
                  </a:lnTo>
                  <a:lnTo>
                    <a:pt x="130" y="665"/>
                  </a:lnTo>
                  <a:lnTo>
                    <a:pt x="113" y="671"/>
                  </a:lnTo>
                  <a:lnTo>
                    <a:pt x="97" y="676"/>
                  </a:lnTo>
                  <a:lnTo>
                    <a:pt x="80" y="680"/>
                  </a:lnTo>
                  <a:lnTo>
                    <a:pt x="62" y="683"/>
                  </a:lnTo>
                  <a:lnTo>
                    <a:pt x="44" y="684"/>
                  </a:lnTo>
                  <a:lnTo>
                    <a:pt x="27" y="683"/>
                  </a:lnTo>
                  <a:lnTo>
                    <a:pt x="0" y="633"/>
                  </a:lnTo>
                  <a:lnTo>
                    <a:pt x="13" y="634"/>
                  </a:lnTo>
                  <a:lnTo>
                    <a:pt x="26" y="635"/>
                  </a:lnTo>
                  <a:lnTo>
                    <a:pt x="40" y="637"/>
                  </a:lnTo>
                  <a:lnTo>
                    <a:pt x="53" y="635"/>
                  </a:lnTo>
                  <a:lnTo>
                    <a:pt x="67" y="635"/>
                  </a:lnTo>
                  <a:lnTo>
                    <a:pt x="81" y="633"/>
                  </a:lnTo>
                  <a:lnTo>
                    <a:pt x="95" y="632"/>
                  </a:lnTo>
                  <a:lnTo>
                    <a:pt x="110" y="629"/>
                  </a:lnTo>
                  <a:lnTo>
                    <a:pt x="124" y="625"/>
                  </a:lnTo>
                  <a:lnTo>
                    <a:pt x="137" y="621"/>
                  </a:lnTo>
                  <a:lnTo>
                    <a:pt x="149" y="616"/>
                  </a:lnTo>
                  <a:lnTo>
                    <a:pt x="162" y="611"/>
                  </a:lnTo>
                  <a:lnTo>
                    <a:pt x="175" y="606"/>
                  </a:lnTo>
                  <a:lnTo>
                    <a:pt x="187" y="599"/>
                  </a:lnTo>
                  <a:lnTo>
                    <a:pt x="197" y="592"/>
                  </a:lnTo>
                  <a:lnTo>
                    <a:pt x="207" y="584"/>
                  </a:lnTo>
                  <a:lnTo>
                    <a:pt x="201" y="578"/>
                  </a:lnTo>
                  <a:lnTo>
                    <a:pt x="193" y="570"/>
                  </a:lnTo>
                  <a:lnTo>
                    <a:pt x="187" y="564"/>
                  </a:lnTo>
                  <a:lnTo>
                    <a:pt x="179" y="557"/>
                  </a:lnTo>
                  <a:lnTo>
                    <a:pt x="173" y="552"/>
                  </a:lnTo>
                  <a:lnTo>
                    <a:pt x="165" y="546"/>
                  </a:lnTo>
                  <a:lnTo>
                    <a:pt x="157" y="540"/>
                  </a:lnTo>
                  <a:lnTo>
                    <a:pt x="148" y="535"/>
                  </a:lnTo>
                  <a:lnTo>
                    <a:pt x="140" y="530"/>
                  </a:lnTo>
                  <a:lnTo>
                    <a:pt x="133" y="526"/>
                  </a:lnTo>
                  <a:lnTo>
                    <a:pt x="124" y="522"/>
                  </a:lnTo>
                  <a:lnTo>
                    <a:pt x="115" y="519"/>
                  </a:lnTo>
                  <a:lnTo>
                    <a:pt x="106" y="515"/>
                  </a:lnTo>
                  <a:lnTo>
                    <a:pt x="97" y="511"/>
                  </a:lnTo>
                  <a:lnTo>
                    <a:pt x="88" y="507"/>
                  </a:lnTo>
                  <a:lnTo>
                    <a:pt x="78" y="505"/>
                  </a:lnTo>
                  <a:lnTo>
                    <a:pt x="83" y="503"/>
                  </a:lnTo>
                  <a:lnTo>
                    <a:pt x="88" y="503"/>
                  </a:lnTo>
                  <a:lnTo>
                    <a:pt x="94" y="503"/>
                  </a:lnTo>
                  <a:lnTo>
                    <a:pt x="101" y="502"/>
                  </a:lnTo>
                  <a:lnTo>
                    <a:pt x="110" y="502"/>
                  </a:lnTo>
                  <a:lnTo>
                    <a:pt x="120" y="503"/>
                  </a:lnTo>
                  <a:lnTo>
                    <a:pt x="133" y="503"/>
                  </a:lnTo>
                  <a:lnTo>
                    <a:pt x="148" y="505"/>
                  </a:lnTo>
                  <a:lnTo>
                    <a:pt x="140" y="488"/>
                  </a:lnTo>
                  <a:lnTo>
                    <a:pt x="131" y="471"/>
                  </a:lnTo>
                  <a:lnTo>
                    <a:pt x="121" y="456"/>
                  </a:lnTo>
                  <a:lnTo>
                    <a:pt x="108" y="439"/>
                  </a:lnTo>
                  <a:lnTo>
                    <a:pt x="97" y="422"/>
                  </a:lnTo>
                  <a:lnTo>
                    <a:pt x="85" y="406"/>
                  </a:lnTo>
                  <a:lnTo>
                    <a:pt x="76" y="388"/>
                  </a:lnTo>
                  <a:lnTo>
                    <a:pt x="70" y="370"/>
                  </a:lnTo>
                  <a:lnTo>
                    <a:pt x="75" y="376"/>
                  </a:lnTo>
                  <a:lnTo>
                    <a:pt x="81" y="383"/>
                  </a:lnTo>
                  <a:lnTo>
                    <a:pt x="88" y="386"/>
                  </a:lnTo>
                  <a:lnTo>
                    <a:pt x="95" y="390"/>
                  </a:lnTo>
                  <a:lnTo>
                    <a:pt x="103" y="393"/>
                  </a:lnTo>
                  <a:lnTo>
                    <a:pt x="111" y="395"/>
                  </a:lnTo>
                  <a:lnTo>
                    <a:pt x="117" y="398"/>
                  </a:lnTo>
                  <a:lnTo>
                    <a:pt x="124" y="401"/>
                  </a:lnTo>
                  <a:lnTo>
                    <a:pt x="116" y="363"/>
                  </a:lnTo>
                  <a:lnTo>
                    <a:pt x="111" y="326"/>
                  </a:lnTo>
                  <a:lnTo>
                    <a:pt x="110" y="286"/>
                  </a:lnTo>
                  <a:lnTo>
                    <a:pt x="115" y="241"/>
                  </a:lnTo>
                  <a:lnTo>
                    <a:pt x="144" y="272"/>
                  </a:lnTo>
                  <a:lnTo>
                    <a:pt x="148" y="252"/>
                  </a:lnTo>
                  <a:lnTo>
                    <a:pt x="152" y="232"/>
                  </a:lnTo>
                  <a:lnTo>
                    <a:pt x="156" y="212"/>
                  </a:lnTo>
                  <a:lnTo>
                    <a:pt x="162" y="191"/>
                  </a:lnTo>
                  <a:lnTo>
                    <a:pt x="169" y="172"/>
                  </a:lnTo>
                  <a:lnTo>
                    <a:pt x="176" y="153"/>
                  </a:lnTo>
                  <a:lnTo>
                    <a:pt x="185" y="132"/>
                  </a:lnTo>
                  <a:lnTo>
                    <a:pt x="196" y="114"/>
                  </a:lnTo>
                  <a:lnTo>
                    <a:pt x="220" y="235"/>
                  </a:lnTo>
                  <a:lnTo>
                    <a:pt x="261" y="190"/>
                  </a:lnTo>
                  <a:lnTo>
                    <a:pt x="265" y="212"/>
                  </a:lnTo>
                  <a:lnTo>
                    <a:pt x="269" y="239"/>
                  </a:lnTo>
                  <a:lnTo>
                    <a:pt x="273" y="259"/>
                  </a:lnTo>
                  <a:lnTo>
                    <a:pt x="273" y="263"/>
                  </a:lnTo>
                  <a:lnTo>
                    <a:pt x="284" y="252"/>
                  </a:lnTo>
                  <a:lnTo>
                    <a:pt x="293" y="236"/>
                  </a:lnTo>
                  <a:lnTo>
                    <a:pt x="298" y="218"/>
                  </a:lnTo>
                  <a:lnTo>
                    <a:pt x="302" y="200"/>
                  </a:lnTo>
                  <a:lnTo>
                    <a:pt x="305" y="180"/>
                  </a:lnTo>
                  <a:lnTo>
                    <a:pt x="309" y="161"/>
                  </a:lnTo>
                  <a:lnTo>
                    <a:pt x="314" y="140"/>
                  </a:lnTo>
                  <a:lnTo>
                    <a:pt x="321" y="121"/>
                  </a:lnTo>
                  <a:lnTo>
                    <a:pt x="351" y="154"/>
                  </a:lnTo>
                  <a:lnTo>
                    <a:pt x="389" y="95"/>
                  </a:lnTo>
                  <a:lnTo>
                    <a:pt x="388" y="114"/>
                  </a:lnTo>
                  <a:lnTo>
                    <a:pt x="388" y="131"/>
                  </a:lnTo>
                  <a:lnTo>
                    <a:pt x="389" y="148"/>
                  </a:lnTo>
                  <a:lnTo>
                    <a:pt x="392" y="162"/>
                  </a:lnTo>
                  <a:lnTo>
                    <a:pt x="396" y="175"/>
                  </a:lnTo>
                  <a:lnTo>
                    <a:pt x="402" y="188"/>
                  </a:lnTo>
                  <a:lnTo>
                    <a:pt x="413" y="200"/>
                  </a:lnTo>
                  <a:lnTo>
                    <a:pt x="424" y="211"/>
                  </a:lnTo>
                  <a:lnTo>
                    <a:pt x="490" y="63"/>
                  </a:lnTo>
                  <a:lnTo>
                    <a:pt x="501" y="102"/>
                  </a:lnTo>
                  <a:lnTo>
                    <a:pt x="515" y="86"/>
                  </a:lnTo>
                  <a:lnTo>
                    <a:pt x="528" y="72"/>
                  </a:lnTo>
                  <a:lnTo>
                    <a:pt x="538" y="58"/>
                  </a:lnTo>
                  <a:lnTo>
                    <a:pt x="547" y="45"/>
                  </a:lnTo>
                  <a:lnTo>
                    <a:pt x="554" y="32"/>
                  </a:lnTo>
                  <a:lnTo>
                    <a:pt x="559" y="21"/>
                  </a:lnTo>
                  <a:lnTo>
                    <a:pt x="563" y="10"/>
                  </a:lnTo>
                  <a:lnTo>
                    <a:pt x="565" y="0"/>
                  </a:lnTo>
                  <a:lnTo>
                    <a:pt x="573" y="25"/>
                  </a:lnTo>
                  <a:lnTo>
                    <a:pt x="574" y="59"/>
                  </a:lnTo>
                  <a:lnTo>
                    <a:pt x="574" y="94"/>
                  </a:lnTo>
                  <a:lnTo>
                    <a:pt x="574" y="117"/>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sz="2400"/>
            </a:p>
          </p:txBody>
        </p:sp>
        <p:sp>
          <p:nvSpPr>
            <p:cNvPr id="15380" name="Freeform 15"/>
            <p:cNvSpPr>
              <a:spLocks/>
            </p:cNvSpPr>
            <p:nvPr/>
          </p:nvSpPr>
          <p:spPr bwMode="auto">
            <a:xfrm>
              <a:off x="3216" y="2880"/>
              <a:ext cx="550" cy="516"/>
            </a:xfrm>
            <a:custGeom>
              <a:avLst/>
              <a:gdLst>
                <a:gd name="T0" fmla="*/ 484 w 550"/>
                <a:gd name="T1" fmla="*/ 40 h 516"/>
                <a:gd name="T2" fmla="*/ 458 w 550"/>
                <a:gd name="T3" fmla="*/ 93 h 516"/>
                <a:gd name="T4" fmla="*/ 423 w 550"/>
                <a:gd name="T5" fmla="*/ 144 h 516"/>
                <a:gd name="T6" fmla="*/ 520 w 550"/>
                <a:gd name="T7" fmla="*/ 108 h 516"/>
                <a:gd name="T8" fmla="*/ 475 w 550"/>
                <a:gd name="T9" fmla="*/ 130 h 516"/>
                <a:gd name="T10" fmla="*/ 433 w 550"/>
                <a:gd name="T11" fmla="*/ 153 h 516"/>
                <a:gd name="T12" fmla="*/ 397 w 550"/>
                <a:gd name="T13" fmla="*/ 181 h 516"/>
                <a:gd name="T14" fmla="*/ 367 w 550"/>
                <a:gd name="T15" fmla="*/ 217 h 516"/>
                <a:gd name="T16" fmla="*/ 351 w 550"/>
                <a:gd name="T17" fmla="*/ 250 h 516"/>
                <a:gd name="T18" fmla="*/ 347 w 550"/>
                <a:gd name="T19" fmla="*/ 262 h 516"/>
                <a:gd name="T20" fmla="*/ 370 w 550"/>
                <a:gd name="T21" fmla="*/ 253 h 516"/>
                <a:gd name="T22" fmla="*/ 396 w 550"/>
                <a:gd name="T23" fmla="*/ 244 h 516"/>
                <a:gd name="T24" fmla="*/ 421 w 550"/>
                <a:gd name="T25" fmla="*/ 236 h 516"/>
                <a:gd name="T26" fmla="*/ 447 w 550"/>
                <a:gd name="T27" fmla="*/ 231 h 516"/>
                <a:gd name="T28" fmla="*/ 474 w 550"/>
                <a:gd name="T29" fmla="*/ 227 h 516"/>
                <a:gd name="T30" fmla="*/ 458 w 550"/>
                <a:gd name="T31" fmla="*/ 232 h 516"/>
                <a:gd name="T32" fmla="*/ 421 w 550"/>
                <a:gd name="T33" fmla="*/ 241 h 516"/>
                <a:gd name="T34" fmla="*/ 387 w 550"/>
                <a:gd name="T35" fmla="*/ 256 h 516"/>
                <a:gd name="T36" fmla="*/ 354 w 550"/>
                <a:gd name="T37" fmla="*/ 272 h 516"/>
                <a:gd name="T38" fmla="*/ 326 w 550"/>
                <a:gd name="T39" fmla="*/ 294 h 516"/>
                <a:gd name="T40" fmla="*/ 310 w 550"/>
                <a:gd name="T41" fmla="*/ 312 h 516"/>
                <a:gd name="T42" fmla="*/ 297 w 550"/>
                <a:gd name="T43" fmla="*/ 330 h 516"/>
                <a:gd name="T44" fmla="*/ 285 w 550"/>
                <a:gd name="T45" fmla="*/ 353 h 516"/>
                <a:gd name="T46" fmla="*/ 312 w 550"/>
                <a:gd name="T47" fmla="*/ 356 h 516"/>
                <a:gd name="T48" fmla="*/ 357 w 550"/>
                <a:gd name="T49" fmla="*/ 356 h 516"/>
                <a:gd name="T50" fmla="*/ 405 w 550"/>
                <a:gd name="T51" fmla="*/ 356 h 516"/>
                <a:gd name="T52" fmla="*/ 451 w 550"/>
                <a:gd name="T53" fmla="*/ 363 h 516"/>
                <a:gd name="T54" fmla="*/ 493 w 550"/>
                <a:gd name="T55" fmla="*/ 379 h 516"/>
                <a:gd name="T56" fmla="*/ 506 w 550"/>
                <a:gd name="T57" fmla="*/ 389 h 516"/>
                <a:gd name="T58" fmla="*/ 469 w 550"/>
                <a:gd name="T59" fmla="*/ 371 h 516"/>
                <a:gd name="T60" fmla="*/ 426 w 550"/>
                <a:gd name="T61" fmla="*/ 362 h 516"/>
                <a:gd name="T62" fmla="*/ 379 w 550"/>
                <a:gd name="T63" fmla="*/ 362 h 516"/>
                <a:gd name="T64" fmla="*/ 326 w 550"/>
                <a:gd name="T65" fmla="*/ 366 h 516"/>
                <a:gd name="T66" fmla="*/ 268 w 550"/>
                <a:gd name="T67" fmla="*/ 375 h 516"/>
                <a:gd name="T68" fmla="*/ 222 w 550"/>
                <a:gd name="T69" fmla="*/ 425 h 516"/>
                <a:gd name="T70" fmla="*/ 171 w 550"/>
                <a:gd name="T71" fmla="*/ 465 h 516"/>
                <a:gd name="T72" fmla="*/ 120 w 550"/>
                <a:gd name="T73" fmla="*/ 493 h 516"/>
                <a:gd name="T74" fmla="*/ 69 w 550"/>
                <a:gd name="T75" fmla="*/ 510 h 516"/>
                <a:gd name="T76" fmla="*/ 26 w 550"/>
                <a:gd name="T77" fmla="*/ 516 h 516"/>
                <a:gd name="T78" fmla="*/ 22 w 550"/>
                <a:gd name="T79" fmla="*/ 490 h 516"/>
                <a:gd name="T80" fmla="*/ 80 w 550"/>
                <a:gd name="T81" fmla="*/ 487 h 516"/>
                <a:gd name="T82" fmla="*/ 127 w 550"/>
                <a:gd name="T83" fmla="*/ 472 h 516"/>
                <a:gd name="T84" fmla="*/ 168 w 550"/>
                <a:gd name="T85" fmla="*/ 452 h 516"/>
                <a:gd name="T86" fmla="*/ 204 w 550"/>
                <a:gd name="T87" fmla="*/ 425 h 516"/>
                <a:gd name="T88" fmla="*/ 238 w 550"/>
                <a:gd name="T89" fmla="*/ 393 h 516"/>
                <a:gd name="T90" fmla="*/ 227 w 550"/>
                <a:gd name="T91" fmla="*/ 357 h 516"/>
                <a:gd name="T92" fmla="*/ 206 w 550"/>
                <a:gd name="T93" fmla="*/ 329 h 516"/>
                <a:gd name="T94" fmla="*/ 177 w 550"/>
                <a:gd name="T95" fmla="*/ 307 h 516"/>
                <a:gd name="T96" fmla="*/ 157 w 550"/>
                <a:gd name="T97" fmla="*/ 289 h 516"/>
                <a:gd name="T98" fmla="*/ 188 w 550"/>
                <a:gd name="T99" fmla="*/ 171 h 516"/>
                <a:gd name="T100" fmla="*/ 213 w 550"/>
                <a:gd name="T101" fmla="*/ 257 h 516"/>
                <a:gd name="T102" fmla="*/ 239 w 550"/>
                <a:gd name="T103" fmla="*/ 343 h 516"/>
                <a:gd name="T104" fmla="*/ 270 w 550"/>
                <a:gd name="T105" fmla="*/ 344 h 516"/>
                <a:gd name="T106" fmla="*/ 299 w 550"/>
                <a:gd name="T107" fmla="*/ 300 h 516"/>
                <a:gd name="T108" fmla="*/ 329 w 550"/>
                <a:gd name="T109" fmla="*/ 253 h 516"/>
                <a:gd name="T110" fmla="*/ 351 w 550"/>
                <a:gd name="T111" fmla="*/ 117 h 516"/>
                <a:gd name="T112" fmla="*/ 354 w 550"/>
                <a:gd name="T113" fmla="*/ 152 h 516"/>
                <a:gd name="T114" fmla="*/ 358 w 550"/>
                <a:gd name="T115" fmla="*/ 212 h 516"/>
                <a:gd name="T116" fmla="*/ 392 w 550"/>
                <a:gd name="T117" fmla="*/ 163 h 516"/>
                <a:gd name="T118" fmla="*/ 421 w 550"/>
                <a:gd name="T119" fmla="*/ 125 h 516"/>
                <a:gd name="T120" fmla="*/ 448 w 550"/>
                <a:gd name="T121" fmla="*/ 89 h 516"/>
                <a:gd name="T122" fmla="*/ 474 w 550"/>
                <a:gd name="T123" fmla="*/ 50 h 516"/>
                <a:gd name="T124" fmla="*/ 496 w 550"/>
                <a:gd name="T125" fmla="*/ 0 h 51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50"/>
                <a:gd name="T190" fmla="*/ 0 h 516"/>
                <a:gd name="T191" fmla="*/ 550 w 550"/>
                <a:gd name="T192" fmla="*/ 516 h 51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50" h="516">
                  <a:moveTo>
                    <a:pt x="496" y="0"/>
                  </a:moveTo>
                  <a:lnTo>
                    <a:pt x="491" y="21"/>
                  </a:lnTo>
                  <a:lnTo>
                    <a:pt x="484" y="40"/>
                  </a:lnTo>
                  <a:lnTo>
                    <a:pt x="478" y="58"/>
                  </a:lnTo>
                  <a:lnTo>
                    <a:pt x="469" y="76"/>
                  </a:lnTo>
                  <a:lnTo>
                    <a:pt x="458" y="93"/>
                  </a:lnTo>
                  <a:lnTo>
                    <a:pt x="447" y="111"/>
                  </a:lnTo>
                  <a:lnTo>
                    <a:pt x="435" y="127"/>
                  </a:lnTo>
                  <a:lnTo>
                    <a:pt x="423" y="144"/>
                  </a:lnTo>
                  <a:lnTo>
                    <a:pt x="550" y="94"/>
                  </a:lnTo>
                  <a:lnTo>
                    <a:pt x="534" y="100"/>
                  </a:lnTo>
                  <a:lnTo>
                    <a:pt x="520" y="108"/>
                  </a:lnTo>
                  <a:lnTo>
                    <a:pt x="505" y="114"/>
                  </a:lnTo>
                  <a:lnTo>
                    <a:pt x="489" y="122"/>
                  </a:lnTo>
                  <a:lnTo>
                    <a:pt x="475" y="130"/>
                  </a:lnTo>
                  <a:lnTo>
                    <a:pt x="461" y="137"/>
                  </a:lnTo>
                  <a:lnTo>
                    <a:pt x="447" y="145"/>
                  </a:lnTo>
                  <a:lnTo>
                    <a:pt x="433" y="153"/>
                  </a:lnTo>
                  <a:lnTo>
                    <a:pt x="420" y="162"/>
                  </a:lnTo>
                  <a:lnTo>
                    <a:pt x="407" y="171"/>
                  </a:lnTo>
                  <a:lnTo>
                    <a:pt x="397" y="181"/>
                  </a:lnTo>
                  <a:lnTo>
                    <a:pt x="385" y="193"/>
                  </a:lnTo>
                  <a:lnTo>
                    <a:pt x="376" y="204"/>
                  </a:lnTo>
                  <a:lnTo>
                    <a:pt x="367" y="217"/>
                  </a:lnTo>
                  <a:lnTo>
                    <a:pt x="360" y="231"/>
                  </a:lnTo>
                  <a:lnTo>
                    <a:pt x="354" y="247"/>
                  </a:lnTo>
                  <a:lnTo>
                    <a:pt x="351" y="250"/>
                  </a:lnTo>
                  <a:lnTo>
                    <a:pt x="349" y="254"/>
                  </a:lnTo>
                  <a:lnTo>
                    <a:pt x="347" y="258"/>
                  </a:lnTo>
                  <a:lnTo>
                    <a:pt x="347" y="262"/>
                  </a:lnTo>
                  <a:lnTo>
                    <a:pt x="354" y="258"/>
                  </a:lnTo>
                  <a:lnTo>
                    <a:pt x="362" y="256"/>
                  </a:lnTo>
                  <a:lnTo>
                    <a:pt x="370" y="253"/>
                  </a:lnTo>
                  <a:lnTo>
                    <a:pt x="379" y="249"/>
                  </a:lnTo>
                  <a:lnTo>
                    <a:pt x="387" y="247"/>
                  </a:lnTo>
                  <a:lnTo>
                    <a:pt x="396" y="244"/>
                  </a:lnTo>
                  <a:lnTo>
                    <a:pt x="403" y="241"/>
                  </a:lnTo>
                  <a:lnTo>
                    <a:pt x="412" y="239"/>
                  </a:lnTo>
                  <a:lnTo>
                    <a:pt x="421" y="236"/>
                  </a:lnTo>
                  <a:lnTo>
                    <a:pt x="430" y="235"/>
                  </a:lnTo>
                  <a:lnTo>
                    <a:pt x="439" y="232"/>
                  </a:lnTo>
                  <a:lnTo>
                    <a:pt x="447" y="231"/>
                  </a:lnTo>
                  <a:lnTo>
                    <a:pt x="456" y="230"/>
                  </a:lnTo>
                  <a:lnTo>
                    <a:pt x="465" y="229"/>
                  </a:lnTo>
                  <a:lnTo>
                    <a:pt x="474" y="227"/>
                  </a:lnTo>
                  <a:lnTo>
                    <a:pt x="482" y="227"/>
                  </a:lnTo>
                  <a:lnTo>
                    <a:pt x="470" y="230"/>
                  </a:lnTo>
                  <a:lnTo>
                    <a:pt x="458" y="232"/>
                  </a:lnTo>
                  <a:lnTo>
                    <a:pt x="446" y="235"/>
                  </a:lnTo>
                  <a:lnTo>
                    <a:pt x="434" y="239"/>
                  </a:lnTo>
                  <a:lnTo>
                    <a:pt x="421" y="241"/>
                  </a:lnTo>
                  <a:lnTo>
                    <a:pt x="410" y="247"/>
                  </a:lnTo>
                  <a:lnTo>
                    <a:pt x="398" y="250"/>
                  </a:lnTo>
                  <a:lnTo>
                    <a:pt x="387" y="256"/>
                  </a:lnTo>
                  <a:lnTo>
                    <a:pt x="375" y="261"/>
                  </a:lnTo>
                  <a:lnTo>
                    <a:pt x="365" y="266"/>
                  </a:lnTo>
                  <a:lnTo>
                    <a:pt x="354" y="272"/>
                  </a:lnTo>
                  <a:lnTo>
                    <a:pt x="344" y="279"/>
                  </a:lnTo>
                  <a:lnTo>
                    <a:pt x="335" y="286"/>
                  </a:lnTo>
                  <a:lnTo>
                    <a:pt x="326" y="294"/>
                  </a:lnTo>
                  <a:lnTo>
                    <a:pt x="317" y="302"/>
                  </a:lnTo>
                  <a:lnTo>
                    <a:pt x="310" y="311"/>
                  </a:lnTo>
                  <a:lnTo>
                    <a:pt x="310" y="312"/>
                  </a:lnTo>
                  <a:lnTo>
                    <a:pt x="306" y="316"/>
                  </a:lnTo>
                  <a:lnTo>
                    <a:pt x="302" y="322"/>
                  </a:lnTo>
                  <a:lnTo>
                    <a:pt x="297" y="330"/>
                  </a:lnTo>
                  <a:lnTo>
                    <a:pt x="292" y="339"/>
                  </a:lnTo>
                  <a:lnTo>
                    <a:pt x="288" y="347"/>
                  </a:lnTo>
                  <a:lnTo>
                    <a:pt x="285" y="353"/>
                  </a:lnTo>
                  <a:lnTo>
                    <a:pt x="285" y="356"/>
                  </a:lnTo>
                  <a:lnTo>
                    <a:pt x="298" y="356"/>
                  </a:lnTo>
                  <a:lnTo>
                    <a:pt x="312" y="356"/>
                  </a:lnTo>
                  <a:lnTo>
                    <a:pt x="326" y="356"/>
                  </a:lnTo>
                  <a:lnTo>
                    <a:pt x="342" y="356"/>
                  </a:lnTo>
                  <a:lnTo>
                    <a:pt x="357" y="356"/>
                  </a:lnTo>
                  <a:lnTo>
                    <a:pt x="372" y="356"/>
                  </a:lnTo>
                  <a:lnTo>
                    <a:pt x="389" y="356"/>
                  </a:lnTo>
                  <a:lnTo>
                    <a:pt x="405" y="356"/>
                  </a:lnTo>
                  <a:lnTo>
                    <a:pt x="420" y="358"/>
                  </a:lnTo>
                  <a:lnTo>
                    <a:pt x="435" y="359"/>
                  </a:lnTo>
                  <a:lnTo>
                    <a:pt x="451" y="363"/>
                  </a:lnTo>
                  <a:lnTo>
                    <a:pt x="465" y="367"/>
                  </a:lnTo>
                  <a:lnTo>
                    <a:pt x="479" y="372"/>
                  </a:lnTo>
                  <a:lnTo>
                    <a:pt x="493" y="379"/>
                  </a:lnTo>
                  <a:lnTo>
                    <a:pt x="506" y="388"/>
                  </a:lnTo>
                  <a:lnTo>
                    <a:pt x="518" y="398"/>
                  </a:lnTo>
                  <a:lnTo>
                    <a:pt x="506" y="389"/>
                  </a:lnTo>
                  <a:lnTo>
                    <a:pt x="493" y="381"/>
                  </a:lnTo>
                  <a:lnTo>
                    <a:pt x="482" y="376"/>
                  </a:lnTo>
                  <a:lnTo>
                    <a:pt x="469" y="371"/>
                  </a:lnTo>
                  <a:lnTo>
                    <a:pt x="455" y="367"/>
                  </a:lnTo>
                  <a:lnTo>
                    <a:pt x="440" y="365"/>
                  </a:lnTo>
                  <a:lnTo>
                    <a:pt x="426" y="362"/>
                  </a:lnTo>
                  <a:lnTo>
                    <a:pt x="411" y="362"/>
                  </a:lnTo>
                  <a:lnTo>
                    <a:pt x="394" y="361"/>
                  </a:lnTo>
                  <a:lnTo>
                    <a:pt x="379" y="362"/>
                  </a:lnTo>
                  <a:lnTo>
                    <a:pt x="362" y="363"/>
                  </a:lnTo>
                  <a:lnTo>
                    <a:pt x="344" y="365"/>
                  </a:lnTo>
                  <a:lnTo>
                    <a:pt x="326" y="366"/>
                  </a:lnTo>
                  <a:lnTo>
                    <a:pt x="308" y="368"/>
                  </a:lnTo>
                  <a:lnTo>
                    <a:pt x="289" y="372"/>
                  </a:lnTo>
                  <a:lnTo>
                    <a:pt x="268" y="375"/>
                  </a:lnTo>
                  <a:lnTo>
                    <a:pt x="254" y="393"/>
                  </a:lnTo>
                  <a:lnTo>
                    <a:pt x="239" y="410"/>
                  </a:lnTo>
                  <a:lnTo>
                    <a:pt x="222" y="425"/>
                  </a:lnTo>
                  <a:lnTo>
                    <a:pt x="206" y="439"/>
                  </a:lnTo>
                  <a:lnTo>
                    <a:pt x="189" y="452"/>
                  </a:lnTo>
                  <a:lnTo>
                    <a:pt x="171" y="465"/>
                  </a:lnTo>
                  <a:lnTo>
                    <a:pt x="154" y="475"/>
                  </a:lnTo>
                  <a:lnTo>
                    <a:pt x="136" y="484"/>
                  </a:lnTo>
                  <a:lnTo>
                    <a:pt x="120" y="493"/>
                  </a:lnTo>
                  <a:lnTo>
                    <a:pt x="102" y="499"/>
                  </a:lnTo>
                  <a:lnTo>
                    <a:pt x="86" y="506"/>
                  </a:lnTo>
                  <a:lnTo>
                    <a:pt x="69" y="510"/>
                  </a:lnTo>
                  <a:lnTo>
                    <a:pt x="54" y="513"/>
                  </a:lnTo>
                  <a:lnTo>
                    <a:pt x="40" y="515"/>
                  </a:lnTo>
                  <a:lnTo>
                    <a:pt x="26" y="516"/>
                  </a:lnTo>
                  <a:lnTo>
                    <a:pt x="13" y="516"/>
                  </a:lnTo>
                  <a:lnTo>
                    <a:pt x="0" y="490"/>
                  </a:lnTo>
                  <a:lnTo>
                    <a:pt x="22" y="490"/>
                  </a:lnTo>
                  <a:lnTo>
                    <a:pt x="43" y="490"/>
                  </a:lnTo>
                  <a:lnTo>
                    <a:pt x="62" y="489"/>
                  </a:lnTo>
                  <a:lnTo>
                    <a:pt x="80" y="487"/>
                  </a:lnTo>
                  <a:lnTo>
                    <a:pt x="96" y="483"/>
                  </a:lnTo>
                  <a:lnTo>
                    <a:pt x="113" y="479"/>
                  </a:lnTo>
                  <a:lnTo>
                    <a:pt x="127" y="472"/>
                  </a:lnTo>
                  <a:lnTo>
                    <a:pt x="141" y="467"/>
                  </a:lnTo>
                  <a:lnTo>
                    <a:pt x="155" y="460"/>
                  </a:lnTo>
                  <a:lnTo>
                    <a:pt x="168" y="452"/>
                  </a:lnTo>
                  <a:lnTo>
                    <a:pt x="181" y="444"/>
                  </a:lnTo>
                  <a:lnTo>
                    <a:pt x="193" y="435"/>
                  </a:lnTo>
                  <a:lnTo>
                    <a:pt x="204" y="425"/>
                  </a:lnTo>
                  <a:lnTo>
                    <a:pt x="216" y="415"/>
                  </a:lnTo>
                  <a:lnTo>
                    <a:pt x="227" y="404"/>
                  </a:lnTo>
                  <a:lnTo>
                    <a:pt x="238" y="393"/>
                  </a:lnTo>
                  <a:lnTo>
                    <a:pt x="236" y="380"/>
                  </a:lnTo>
                  <a:lnTo>
                    <a:pt x="233" y="368"/>
                  </a:lnTo>
                  <a:lnTo>
                    <a:pt x="227" y="357"/>
                  </a:lnTo>
                  <a:lnTo>
                    <a:pt x="221" y="347"/>
                  </a:lnTo>
                  <a:lnTo>
                    <a:pt x="213" y="338"/>
                  </a:lnTo>
                  <a:lnTo>
                    <a:pt x="206" y="329"/>
                  </a:lnTo>
                  <a:lnTo>
                    <a:pt x="195" y="320"/>
                  </a:lnTo>
                  <a:lnTo>
                    <a:pt x="185" y="312"/>
                  </a:lnTo>
                  <a:lnTo>
                    <a:pt x="177" y="307"/>
                  </a:lnTo>
                  <a:lnTo>
                    <a:pt x="171" y="302"/>
                  </a:lnTo>
                  <a:lnTo>
                    <a:pt x="163" y="295"/>
                  </a:lnTo>
                  <a:lnTo>
                    <a:pt x="157" y="289"/>
                  </a:lnTo>
                  <a:lnTo>
                    <a:pt x="217" y="322"/>
                  </a:lnTo>
                  <a:lnTo>
                    <a:pt x="179" y="143"/>
                  </a:lnTo>
                  <a:lnTo>
                    <a:pt x="188" y="171"/>
                  </a:lnTo>
                  <a:lnTo>
                    <a:pt x="195" y="200"/>
                  </a:lnTo>
                  <a:lnTo>
                    <a:pt x="204" y="229"/>
                  </a:lnTo>
                  <a:lnTo>
                    <a:pt x="213" y="257"/>
                  </a:lnTo>
                  <a:lnTo>
                    <a:pt x="222" y="285"/>
                  </a:lnTo>
                  <a:lnTo>
                    <a:pt x="230" y="315"/>
                  </a:lnTo>
                  <a:lnTo>
                    <a:pt x="239" y="343"/>
                  </a:lnTo>
                  <a:lnTo>
                    <a:pt x="248" y="371"/>
                  </a:lnTo>
                  <a:lnTo>
                    <a:pt x="258" y="358"/>
                  </a:lnTo>
                  <a:lnTo>
                    <a:pt x="270" y="344"/>
                  </a:lnTo>
                  <a:lnTo>
                    <a:pt x="280" y="330"/>
                  </a:lnTo>
                  <a:lnTo>
                    <a:pt x="289" y="316"/>
                  </a:lnTo>
                  <a:lnTo>
                    <a:pt x="299" y="300"/>
                  </a:lnTo>
                  <a:lnTo>
                    <a:pt x="310" y="285"/>
                  </a:lnTo>
                  <a:lnTo>
                    <a:pt x="319" y="268"/>
                  </a:lnTo>
                  <a:lnTo>
                    <a:pt x="329" y="253"/>
                  </a:lnTo>
                  <a:lnTo>
                    <a:pt x="339" y="208"/>
                  </a:lnTo>
                  <a:lnTo>
                    <a:pt x="348" y="162"/>
                  </a:lnTo>
                  <a:lnTo>
                    <a:pt x="351" y="117"/>
                  </a:lnTo>
                  <a:lnTo>
                    <a:pt x="347" y="73"/>
                  </a:lnTo>
                  <a:lnTo>
                    <a:pt x="353" y="112"/>
                  </a:lnTo>
                  <a:lnTo>
                    <a:pt x="354" y="152"/>
                  </a:lnTo>
                  <a:lnTo>
                    <a:pt x="353" y="190"/>
                  </a:lnTo>
                  <a:lnTo>
                    <a:pt x="348" y="231"/>
                  </a:lnTo>
                  <a:lnTo>
                    <a:pt x="358" y="212"/>
                  </a:lnTo>
                  <a:lnTo>
                    <a:pt x="370" y="194"/>
                  </a:lnTo>
                  <a:lnTo>
                    <a:pt x="380" y="179"/>
                  </a:lnTo>
                  <a:lnTo>
                    <a:pt x="392" y="163"/>
                  </a:lnTo>
                  <a:lnTo>
                    <a:pt x="402" y="150"/>
                  </a:lnTo>
                  <a:lnTo>
                    <a:pt x="412" y="137"/>
                  </a:lnTo>
                  <a:lnTo>
                    <a:pt x="421" y="125"/>
                  </a:lnTo>
                  <a:lnTo>
                    <a:pt x="430" y="113"/>
                  </a:lnTo>
                  <a:lnTo>
                    <a:pt x="439" y="102"/>
                  </a:lnTo>
                  <a:lnTo>
                    <a:pt x="448" y="89"/>
                  </a:lnTo>
                  <a:lnTo>
                    <a:pt x="457" y="77"/>
                  </a:lnTo>
                  <a:lnTo>
                    <a:pt x="466" y="64"/>
                  </a:lnTo>
                  <a:lnTo>
                    <a:pt x="474" y="50"/>
                  </a:lnTo>
                  <a:lnTo>
                    <a:pt x="482" y="35"/>
                  </a:lnTo>
                  <a:lnTo>
                    <a:pt x="488" y="18"/>
                  </a:lnTo>
                  <a:lnTo>
                    <a:pt x="496" y="0"/>
                  </a:lnTo>
                  <a:close/>
                </a:path>
              </a:pathLst>
            </a:custGeom>
            <a:solidFill>
              <a:srgbClr val="99FF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sz="2400"/>
            </a:p>
          </p:txBody>
        </p:sp>
      </p:grpSp>
      <p:grpSp>
        <p:nvGrpSpPr>
          <p:cNvPr id="6" name="Group 16"/>
          <p:cNvGrpSpPr>
            <a:grpSpLocks/>
          </p:cNvGrpSpPr>
          <p:nvPr/>
        </p:nvGrpSpPr>
        <p:grpSpPr bwMode="auto">
          <a:xfrm rot="-1101762">
            <a:off x="0" y="3810001"/>
            <a:ext cx="914400" cy="792163"/>
            <a:chOff x="2736" y="1920"/>
            <a:chExt cx="457" cy="595"/>
          </a:xfrm>
        </p:grpSpPr>
        <p:sp>
          <p:nvSpPr>
            <p:cNvPr id="15377" name="Freeform 17"/>
            <p:cNvSpPr>
              <a:spLocks/>
            </p:cNvSpPr>
            <p:nvPr/>
          </p:nvSpPr>
          <p:spPr bwMode="auto">
            <a:xfrm>
              <a:off x="2736" y="1920"/>
              <a:ext cx="457" cy="595"/>
            </a:xfrm>
            <a:custGeom>
              <a:avLst/>
              <a:gdLst>
                <a:gd name="T0" fmla="*/ 98 w 457"/>
                <a:gd name="T1" fmla="*/ 51 h 595"/>
                <a:gd name="T2" fmla="*/ 148 w 457"/>
                <a:gd name="T3" fmla="*/ 64 h 595"/>
                <a:gd name="T4" fmla="*/ 161 w 457"/>
                <a:gd name="T5" fmla="*/ 18 h 595"/>
                <a:gd name="T6" fmla="*/ 187 w 457"/>
                <a:gd name="T7" fmla="*/ 27 h 595"/>
                <a:gd name="T8" fmla="*/ 217 w 457"/>
                <a:gd name="T9" fmla="*/ 73 h 595"/>
                <a:gd name="T10" fmla="*/ 236 w 457"/>
                <a:gd name="T11" fmla="*/ 126 h 595"/>
                <a:gd name="T12" fmla="*/ 249 w 457"/>
                <a:gd name="T13" fmla="*/ 109 h 595"/>
                <a:gd name="T14" fmla="*/ 284 w 457"/>
                <a:gd name="T15" fmla="*/ 73 h 595"/>
                <a:gd name="T16" fmla="*/ 298 w 457"/>
                <a:gd name="T17" fmla="*/ 74 h 595"/>
                <a:gd name="T18" fmla="*/ 316 w 457"/>
                <a:gd name="T19" fmla="*/ 114 h 595"/>
                <a:gd name="T20" fmla="*/ 325 w 457"/>
                <a:gd name="T21" fmla="*/ 158 h 595"/>
                <a:gd name="T22" fmla="*/ 335 w 457"/>
                <a:gd name="T23" fmla="*/ 166 h 595"/>
                <a:gd name="T24" fmla="*/ 345 w 457"/>
                <a:gd name="T25" fmla="*/ 154 h 595"/>
                <a:gd name="T26" fmla="*/ 360 w 457"/>
                <a:gd name="T27" fmla="*/ 136 h 595"/>
                <a:gd name="T28" fmla="*/ 372 w 457"/>
                <a:gd name="T29" fmla="*/ 169 h 595"/>
                <a:gd name="T30" fmla="*/ 404 w 457"/>
                <a:gd name="T31" fmla="*/ 158 h 595"/>
                <a:gd name="T32" fmla="*/ 438 w 457"/>
                <a:gd name="T33" fmla="*/ 146 h 595"/>
                <a:gd name="T34" fmla="*/ 444 w 457"/>
                <a:gd name="T35" fmla="*/ 184 h 595"/>
                <a:gd name="T36" fmla="*/ 442 w 457"/>
                <a:gd name="T37" fmla="*/ 249 h 595"/>
                <a:gd name="T38" fmla="*/ 417 w 457"/>
                <a:gd name="T39" fmla="*/ 309 h 595"/>
                <a:gd name="T40" fmla="*/ 457 w 457"/>
                <a:gd name="T41" fmla="*/ 318 h 595"/>
                <a:gd name="T42" fmla="*/ 413 w 457"/>
                <a:gd name="T43" fmla="*/ 345 h 595"/>
                <a:gd name="T44" fmla="*/ 376 w 457"/>
                <a:gd name="T45" fmla="*/ 380 h 595"/>
                <a:gd name="T46" fmla="*/ 353 w 457"/>
                <a:gd name="T47" fmla="*/ 413 h 595"/>
                <a:gd name="T48" fmla="*/ 357 w 457"/>
                <a:gd name="T49" fmla="*/ 444 h 595"/>
                <a:gd name="T50" fmla="*/ 369 w 457"/>
                <a:gd name="T51" fmla="*/ 513 h 595"/>
                <a:gd name="T52" fmla="*/ 354 w 457"/>
                <a:gd name="T53" fmla="*/ 589 h 595"/>
                <a:gd name="T54" fmla="*/ 329 w 457"/>
                <a:gd name="T55" fmla="*/ 560 h 595"/>
                <a:gd name="T56" fmla="*/ 339 w 457"/>
                <a:gd name="T57" fmla="*/ 498 h 595"/>
                <a:gd name="T58" fmla="*/ 331 w 457"/>
                <a:gd name="T59" fmla="*/ 439 h 595"/>
                <a:gd name="T60" fmla="*/ 294 w 457"/>
                <a:gd name="T61" fmla="*/ 459 h 595"/>
                <a:gd name="T62" fmla="*/ 262 w 457"/>
                <a:gd name="T63" fmla="*/ 486 h 595"/>
                <a:gd name="T64" fmla="*/ 244 w 457"/>
                <a:gd name="T65" fmla="*/ 502 h 595"/>
                <a:gd name="T66" fmla="*/ 259 w 457"/>
                <a:gd name="T67" fmla="*/ 459 h 595"/>
                <a:gd name="T68" fmla="*/ 220 w 457"/>
                <a:gd name="T69" fmla="*/ 466 h 595"/>
                <a:gd name="T70" fmla="*/ 176 w 457"/>
                <a:gd name="T71" fmla="*/ 479 h 595"/>
                <a:gd name="T72" fmla="*/ 153 w 457"/>
                <a:gd name="T73" fmla="*/ 479 h 595"/>
                <a:gd name="T74" fmla="*/ 167 w 457"/>
                <a:gd name="T75" fmla="*/ 467 h 595"/>
                <a:gd name="T76" fmla="*/ 179 w 457"/>
                <a:gd name="T77" fmla="*/ 454 h 595"/>
                <a:gd name="T78" fmla="*/ 154 w 457"/>
                <a:gd name="T79" fmla="*/ 445 h 595"/>
                <a:gd name="T80" fmla="*/ 113 w 457"/>
                <a:gd name="T81" fmla="*/ 436 h 595"/>
                <a:gd name="T82" fmla="*/ 68 w 457"/>
                <a:gd name="T83" fmla="*/ 416 h 595"/>
                <a:gd name="T84" fmla="*/ 71 w 457"/>
                <a:gd name="T85" fmla="*/ 389 h 595"/>
                <a:gd name="T86" fmla="*/ 33 w 457"/>
                <a:gd name="T87" fmla="*/ 362 h 595"/>
                <a:gd name="T88" fmla="*/ 0 w 457"/>
                <a:gd name="T89" fmla="*/ 327 h 595"/>
                <a:gd name="T90" fmla="*/ 77 w 457"/>
                <a:gd name="T91" fmla="*/ 303 h 595"/>
                <a:gd name="T92" fmla="*/ 107 w 457"/>
                <a:gd name="T93" fmla="*/ 308 h 595"/>
                <a:gd name="T94" fmla="*/ 125 w 457"/>
                <a:gd name="T95" fmla="*/ 312 h 595"/>
                <a:gd name="T96" fmla="*/ 110 w 457"/>
                <a:gd name="T97" fmla="*/ 291 h 595"/>
                <a:gd name="T98" fmla="*/ 75 w 457"/>
                <a:gd name="T99" fmla="*/ 268 h 595"/>
                <a:gd name="T100" fmla="*/ 37 w 457"/>
                <a:gd name="T101" fmla="*/ 241 h 595"/>
                <a:gd name="T102" fmla="*/ 49 w 457"/>
                <a:gd name="T103" fmla="*/ 194 h 595"/>
                <a:gd name="T104" fmla="*/ 84 w 457"/>
                <a:gd name="T105" fmla="*/ 203 h 595"/>
                <a:gd name="T106" fmla="*/ 114 w 457"/>
                <a:gd name="T107" fmla="*/ 199 h 595"/>
                <a:gd name="T108" fmla="*/ 69 w 457"/>
                <a:gd name="T109" fmla="*/ 112 h 595"/>
                <a:gd name="T110" fmla="*/ 48 w 457"/>
                <a:gd name="T111" fmla="*/ 74 h 595"/>
                <a:gd name="T112" fmla="*/ 27 w 457"/>
                <a:gd name="T113" fmla="*/ 51 h 595"/>
                <a:gd name="T114" fmla="*/ 22 w 457"/>
                <a:gd name="T115" fmla="*/ 41 h 595"/>
                <a:gd name="T116" fmla="*/ 58 w 457"/>
                <a:gd name="T117" fmla="*/ 50 h 595"/>
                <a:gd name="T118" fmla="*/ 91 w 457"/>
                <a:gd name="T119" fmla="*/ 63 h 59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57"/>
                <a:gd name="T181" fmla="*/ 0 h 595"/>
                <a:gd name="T182" fmla="*/ 457 w 457"/>
                <a:gd name="T183" fmla="*/ 595 h 59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57" h="595">
                  <a:moveTo>
                    <a:pt x="99" y="64"/>
                  </a:moveTo>
                  <a:lnTo>
                    <a:pt x="99" y="59"/>
                  </a:lnTo>
                  <a:lnTo>
                    <a:pt x="98" y="51"/>
                  </a:lnTo>
                  <a:lnTo>
                    <a:pt x="96" y="42"/>
                  </a:lnTo>
                  <a:lnTo>
                    <a:pt x="94" y="32"/>
                  </a:lnTo>
                  <a:lnTo>
                    <a:pt x="148" y="64"/>
                  </a:lnTo>
                  <a:lnTo>
                    <a:pt x="155" y="50"/>
                  </a:lnTo>
                  <a:lnTo>
                    <a:pt x="159" y="35"/>
                  </a:lnTo>
                  <a:lnTo>
                    <a:pt x="161" y="18"/>
                  </a:lnTo>
                  <a:lnTo>
                    <a:pt x="162" y="0"/>
                  </a:lnTo>
                  <a:lnTo>
                    <a:pt x="175" y="13"/>
                  </a:lnTo>
                  <a:lnTo>
                    <a:pt x="187" y="27"/>
                  </a:lnTo>
                  <a:lnTo>
                    <a:pt x="199" y="41"/>
                  </a:lnTo>
                  <a:lnTo>
                    <a:pt x="208" y="56"/>
                  </a:lnTo>
                  <a:lnTo>
                    <a:pt x="217" y="73"/>
                  </a:lnTo>
                  <a:lnTo>
                    <a:pt x="225" y="90"/>
                  </a:lnTo>
                  <a:lnTo>
                    <a:pt x="231" y="107"/>
                  </a:lnTo>
                  <a:lnTo>
                    <a:pt x="236" y="126"/>
                  </a:lnTo>
                  <a:lnTo>
                    <a:pt x="234" y="124"/>
                  </a:lnTo>
                  <a:lnTo>
                    <a:pt x="240" y="118"/>
                  </a:lnTo>
                  <a:lnTo>
                    <a:pt x="249" y="109"/>
                  </a:lnTo>
                  <a:lnTo>
                    <a:pt x="262" y="96"/>
                  </a:lnTo>
                  <a:lnTo>
                    <a:pt x="274" y="85"/>
                  </a:lnTo>
                  <a:lnTo>
                    <a:pt x="284" y="73"/>
                  </a:lnTo>
                  <a:lnTo>
                    <a:pt x="290" y="65"/>
                  </a:lnTo>
                  <a:lnTo>
                    <a:pt x="289" y="62"/>
                  </a:lnTo>
                  <a:lnTo>
                    <a:pt x="298" y="74"/>
                  </a:lnTo>
                  <a:lnTo>
                    <a:pt x="304" y="87"/>
                  </a:lnTo>
                  <a:lnTo>
                    <a:pt x="311" y="101"/>
                  </a:lnTo>
                  <a:lnTo>
                    <a:pt x="316" y="114"/>
                  </a:lnTo>
                  <a:lnTo>
                    <a:pt x="320" y="128"/>
                  </a:lnTo>
                  <a:lnTo>
                    <a:pt x="322" y="142"/>
                  </a:lnTo>
                  <a:lnTo>
                    <a:pt x="325" y="158"/>
                  </a:lnTo>
                  <a:lnTo>
                    <a:pt x="326" y="172"/>
                  </a:lnTo>
                  <a:lnTo>
                    <a:pt x="331" y="169"/>
                  </a:lnTo>
                  <a:lnTo>
                    <a:pt x="335" y="166"/>
                  </a:lnTo>
                  <a:lnTo>
                    <a:pt x="339" y="163"/>
                  </a:lnTo>
                  <a:lnTo>
                    <a:pt x="343" y="159"/>
                  </a:lnTo>
                  <a:lnTo>
                    <a:pt x="345" y="154"/>
                  </a:lnTo>
                  <a:lnTo>
                    <a:pt x="351" y="149"/>
                  </a:lnTo>
                  <a:lnTo>
                    <a:pt x="354" y="142"/>
                  </a:lnTo>
                  <a:lnTo>
                    <a:pt x="360" y="136"/>
                  </a:lnTo>
                  <a:lnTo>
                    <a:pt x="361" y="157"/>
                  </a:lnTo>
                  <a:lnTo>
                    <a:pt x="361" y="176"/>
                  </a:lnTo>
                  <a:lnTo>
                    <a:pt x="372" y="169"/>
                  </a:lnTo>
                  <a:lnTo>
                    <a:pt x="383" y="164"/>
                  </a:lnTo>
                  <a:lnTo>
                    <a:pt x="393" y="162"/>
                  </a:lnTo>
                  <a:lnTo>
                    <a:pt x="404" y="158"/>
                  </a:lnTo>
                  <a:lnTo>
                    <a:pt x="415" y="155"/>
                  </a:lnTo>
                  <a:lnTo>
                    <a:pt x="426" y="151"/>
                  </a:lnTo>
                  <a:lnTo>
                    <a:pt x="438" y="146"/>
                  </a:lnTo>
                  <a:lnTo>
                    <a:pt x="449" y="141"/>
                  </a:lnTo>
                  <a:lnTo>
                    <a:pt x="446" y="162"/>
                  </a:lnTo>
                  <a:lnTo>
                    <a:pt x="444" y="184"/>
                  </a:lnTo>
                  <a:lnTo>
                    <a:pt x="444" y="205"/>
                  </a:lnTo>
                  <a:lnTo>
                    <a:pt x="444" y="227"/>
                  </a:lnTo>
                  <a:lnTo>
                    <a:pt x="442" y="249"/>
                  </a:lnTo>
                  <a:lnTo>
                    <a:pt x="438" y="271"/>
                  </a:lnTo>
                  <a:lnTo>
                    <a:pt x="430" y="290"/>
                  </a:lnTo>
                  <a:lnTo>
                    <a:pt x="417" y="309"/>
                  </a:lnTo>
                  <a:lnTo>
                    <a:pt x="417" y="311"/>
                  </a:lnTo>
                  <a:lnTo>
                    <a:pt x="417" y="312"/>
                  </a:lnTo>
                  <a:lnTo>
                    <a:pt x="457" y="318"/>
                  </a:lnTo>
                  <a:lnTo>
                    <a:pt x="442" y="327"/>
                  </a:lnTo>
                  <a:lnTo>
                    <a:pt x="428" y="335"/>
                  </a:lnTo>
                  <a:lnTo>
                    <a:pt x="413" y="345"/>
                  </a:lnTo>
                  <a:lnTo>
                    <a:pt x="401" y="355"/>
                  </a:lnTo>
                  <a:lnTo>
                    <a:pt x="388" y="367"/>
                  </a:lnTo>
                  <a:lnTo>
                    <a:pt x="376" y="380"/>
                  </a:lnTo>
                  <a:lnTo>
                    <a:pt x="365" y="394"/>
                  </a:lnTo>
                  <a:lnTo>
                    <a:pt x="356" y="411"/>
                  </a:lnTo>
                  <a:lnTo>
                    <a:pt x="353" y="413"/>
                  </a:lnTo>
                  <a:lnTo>
                    <a:pt x="351" y="417"/>
                  </a:lnTo>
                  <a:lnTo>
                    <a:pt x="353" y="427"/>
                  </a:lnTo>
                  <a:lnTo>
                    <a:pt x="357" y="444"/>
                  </a:lnTo>
                  <a:lnTo>
                    <a:pt x="362" y="465"/>
                  </a:lnTo>
                  <a:lnTo>
                    <a:pt x="366" y="488"/>
                  </a:lnTo>
                  <a:lnTo>
                    <a:pt x="369" y="513"/>
                  </a:lnTo>
                  <a:lnTo>
                    <a:pt x="367" y="539"/>
                  </a:lnTo>
                  <a:lnTo>
                    <a:pt x="363" y="565"/>
                  </a:lnTo>
                  <a:lnTo>
                    <a:pt x="354" y="589"/>
                  </a:lnTo>
                  <a:lnTo>
                    <a:pt x="313" y="595"/>
                  </a:lnTo>
                  <a:lnTo>
                    <a:pt x="321" y="577"/>
                  </a:lnTo>
                  <a:lnTo>
                    <a:pt x="329" y="560"/>
                  </a:lnTo>
                  <a:lnTo>
                    <a:pt x="334" y="539"/>
                  </a:lnTo>
                  <a:lnTo>
                    <a:pt x="338" y="518"/>
                  </a:lnTo>
                  <a:lnTo>
                    <a:pt x="339" y="498"/>
                  </a:lnTo>
                  <a:lnTo>
                    <a:pt x="339" y="477"/>
                  </a:lnTo>
                  <a:lnTo>
                    <a:pt x="336" y="457"/>
                  </a:lnTo>
                  <a:lnTo>
                    <a:pt x="331" y="439"/>
                  </a:lnTo>
                  <a:lnTo>
                    <a:pt x="318" y="445"/>
                  </a:lnTo>
                  <a:lnTo>
                    <a:pt x="306" y="452"/>
                  </a:lnTo>
                  <a:lnTo>
                    <a:pt x="294" y="459"/>
                  </a:lnTo>
                  <a:lnTo>
                    <a:pt x="282" y="467"/>
                  </a:lnTo>
                  <a:lnTo>
                    <a:pt x="272" y="476"/>
                  </a:lnTo>
                  <a:lnTo>
                    <a:pt x="262" y="486"/>
                  </a:lnTo>
                  <a:lnTo>
                    <a:pt x="252" y="497"/>
                  </a:lnTo>
                  <a:lnTo>
                    <a:pt x="243" y="508"/>
                  </a:lnTo>
                  <a:lnTo>
                    <a:pt x="244" y="502"/>
                  </a:lnTo>
                  <a:lnTo>
                    <a:pt x="248" y="493"/>
                  </a:lnTo>
                  <a:lnTo>
                    <a:pt x="252" y="479"/>
                  </a:lnTo>
                  <a:lnTo>
                    <a:pt x="259" y="459"/>
                  </a:lnTo>
                  <a:lnTo>
                    <a:pt x="247" y="461"/>
                  </a:lnTo>
                  <a:lnTo>
                    <a:pt x="234" y="463"/>
                  </a:lnTo>
                  <a:lnTo>
                    <a:pt x="220" y="466"/>
                  </a:lnTo>
                  <a:lnTo>
                    <a:pt x="205" y="471"/>
                  </a:lnTo>
                  <a:lnTo>
                    <a:pt x="190" y="475"/>
                  </a:lnTo>
                  <a:lnTo>
                    <a:pt x="176" y="479"/>
                  </a:lnTo>
                  <a:lnTo>
                    <a:pt x="161" y="480"/>
                  </a:lnTo>
                  <a:lnTo>
                    <a:pt x="146" y="480"/>
                  </a:lnTo>
                  <a:lnTo>
                    <a:pt x="153" y="479"/>
                  </a:lnTo>
                  <a:lnTo>
                    <a:pt x="158" y="475"/>
                  </a:lnTo>
                  <a:lnTo>
                    <a:pt x="163" y="471"/>
                  </a:lnTo>
                  <a:lnTo>
                    <a:pt x="167" y="467"/>
                  </a:lnTo>
                  <a:lnTo>
                    <a:pt x="171" y="463"/>
                  </a:lnTo>
                  <a:lnTo>
                    <a:pt x="175" y="458"/>
                  </a:lnTo>
                  <a:lnTo>
                    <a:pt x="179" y="454"/>
                  </a:lnTo>
                  <a:lnTo>
                    <a:pt x="182" y="450"/>
                  </a:lnTo>
                  <a:lnTo>
                    <a:pt x="168" y="448"/>
                  </a:lnTo>
                  <a:lnTo>
                    <a:pt x="154" y="445"/>
                  </a:lnTo>
                  <a:lnTo>
                    <a:pt x="140" y="444"/>
                  </a:lnTo>
                  <a:lnTo>
                    <a:pt x="127" y="440"/>
                  </a:lnTo>
                  <a:lnTo>
                    <a:pt x="113" y="436"/>
                  </a:lnTo>
                  <a:lnTo>
                    <a:pt x="99" y="431"/>
                  </a:lnTo>
                  <a:lnTo>
                    <a:pt x="84" y="425"/>
                  </a:lnTo>
                  <a:lnTo>
                    <a:pt x="68" y="416"/>
                  </a:lnTo>
                  <a:lnTo>
                    <a:pt x="98" y="403"/>
                  </a:lnTo>
                  <a:lnTo>
                    <a:pt x="85" y="397"/>
                  </a:lnTo>
                  <a:lnTo>
                    <a:pt x="71" y="389"/>
                  </a:lnTo>
                  <a:lnTo>
                    <a:pt x="58" y="380"/>
                  </a:lnTo>
                  <a:lnTo>
                    <a:pt x="46" y="371"/>
                  </a:lnTo>
                  <a:lnTo>
                    <a:pt x="33" y="362"/>
                  </a:lnTo>
                  <a:lnTo>
                    <a:pt x="22" y="350"/>
                  </a:lnTo>
                  <a:lnTo>
                    <a:pt x="10" y="340"/>
                  </a:lnTo>
                  <a:lnTo>
                    <a:pt x="0" y="327"/>
                  </a:lnTo>
                  <a:lnTo>
                    <a:pt x="91" y="341"/>
                  </a:lnTo>
                  <a:lnTo>
                    <a:pt x="69" y="302"/>
                  </a:lnTo>
                  <a:lnTo>
                    <a:pt x="77" y="303"/>
                  </a:lnTo>
                  <a:lnTo>
                    <a:pt x="86" y="304"/>
                  </a:lnTo>
                  <a:lnTo>
                    <a:pt x="96" y="307"/>
                  </a:lnTo>
                  <a:lnTo>
                    <a:pt x="107" y="308"/>
                  </a:lnTo>
                  <a:lnTo>
                    <a:pt x="114" y="309"/>
                  </a:lnTo>
                  <a:lnTo>
                    <a:pt x="122" y="311"/>
                  </a:lnTo>
                  <a:lnTo>
                    <a:pt x="125" y="312"/>
                  </a:lnTo>
                  <a:lnTo>
                    <a:pt x="123" y="312"/>
                  </a:lnTo>
                  <a:lnTo>
                    <a:pt x="118" y="300"/>
                  </a:lnTo>
                  <a:lnTo>
                    <a:pt x="110" y="291"/>
                  </a:lnTo>
                  <a:lnTo>
                    <a:pt x="99" y="282"/>
                  </a:lnTo>
                  <a:lnTo>
                    <a:pt x="87" y="276"/>
                  </a:lnTo>
                  <a:lnTo>
                    <a:pt x="75" y="268"/>
                  </a:lnTo>
                  <a:lnTo>
                    <a:pt x="60" y="261"/>
                  </a:lnTo>
                  <a:lnTo>
                    <a:pt x="48" y="252"/>
                  </a:lnTo>
                  <a:lnTo>
                    <a:pt x="37" y="241"/>
                  </a:lnTo>
                  <a:lnTo>
                    <a:pt x="67" y="230"/>
                  </a:lnTo>
                  <a:lnTo>
                    <a:pt x="36" y="187"/>
                  </a:lnTo>
                  <a:lnTo>
                    <a:pt x="49" y="194"/>
                  </a:lnTo>
                  <a:lnTo>
                    <a:pt x="62" y="198"/>
                  </a:lnTo>
                  <a:lnTo>
                    <a:pt x="72" y="201"/>
                  </a:lnTo>
                  <a:lnTo>
                    <a:pt x="84" y="203"/>
                  </a:lnTo>
                  <a:lnTo>
                    <a:pt x="94" y="204"/>
                  </a:lnTo>
                  <a:lnTo>
                    <a:pt x="104" y="203"/>
                  </a:lnTo>
                  <a:lnTo>
                    <a:pt x="114" y="199"/>
                  </a:lnTo>
                  <a:lnTo>
                    <a:pt x="126" y="194"/>
                  </a:lnTo>
                  <a:lnTo>
                    <a:pt x="39" y="110"/>
                  </a:lnTo>
                  <a:lnTo>
                    <a:pt x="69" y="112"/>
                  </a:lnTo>
                  <a:lnTo>
                    <a:pt x="62" y="98"/>
                  </a:lnTo>
                  <a:lnTo>
                    <a:pt x="55" y="86"/>
                  </a:lnTo>
                  <a:lnTo>
                    <a:pt x="48" y="74"/>
                  </a:lnTo>
                  <a:lnTo>
                    <a:pt x="41" y="65"/>
                  </a:lnTo>
                  <a:lnTo>
                    <a:pt x="33" y="58"/>
                  </a:lnTo>
                  <a:lnTo>
                    <a:pt x="27" y="51"/>
                  </a:lnTo>
                  <a:lnTo>
                    <a:pt x="21" y="45"/>
                  </a:lnTo>
                  <a:lnTo>
                    <a:pt x="14" y="41"/>
                  </a:lnTo>
                  <a:lnTo>
                    <a:pt x="22" y="41"/>
                  </a:lnTo>
                  <a:lnTo>
                    <a:pt x="33" y="42"/>
                  </a:lnTo>
                  <a:lnTo>
                    <a:pt x="45" y="46"/>
                  </a:lnTo>
                  <a:lnTo>
                    <a:pt x="58" y="50"/>
                  </a:lnTo>
                  <a:lnTo>
                    <a:pt x="71" y="54"/>
                  </a:lnTo>
                  <a:lnTo>
                    <a:pt x="82" y="59"/>
                  </a:lnTo>
                  <a:lnTo>
                    <a:pt x="91" y="63"/>
                  </a:lnTo>
                  <a:lnTo>
                    <a:pt x="99" y="64"/>
                  </a:lnTo>
                  <a:close/>
                </a:path>
              </a:pathLst>
            </a:custGeom>
            <a:solidFill>
              <a:srgbClr val="FF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sz="2400"/>
            </a:p>
          </p:txBody>
        </p:sp>
        <p:sp>
          <p:nvSpPr>
            <p:cNvPr id="15378" name="Freeform 18"/>
            <p:cNvSpPr>
              <a:spLocks/>
            </p:cNvSpPr>
            <p:nvPr/>
          </p:nvSpPr>
          <p:spPr bwMode="auto">
            <a:xfrm>
              <a:off x="2836" y="2016"/>
              <a:ext cx="284" cy="482"/>
            </a:xfrm>
            <a:custGeom>
              <a:avLst/>
              <a:gdLst>
                <a:gd name="T0" fmla="*/ 25 w 284"/>
                <a:gd name="T1" fmla="*/ 30 h 482"/>
                <a:gd name="T2" fmla="*/ 56 w 284"/>
                <a:gd name="T3" fmla="*/ 62 h 482"/>
                <a:gd name="T4" fmla="*/ 81 w 284"/>
                <a:gd name="T5" fmla="*/ 101 h 482"/>
                <a:gd name="T6" fmla="*/ 84 w 284"/>
                <a:gd name="T7" fmla="*/ 48 h 482"/>
                <a:gd name="T8" fmla="*/ 98 w 284"/>
                <a:gd name="T9" fmla="*/ 118 h 482"/>
                <a:gd name="T10" fmla="*/ 137 w 284"/>
                <a:gd name="T11" fmla="*/ 174 h 482"/>
                <a:gd name="T12" fmla="*/ 143 w 284"/>
                <a:gd name="T13" fmla="*/ 182 h 482"/>
                <a:gd name="T14" fmla="*/ 147 w 284"/>
                <a:gd name="T15" fmla="*/ 132 h 482"/>
                <a:gd name="T16" fmla="*/ 152 w 284"/>
                <a:gd name="T17" fmla="*/ 116 h 482"/>
                <a:gd name="T18" fmla="*/ 170 w 284"/>
                <a:gd name="T19" fmla="*/ 222 h 482"/>
                <a:gd name="T20" fmla="*/ 189 w 284"/>
                <a:gd name="T21" fmla="*/ 246 h 482"/>
                <a:gd name="T22" fmla="*/ 210 w 284"/>
                <a:gd name="T23" fmla="*/ 210 h 482"/>
                <a:gd name="T24" fmla="*/ 237 w 284"/>
                <a:gd name="T25" fmla="*/ 146 h 482"/>
                <a:gd name="T26" fmla="*/ 284 w 284"/>
                <a:gd name="T27" fmla="*/ 98 h 482"/>
                <a:gd name="T28" fmla="*/ 241 w 284"/>
                <a:gd name="T29" fmla="*/ 143 h 482"/>
                <a:gd name="T30" fmla="*/ 216 w 284"/>
                <a:gd name="T31" fmla="*/ 210 h 482"/>
                <a:gd name="T32" fmla="*/ 221 w 284"/>
                <a:gd name="T33" fmla="*/ 296 h 482"/>
                <a:gd name="T34" fmla="*/ 248 w 284"/>
                <a:gd name="T35" fmla="*/ 386 h 482"/>
                <a:gd name="T36" fmla="*/ 244 w 284"/>
                <a:gd name="T37" fmla="*/ 462 h 482"/>
                <a:gd name="T38" fmla="*/ 228 w 284"/>
                <a:gd name="T39" fmla="*/ 453 h 482"/>
                <a:gd name="T40" fmla="*/ 237 w 284"/>
                <a:gd name="T41" fmla="*/ 377 h 482"/>
                <a:gd name="T42" fmla="*/ 220 w 284"/>
                <a:gd name="T43" fmla="*/ 313 h 482"/>
                <a:gd name="T44" fmla="*/ 190 w 284"/>
                <a:gd name="T45" fmla="*/ 288 h 482"/>
                <a:gd name="T46" fmla="*/ 165 w 284"/>
                <a:gd name="T47" fmla="*/ 295 h 482"/>
                <a:gd name="T48" fmla="*/ 139 w 284"/>
                <a:gd name="T49" fmla="*/ 308 h 482"/>
                <a:gd name="T50" fmla="*/ 122 w 284"/>
                <a:gd name="T51" fmla="*/ 319 h 482"/>
                <a:gd name="T52" fmla="*/ 20 w 284"/>
                <a:gd name="T53" fmla="*/ 269 h 482"/>
                <a:gd name="T54" fmla="*/ 53 w 284"/>
                <a:gd name="T55" fmla="*/ 272 h 482"/>
                <a:gd name="T56" fmla="*/ 86 w 284"/>
                <a:gd name="T57" fmla="*/ 274 h 482"/>
                <a:gd name="T58" fmla="*/ 120 w 284"/>
                <a:gd name="T59" fmla="*/ 275 h 482"/>
                <a:gd name="T60" fmla="*/ 152 w 284"/>
                <a:gd name="T61" fmla="*/ 277 h 482"/>
                <a:gd name="T62" fmla="*/ 185 w 284"/>
                <a:gd name="T63" fmla="*/ 279 h 482"/>
                <a:gd name="T64" fmla="*/ 184 w 284"/>
                <a:gd name="T65" fmla="*/ 257 h 482"/>
                <a:gd name="T66" fmla="*/ 161 w 284"/>
                <a:gd name="T67" fmla="*/ 225 h 482"/>
                <a:gd name="T68" fmla="*/ 135 w 284"/>
                <a:gd name="T69" fmla="*/ 193 h 482"/>
                <a:gd name="T70" fmla="*/ 113 w 284"/>
                <a:gd name="T71" fmla="*/ 179 h 482"/>
                <a:gd name="T72" fmla="*/ 90 w 284"/>
                <a:gd name="T73" fmla="*/ 165 h 482"/>
                <a:gd name="T74" fmla="*/ 69 w 284"/>
                <a:gd name="T75" fmla="*/ 154 h 482"/>
                <a:gd name="T76" fmla="*/ 45 w 284"/>
                <a:gd name="T77" fmla="*/ 143 h 482"/>
                <a:gd name="T78" fmla="*/ 22 w 284"/>
                <a:gd name="T79" fmla="*/ 136 h 482"/>
                <a:gd name="T80" fmla="*/ 43 w 284"/>
                <a:gd name="T81" fmla="*/ 141 h 482"/>
                <a:gd name="T82" fmla="*/ 84 w 284"/>
                <a:gd name="T83" fmla="*/ 155 h 482"/>
                <a:gd name="T84" fmla="*/ 124 w 284"/>
                <a:gd name="T85" fmla="*/ 174 h 482"/>
                <a:gd name="T86" fmla="*/ 95 w 284"/>
                <a:gd name="T87" fmla="*/ 138 h 482"/>
                <a:gd name="T88" fmla="*/ 75 w 284"/>
                <a:gd name="T89" fmla="*/ 106 h 482"/>
                <a:gd name="T90" fmla="*/ 57 w 284"/>
                <a:gd name="T91" fmla="*/ 78 h 482"/>
                <a:gd name="T92" fmla="*/ 38 w 284"/>
                <a:gd name="T93" fmla="*/ 50 h 482"/>
                <a:gd name="T94" fmla="*/ 12 w 284"/>
                <a:gd name="T95" fmla="*/ 23 h 48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84"/>
                <a:gd name="T145" fmla="*/ 0 h 482"/>
                <a:gd name="T146" fmla="*/ 284 w 284"/>
                <a:gd name="T147" fmla="*/ 482 h 48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84" h="482">
                  <a:moveTo>
                    <a:pt x="0" y="14"/>
                  </a:moveTo>
                  <a:lnTo>
                    <a:pt x="13" y="21"/>
                  </a:lnTo>
                  <a:lnTo>
                    <a:pt x="25" y="30"/>
                  </a:lnTo>
                  <a:lnTo>
                    <a:pt x="36" y="41"/>
                  </a:lnTo>
                  <a:lnTo>
                    <a:pt x="47" y="51"/>
                  </a:lnTo>
                  <a:lnTo>
                    <a:pt x="56" y="62"/>
                  </a:lnTo>
                  <a:lnTo>
                    <a:pt x="65" y="75"/>
                  </a:lnTo>
                  <a:lnTo>
                    <a:pt x="74" y="87"/>
                  </a:lnTo>
                  <a:lnTo>
                    <a:pt x="81" y="101"/>
                  </a:lnTo>
                  <a:lnTo>
                    <a:pt x="79" y="0"/>
                  </a:lnTo>
                  <a:lnTo>
                    <a:pt x="81" y="24"/>
                  </a:lnTo>
                  <a:lnTo>
                    <a:pt x="84" y="48"/>
                  </a:lnTo>
                  <a:lnTo>
                    <a:pt x="88" y="71"/>
                  </a:lnTo>
                  <a:lnTo>
                    <a:pt x="92" y="96"/>
                  </a:lnTo>
                  <a:lnTo>
                    <a:pt x="98" y="118"/>
                  </a:lnTo>
                  <a:lnTo>
                    <a:pt x="107" y="138"/>
                  </a:lnTo>
                  <a:lnTo>
                    <a:pt x="120" y="157"/>
                  </a:lnTo>
                  <a:lnTo>
                    <a:pt x="137" y="174"/>
                  </a:lnTo>
                  <a:lnTo>
                    <a:pt x="139" y="177"/>
                  </a:lnTo>
                  <a:lnTo>
                    <a:pt x="140" y="179"/>
                  </a:lnTo>
                  <a:lnTo>
                    <a:pt x="143" y="182"/>
                  </a:lnTo>
                  <a:lnTo>
                    <a:pt x="146" y="183"/>
                  </a:lnTo>
                  <a:lnTo>
                    <a:pt x="144" y="157"/>
                  </a:lnTo>
                  <a:lnTo>
                    <a:pt x="147" y="132"/>
                  </a:lnTo>
                  <a:lnTo>
                    <a:pt x="149" y="105"/>
                  </a:lnTo>
                  <a:lnTo>
                    <a:pt x="156" y="80"/>
                  </a:lnTo>
                  <a:lnTo>
                    <a:pt x="152" y="116"/>
                  </a:lnTo>
                  <a:lnTo>
                    <a:pt x="151" y="154"/>
                  </a:lnTo>
                  <a:lnTo>
                    <a:pt x="157" y="189"/>
                  </a:lnTo>
                  <a:lnTo>
                    <a:pt x="170" y="222"/>
                  </a:lnTo>
                  <a:lnTo>
                    <a:pt x="172" y="224"/>
                  </a:lnTo>
                  <a:lnTo>
                    <a:pt x="180" y="234"/>
                  </a:lnTo>
                  <a:lnTo>
                    <a:pt x="189" y="246"/>
                  </a:lnTo>
                  <a:lnTo>
                    <a:pt x="196" y="250"/>
                  </a:lnTo>
                  <a:lnTo>
                    <a:pt x="202" y="231"/>
                  </a:lnTo>
                  <a:lnTo>
                    <a:pt x="210" y="210"/>
                  </a:lnTo>
                  <a:lnTo>
                    <a:pt x="217" y="188"/>
                  </a:lnTo>
                  <a:lnTo>
                    <a:pt x="226" y="166"/>
                  </a:lnTo>
                  <a:lnTo>
                    <a:pt x="237" y="146"/>
                  </a:lnTo>
                  <a:lnTo>
                    <a:pt x="250" y="127"/>
                  </a:lnTo>
                  <a:lnTo>
                    <a:pt x="265" y="111"/>
                  </a:lnTo>
                  <a:lnTo>
                    <a:pt x="284" y="98"/>
                  </a:lnTo>
                  <a:lnTo>
                    <a:pt x="267" y="111"/>
                  </a:lnTo>
                  <a:lnTo>
                    <a:pt x="253" y="127"/>
                  </a:lnTo>
                  <a:lnTo>
                    <a:pt x="241" y="143"/>
                  </a:lnTo>
                  <a:lnTo>
                    <a:pt x="232" y="164"/>
                  </a:lnTo>
                  <a:lnTo>
                    <a:pt x="224" y="186"/>
                  </a:lnTo>
                  <a:lnTo>
                    <a:pt x="216" y="210"/>
                  </a:lnTo>
                  <a:lnTo>
                    <a:pt x="210" y="237"/>
                  </a:lnTo>
                  <a:lnTo>
                    <a:pt x="205" y="265"/>
                  </a:lnTo>
                  <a:lnTo>
                    <a:pt x="221" y="296"/>
                  </a:lnTo>
                  <a:lnTo>
                    <a:pt x="234" y="327"/>
                  </a:lnTo>
                  <a:lnTo>
                    <a:pt x="243" y="356"/>
                  </a:lnTo>
                  <a:lnTo>
                    <a:pt x="248" y="386"/>
                  </a:lnTo>
                  <a:lnTo>
                    <a:pt x="250" y="414"/>
                  </a:lnTo>
                  <a:lnTo>
                    <a:pt x="248" y="438"/>
                  </a:lnTo>
                  <a:lnTo>
                    <a:pt x="244" y="462"/>
                  </a:lnTo>
                  <a:lnTo>
                    <a:pt x="238" y="479"/>
                  </a:lnTo>
                  <a:lnTo>
                    <a:pt x="217" y="482"/>
                  </a:lnTo>
                  <a:lnTo>
                    <a:pt x="228" y="453"/>
                  </a:lnTo>
                  <a:lnTo>
                    <a:pt x="234" y="426"/>
                  </a:lnTo>
                  <a:lnTo>
                    <a:pt x="237" y="401"/>
                  </a:lnTo>
                  <a:lnTo>
                    <a:pt x="237" y="377"/>
                  </a:lnTo>
                  <a:lnTo>
                    <a:pt x="233" y="355"/>
                  </a:lnTo>
                  <a:lnTo>
                    <a:pt x="228" y="334"/>
                  </a:lnTo>
                  <a:lnTo>
                    <a:pt x="220" y="313"/>
                  </a:lnTo>
                  <a:lnTo>
                    <a:pt x="210" y="292"/>
                  </a:lnTo>
                  <a:lnTo>
                    <a:pt x="201" y="290"/>
                  </a:lnTo>
                  <a:lnTo>
                    <a:pt x="190" y="288"/>
                  </a:lnTo>
                  <a:lnTo>
                    <a:pt x="181" y="290"/>
                  </a:lnTo>
                  <a:lnTo>
                    <a:pt x="172" y="292"/>
                  </a:lnTo>
                  <a:lnTo>
                    <a:pt x="165" y="295"/>
                  </a:lnTo>
                  <a:lnTo>
                    <a:pt x="156" y="299"/>
                  </a:lnTo>
                  <a:lnTo>
                    <a:pt x="148" y="302"/>
                  </a:lnTo>
                  <a:lnTo>
                    <a:pt x="139" y="308"/>
                  </a:lnTo>
                  <a:lnTo>
                    <a:pt x="134" y="311"/>
                  </a:lnTo>
                  <a:lnTo>
                    <a:pt x="129" y="315"/>
                  </a:lnTo>
                  <a:lnTo>
                    <a:pt x="122" y="319"/>
                  </a:lnTo>
                  <a:lnTo>
                    <a:pt x="116" y="322"/>
                  </a:lnTo>
                  <a:lnTo>
                    <a:pt x="155" y="288"/>
                  </a:lnTo>
                  <a:lnTo>
                    <a:pt x="20" y="269"/>
                  </a:lnTo>
                  <a:lnTo>
                    <a:pt x="30" y="270"/>
                  </a:lnTo>
                  <a:lnTo>
                    <a:pt x="42" y="272"/>
                  </a:lnTo>
                  <a:lnTo>
                    <a:pt x="53" y="272"/>
                  </a:lnTo>
                  <a:lnTo>
                    <a:pt x="63" y="273"/>
                  </a:lnTo>
                  <a:lnTo>
                    <a:pt x="75" y="273"/>
                  </a:lnTo>
                  <a:lnTo>
                    <a:pt x="86" y="274"/>
                  </a:lnTo>
                  <a:lnTo>
                    <a:pt x="97" y="274"/>
                  </a:lnTo>
                  <a:lnTo>
                    <a:pt x="108" y="275"/>
                  </a:lnTo>
                  <a:lnTo>
                    <a:pt x="120" y="275"/>
                  </a:lnTo>
                  <a:lnTo>
                    <a:pt x="130" y="275"/>
                  </a:lnTo>
                  <a:lnTo>
                    <a:pt x="142" y="277"/>
                  </a:lnTo>
                  <a:lnTo>
                    <a:pt x="152" y="277"/>
                  </a:lnTo>
                  <a:lnTo>
                    <a:pt x="164" y="278"/>
                  </a:lnTo>
                  <a:lnTo>
                    <a:pt x="175" y="278"/>
                  </a:lnTo>
                  <a:lnTo>
                    <a:pt x="185" y="279"/>
                  </a:lnTo>
                  <a:lnTo>
                    <a:pt x="197" y="279"/>
                  </a:lnTo>
                  <a:lnTo>
                    <a:pt x="190" y="269"/>
                  </a:lnTo>
                  <a:lnTo>
                    <a:pt x="184" y="257"/>
                  </a:lnTo>
                  <a:lnTo>
                    <a:pt x="176" y="247"/>
                  </a:lnTo>
                  <a:lnTo>
                    <a:pt x="169" y="236"/>
                  </a:lnTo>
                  <a:lnTo>
                    <a:pt x="161" y="225"/>
                  </a:lnTo>
                  <a:lnTo>
                    <a:pt x="152" y="215"/>
                  </a:lnTo>
                  <a:lnTo>
                    <a:pt x="144" y="204"/>
                  </a:lnTo>
                  <a:lnTo>
                    <a:pt x="135" y="193"/>
                  </a:lnTo>
                  <a:lnTo>
                    <a:pt x="128" y="188"/>
                  </a:lnTo>
                  <a:lnTo>
                    <a:pt x="120" y="183"/>
                  </a:lnTo>
                  <a:lnTo>
                    <a:pt x="113" y="179"/>
                  </a:lnTo>
                  <a:lnTo>
                    <a:pt x="106" y="174"/>
                  </a:lnTo>
                  <a:lnTo>
                    <a:pt x="98" y="170"/>
                  </a:lnTo>
                  <a:lnTo>
                    <a:pt x="90" y="165"/>
                  </a:lnTo>
                  <a:lnTo>
                    <a:pt x="84" y="161"/>
                  </a:lnTo>
                  <a:lnTo>
                    <a:pt x="76" y="157"/>
                  </a:lnTo>
                  <a:lnTo>
                    <a:pt x="69" y="154"/>
                  </a:lnTo>
                  <a:lnTo>
                    <a:pt x="61" y="150"/>
                  </a:lnTo>
                  <a:lnTo>
                    <a:pt x="53" y="146"/>
                  </a:lnTo>
                  <a:lnTo>
                    <a:pt x="45" y="143"/>
                  </a:lnTo>
                  <a:lnTo>
                    <a:pt x="38" y="141"/>
                  </a:lnTo>
                  <a:lnTo>
                    <a:pt x="30" y="138"/>
                  </a:lnTo>
                  <a:lnTo>
                    <a:pt x="22" y="136"/>
                  </a:lnTo>
                  <a:lnTo>
                    <a:pt x="13" y="134"/>
                  </a:lnTo>
                  <a:lnTo>
                    <a:pt x="29" y="137"/>
                  </a:lnTo>
                  <a:lnTo>
                    <a:pt x="43" y="141"/>
                  </a:lnTo>
                  <a:lnTo>
                    <a:pt x="57" y="145"/>
                  </a:lnTo>
                  <a:lnTo>
                    <a:pt x="70" y="148"/>
                  </a:lnTo>
                  <a:lnTo>
                    <a:pt x="84" y="155"/>
                  </a:lnTo>
                  <a:lnTo>
                    <a:pt x="98" y="160"/>
                  </a:lnTo>
                  <a:lnTo>
                    <a:pt x="111" y="168"/>
                  </a:lnTo>
                  <a:lnTo>
                    <a:pt x="124" y="174"/>
                  </a:lnTo>
                  <a:lnTo>
                    <a:pt x="113" y="161"/>
                  </a:lnTo>
                  <a:lnTo>
                    <a:pt x="104" y="150"/>
                  </a:lnTo>
                  <a:lnTo>
                    <a:pt x="95" y="138"/>
                  </a:lnTo>
                  <a:lnTo>
                    <a:pt x="88" y="127"/>
                  </a:lnTo>
                  <a:lnTo>
                    <a:pt x="81" y="116"/>
                  </a:lnTo>
                  <a:lnTo>
                    <a:pt x="75" y="106"/>
                  </a:lnTo>
                  <a:lnTo>
                    <a:pt x="69" y="96"/>
                  </a:lnTo>
                  <a:lnTo>
                    <a:pt x="63" y="87"/>
                  </a:lnTo>
                  <a:lnTo>
                    <a:pt x="57" y="78"/>
                  </a:lnTo>
                  <a:lnTo>
                    <a:pt x="51" y="69"/>
                  </a:lnTo>
                  <a:lnTo>
                    <a:pt x="44" y="59"/>
                  </a:lnTo>
                  <a:lnTo>
                    <a:pt x="38" y="50"/>
                  </a:lnTo>
                  <a:lnTo>
                    <a:pt x="30" y="41"/>
                  </a:lnTo>
                  <a:lnTo>
                    <a:pt x="21" y="32"/>
                  </a:lnTo>
                  <a:lnTo>
                    <a:pt x="12" y="23"/>
                  </a:lnTo>
                  <a:lnTo>
                    <a:pt x="0" y="14"/>
                  </a:lnTo>
                  <a:close/>
                </a:path>
              </a:pathLst>
            </a:custGeom>
            <a:solidFill>
              <a:srgbClr val="80010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sz="2400"/>
            </a:p>
          </p:txBody>
        </p:sp>
      </p:grpSp>
      <p:grpSp>
        <p:nvGrpSpPr>
          <p:cNvPr id="7" name="Group 19"/>
          <p:cNvGrpSpPr>
            <a:grpSpLocks/>
          </p:cNvGrpSpPr>
          <p:nvPr/>
        </p:nvGrpSpPr>
        <p:grpSpPr bwMode="auto">
          <a:xfrm>
            <a:off x="0" y="4876800"/>
            <a:ext cx="1449917" cy="1090613"/>
            <a:chOff x="3155" y="2736"/>
            <a:chExt cx="685" cy="687"/>
          </a:xfrm>
        </p:grpSpPr>
        <p:sp>
          <p:nvSpPr>
            <p:cNvPr id="15375" name="Freeform 20"/>
            <p:cNvSpPr>
              <a:spLocks/>
            </p:cNvSpPr>
            <p:nvPr/>
          </p:nvSpPr>
          <p:spPr bwMode="auto">
            <a:xfrm>
              <a:off x="3155" y="2736"/>
              <a:ext cx="685" cy="687"/>
            </a:xfrm>
            <a:custGeom>
              <a:avLst/>
              <a:gdLst>
                <a:gd name="T0" fmla="*/ 587 w 685"/>
                <a:gd name="T1" fmla="*/ 113 h 687"/>
                <a:gd name="T2" fmla="*/ 608 w 685"/>
                <a:gd name="T3" fmla="*/ 100 h 687"/>
                <a:gd name="T4" fmla="*/ 619 w 685"/>
                <a:gd name="T5" fmla="*/ 182 h 687"/>
                <a:gd name="T6" fmla="*/ 663 w 685"/>
                <a:gd name="T7" fmla="*/ 175 h 687"/>
                <a:gd name="T8" fmla="*/ 676 w 685"/>
                <a:gd name="T9" fmla="*/ 191 h 687"/>
                <a:gd name="T10" fmla="*/ 650 w 685"/>
                <a:gd name="T11" fmla="*/ 234 h 687"/>
                <a:gd name="T12" fmla="*/ 619 w 685"/>
                <a:gd name="T13" fmla="*/ 271 h 687"/>
                <a:gd name="T14" fmla="*/ 582 w 685"/>
                <a:gd name="T15" fmla="*/ 304 h 687"/>
                <a:gd name="T16" fmla="*/ 561 w 685"/>
                <a:gd name="T17" fmla="*/ 316 h 687"/>
                <a:gd name="T18" fmla="*/ 588 w 685"/>
                <a:gd name="T19" fmla="*/ 329 h 687"/>
                <a:gd name="T20" fmla="*/ 630 w 685"/>
                <a:gd name="T21" fmla="*/ 348 h 687"/>
                <a:gd name="T22" fmla="*/ 662 w 685"/>
                <a:gd name="T23" fmla="*/ 360 h 687"/>
                <a:gd name="T24" fmla="*/ 654 w 685"/>
                <a:gd name="T25" fmla="*/ 374 h 687"/>
                <a:gd name="T26" fmla="*/ 627 w 685"/>
                <a:gd name="T27" fmla="*/ 403 h 687"/>
                <a:gd name="T28" fmla="*/ 596 w 685"/>
                <a:gd name="T29" fmla="*/ 426 h 687"/>
                <a:gd name="T30" fmla="*/ 561 w 685"/>
                <a:gd name="T31" fmla="*/ 445 h 687"/>
                <a:gd name="T32" fmla="*/ 555 w 685"/>
                <a:gd name="T33" fmla="*/ 462 h 687"/>
                <a:gd name="T34" fmla="*/ 583 w 685"/>
                <a:gd name="T35" fmla="*/ 474 h 687"/>
                <a:gd name="T36" fmla="*/ 596 w 685"/>
                <a:gd name="T37" fmla="*/ 484 h 687"/>
                <a:gd name="T38" fmla="*/ 561 w 685"/>
                <a:gd name="T39" fmla="*/ 497 h 687"/>
                <a:gd name="T40" fmla="*/ 578 w 685"/>
                <a:gd name="T41" fmla="*/ 522 h 687"/>
                <a:gd name="T42" fmla="*/ 615 w 685"/>
                <a:gd name="T43" fmla="*/ 573 h 687"/>
                <a:gd name="T44" fmla="*/ 612 w 685"/>
                <a:gd name="T45" fmla="*/ 601 h 687"/>
                <a:gd name="T46" fmla="*/ 555 w 685"/>
                <a:gd name="T47" fmla="*/ 619 h 687"/>
                <a:gd name="T48" fmla="*/ 500 w 685"/>
                <a:gd name="T49" fmla="*/ 637 h 687"/>
                <a:gd name="T50" fmla="*/ 442 w 685"/>
                <a:gd name="T51" fmla="*/ 641 h 687"/>
                <a:gd name="T52" fmla="*/ 407 w 685"/>
                <a:gd name="T53" fmla="*/ 634 h 687"/>
                <a:gd name="T54" fmla="*/ 392 w 685"/>
                <a:gd name="T55" fmla="*/ 665 h 687"/>
                <a:gd name="T56" fmla="*/ 355 w 685"/>
                <a:gd name="T57" fmla="*/ 638 h 687"/>
                <a:gd name="T58" fmla="*/ 314 w 685"/>
                <a:gd name="T59" fmla="*/ 617 h 687"/>
                <a:gd name="T60" fmla="*/ 268 w 685"/>
                <a:gd name="T61" fmla="*/ 603 h 687"/>
                <a:gd name="T62" fmla="*/ 247 w 685"/>
                <a:gd name="T63" fmla="*/ 598 h 687"/>
                <a:gd name="T64" fmla="*/ 223 w 685"/>
                <a:gd name="T65" fmla="*/ 612 h 687"/>
                <a:gd name="T66" fmla="*/ 176 w 685"/>
                <a:gd name="T67" fmla="*/ 643 h 687"/>
                <a:gd name="T68" fmla="*/ 113 w 685"/>
                <a:gd name="T69" fmla="*/ 671 h 687"/>
                <a:gd name="T70" fmla="*/ 44 w 685"/>
                <a:gd name="T71" fmla="*/ 684 h 687"/>
                <a:gd name="T72" fmla="*/ 26 w 685"/>
                <a:gd name="T73" fmla="*/ 635 h 687"/>
                <a:gd name="T74" fmla="*/ 81 w 685"/>
                <a:gd name="T75" fmla="*/ 633 h 687"/>
                <a:gd name="T76" fmla="*/ 137 w 685"/>
                <a:gd name="T77" fmla="*/ 621 h 687"/>
                <a:gd name="T78" fmla="*/ 187 w 685"/>
                <a:gd name="T79" fmla="*/ 599 h 687"/>
                <a:gd name="T80" fmla="*/ 193 w 685"/>
                <a:gd name="T81" fmla="*/ 570 h 687"/>
                <a:gd name="T82" fmla="*/ 165 w 685"/>
                <a:gd name="T83" fmla="*/ 546 h 687"/>
                <a:gd name="T84" fmla="*/ 133 w 685"/>
                <a:gd name="T85" fmla="*/ 526 h 687"/>
                <a:gd name="T86" fmla="*/ 97 w 685"/>
                <a:gd name="T87" fmla="*/ 511 h 687"/>
                <a:gd name="T88" fmla="*/ 88 w 685"/>
                <a:gd name="T89" fmla="*/ 503 h 687"/>
                <a:gd name="T90" fmla="*/ 120 w 685"/>
                <a:gd name="T91" fmla="*/ 503 h 687"/>
                <a:gd name="T92" fmla="*/ 131 w 685"/>
                <a:gd name="T93" fmla="*/ 471 h 687"/>
                <a:gd name="T94" fmla="*/ 85 w 685"/>
                <a:gd name="T95" fmla="*/ 406 h 687"/>
                <a:gd name="T96" fmla="*/ 81 w 685"/>
                <a:gd name="T97" fmla="*/ 383 h 687"/>
                <a:gd name="T98" fmla="*/ 111 w 685"/>
                <a:gd name="T99" fmla="*/ 395 h 687"/>
                <a:gd name="T100" fmla="*/ 111 w 685"/>
                <a:gd name="T101" fmla="*/ 326 h 687"/>
                <a:gd name="T102" fmla="*/ 148 w 685"/>
                <a:gd name="T103" fmla="*/ 252 h 687"/>
                <a:gd name="T104" fmla="*/ 169 w 685"/>
                <a:gd name="T105" fmla="*/ 172 h 687"/>
                <a:gd name="T106" fmla="*/ 220 w 685"/>
                <a:gd name="T107" fmla="*/ 235 h 687"/>
                <a:gd name="T108" fmla="*/ 273 w 685"/>
                <a:gd name="T109" fmla="*/ 259 h 687"/>
                <a:gd name="T110" fmla="*/ 298 w 685"/>
                <a:gd name="T111" fmla="*/ 218 h 687"/>
                <a:gd name="T112" fmla="*/ 314 w 685"/>
                <a:gd name="T113" fmla="*/ 140 h 687"/>
                <a:gd name="T114" fmla="*/ 388 w 685"/>
                <a:gd name="T115" fmla="*/ 114 h 687"/>
                <a:gd name="T116" fmla="*/ 396 w 685"/>
                <a:gd name="T117" fmla="*/ 175 h 687"/>
                <a:gd name="T118" fmla="*/ 490 w 685"/>
                <a:gd name="T119" fmla="*/ 63 h 687"/>
                <a:gd name="T120" fmla="*/ 538 w 685"/>
                <a:gd name="T121" fmla="*/ 58 h 687"/>
                <a:gd name="T122" fmla="*/ 563 w 685"/>
                <a:gd name="T123" fmla="*/ 10 h 687"/>
                <a:gd name="T124" fmla="*/ 574 w 685"/>
                <a:gd name="T125" fmla="*/ 94 h 68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85"/>
                <a:gd name="T190" fmla="*/ 0 h 687"/>
                <a:gd name="T191" fmla="*/ 685 w 685"/>
                <a:gd name="T192" fmla="*/ 687 h 68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85" h="687">
                  <a:moveTo>
                    <a:pt x="574" y="117"/>
                  </a:moveTo>
                  <a:lnTo>
                    <a:pt x="578" y="116"/>
                  </a:lnTo>
                  <a:lnTo>
                    <a:pt x="582" y="114"/>
                  </a:lnTo>
                  <a:lnTo>
                    <a:pt x="587" y="113"/>
                  </a:lnTo>
                  <a:lnTo>
                    <a:pt x="592" y="111"/>
                  </a:lnTo>
                  <a:lnTo>
                    <a:pt x="597" y="108"/>
                  </a:lnTo>
                  <a:lnTo>
                    <a:pt x="603" y="104"/>
                  </a:lnTo>
                  <a:lnTo>
                    <a:pt x="608" y="100"/>
                  </a:lnTo>
                  <a:lnTo>
                    <a:pt x="614" y="96"/>
                  </a:lnTo>
                  <a:lnTo>
                    <a:pt x="599" y="179"/>
                  </a:lnTo>
                  <a:lnTo>
                    <a:pt x="609" y="181"/>
                  </a:lnTo>
                  <a:lnTo>
                    <a:pt x="619" y="182"/>
                  </a:lnTo>
                  <a:lnTo>
                    <a:pt x="630" y="182"/>
                  </a:lnTo>
                  <a:lnTo>
                    <a:pt x="640" y="180"/>
                  </a:lnTo>
                  <a:lnTo>
                    <a:pt x="651" y="179"/>
                  </a:lnTo>
                  <a:lnTo>
                    <a:pt x="663" y="175"/>
                  </a:lnTo>
                  <a:lnTo>
                    <a:pt x="674" y="171"/>
                  </a:lnTo>
                  <a:lnTo>
                    <a:pt x="685" y="167"/>
                  </a:lnTo>
                  <a:lnTo>
                    <a:pt x="681" y="180"/>
                  </a:lnTo>
                  <a:lnTo>
                    <a:pt x="676" y="191"/>
                  </a:lnTo>
                  <a:lnTo>
                    <a:pt x="669" y="202"/>
                  </a:lnTo>
                  <a:lnTo>
                    <a:pt x="664" y="213"/>
                  </a:lnTo>
                  <a:lnTo>
                    <a:pt x="658" y="223"/>
                  </a:lnTo>
                  <a:lnTo>
                    <a:pt x="650" y="234"/>
                  </a:lnTo>
                  <a:lnTo>
                    <a:pt x="644" y="244"/>
                  </a:lnTo>
                  <a:lnTo>
                    <a:pt x="636" y="253"/>
                  </a:lnTo>
                  <a:lnTo>
                    <a:pt x="628" y="262"/>
                  </a:lnTo>
                  <a:lnTo>
                    <a:pt x="619" y="271"/>
                  </a:lnTo>
                  <a:lnTo>
                    <a:pt x="610" y="280"/>
                  </a:lnTo>
                  <a:lnTo>
                    <a:pt x="601" y="288"/>
                  </a:lnTo>
                  <a:lnTo>
                    <a:pt x="592" y="297"/>
                  </a:lnTo>
                  <a:lnTo>
                    <a:pt x="582" y="304"/>
                  </a:lnTo>
                  <a:lnTo>
                    <a:pt x="572" y="312"/>
                  </a:lnTo>
                  <a:lnTo>
                    <a:pt x="561" y="318"/>
                  </a:lnTo>
                  <a:lnTo>
                    <a:pt x="560" y="317"/>
                  </a:lnTo>
                  <a:lnTo>
                    <a:pt x="561" y="316"/>
                  </a:lnTo>
                  <a:lnTo>
                    <a:pt x="565" y="317"/>
                  </a:lnTo>
                  <a:lnTo>
                    <a:pt x="572" y="321"/>
                  </a:lnTo>
                  <a:lnTo>
                    <a:pt x="579" y="324"/>
                  </a:lnTo>
                  <a:lnTo>
                    <a:pt x="588" y="329"/>
                  </a:lnTo>
                  <a:lnTo>
                    <a:pt x="599" y="334"/>
                  </a:lnTo>
                  <a:lnTo>
                    <a:pt x="609" y="339"/>
                  </a:lnTo>
                  <a:lnTo>
                    <a:pt x="619" y="344"/>
                  </a:lnTo>
                  <a:lnTo>
                    <a:pt x="630" y="348"/>
                  </a:lnTo>
                  <a:lnTo>
                    <a:pt x="640" y="353"/>
                  </a:lnTo>
                  <a:lnTo>
                    <a:pt x="649" y="357"/>
                  </a:lnTo>
                  <a:lnTo>
                    <a:pt x="656" y="358"/>
                  </a:lnTo>
                  <a:lnTo>
                    <a:pt x="662" y="360"/>
                  </a:lnTo>
                  <a:lnTo>
                    <a:pt x="665" y="360"/>
                  </a:lnTo>
                  <a:lnTo>
                    <a:pt x="665" y="357"/>
                  </a:lnTo>
                  <a:lnTo>
                    <a:pt x="660" y="366"/>
                  </a:lnTo>
                  <a:lnTo>
                    <a:pt x="654" y="374"/>
                  </a:lnTo>
                  <a:lnTo>
                    <a:pt x="647" y="381"/>
                  </a:lnTo>
                  <a:lnTo>
                    <a:pt x="641" y="389"/>
                  </a:lnTo>
                  <a:lnTo>
                    <a:pt x="633" y="397"/>
                  </a:lnTo>
                  <a:lnTo>
                    <a:pt x="627" y="403"/>
                  </a:lnTo>
                  <a:lnTo>
                    <a:pt x="619" y="410"/>
                  </a:lnTo>
                  <a:lnTo>
                    <a:pt x="612" y="415"/>
                  </a:lnTo>
                  <a:lnTo>
                    <a:pt x="604" y="421"/>
                  </a:lnTo>
                  <a:lnTo>
                    <a:pt x="596" y="426"/>
                  </a:lnTo>
                  <a:lnTo>
                    <a:pt x="587" y="431"/>
                  </a:lnTo>
                  <a:lnTo>
                    <a:pt x="578" y="436"/>
                  </a:lnTo>
                  <a:lnTo>
                    <a:pt x="570" y="440"/>
                  </a:lnTo>
                  <a:lnTo>
                    <a:pt x="561" y="445"/>
                  </a:lnTo>
                  <a:lnTo>
                    <a:pt x="552" y="451"/>
                  </a:lnTo>
                  <a:lnTo>
                    <a:pt x="542" y="456"/>
                  </a:lnTo>
                  <a:lnTo>
                    <a:pt x="549" y="460"/>
                  </a:lnTo>
                  <a:lnTo>
                    <a:pt x="555" y="462"/>
                  </a:lnTo>
                  <a:lnTo>
                    <a:pt x="561" y="466"/>
                  </a:lnTo>
                  <a:lnTo>
                    <a:pt x="568" y="469"/>
                  </a:lnTo>
                  <a:lnTo>
                    <a:pt x="576" y="471"/>
                  </a:lnTo>
                  <a:lnTo>
                    <a:pt x="583" y="474"/>
                  </a:lnTo>
                  <a:lnTo>
                    <a:pt x="594" y="478"/>
                  </a:lnTo>
                  <a:lnTo>
                    <a:pt x="604" y="480"/>
                  </a:lnTo>
                  <a:lnTo>
                    <a:pt x="601" y="483"/>
                  </a:lnTo>
                  <a:lnTo>
                    <a:pt x="596" y="484"/>
                  </a:lnTo>
                  <a:lnTo>
                    <a:pt x="588" y="488"/>
                  </a:lnTo>
                  <a:lnTo>
                    <a:pt x="578" y="490"/>
                  </a:lnTo>
                  <a:lnTo>
                    <a:pt x="569" y="494"/>
                  </a:lnTo>
                  <a:lnTo>
                    <a:pt x="561" y="497"/>
                  </a:lnTo>
                  <a:lnTo>
                    <a:pt x="556" y="499"/>
                  </a:lnTo>
                  <a:lnTo>
                    <a:pt x="555" y="501"/>
                  </a:lnTo>
                  <a:lnTo>
                    <a:pt x="568" y="511"/>
                  </a:lnTo>
                  <a:lnTo>
                    <a:pt x="578" y="522"/>
                  </a:lnTo>
                  <a:lnTo>
                    <a:pt x="588" y="535"/>
                  </a:lnTo>
                  <a:lnTo>
                    <a:pt x="597" y="547"/>
                  </a:lnTo>
                  <a:lnTo>
                    <a:pt x="606" y="560"/>
                  </a:lnTo>
                  <a:lnTo>
                    <a:pt x="615" y="573"/>
                  </a:lnTo>
                  <a:lnTo>
                    <a:pt x="627" y="584"/>
                  </a:lnTo>
                  <a:lnTo>
                    <a:pt x="640" y="596"/>
                  </a:lnTo>
                  <a:lnTo>
                    <a:pt x="626" y="597"/>
                  </a:lnTo>
                  <a:lnTo>
                    <a:pt x="612" y="601"/>
                  </a:lnTo>
                  <a:lnTo>
                    <a:pt x="597" y="605"/>
                  </a:lnTo>
                  <a:lnTo>
                    <a:pt x="583" y="608"/>
                  </a:lnTo>
                  <a:lnTo>
                    <a:pt x="569" y="614"/>
                  </a:lnTo>
                  <a:lnTo>
                    <a:pt x="555" y="619"/>
                  </a:lnTo>
                  <a:lnTo>
                    <a:pt x="541" y="624"/>
                  </a:lnTo>
                  <a:lnTo>
                    <a:pt x="528" y="629"/>
                  </a:lnTo>
                  <a:lnTo>
                    <a:pt x="514" y="633"/>
                  </a:lnTo>
                  <a:lnTo>
                    <a:pt x="500" y="637"/>
                  </a:lnTo>
                  <a:lnTo>
                    <a:pt x="484" y="639"/>
                  </a:lnTo>
                  <a:lnTo>
                    <a:pt x="470" y="642"/>
                  </a:lnTo>
                  <a:lnTo>
                    <a:pt x="456" y="642"/>
                  </a:lnTo>
                  <a:lnTo>
                    <a:pt x="442" y="641"/>
                  </a:lnTo>
                  <a:lnTo>
                    <a:pt x="427" y="638"/>
                  </a:lnTo>
                  <a:lnTo>
                    <a:pt x="413" y="633"/>
                  </a:lnTo>
                  <a:lnTo>
                    <a:pt x="409" y="634"/>
                  </a:lnTo>
                  <a:lnTo>
                    <a:pt x="407" y="634"/>
                  </a:lnTo>
                  <a:lnTo>
                    <a:pt x="418" y="687"/>
                  </a:lnTo>
                  <a:lnTo>
                    <a:pt x="410" y="679"/>
                  </a:lnTo>
                  <a:lnTo>
                    <a:pt x="401" y="671"/>
                  </a:lnTo>
                  <a:lnTo>
                    <a:pt x="392" y="665"/>
                  </a:lnTo>
                  <a:lnTo>
                    <a:pt x="383" y="657"/>
                  </a:lnTo>
                  <a:lnTo>
                    <a:pt x="374" y="651"/>
                  </a:lnTo>
                  <a:lnTo>
                    <a:pt x="364" y="644"/>
                  </a:lnTo>
                  <a:lnTo>
                    <a:pt x="355" y="638"/>
                  </a:lnTo>
                  <a:lnTo>
                    <a:pt x="345" y="633"/>
                  </a:lnTo>
                  <a:lnTo>
                    <a:pt x="334" y="628"/>
                  </a:lnTo>
                  <a:lnTo>
                    <a:pt x="324" y="623"/>
                  </a:lnTo>
                  <a:lnTo>
                    <a:pt x="314" y="617"/>
                  </a:lnTo>
                  <a:lnTo>
                    <a:pt x="302" y="614"/>
                  </a:lnTo>
                  <a:lnTo>
                    <a:pt x="292" y="610"/>
                  </a:lnTo>
                  <a:lnTo>
                    <a:pt x="279" y="606"/>
                  </a:lnTo>
                  <a:lnTo>
                    <a:pt x="268" y="603"/>
                  </a:lnTo>
                  <a:lnTo>
                    <a:pt x="255" y="601"/>
                  </a:lnTo>
                  <a:lnTo>
                    <a:pt x="252" y="601"/>
                  </a:lnTo>
                  <a:lnTo>
                    <a:pt x="250" y="599"/>
                  </a:lnTo>
                  <a:lnTo>
                    <a:pt x="247" y="598"/>
                  </a:lnTo>
                  <a:lnTo>
                    <a:pt x="243" y="598"/>
                  </a:lnTo>
                  <a:lnTo>
                    <a:pt x="238" y="602"/>
                  </a:lnTo>
                  <a:lnTo>
                    <a:pt x="232" y="606"/>
                  </a:lnTo>
                  <a:lnTo>
                    <a:pt x="223" y="612"/>
                  </a:lnTo>
                  <a:lnTo>
                    <a:pt x="214" y="620"/>
                  </a:lnTo>
                  <a:lnTo>
                    <a:pt x="202" y="626"/>
                  </a:lnTo>
                  <a:lnTo>
                    <a:pt x="189" y="634"/>
                  </a:lnTo>
                  <a:lnTo>
                    <a:pt x="176" y="643"/>
                  </a:lnTo>
                  <a:lnTo>
                    <a:pt x="161" y="651"/>
                  </a:lnTo>
                  <a:lnTo>
                    <a:pt x="146" y="659"/>
                  </a:lnTo>
                  <a:lnTo>
                    <a:pt x="130" y="665"/>
                  </a:lnTo>
                  <a:lnTo>
                    <a:pt x="113" y="671"/>
                  </a:lnTo>
                  <a:lnTo>
                    <a:pt x="97" y="676"/>
                  </a:lnTo>
                  <a:lnTo>
                    <a:pt x="80" y="680"/>
                  </a:lnTo>
                  <a:lnTo>
                    <a:pt x="62" y="683"/>
                  </a:lnTo>
                  <a:lnTo>
                    <a:pt x="44" y="684"/>
                  </a:lnTo>
                  <a:lnTo>
                    <a:pt x="27" y="683"/>
                  </a:lnTo>
                  <a:lnTo>
                    <a:pt x="0" y="633"/>
                  </a:lnTo>
                  <a:lnTo>
                    <a:pt x="13" y="634"/>
                  </a:lnTo>
                  <a:lnTo>
                    <a:pt x="26" y="635"/>
                  </a:lnTo>
                  <a:lnTo>
                    <a:pt x="40" y="637"/>
                  </a:lnTo>
                  <a:lnTo>
                    <a:pt x="53" y="635"/>
                  </a:lnTo>
                  <a:lnTo>
                    <a:pt x="67" y="635"/>
                  </a:lnTo>
                  <a:lnTo>
                    <a:pt x="81" y="633"/>
                  </a:lnTo>
                  <a:lnTo>
                    <a:pt x="95" y="632"/>
                  </a:lnTo>
                  <a:lnTo>
                    <a:pt x="110" y="629"/>
                  </a:lnTo>
                  <a:lnTo>
                    <a:pt x="124" y="625"/>
                  </a:lnTo>
                  <a:lnTo>
                    <a:pt x="137" y="621"/>
                  </a:lnTo>
                  <a:lnTo>
                    <a:pt x="149" y="616"/>
                  </a:lnTo>
                  <a:lnTo>
                    <a:pt x="162" y="611"/>
                  </a:lnTo>
                  <a:lnTo>
                    <a:pt x="175" y="606"/>
                  </a:lnTo>
                  <a:lnTo>
                    <a:pt x="187" y="599"/>
                  </a:lnTo>
                  <a:lnTo>
                    <a:pt x="197" y="592"/>
                  </a:lnTo>
                  <a:lnTo>
                    <a:pt x="207" y="584"/>
                  </a:lnTo>
                  <a:lnTo>
                    <a:pt x="201" y="578"/>
                  </a:lnTo>
                  <a:lnTo>
                    <a:pt x="193" y="570"/>
                  </a:lnTo>
                  <a:lnTo>
                    <a:pt x="187" y="564"/>
                  </a:lnTo>
                  <a:lnTo>
                    <a:pt x="179" y="557"/>
                  </a:lnTo>
                  <a:lnTo>
                    <a:pt x="173" y="552"/>
                  </a:lnTo>
                  <a:lnTo>
                    <a:pt x="165" y="546"/>
                  </a:lnTo>
                  <a:lnTo>
                    <a:pt x="157" y="540"/>
                  </a:lnTo>
                  <a:lnTo>
                    <a:pt x="148" y="535"/>
                  </a:lnTo>
                  <a:lnTo>
                    <a:pt x="140" y="530"/>
                  </a:lnTo>
                  <a:lnTo>
                    <a:pt x="133" y="526"/>
                  </a:lnTo>
                  <a:lnTo>
                    <a:pt x="124" y="522"/>
                  </a:lnTo>
                  <a:lnTo>
                    <a:pt x="115" y="519"/>
                  </a:lnTo>
                  <a:lnTo>
                    <a:pt x="106" y="515"/>
                  </a:lnTo>
                  <a:lnTo>
                    <a:pt x="97" y="511"/>
                  </a:lnTo>
                  <a:lnTo>
                    <a:pt x="88" y="507"/>
                  </a:lnTo>
                  <a:lnTo>
                    <a:pt x="78" y="505"/>
                  </a:lnTo>
                  <a:lnTo>
                    <a:pt x="83" y="503"/>
                  </a:lnTo>
                  <a:lnTo>
                    <a:pt x="88" y="503"/>
                  </a:lnTo>
                  <a:lnTo>
                    <a:pt x="94" y="503"/>
                  </a:lnTo>
                  <a:lnTo>
                    <a:pt x="101" y="502"/>
                  </a:lnTo>
                  <a:lnTo>
                    <a:pt x="110" y="502"/>
                  </a:lnTo>
                  <a:lnTo>
                    <a:pt x="120" y="503"/>
                  </a:lnTo>
                  <a:lnTo>
                    <a:pt x="133" y="503"/>
                  </a:lnTo>
                  <a:lnTo>
                    <a:pt x="148" y="505"/>
                  </a:lnTo>
                  <a:lnTo>
                    <a:pt x="140" y="488"/>
                  </a:lnTo>
                  <a:lnTo>
                    <a:pt x="131" y="471"/>
                  </a:lnTo>
                  <a:lnTo>
                    <a:pt x="121" y="456"/>
                  </a:lnTo>
                  <a:lnTo>
                    <a:pt x="108" y="439"/>
                  </a:lnTo>
                  <a:lnTo>
                    <a:pt x="97" y="422"/>
                  </a:lnTo>
                  <a:lnTo>
                    <a:pt x="85" y="406"/>
                  </a:lnTo>
                  <a:lnTo>
                    <a:pt x="76" y="388"/>
                  </a:lnTo>
                  <a:lnTo>
                    <a:pt x="70" y="370"/>
                  </a:lnTo>
                  <a:lnTo>
                    <a:pt x="75" y="376"/>
                  </a:lnTo>
                  <a:lnTo>
                    <a:pt x="81" y="383"/>
                  </a:lnTo>
                  <a:lnTo>
                    <a:pt x="88" y="386"/>
                  </a:lnTo>
                  <a:lnTo>
                    <a:pt x="95" y="390"/>
                  </a:lnTo>
                  <a:lnTo>
                    <a:pt x="103" y="393"/>
                  </a:lnTo>
                  <a:lnTo>
                    <a:pt x="111" y="395"/>
                  </a:lnTo>
                  <a:lnTo>
                    <a:pt x="117" y="398"/>
                  </a:lnTo>
                  <a:lnTo>
                    <a:pt x="124" y="401"/>
                  </a:lnTo>
                  <a:lnTo>
                    <a:pt x="116" y="363"/>
                  </a:lnTo>
                  <a:lnTo>
                    <a:pt x="111" y="326"/>
                  </a:lnTo>
                  <a:lnTo>
                    <a:pt x="110" y="286"/>
                  </a:lnTo>
                  <a:lnTo>
                    <a:pt x="115" y="241"/>
                  </a:lnTo>
                  <a:lnTo>
                    <a:pt x="144" y="272"/>
                  </a:lnTo>
                  <a:lnTo>
                    <a:pt x="148" y="252"/>
                  </a:lnTo>
                  <a:lnTo>
                    <a:pt x="152" y="232"/>
                  </a:lnTo>
                  <a:lnTo>
                    <a:pt x="156" y="212"/>
                  </a:lnTo>
                  <a:lnTo>
                    <a:pt x="162" y="191"/>
                  </a:lnTo>
                  <a:lnTo>
                    <a:pt x="169" y="172"/>
                  </a:lnTo>
                  <a:lnTo>
                    <a:pt x="176" y="153"/>
                  </a:lnTo>
                  <a:lnTo>
                    <a:pt x="185" y="132"/>
                  </a:lnTo>
                  <a:lnTo>
                    <a:pt x="196" y="114"/>
                  </a:lnTo>
                  <a:lnTo>
                    <a:pt x="220" y="235"/>
                  </a:lnTo>
                  <a:lnTo>
                    <a:pt x="261" y="190"/>
                  </a:lnTo>
                  <a:lnTo>
                    <a:pt x="265" y="212"/>
                  </a:lnTo>
                  <a:lnTo>
                    <a:pt x="269" y="239"/>
                  </a:lnTo>
                  <a:lnTo>
                    <a:pt x="273" y="259"/>
                  </a:lnTo>
                  <a:lnTo>
                    <a:pt x="273" y="263"/>
                  </a:lnTo>
                  <a:lnTo>
                    <a:pt x="284" y="252"/>
                  </a:lnTo>
                  <a:lnTo>
                    <a:pt x="293" y="236"/>
                  </a:lnTo>
                  <a:lnTo>
                    <a:pt x="298" y="218"/>
                  </a:lnTo>
                  <a:lnTo>
                    <a:pt x="302" y="200"/>
                  </a:lnTo>
                  <a:lnTo>
                    <a:pt x="305" y="180"/>
                  </a:lnTo>
                  <a:lnTo>
                    <a:pt x="309" y="161"/>
                  </a:lnTo>
                  <a:lnTo>
                    <a:pt x="314" y="140"/>
                  </a:lnTo>
                  <a:lnTo>
                    <a:pt x="321" y="121"/>
                  </a:lnTo>
                  <a:lnTo>
                    <a:pt x="351" y="154"/>
                  </a:lnTo>
                  <a:lnTo>
                    <a:pt x="389" y="95"/>
                  </a:lnTo>
                  <a:lnTo>
                    <a:pt x="388" y="114"/>
                  </a:lnTo>
                  <a:lnTo>
                    <a:pt x="388" y="131"/>
                  </a:lnTo>
                  <a:lnTo>
                    <a:pt x="389" y="148"/>
                  </a:lnTo>
                  <a:lnTo>
                    <a:pt x="392" y="162"/>
                  </a:lnTo>
                  <a:lnTo>
                    <a:pt x="396" y="175"/>
                  </a:lnTo>
                  <a:lnTo>
                    <a:pt x="402" y="188"/>
                  </a:lnTo>
                  <a:lnTo>
                    <a:pt x="413" y="200"/>
                  </a:lnTo>
                  <a:lnTo>
                    <a:pt x="424" y="211"/>
                  </a:lnTo>
                  <a:lnTo>
                    <a:pt x="490" y="63"/>
                  </a:lnTo>
                  <a:lnTo>
                    <a:pt x="501" y="102"/>
                  </a:lnTo>
                  <a:lnTo>
                    <a:pt x="515" y="86"/>
                  </a:lnTo>
                  <a:lnTo>
                    <a:pt x="528" y="72"/>
                  </a:lnTo>
                  <a:lnTo>
                    <a:pt x="538" y="58"/>
                  </a:lnTo>
                  <a:lnTo>
                    <a:pt x="547" y="45"/>
                  </a:lnTo>
                  <a:lnTo>
                    <a:pt x="554" y="32"/>
                  </a:lnTo>
                  <a:lnTo>
                    <a:pt x="559" y="21"/>
                  </a:lnTo>
                  <a:lnTo>
                    <a:pt x="563" y="10"/>
                  </a:lnTo>
                  <a:lnTo>
                    <a:pt x="565" y="0"/>
                  </a:lnTo>
                  <a:lnTo>
                    <a:pt x="573" y="25"/>
                  </a:lnTo>
                  <a:lnTo>
                    <a:pt x="574" y="59"/>
                  </a:lnTo>
                  <a:lnTo>
                    <a:pt x="574" y="94"/>
                  </a:lnTo>
                  <a:lnTo>
                    <a:pt x="574" y="117"/>
                  </a:lnTo>
                  <a:close/>
                </a:path>
              </a:pathLst>
            </a:custGeom>
            <a:solidFill>
              <a:srgbClr val="FF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sz="2400"/>
            </a:p>
          </p:txBody>
        </p:sp>
        <p:sp>
          <p:nvSpPr>
            <p:cNvPr id="15376" name="Freeform 21"/>
            <p:cNvSpPr>
              <a:spLocks/>
            </p:cNvSpPr>
            <p:nvPr/>
          </p:nvSpPr>
          <p:spPr bwMode="auto">
            <a:xfrm>
              <a:off x="3216" y="2880"/>
              <a:ext cx="550" cy="516"/>
            </a:xfrm>
            <a:custGeom>
              <a:avLst/>
              <a:gdLst>
                <a:gd name="T0" fmla="*/ 484 w 550"/>
                <a:gd name="T1" fmla="*/ 40 h 516"/>
                <a:gd name="T2" fmla="*/ 458 w 550"/>
                <a:gd name="T3" fmla="*/ 93 h 516"/>
                <a:gd name="T4" fmla="*/ 423 w 550"/>
                <a:gd name="T5" fmla="*/ 144 h 516"/>
                <a:gd name="T6" fmla="*/ 520 w 550"/>
                <a:gd name="T7" fmla="*/ 108 h 516"/>
                <a:gd name="T8" fmla="*/ 475 w 550"/>
                <a:gd name="T9" fmla="*/ 130 h 516"/>
                <a:gd name="T10" fmla="*/ 433 w 550"/>
                <a:gd name="T11" fmla="*/ 153 h 516"/>
                <a:gd name="T12" fmla="*/ 397 w 550"/>
                <a:gd name="T13" fmla="*/ 181 h 516"/>
                <a:gd name="T14" fmla="*/ 367 w 550"/>
                <a:gd name="T15" fmla="*/ 217 h 516"/>
                <a:gd name="T16" fmla="*/ 351 w 550"/>
                <a:gd name="T17" fmla="*/ 250 h 516"/>
                <a:gd name="T18" fmla="*/ 347 w 550"/>
                <a:gd name="T19" fmla="*/ 262 h 516"/>
                <a:gd name="T20" fmla="*/ 370 w 550"/>
                <a:gd name="T21" fmla="*/ 253 h 516"/>
                <a:gd name="T22" fmla="*/ 396 w 550"/>
                <a:gd name="T23" fmla="*/ 244 h 516"/>
                <a:gd name="T24" fmla="*/ 421 w 550"/>
                <a:gd name="T25" fmla="*/ 236 h 516"/>
                <a:gd name="T26" fmla="*/ 447 w 550"/>
                <a:gd name="T27" fmla="*/ 231 h 516"/>
                <a:gd name="T28" fmla="*/ 474 w 550"/>
                <a:gd name="T29" fmla="*/ 227 h 516"/>
                <a:gd name="T30" fmla="*/ 458 w 550"/>
                <a:gd name="T31" fmla="*/ 232 h 516"/>
                <a:gd name="T32" fmla="*/ 421 w 550"/>
                <a:gd name="T33" fmla="*/ 241 h 516"/>
                <a:gd name="T34" fmla="*/ 387 w 550"/>
                <a:gd name="T35" fmla="*/ 256 h 516"/>
                <a:gd name="T36" fmla="*/ 354 w 550"/>
                <a:gd name="T37" fmla="*/ 272 h 516"/>
                <a:gd name="T38" fmla="*/ 326 w 550"/>
                <a:gd name="T39" fmla="*/ 294 h 516"/>
                <a:gd name="T40" fmla="*/ 310 w 550"/>
                <a:gd name="T41" fmla="*/ 312 h 516"/>
                <a:gd name="T42" fmla="*/ 297 w 550"/>
                <a:gd name="T43" fmla="*/ 330 h 516"/>
                <a:gd name="T44" fmla="*/ 285 w 550"/>
                <a:gd name="T45" fmla="*/ 353 h 516"/>
                <a:gd name="T46" fmla="*/ 312 w 550"/>
                <a:gd name="T47" fmla="*/ 356 h 516"/>
                <a:gd name="T48" fmla="*/ 357 w 550"/>
                <a:gd name="T49" fmla="*/ 356 h 516"/>
                <a:gd name="T50" fmla="*/ 405 w 550"/>
                <a:gd name="T51" fmla="*/ 356 h 516"/>
                <a:gd name="T52" fmla="*/ 451 w 550"/>
                <a:gd name="T53" fmla="*/ 363 h 516"/>
                <a:gd name="T54" fmla="*/ 493 w 550"/>
                <a:gd name="T55" fmla="*/ 379 h 516"/>
                <a:gd name="T56" fmla="*/ 506 w 550"/>
                <a:gd name="T57" fmla="*/ 389 h 516"/>
                <a:gd name="T58" fmla="*/ 469 w 550"/>
                <a:gd name="T59" fmla="*/ 371 h 516"/>
                <a:gd name="T60" fmla="*/ 426 w 550"/>
                <a:gd name="T61" fmla="*/ 362 h 516"/>
                <a:gd name="T62" fmla="*/ 379 w 550"/>
                <a:gd name="T63" fmla="*/ 362 h 516"/>
                <a:gd name="T64" fmla="*/ 326 w 550"/>
                <a:gd name="T65" fmla="*/ 366 h 516"/>
                <a:gd name="T66" fmla="*/ 268 w 550"/>
                <a:gd name="T67" fmla="*/ 375 h 516"/>
                <a:gd name="T68" fmla="*/ 222 w 550"/>
                <a:gd name="T69" fmla="*/ 425 h 516"/>
                <a:gd name="T70" fmla="*/ 171 w 550"/>
                <a:gd name="T71" fmla="*/ 465 h 516"/>
                <a:gd name="T72" fmla="*/ 120 w 550"/>
                <a:gd name="T73" fmla="*/ 493 h 516"/>
                <a:gd name="T74" fmla="*/ 69 w 550"/>
                <a:gd name="T75" fmla="*/ 510 h 516"/>
                <a:gd name="T76" fmla="*/ 26 w 550"/>
                <a:gd name="T77" fmla="*/ 516 h 516"/>
                <a:gd name="T78" fmla="*/ 22 w 550"/>
                <a:gd name="T79" fmla="*/ 490 h 516"/>
                <a:gd name="T80" fmla="*/ 80 w 550"/>
                <a:gd name="T81" fmla="*/ 487 h 516"/>
                <a:gd name="T82" fmla="*/ 127 w 550"/>
                <a:gd name="T83" fmla="*/ 472 h 516"/>
                <a:gd name="T84" fmla="*/ 168 w 550"/>
                <a:gd name="T85" fmla="*/ 452 h 516"/>
                <a:gd name="T86" fmla="*/ 204 w 550"/>
                <a:gd name="T87" fmla="*/ 425 h 516"/>
                <a:gd name="T88" fmla="*/ 238 w 550"/>
                <a:gd name="T89" fmla="*/ 393 h 516"/>
                <a:gd name="T90" fmla="*/ 227 w 550"/>
                <a:gd name="T91" fmla="*/ 357 h 516"/>
                <a:gd name="T92" fmla="*/ 206 w 550"/>
                <a:gd name="T93" fmla="*/ 329 h 516"/>
                <a:gd name="T94" fmla="*/ 177 w 550"/>
                <a:gd name="T95" fmla="*/ 307 h 516"/>
                <a:gd name="T96" fmla="*/ 157 w 550"/>
                <a:gd name="T97" fmla="*/ 289 h 516"/>
                <a:gd name="T98" fmla="*/ 188 w 550"/>
                <a:gd name="T99" fmla="*/ 171 h 516"/>
                <a:gd name="T100" fmla="*/ 213 w 550"/>
                <a:gd name="T101" fmla="*/ 257 h 516"/>
                <a:gd name="T102" fmla="*/ 239 w 550"/>
                <a:gd name="T103" fmla="*/ 343 h 516"/>
                <a:gd name="T104" fmla="*/ 270 w 550"/>
                <a:gd name="T105" fmla="*/ 344 h 516"/>
                <a:gd name="T106" fmla="*/ 299 w 550"/>
                <a:gd name="T107" fmla="*/ 300 h 516"/>
                <a:gd name="T108" fmla="*/ 329 w 550"/>
                <a:gd name="T109" fmla="*/ 253 h 516"/>
                <a:gd name="T110" fmla="*/ 351 w 550"/>
                <a:gd name="T111" fmla="*/ 117 h 516"/>
                <a:gd name="T112" fmla="*/ 354 w 550"/>
                <a:gd name="T113" fmla="*/ 152 h 516"/>
                <a:gd name="T114" fmla="*/ 358 w 550"/>
                <a:gd name="T115" fmla="*/ 212 h 516"/>
                <a:gd name="T116" fmla="*/ 392 w 550"/>
                <a:gd name="T117" fmla="*/ 163 h 516"/>
                <a:gd name="T118" fmla="*/ 421 w 550"/>
                <a:gd name="T119" fmla="*/ 125 h 516"/>
                <a:gd name="T120" fmla="*/ 448 w 550"/>
                <a:gd name="T121" fmla="*/ 89 h 516"/>
                <a:gd name="T122" fmla="*/ 474 w 550"/>
                <a:gd name="T123" fmla="*/ 50 h 516"/>
                <a:gd name="T124" fmla="*/ 496 w 550"/>
                <a:gd name="T125" fmla="*/ 0 h 51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50"/>
                <a:gd name="T190" fmla="*/ 0 h 516"/>
                <a:gd name="T191" fmla="*/ 550 w 550"/>
                <a:gd name="T192" fmla="*/ 516 h 51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50" h="516">
                  <a:moveTo>
                    <a:pt x="496" y="0"/>
                  </a:moveTo>
                  <a:lnTo>
                    <a:pt x="491" y="21"/>
                  </a:lnTo>
                  <a:lnTo>
                    <a:pt x="484" y="40"/>
                  </a:lnTo>
                  <a:lnTo>
                    <a:pt x="478" y="58"/>
                  </a:lnTo>
                  <a:lnTo>
                    <a:pt x="469" y="76"/>
                  </a:lnTo>
                  <a:lnTo>
                    <a:pt x="458" y="93"/>
                  </a:lnTo>
                  <a:lnTo>
                    <a:pt x="447" y="111"/>
                  </a:lnTo>
                  <a:lnTo>
                    <a:pt x="435" y="127"/>
                  </a:lnTo>
                  <a:lnTo>
                    <a:pt x="423" y="144"/>
                  </a:lnTo>
                  <a:lnTo>
                    <a:pt x="550" y="94"/>
                  </a:lnTo>
                  <a:lnTo>
                    <a:pt x="534" y="100"/>
                  </a:lnTo>
                  <a:lnTo>
                    <a:pt x="520" y="108"/>
                  </a:lnTo>
                  <a:lnTo>
                    <a:pt x="505" y="114"/>
                  </a:lnTo>
                  <a:lnTo>
                    <a:pt x="489" y="122"/>
                  </a:lnTo>
                  <a:lnTo>
                    <a:pt x="475" y="130"/>
                  </a:lnTo>
                  <a:lnTo>
                    <a:pt x="461" y="137"/>
                  </a:lnTo>
                  <a:lnTo>
                    <a:pt x="447" y="145"/>
                  </a:lnTo>
                  <a:lnTo>
                    <a:pt x="433" y="153"/>
                  </a:lnTo>
                  <a:lnTo>
                    <a:pt x="420" y="162"/>
                  </a:lnTo>
                  <a:lnTo>
                    <a:pt x="407" y="171"/>
                  </a:lnTo>
                  <a:lnTo>
                    <a:pt x="397" y="181"/>
                  </a:lnTo>
                  <a:lnTo>
                    <a:pt x="385" y="193"/>
                  </a:lnTo>
                  <a:lnTo>
                    <a:pt x="376" y="204"/>
                  </a:lnTo>
                  <a:lnTo>
                    <a:pt x="367" y="217"/>
                  </a:lnTo>
                  <a:lnTo>
                    <a:pt x="360" y="231"/>
                  </a:lnTo>
                  <a:lnTo>
                    <a:pt x="354" y="247"/>
                  </a:lnTo>
                  <a:lnTo>
                    <a:pt x="351" y="250"/>
                  </a:lnTo>
                  <a:lnTo>
                    <a:pt x="349" y="254"/>
                  </a:lnTo>
                  <a:lnTo>
                    <a:pt x="347" y="258"/>
                  </a:lnTo>
                  <a:lnTo>
                    <a:pt x="347" y="262"/>
                  </a:lnTo>
                  <a:lnTo>
                    <a:pt x="354" y="258"/>
                  </a:lnTo>
                  <a:lnTo>
                    <a:pt x="362" y="256"/>
                  </a:lnTo>
                  <a:lnTo>
                    <a:pt x="370" y="253"/>
                  </a:lnTo>
                  <a:lnTo>
                    <a:pt x="379" y="249"/>
                  </a:lnTo>
                  <a:lnTo>
                    <a:pt x="387" y="247"/>
                  </a:lnTo>
                  <a:lnTo>
                    <a:pt x="396" y="244"/>
                  </a:lnTo>
                  <a:lnTo>
                    <a:pt x="403" y="241"/>
                  </a:lnTo>
                  <a:lnTo>
                    <a:pt x="412" y="239"/>
                  </a:lnTo>
                  <a:lnTo>
                    <a:pt x="421" y="236"/>
                  </a:lnTo>
                  <a:lnTo>
                    <a:pt x="430" y="235"/>
                  </a:lnTo>
                  <a:lnTo>
                    <a:pt x="439" y="232"/>
                  </a:lnTo>
                  <a:lnTo>
                    <a:pt x="447" y="231"/>
                  </a:lnTo>
                  <a:lnTo>
                    <a:pt x="456" y="230"/>
                  </a:lnTo>
                  <a:lnTo>
                    <a:pt x="465" y="229"/>
                  </a:lnTo>
                  <a:lnTo>
                    <a:pt x="474" y="227"/>
                  </a:lnTo>
                  <a:lnTo>
                    <a:pt x="482" y="227"/>
                  </a:lnTo>
                  <a:lnTo>
                    <a:pt x="470" y="230"/>
                  </a:lnTo>
                  <a:lnTo>
                    <a:pt x="458" y="232"/>
                  </a:lnTo>
                  <a:lnTo>
                    <a:pt x="446" y="235"/>
                  </a:lnTo>
                  <a:lnTo>
                    <a:pt x="434" y="239"/>
                  </a:lnTo>
                  <a:lnTo>
                    <a:pt x="421" y="241"/>
                  </a:lnTo>
                  <a:lnTo>
                    <a:pt x="410" y="247"/>
                  </a:lnTo>
                  <a:lnTo>
                    <a:pt x="398" y="250"/>
                  </a:lnTo>
                  <a:lnTo>
                    <a:pt x="387" y="256"/>
                  </a:lnTo>
                  <a:lnTo>
                    <a:pt x="375" y="261"/>
                  </a:lnTo>
                  <a:lnTo>
                    <a:pt x="365" y="266"/>
                  </a:lnTo>
                  <a:lnTo>
                    <a:pt x="354" y="272"/>
                  </a:lnTo>
                  <a:lnTo>
                    <a:pt x="344" y="279"/>
                  </a:lnTo>
                  <a:lnTo>
                    <a:pt x="335" y="286"/>
                  </a:lnTo>
                  <a:lnTo>
                    <a:pt x="326" y="294"/>
                  </a:lnTo>
                  <a:lnTo>
                    <a:pt x="317" y="302"/>
                  </a:lnTo>
                  <a:lnTo>
                    <a:pt x="310" y="311"/>
                  </a:lnTo>
                  <a:lnTo>
                    <a:pt x="310" y="312"/>
                  </a:lnTo>
                  <a:lnTo>
                    <a:pt x="306" y="316"/>
                  </a:lnTo>
                  <a:lnTo>
                    <a:pt x="302" y="322"/>
                  </a:lnTo>
                  <a:lnTo>
                    <a:pt x="297" y="330"/>
                  </a:lnTo>
                  <a:lnTo>
                    <a:pt x="292" y="339"/>
                  </a:lnTo>
                  <a:lnTo>
                    <a:pt x="288" y="347"/>
                  </a:lnTo>
                  <a:lnTo>
                    <a:pt x="285" y="353"/>
                  </a:lnTo>
                  <a:lnTo>
                    <a:pt x="285" y="356"/>
                  </a:lnTo>
                  <a:lnTo>
                    <a:pt x="298" y="356"/>
                  </a:lnTo>
                  <a:lnTo>
                    <a:pt x="312" y="356"/>
                  </a:lnTo>
                  <a:lnTo>
                    <a:pt x="326" y="356"/>
                  </a:lnTo>
                  <a:lnTo>
                    <a:pt x="342" y="356"/>
                  </a:lnTo>
                  <a:lnTo>
                    <a:pt x="357" y="356"/>
                  </a:lnTo>
                  <a:lnTo>
                    <a:pt x="372" y="356"/>
                  </a:lnTo>
                  <a:lnTo>
                    <a:pt x="389" y="356"/>
                  </a:lnTo>
                  <a:lnTo>
                    <a:pt x="405" y="356"/>
                  </a:lnTo>
                  <a:lnTo>
                    <a:pt x="420" y="358"/>
                  </a:lnTo>
                  <a:lnTo>
                    <a:pt x="435" y="359"/>
                  </a:lnTo>
                  <a:lnTo>
                    <a:pt x="451" y="363"/>
                  </a:lnTo>
                  <a:lnTo>
                    <a:pt x="465" y="367"/>
                  </a:lnTo>
                  <a:lnTo>
                    <a:pt x="479" y="372"/>
                  </a:lnTo>
                  <a:lnTo>
                    <a:pt x="493" y="379"/>
                  </a:lnTo>
                  <a:lnTo>
                    <a:pt x="506" y="388"/>
                  </a:lnTo>
                  <a:lnTo>
                    <a:pt x="518" y="398"/>
                  </a:lnTo>
                  <a:lnTo>
                    <a:pt x="506" y="389"/>
                  </a:lnTo>
                  <a:lnTo>
                    <a:pt x="493" y="381"/>
                  </a:lnTo>
                  <a:lnTo>
                    <a:pt x="482" y="376"/>
                  </a:lnTo>
                  <a:lnTo>
                    <a:pt x="469" y="371"/>
                  </a:lnTo>
                  <a:lnTo>
                    <a:pt x="455" y="367"/>
                  </a:lnTo>
                  <a:lnTo>
                    <a:pt x="440" y="365"/>
                  </a:lnTo>
                  <a:lnTo>
                    <a:pt x="426" y="362"/>
                  </a:lnTo>
                  <a:lnTo>
                    <a:pt x="411" y="362"/>
                  </a:lnTo>
                  <a:lnTo>
                    <a:pt x="394" y="361"/>
                  </a:lnTo>
                  <a:lnTo>
                    <a:pt x="379" y="362"/>
                  </a:lnTo>
                  <a:lnTo>
                    <a:pt x="362" y="363"/>
                  </a:lnTo>
                  <a:lnTo>
                    <a:pt x="344" y="365"/>
                  </a:lnTo>
                  <a:lnTo>
                    <a:pt x="326" y="366"/>
                  </a:lnTo>
                  <a:lnTo>
                    <a:pt x="308" y="368"/>
                  </a:lnTo>
                  <a:lnTo>
                    <a:pt x="289" y="372"/>
                  </a:lnTo>
                  <a:lnTo>
                    <a:pt x="268" y="375"/>
                  </a:lnTo>
                  <a:lnTo>
                    <a:pt x="254" y="393"/>
                  </a:lnTo>
                  <a:lnTo>
                    <a:pt x="239" y="410"/>
                  </a:lnTo>
                  <a:lnTo>
                    <a:pt x="222" y="425"/>
                  </a:lnTo>
                  <a:lnTo>
                    <a:pt x="206" y="439"/>
                  </a:lnTo>
                  <a:lnTo>
                    <a:pt x="189" y="452"/>
                  </a:lnTo>
                  <a:lnTo>
                    <a:pt x="171" y="465"/>
                  </a:lnTo>
                  <a:lnTo>
                    <a:pt x="154" y="475"/>
                  </a:lnTo>
                  <a:lnTo>
                    <a:pt x="136" y="484"/>
                  </a:lnTo>
                  <a:lnTo>
                    <a:pt x="120" y="493"/>
                  </a:lnTo>
                  <a:lnTo>
                    <a:pt x="102" y="499"/>
                  </a:lnTo>
                  <a:lnTo>
                    <a:pt x="86" y="506"/>
                  </a:lnTo>
                  <a:lnTo>
                    <a:pt x="69" y="510"/>
                  </a:lnTo>
                  <a:lnTo>
                    <a:pt x="54" y="513"/>
                  </a:lnTo>
                  <a:lnTo>
                    <a:pt x="40" y="515"/>
                  </a:lnTo>
                  <a:lnTo>
                    <a:pt x="26" y="516"/>
                  </a:lnTo>
                  <a:lnTo>
                    <a:pt x="13" y="516"/>
                  </a:lnTo>
                  <a:lnTo>
                    <a:pt x="0" y="490"/>
                  </a:lnTo>
                  <a:lnTo>
                    <a:pt x="22" y="490"/>
                  </a:lnTo>
                  <a:lnTo>
                    <a:pt x="43" y="490"/>
                  </a:lnTo>
                  <a:lnTo>
                    <a:pt x="62" y="489"/>
                  </a:lnTo>
                  <a:lnTo>
                    <a:pt x="80" y="487"/>
                  </a:lnTo>
                  <a:lnTo>
                    <a:pt x="96" y="483"/>
                  </a:lnTo>
                  <a:lnTo>
                    <a:pt x="113" y="479"/>
                  </a:lnTo>
                  <a:lnTo>
                    <a:pt x="127" y="472"/>
                  </a:lnTo>
                  <a:lnTo>
                    <a:pt x="141" y="467"/>
                  </a:lnTo>
                  <a:lnTo>
                    <a:pt x="155" y="460"/>
                  </a:lnTo>
                  <a:lnTo>
                    <a:pt x="168" y="452"/>
                  </a:lnTo>
                  <a:lnTo>
                    <a:pt x="181" y="444"/>
                  </a:lnTo>
                  <a:lnTo>
                    <a:pt x="193" y="435"/>
                  </a:lnTo>
                  <a:lnTo>
                    <a:pt x="204" y="425"/>
                  </a:lnTo>
                  <a:lnTo>
                    <a:pt x="216" y="415"/>
                  </a:lnTo>
                  <a:lnTo>
                    <a:pt x="227" y="404"/>
                  </a:lnTo>
                  <a:lnTo>
                    <a:pt x="238" y="393"/>
                  </a:lnTo>
                  <a:lnTo>
                    <a:pt x="236" y="380"/>
                  </a:lnTo>
                  <a:lnTo>
                    <a:pt x="233" y="368"/>
                  </a:lnTo>
                  <a:lnTo>
                    <a:pt x="227" y="357"/>
                  </a:lnTo>
                  <a:lnTo>
                    <a:pt x="221" y="347"/>
                  </a:lnTo>
                  <a:lnTo>
                    <a:pt x="213" y="338"/>
                  </a:lnTo>
                  <a:lnTo>
                    <a:pt x="206" y="329"/>
                  </a:lnTo>
                  <a:lnTo>
                    <a:pt x="195" y="320"/>
                  </a:lnTo>
                  <a:lnTo>
                    <a:pt x="185" y="312"/>
                  </a:lnTo>
                  <a:lnTo>
                    <a:pt x="177" y="307"/>
                  </a:lnTo>
                  <a:lnTo>
                    <a:pt x="171" y="302"/>
                  </a:lnTo>
                  <a:lnTo>
                    <a:pt x="163" y="295"/>
                  </a:lnTo>
                  <a:lnTo>
                    <a:pt x="157" y="289"/>
                  </a:lnTo>
                  <a:lnTo>
                    <a:pt x="217" y="322"/>
                  </a:lnTo>
                  <a:lnTo>
                    <a:pt x="179" y="143"/>
                  </a:lnTo>
                  <a:lnTo>
                    <a:pt x="188" y="171"/>
                  </a:lnTo>
                  <a:lnTo>
                    <a:pt x="195" y="200"/>
                  </a:lnTo>
                  <a:lnTo>
                    <a:pt x="204" y="229"/>
                  </a:lnTo>
                  <a:lnTo>
                    <a:pt x="213" y="257"/>
                  </a:lnTo>
                  <a:lnTo>
                    <a:pt x="222" y="285"/>
                  </a:lnTo>
                  <a:lnTo>
                    <a:pt x="230" y="315"/>
                  </a:lnTo>
                  <a:lnTo>
                    <a:pt x="239" y="343"/>
                  </a:lnTo>
                  <a:lnTo>
                    <a:pt x="248" y="371"/>
                  </a:lnTo>
                  <a:lnTo>
                    <a:pt x="258" y="358"/>
                  </a:lnTo>
                  <a:lnTo>
                    <a:pt x="270" y="344"/>
                  </a:lnTo>
                  <a:lnTo>
                    <a:pt x="280" y="330"/>
                  </a:lnTo>
                  <a:lnTo>
                    <a:pt x="289" y="316"/>
                  </a:lnTo>
                  <a:lnTo>
                    <a:pt x="299" y="300"/>
                  </a:lnTo>
                  <a:lnTo>
                    <a:pt x="310" y="285"/>
                  </a:lnTo>
                  <a:lnTo>
                    <a:pt x="319" y="268"/>
                  </a:lnTo>
                  <a:lnTo>
                    <a:pt x="329" y="253"/>
                  </a:lnTo>
                  <a:lnTo>
                    <a:pt x="339" y="208"/>
                  </a:lnTo>
                  <a:lnTo>
                    <a:pt x="348" y="162"/>
                  </a:lnTo>
                  <a:lnTo>
                    <a:pt x="351" y="117"/>
                  </a:lnTo>
                  <a:lnTo>
                    <a:pt x="347" y="73"/>
                  </a:lnTo>
                  <a:lnTo>
                    <a:pt x="353" y="112"/>
                  </a:lnTo>
                  <a:lnTo>
                    <a:pt x="354" y="152"/>
                  </a:lnTo>
                  <a:lnTo>
                    <a:pt x="353" y="190"/>
                  </a:lnTo>
                  <a:lnTo>
                    <a:pt x="348" y="231"/>
                  </a:lnTo>
                  <a:lnTo>
                    <a:pt x="358" y="212"/>
                  </a:lnTo>
                  <a:lnTo>
                    <a:pt x="370" y="194"/>
                  </a:lnTo>
                  <a:lnTo>
                    <a:pt x="380" y="179"/>
                  </a:lnTo>
                  <a:lnTo>
                    <a:pt x="392" y="163"/>
                  </a:lnTo>
                  <a:lnTo>
                    <a:pt x="402" y="150"/>
                  </a:lnTo>
                  <a:lnTo>
                    <a:pt x="412" y="137"/>
                  </a:lnTo>
                  <a:lnTo>
                    <a:pt x="421" y="125"/>
                  </a:lnTo>
                  <a:lnTo>
                    <a:pt x="430" y="113"/>
                  </a:lnTo>
                  <a:lnTo>
                    <a:pt x="439" y="102"/>
                  </a:lnTo>
                  <a:lnTo>
                    <a:pt x="448" y="89"/>
                  </a:lnTo>
                  <a:lnTo>
                    <a:pt x="457" y="77"/>
                  </a:lnTo>
                  <a:lnTo>
                    <a:pt x="466" y="64"/>
                  </a:lnTo>
                  <a:lnTo>
                    <a:pt x="474" y="50"/>
                  </a:lnTo>
                  <a:lnTo>
                    <a:pt x="482" y="35"/>
                  </a:lnTo>
                  <a:lnTo>
                    <a:pt x="488" y="18"/>
                  </a:lnTo>
                  <a:lnTo>
                    <a:pt x="496" y="0"/>
                  </a:lnTo>
                  <a:close/>
                </a:path>
              </a:pathLst>
            </a:custGeom>
            <a:solidFill>
              <a:srgbClr val="80410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sz="2400"/>
            </a:p>
          </p:txBody>
        </p:sp>
      </p:grpSp>
      <p:grpSp>
        <p:nvGrpSpPr>
          <p:cNvPr id="8" name="Group 22"/>
          <p:cNvGrpSpPr>
            <a:grpSpLocks/>
          </p:cNvGrpSpPr>
          <p:nvPr/>
        </p:nvGrpSpPr>
        <p:grpSpPr bwMode="auto">
          <a:xfrm>
            <a:off x="3759200" y="6019802"/>
            <a:ext cx="1016000" cy="544513"/>
            <a:chOff x="3155" y="2736"/>
            <a:chExt cx="685" cy="687"/>
          </a:xfrm>
        </p:grpSpPr>
        <p:sp>
          <p:nvSpPr>
            <p:cNvPr id="15373" name="Freeform 23"/>
            <p:cNvSpPr>
              <a:spLocks/>
            </p:cNvSpPr>
            <p:nvPr/>
          </p:nvSpPr>
          <p:spPr bwMode="auto">
            <a:xfrm>
              <a:off x="3155" y="2736"/>
              <a:ext cx="685" cy="687"/>
            </a:xfrm>
            <a:custGeom>
              <a:avLst/>
              <a:gdLst>
                <a:gd name="T0" fmla="*/ 587 w 685"/>
                <a:gd name="T1" fmla="*/ 113 h 687"/>
                <a:gd name="T2" fmla="*/ 608 w 685"/>
                <a:gd name="T3" fmla="*/ 100 h 687"/>
                <a:gd name="T4" fmla="*/ 619 w 685"/>
                <a:gd name="T5" fmla="*/ 182 h 687"/>
                <a:gd name="T6" fmla="*/ 663 w 685"/>
                <a:gd name="T7" fmla="*/ 175 h 687"/>
                <a:gd name="T8" fmla="*/ 676 w 685"/>
                <a:gd name="T9" fmla="*/ 191 h 687"/>
                <a:gd name="T10" fmla="*/ 650 w 685"/>
                <a:gd name="T11" fmla="*/ 234 h 687"/>
                <a:gd name="T12" fmla="*/ 619 w 685"/>
                <a:gd name="T13" fmla="*/ 271 h 687"/>
                <a:gd name="T14" fmla="*/ 582 w 685"/>
                <a:gd name="T15" fmla="*/ 304 h 687"/>
                <a:gd name="T16" fmla="*/ 561 w 685"/>
                <a:gd name="T17" fmla="*/ 316 h 687"/>
                <a:gd name="T18" fmla="*/ 588 w 685"/>
                <a:gd name="T19" fmla="*/ 329 h 687"/>
                <a:gd name="T20" fmla="*/ 630 w 685"/>
                <a:gd name="T21" fmla="*/ 348 h 687"/>
                <a:gd name="T22" fmla="*/ 662 w 685"/>
                <a:gd name="T23" fmla="*/ 360 h 687"/>
                <a:gd name="T24" fmla="*/ 654 w 685"/>
                <a:gd name="T25" fmla="*/ 374 h 687"/>
                <a:gd name="T26" fmla="*/ 627 w 685"/>
                <a:gd name="T27" fmla="*/ 403 h 687"/>
                <a:gd name="T28" fmla="*/ 596 w 685"/>
                <a:gd name="T29" fmla="*/ 426 h 687"/>
                <a:gd name="T30" fmla="*/ 561 w 685"/>
                <a:gd name="T31" fmla="*/ 445 h 687"/>
                <a:gd name="T32" fmla="*/ 555 w 685"/>
                <a:gd name="T33" fmla="*/ 462 h 687"/>
                <a:gd name="T34" fmla="*/ 583 w 685"/>
                <a:gd name="T35" fmla="*/ 474 h 687"/>
                <a:gd name="T36" fmla="*/ 596 w 685"/>
                <a:gd name="T37" fmla="*/ 484 h 687"/>
                <a:gd name="T38" fmla="*/ 561 w 685"/>
                <a:gd name="T39" fmla="*/ 497 h 687"/>
                <a:gd name="T40" fmla="*/ 578 w 685"/>
                <a:gd name="T41" fmla="*/ 522 h 687"/>
                <a:gd name="T42" fmla="*/ 615 w 685"/>
                <a:gd name="T43" fmla="*/ 573 h 687"/>
                <a:gd name="T44" fmla="*/ 612 w 685"/>
                <a:gd name="T45" fmla="*/ 601 h 687"/>
                <a:gd name="T46" fmla="*/ 555 w 685"/>
                <a:gd name="T47" fmla="*/ 619 h 687"/>
                <a:gd name="T48" fmla="*/ 500 w 685"/>
                <a:gd name="T49" fmla="*/ 637 h 687"/>
                <a:gd name="T50" fmla="*/ 442 w 685"/>
                <a:gd name="T51" fmla="*/ 641 h 687"/>
                <a:gd name="T52" fmla="*/ 407 w 685"/>
                <a:gd name="T53" fmla="*/ 634 h 687"/>
                <a:gd name="T54" fmla="*/ 392 w 685"/>
                <a:gd name="T55" fmla="*/ 665 h 687"/>
                <a:gd name="T56" fmla="*/ 355 w 685"/>
                <a:gd name="T57" fmla="*/ 638 h 687"/>
                <a:gd name="T58" fmla="*/ 314 w 685"/>
                <a:gd name="T59" fmla="*/ 617 h 687"/>
                <a:gd name="T60" fmla="*/ 268 w 685"/>
                <a:gd name="T61" fmla="*/ 603 h 687"/>
                <a:gd name="T62" fmla="*/ 247 w 685"/>
                <a:gd name="T63" fmla="*/ 598 h 687"/>
                <a:gd name="T64" fmla="*/ 223 w 685"/>
                <a:gd name="T65" fmla="*/ 612 h 687"/>
                <a:gd name="T66" fmla="*/ 176 w 685"/>
                <a:gd name="T67" fmla="*/ 643 h 687"/>
                <a:gd name="T68" fmla="*/ 113 w 685"/>
                <a:gd name="T69" fmla="*/ 671 h 687"/>
                <a:gd name="T70" fmla="*/ 44 w 685"/>
                <a:gd name="T71" fmla="*/ 684 h 687"/>
                <a:gd name="T72" fmla="*/ 26 w 685"/>
                <a:gd name="T73" fmla="*/ 635 h 687"/>
                <a:gd name="T74" fmla="*/ 81 w 685"/>
                <a:gd name="T75" fmla="*/ 633 h 687"/>
                <a:gd name="T76" fmla="*/ 137 w 685"/>
                <a:gd name="T77" fmla="*/ 621 h 687"/>
                <a:gd name="T78" fmla="*/ 187 w 685"/>
                <a:gd name="T79" fmla="*/ 599 h 687"/>
                <a:gd name="T80" fmla="*/ 193 w 685"/>
                <a:gd name="T81" fmla="*/ 570 h 687"/>
                <a:gd name="T82" fmla="*/ 165 w 685"/>
                <a:gd name="T83" fmla="*/ 546 h 687"/>
                <a:gd name="T84" fmla="*/ 133 w 685"/>
                <a:gd name="T85" fmla="*/ 526 h 687"/>
                <a:gd name="T86" fmla="*/ 97 w 685"/>
                <a:gd name="T87" fmla="*/ 511 h 687"/>
                <a:gd name="T88" fmla="*/ 88 w 685"/>
                <a:gd name="T89" fmla="*/ 503 h 687"/>
                <a:gd name="T90" fmla="*/ 120 w 685"/>
                <a:gd name="T91" fmla="*/ 503 h 687"/>
                <a:gd name="T92" fmla="*/ 131 w 685"/>
                <a:gd name="T93" fmla="*/ 471 h 687"/>
                <a:gd name="T94" fmla="*/ 85 w 685"/>
                <a:gd name="T95" fmla="*/ 406 h 687"/>
                <a:gd name="T96" fmla="*/ 81 w 685"/>
                <a:gd name="T97" fmla="*/ 383 h 687"/>
                <a:gd name="T98" fmla="*/ 111 w 685"/>
                <a:gd name="T99" fmla="*/ 395 h 687"/>
                <a:gd name="T100" fmla="*/ 111 w 685"/>
                <a:gd name="T101" fmla="*/ 326 h 687"/>
                <a:gd name="T102" fmla="*/ 148 w 685"/>
                <a:gd name="T103" fmla="*/ 252 h 687"/>
                <a:gd name="T104" fmla="*/ 169 w 685"/>
                <a:gd name="T105" fmla="*/ 172 h 687"/>
                <a:gd name="T106" fmla="*/ 220 w 685"/>
                <a:gd name="T107" fmla="*/ 235 h 687"/>
                <a:gd name="T108" fmla="*/ 273 w 685"/>
                <a:gd name="T109" fmla="*/ 259 h 687"/>
                <a:gd name="T110" fmla="*/ 298 w 685"/>
                <a:gd name="T111" fmla="*/ 218 h 687"/>
                <a:gd name="T112" fmla="*/ 314 w 685"/>
                <a:gd name="T113" fmla="*/ 140 h 687"/>
                <a:gd name="T114" fmla="*/ 388 w 685"/>
                <a:gd name="T115" fmla="*/ 114 h 687"/>
                <a:gd name="T116" fmla="*/ 396 w 685"/>
                <a:gd name="T117" fmla="*/ 175 h 687"/>
                <a:gd name="T118" fmla="*/ 490 w 685"/>
                <a:gd name="T119" fmla="*/ 63 h 687"/>
                <a:gd name="T120" fmla="*/ 538 w 685"/>
                <a:gd name="T121" fmla="*/ 58 h 687"/>
                <a:gd name="T122" fmla="*/ 563 w 685"/>
                <a:gd name="T123" fmla="*/ 10 h 687"/>
                <a:gd name="T124" fmla="*/ 574 w 685"/>
                <a:gd name="T125" fmla="*/ 94 h 68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85"/>
                <a:gd name="T190" fmla="*/ 0 h 687"/>
                <a:gd name="T191" fmla="*/ 685 w 685"/>
                <a:gd name="T192" fmla="*/ 687 h 68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85" h="687">
                  <a:moveTo>
                    <a:pt x="574" y="117"/>
                  </a:moveTo>
                  <a:lnTo>
                    <a:pt x="578" y="116"/>
                  </a:lnTo>
                  <a:lnTo>
                    <a:pt x="582" y="114"/>
                  </a:lnTo>
                  <a:lnTo>
                    <a:pt x="587" y="113"/>
                  </a:lnTo>
                  <a:lnTo>
                    <a:pt x="592" y="111"/>
                  </a:lnTo>
                  <a:lnTo>
                    <a:pt x="597" y="108"/>
                  </a:lnTo>
                  <a:lnTo>
                    <a:pt x="603" y="104"/>
                  </a:lnTo>
                  <a:lnTo>
                    <a:pt x="608" y="100"/>
                  </a:lnTo>
                  <a:lnTo>
                    <a:pt x="614" y="96"/>
                  </a:lnTo>
                  <a:lnTo>
                    <a:pt x="599" y="179"/>
                  </a:lnTo>
                  <a:lnTo>
                    <a:pt x="609" y="181"/>
                  </a:lnTo>
                  <a:lnTo>
                    <a:pt x="619" y="182"/>
                  </a:lnTo>
                  <a:lnTo>
                    <a:pt x="630" y="182"/>
                  </a:lnTo>
                  <a:lnTo>
                    <a:pt x="640" y="180"/>
                  </a:lnTo>
                  <a:lnTo>
                    <a:pt x="651" y="179"/>
                  </a:lnTo>
                  <a:lnTo>
                    <a:pt x="663" y="175"/>
                  </a:lnTo>
                  <a:lnTo>
                    <a:pt x="674" y="171"/>
                  </a:lnTo>
                  <a:lnTo>
                    <a:pt x="685" y="167"/>
                  </a:lnTo>
                  <a:lnTo>
                    <a:pt x="681" y="180"/>
                  </a:lnTo>
                  <a:lnTo>
                    <a:pt x="676" y="191"/>
                  </a:lnTo>
                  <a:lnTo>
                    <a:pt x="669" y="202"/>
                  </a:lnTo>
                  <a:lnTo>
                    <a:pt x="664" y="213"/>
                  </a:lnTo>
                  <a:lnTo>
                    <a:pt x="658" y="223"/>
                  </a:lnTo>
                  <a:lnTo>
                    <a:pt x="650" y="234"/>
                  </a:lnTo>
                  <a:lnTo>
                    <a:pt x="644" y="244"/>
                  </a:lnTo>
                  <a:lnTo>
                    <a:pt x="636" y="253"/>
                  </a:lnTo>
                  <a:lnTo>
                    <a:pt x="628" y="262"/>
                  </a:lnTo>
                  <a:lnTo>
                    <a:pt x="619" y="271"/>
                  </a:lnTo>
                  <a:lnTo>
                    <a:pt x="610" y="280"/>
                  </a:lnTo>
                  <a:lnTo>
                    <a:pt x="601" y="288"/>
                  </a:lnTo>
                  <a:lnTo>
                    <a:pt x="592" y="297"/>
                  </a:lnTo>
                  <a:lnTo>
                    <a:pt x="582" y="304"/>
                  </a:lnTo>
                  <a:lnTo>
                    <a:pt x="572" y="312"/>
                  </a:lnTo>
                  <a:lnTo>
                    <a:pt x="561" y="318"/>
                  </a:lnTo>
                  <a:lnTo>
                    <a:pt x="560" y="317"/>
                  </a:lnTo>
                  <a:lnTo>
                    <a:pt x="561" y="316"/>
                  </a:lnTo>
                  <a:lnTo>
                    <a:pt x="565" y="317"/>
                  </a:lnTo>
                  <a:lnTo>
                    <a:pt x="572" y="321"/>
                  </a:lnTo>
                  <a:lnTo>
                    <a:pt x="579" y="324"/>
                  </a:lnTo>
                  <a:lnTo>
                    <a:pt x="588" y="329"/>
                  </a:lnTo>
                  <a:lnTo>
                    <a:pt x="599" y="334"/>
                  </a:lnTo>
                  <a:lnTo>
                    <a:pt x="609" y="339"/>
                  </a:lnTo>
                  <a:lnTo>
                    <a:pt x="619" y="344"/>
                  </a:lnTo>
                  <a:lnTo>
                    <a:pt x="630" y="348"/>
                  </a:lnTo>
                  <a:lnTo>
                    <a:pt x="640" y="353"/>
                  </a:lnTo>
                  <a:lnTo>
                    <a:pt x="649" y="357"/>
                  </a:lnTo>
                  <a:lnTo>
                    <a:pt x="656" y="358"/>
                  </a:lnTo>
                  <a:lnTo>
                    <a:pt x="662" y="360"/>
                  </a:lnTo>
                  <a:lnTo>
                    <a:pt x="665" y="360"/>
                  </a:lnTo>
                  <a:lnTo>
                    <a:pt x="665" y="357"/>
                  </a:lnTo>
                  <a:lnTo>
                    <a:pt x="660" y="366"/>
                  </a:lnTo>
                  <a:lnTo>
                    <a:pt x="654" y="374"/>
                  </a:lnTo>
                  <a:lnTo>
                    <a:pt x="647" y="381"/>
                  </a:lnTo>
                  <a:lnTo>
                    <a:pt x="641" y="389"/>
                  </a:lnTo>
                  <a:lnTo>
                    <a:pt x="633" y="397"/>
                  </a:lnTo>
                  <a:lnTo>
                    <a:pt x="627" y="403"/>
                  </a:lnTo>
                  <a:lnTo>
                    <a:pt x="619" y="410"/>
                  </a:lnTo>
                  <a:lnTo>
                    <a:pt x="612" y="415"/>
                  </a:lnTo>
                  <a:lnTo>
                    <a:pt x="604" y="421"/>
                  </a:lnTo>
                  <a:lnTo>
                    <a:pt x="596" y="426"/>
                  </a:lnTo>
                  <a:lnTo>
                    <a:pt x="587" y="431"/>
                  </a:lnTo>
                  <a:lnTo>
                    <a:pt x="578" y="436"/>
                  </a:lnTo>
                  <a:lnTo>
                    <a:pt x="570" y="440"/>
                  </a:lnTo>
                  <a:lnTo>
                    <a:pt x="561" y="445"/>
                  </a:lnTo>
                  <a:lnTo>
                    <a:pt x="552" y="451"/>
                  </a:lnTo>
                  <a:lnTo>
                    <a:pt x="542" y="456"/>
                  </a:lnTo>
                  <a:lnTo>
                    <a:pt x="549" y="460"/>
                  </a:lnTo>
                  <a:lnTo>
                    <a:pt x="555" y="462"/>
                  </a:lnTo>
                  <a:lnTo>
                    <a:pt x="561" y="466"/>
                  </a:lnTo>
                  <a:lnTo>
                    <a:pt x="568" y="469"/>
                  </a:lnTo>
                  <a:lnTo>
                    <a:pt x="576" y="471"/>
                  </a:lnTo>
                  <a:lnTo>
                    <a:pt x="583" y="474"/>
                  </a:lnTo>
                  <a:lnTo>
                    <a:pt x="594" y="478"/>
                  </a:lnTo>
                  <a:lnTo>
                    <a:pt x="604" y="480"/>
                  </a:lnTo>
                  <a:lnTo>
                    <a:pt x="601" y="483"/>
                  </a:lnTo>
                  <a:lnTo>
                    <a:pt x="596" y="484"/>
                  </a:lnTo>
                  <a:lnTo>
                    <a:pt x="588" y="488"/>
                  </a:lnTo>
                  <a:lnTo>
                    <a:pt x="578" y="490"/>
                  </a:lnTo>
                  <a:lnTo>
                    <a:pt x="569" y="494"/>
                  </a:lnTo>
                  <a:lnTo>
                    <a:pt x="561" y="497"/>
                  </a:lnTo>
                  <a:lnTo>
                    <a:pt x="556" y="499"/>
                  </a:lnTo>
                  <a:lnTo>
                    <a:pt x="555" y="501"/>
                  </a:lnTo>
                  <a:lnTo>
                    <a:pt x="568" y="511"/>
                  </a:lnTo>
                  <a:lnTo>
                    <a:pt x="578" y="522"/>
                  </a:lnTo>
                  <a:lnTo>
                    <a:pt x="588" y="535"/>
                  </a:lnTo>
                  <a:lnTo>
                    <a:pt x="597" y="547"/>
                  </a:lnTo>
                  <a:lnTo>
                    <a:pt x="606" y="560"/>
                  </a:lnTo>
                  <a:lnTo>
                    <a:pt x="615" y="573"/>
                  </a:lnTo>
                  <a:lnTo>
                    <a:pt x="627" y="584"/>
                  </a:lnTo>
                  <a:lnTo>
                    <a:pt x="640" y="596"/>
                  </a:lnTo>
                  <a:lnTo>
                    <a:pt x="626" y="597"/>
                  </a:lnTo>
                  <a:lnTo>
                    <a:pt x="612" y="601"/>
                  </a:lnTo>
                  <a:lnTo>
                    <a:pt x="597" y="605"/>
                  </a:lnTo>
                  <a:lnTo>
                    <a:pt x="583" y="608"/>
                  </a:lnTo>
                  <a:lnTo>
                    <a:pt x="569" y="614"/>
                  </a:lnTo>
                  <a:lnTo>
                    <a:pt x="555" y="619"/>
                  </a:lnTo>
                  <a:lnTo>
                    <a:pt x="541" y="624"/>
                  </a:lnTo>
                  <a:lnTo>
                    <a:pt x="528" y="629"/>
                  </a:lnTo>
                  <a:lnTo>
                    <a:pt x="514" y="633"/>
                  </a:lnTo>
                  <a:lnTo>
                    <a:pt x="500" y="637"/>
                  </a:lnTo>
                  <a:lnTo>
                    <a:pt x="484" y="639"/>
                  </a:lnTo>
                  <a:lnTo>
                    <a:pt x="470" y="642"/>
                  </a:lnTo>
                  <a:lnTo>
                    <a:pt x="456" y="642"/>
                  </a:lnTo>
                  <a:lnTo>
                    <a:pt x="442" y="641"/>
                  </a:lnTo>
                  <a:lnTo>
                    <a:pt x="427" y="638"/>
                  </a:lnTo>
                  <a:lnTo>
                    <a:pt x="413" y="633"/>
                  </a:lnTo>
                  <a:lnTo>
                    <a:pt x="409" y="634"/>
                  </a:lnTo>
                  <a:lnTo>
                    <a:pt x="407" y="634"/>
                  </a:lnTo>
                  <a:lnTo>
                    <a:pt x="418" y="687"/>
                  </a:lnTo>
                  <a:lnTo>
                    <a:pt x="410" y="679"/>
                  </a:lnTo>
                  <a:lnTo>
                    <a:pt x="401" y="671"/>
                  </a:lnTo>
                  <a:lnTo>
                    <a:pt x="392" y="665"/>
                  </a:lnTo>
                  <a:lnTo>
                    <a:pt x="383" y="657"/>
                  </a:lnTo>
                  <a:lnTo>
                    <a:pt x="374" y="651"/>
                  </a:lnTo>
                  <a:lnTo>
                    <a:pt x="364" y="644"/>
                  </a:lnTo>
                  <a:lnTo>
                    <a:pt x="355" y="638"/>
                  </a:lnTo>
                  <a:lnTo>
                    <a:pt x="345" y="633"/>
                  </a:lnTo>
                  <a:lnTo>
                    <a:pt x="334" y="628"/>
                  </a:lnTo>
                  <a:lnTo>
                    <a:pt x="324" y="623"/>
                  </a:lnTo>
                  <a:lnTo>
                    <a:pt x="314" y="617"/>
                  </a:lnTo>
                  <a:lnTo>
                    <a:pt x="302" y="614"/>
                  </a:lnTo>
                  <a:lnTo>
                    <a:pt x="292" y="610"/>
                  </a:lnTo>
                  <a:lnTo>
                    <a:pt x="279" y="606"/>
                  </a:lnTo>
                  <a:lnTo>
                    <a:pt x="268" y="603"/>
                  </a:lnTo>
                  <a:lnTo>
                    <a:pt x="255" y="601"/>
                  </a:lnTo>
                  <a:lnTo>
                    <a:pt x="252" y="601"/>
                  </a:lnTo>
                  <a:lnTo>
                    <a:pt x="250" y="599"/>
                  </a:lnTo>
                  <a:lnTo>
                    <a:pt x="247" y="598"/>
                  </a:lnTo>
                  <a:lnTo>
                    <a:pt x="243" y="598"/>
                  </a:lnTo>
                  <a:lnTo>
                    <a:pt x="238" y="602"/>
                  </a:lnTo>
                  <a:lnTo>
                    <a:pt x="232" y="606"/>
                  </a:lnTo>
                  <a:lnTo>
                    <a:pt x="223" y="612"/>
                  </a:lnTo>
                  <a:lnTo>
                    <a:pt x="214" y="620"/>
                  </a:lnTo>
                  <a:lnTo>
                    <a:pt x="202" y="626"/>
                  </a:lnTo>
                  <a:lnTo>
                    <a:pt x="189" y="634"/>
                  </a:lnTo>
                  <a:lnTo>
                    <a:pt x="176" y="643"/>
                  </a:lnTo>
                  <a:lnTo>
                    <a:pt x="161" y="651"/>
                  </a:lnTo>
                  <a:lnTo>
                    <a:pt x="146" y="659"/>
                  </a:lnTo>
                  <a:lnTo>
                    <a:pt x="130" y="665"/>
                  </a:lnTo>
                  <a:lnTo>
                    <a:pt x="113" y="671"/>
                  </a:lnTo>
                  <a:lnTo>
                    <a:pt x="97" y="676"/>
                  </a:lnTo>
                  <a:lnTo>
                    <a:pt x="80" y="680"/>
                  </a:lnTo>
                  <a:lnTo>
                    <a:pt x="62" y="683"/>
                  </a:lnTo>
                  <a:lnTo>
                    <a:pt x="44" y="684"/>
                  </a:lnTo>
                  <a:lnTo>
                    <a:pt x="27" y="683"/>
                  </a:lnTo>
                  <a:lnTo>
                    <a:pt x="0" y="633"/>
                  </a:lnTo>
                  <a:lnTo>
                    <a:pt x="13" y="634"/>
                  </a:lnTo>
                  <a:lnTo>
                    <a:pt x="26" y="635"/>
                  </a:lnTo>
                  <a:lnTo>
                    <a:pt x="40" y="637"/>
                  </a:lnTo>
                  <a:lnTo>
                    <a:pt x="53" y="635"/>
                  </a:lnTo>
                  <a:lnTo>
                    <a:pt x="67" y="635"/>
                  </a:lnTo>
                  <a:lnTo>
                    <a:pt x="81" y="633"/>
                  </a:lnTo>
                  <a:lnTo>
                    <a:pt x="95" y="632"/>
                  </a:lnTo>
                  <a:lnTo>
                    <a:pt x="110" y="629"/>
                  </a:lnTo>
                  <a:lnTo>
                    <a:pt x="124" y="625"/>
                  </a:lnTo>
                  <a:lnTo>
                    <a:pt x="137" y="621"/>
                  </a:lnTo>
                  <a:lnTo>
                    <a:pt x="149" y="616"/>
                  </a:lnTo>
                  <a:lnTo>
                    <a:pt x="162" y="611"/>
                  </a:lnTo>
                  <a:lnTo>
                    <a:pt x="175" y="606"/>
                  </a:lnTo>
                  <a:lnTo>
                    <a:pt x="187" y="599"/>
                  </a:lnTo>
                  <a:lnTo>
                    <a:pt x="197" y="592"/>
                  </a:lnTo>
                  <a:lnTo>
                    <a:pt x="207" y="584"/>
                  </a:lnTo>
                  <a:lnTo>
                    <a:pt x="201" y="578"/>
                  </a:lnTo>
                  <a:lnTo>
                    <a:pt x="193" y="570"/>
                  </a:lnTo>
                  <a:lnTo>
                    <a:pt x="187" y="564"/>
                  </a:lnTo>
                  <a:lnTo>
                    <a:pt x="179" y="557"/>
                  </a:lnTo>
                  <a:lnTo>
                    <a:pt x="173" y="552"/>
                  </a:lnTo>
                  <a:lnTo>
                    <a:pt x="165" y="546"/>
                  </a:lnTo>
                  <a:lnTo>
                    <a:pt x="157" y="540"/>
                  </a:lnTo>
                  <a:lnTo>
                    <a:pt x="148" y="535"/>
                  </a:lnTo>
                  <a:lnTo>
                    <a:pt x="140" y="530"/>
                  </a:lnTo>
                  <a:lnTo>
                    <a:pt x="133" y="526"/>
                  </a:lnTo>
                  <a:lnTo>
                    <a:pt x="124" y="522"/>
                  </a:lnTo>
                  <a:lnTo>
                    <a:pt x="115" y="519"/>
                  </a:lnTo>
                  <a:lnTo>
                    <a:pt x="106" y="515"/>
                  </a:lnTo>
                  <a:lnTo>
                    <a:pt x="97" y="511"/>
                  </a:lnTo>
                  <a:lnTo>
                    <a:pt x="88" y="507"/>
                  </a:lnTo>
                  <a:lnTo>
                    <a:pt x="78" y="505"/>
                  </a:lnTo>
                  <a:lnTo>
                    <a:pt x="83" y="503"/>
                  </a:lnTo>
                  <a:lnTo>
                    <a:pt x="88" y="503"/>
                  </a:lnTo>
                  <a:lnTo>
                    <a:pt x="94" y="503"/>
                  </a:lnTo>
                  <a:lnTo>
                    <a:pt x="101" y="502"/>
                  </a:lnTo>
                  <a:lnTo>
                    <a:pt x="110" y="502"/>
                  </a:lnTo>
                  <a:lnTo>
                    <a:pt x="120" y="503"/>
                  </a:lnTo>
                  <a:lnTo>
                    <a:pt x="133" y="503"/>
                  </a:lnTo>
                  <a:lnTo>
                    <a:pt x="148" y="505"/>
                  </a:lnTo>
                  <a:lnTo>
                    <a:pt x="140" y="488"/>
                  </a:lnTo>
                  <a:lnTo>
                    <a:pt x="131" y="471"/>
                  </a:lnTo>
                  <a:lnTo>
                    <a:pt x="121" y="456"/>
                  </a:lnTo>
                  <a:lnTo>
                    <a:pt x="108" y="439"/>
                  </a:lnTo>
                  <a:lnTo>
                    <a:pt x="97" y="422"/>
                  </a:lnTo>
                  <a:lnTo>
                    <a:pt x="85" y="406"/>
                  </a:lnTo>
                  <a:lnTo>
                    <a:pt x="76" y="388"/>
                  </a:lnTo>
                  <a:lnTo>
                    <a:pt x="70" y="370"/>
                  </a:lnTo>
                  <a:lnTo>
                    <a:pt x="75" y="376"/>
                  </a:lnTo>
                  <a:lnTo>
                    <a:pt x="81" y="383"/>
                  </a:lnTo>
                  <a:lnTo>
                    <a:pt x="88" y="386"/>
                  </a:lnTo>
                  <a:lnTo>
                    <a:pt x="95" y="390"/>
                  </a:lnTo>
                  <a:lnTo>
                    <a:pt x="103" y="393"/>
                  </a:lnTo>
                  <a:lnTo>
                    <a:pt x="111" y="395"/>
                  </a:lnTo>
                  <a:lnTo>
                    <a:pt x="117" y="398"/>
                  </a:lnTo>
                  <a:lnTo>
                    <a:pt x="124" y="401"/>
                  </a:lnTo>
                  <a:lnTo>
                    <a:pt x="116" y="363"/>
                  </a:lnTo>
                  <a:lnTo>
                    <a:pt x="111" y="326"/>
                  </a:lnTo>
                  <a:lnTo>
                    <a:pt x="110" y="286"/>
                  </a:lnTo>
                  <a:lnTo>
                    <a:pt x="115" y="241"/>
                  </a:lnTo>
                  <a:lnTo>
                    <a:pt x="144" y="272"/>
                  </a:lnTo>
                  <a:lnTo>
                    <a:pt x="148" y="252"/>
                  </a:lnTo>
                  <a:lnTo>
                    <a:pt x="152" y="232"/>
                  </a:lnTo>
                  <a:lnTo>
                    <a:pt x="156" y="212"/>
                  </a:lnTo>
                  <a:lnTo>
                    <a:pt x="162" y="191"/>
                  </a:lnTo>
                  <a:lnTo>
                    <a:pt x="169" y="172"/>
                  </a:lnTo>
                  <a:lnTo>
                    <a:pt x="176" y="153"/>
                  </a:lnTo>
                  <a:lnTo>
                    <a:pt x="185" y="132"/>
                  </a:lnTo>
                  <a:lnTo>
                    <a:pt x="196" y="114"/>
                  </a:lnTo>
                  <a:lnTo>
                    <a:pt x="220" y="235"/>
                  </a:lnTo>
                  <a:lnTo>
                    <a:pt x="261" y="190"/>
                  </a:lnTo>
                  <a:lnTo>
                    <a:pt x="265" y="212"/>
                  </a:lnTo>
                  <a:lnTo>
                    <a:pt x="269" y="239"/>
                  </a:lnTo>
                  <a:lnTo>
                    <a:pt x="273" y="259"/>
                  </a:lnTo>
                  <a:lnTo>
                    <a:pt x="273" y="263"/>
                  </a:lnTo>
                  <a:lnTo>
                    <a:pt x="284" y="252"/>
                  </a:lnTo>
                  <a:lnTo>
                    <a:pt x="293" y="236"/>
                  </a:lnTo>
                  <a:lnTo>
                    <a:pt x="298" y="218"/>
                  </a:lnTo>
                  <a:lnTo>
                    <a:pt x="302" y="200"/>
                  </a:lnTo>
                  <a:lnTo>
                    <a:pt x="305" y="180"/>
                  </a:lnTo>
                  <a:lnTo>
                    <a:pt x="309" y="161"/>
                  </a:lnTo>
                  <a:lnTo>
                    <a:pt x="314" y="140"/>
                  </a:lnTo>
                  <a:lnTo>
                    <a:pt x="321" y="121"/>
                  </a:lnTo>
                  <a:lnTo>
                    <a:pt x="351" y="154"/>
                  </a:lnTo>
                  <a:lnTo>
                    <a:pt x="389" y="95"/>
                  </a:lnTo>
                  <a:lnTo>
                    <a:pt x="388" y="114"/>
                  </a:lnTo>
                  <a:lnTo>
                    <a:pt x="388" y="131"/>
                  </a:lnTo>
                  <a:lnTo>
                    <a:pt x="389" y="148"/>
                  </a:lnTo>
                  <a:lnTo>
                    <a:pt x="392" y="162"/>
                  </a:lnTo>
                  <a:lnTo>
                    <a:pt x="396" y="175"/>
                  </a:lnTo>
                  <a:lnTo>
                    <a:pt x="402" y="188"/>
                  </a:lnTo>
                  <a:lnTo>
                    <a:pt x="413" y="200"/>
                  </a:lnTo>
                  <a:lnTo>
                    <a:pt x="424" y="211"/>
                  </a:lnTo>
                  <a:lnTo>
                    <a:pt x="490" y="63"/>
                  </a:lnTo>
                  <a:lnTo>
                    <a:pt x="501" y="102"/>
                  </a:lnTo>
                  <a:lnTo>
                    <a:pt x="515" y="86"/>
                  </a:lnTo>
                  <a:lnTo>
                    <a:pt x="528" y="72"/>
                  </a:lnTo>
                  <a:lnTo>
                    <a:pt x="538" y="58"/>
                  </a:lnTo>
                  <a:lnTo>
                    <a:pt x="547" y="45"/>
                  </a:lnTo>
                  <a:lnTo>
                    <a:pt x="554" y="32"/>
                  </a:lnTo>
                  <a:lnTo>
                    <a:pt x="559" y="21"/>
                  </a:lnTo>
                  <a:lnTo>
                    <a:pt x="563" y="10"/>
                  </a:lnTo>
                  <a:lnTo>
                    <a:pt x="565" y="0"/>
                  </a:lnTo>
                  <a:lnTo>
                    <a:pt x="573" y="25"/>
                  </a:lnTo>
                  <a:lnTo>
                    <a:pt x="574" y="59"/>
                  </a:lnTo>
                  <a:lnTo>
                    <a:pt x="574" y="94"/>
                  </a:lnTo>
                  <a:lnTo>
                    <a:pt x="574" y="117"/>
                  </a:lnTo>
                  <a:close/>
                </a:path>
              </a:pathLst>
            </a:custGeom>
            <a:solidFill>
              <a:srgbClr val="FF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sz="2400"/>
            </a:p>
          </p:txBody>
        </p:sp>
        <p:sp>
          <p:nvSpPr>
            <p:cNvPr id="15374" name="Freeform 24"/>
            <p:cNvSpPr>
              <a:spLocks/>
            </p:cNvSpPr>
            <p:nvPr/>
          </p:nvSpPr>
          <p:spPr bwMode="auto">
            <a:xfrm>
              <a:off x="3216" y="2880"/>
              <a:ext cx="550" cy="516"/>
            </a:xfrm>
            <a:custGeom>
              <a:avLst/>
              <a:gdLst>
                <a:gd name="T0" fmla="*/ 484 w 550"/>
                <a:gd name="T1" fmla="*/ 40 h 516"/>
                <a:gd name="T2" fmla="*/ 458 w 550"/>
                <a:gd name="T3" fmla="*/ 93 h 516"/>
                <a:gd name="T4" fmla="*/ 423 w 550"/>
                <a:gd name="T5" fmla="*/ 144 h 516"/>
                <a:gd name="T6" fmla="*/ 520 w 550"/>
                <a:gd name="T7" fmla="*/ 108 h 516"/>
                <a:gd name="T8" fmla="*/ 475 w 550"/>
                <a:gd name="T9" fmla="*/ 130 h 516"/>
                <a:gd name="T10" fmla="*/ 433 w 550"/>
                <a:gd name="T11" fmla="*/ 153 h 516"/>
                <a:gd name="T12" fmla="*/ 397 w 550"/>
                <a:gd name="T13" fmla="*/ 181 h 516"/>
                <a:gd name="T14" fmla="*/ 367 w 550"/>
                <a:gd name="T15" fmla="*/ 217 h 516"/>
                <a:gd name="T16" fmla="*/ 351 w 550"/>
                <a:gd name="T17" fmla="*/ 250 h 516"/>
                <a:gd name="T18" fmla="*/ 347 w 550"/>
                <a:gd name="T19" fmla="*/ 262 h 516"/>
                <a:gd name="T20" fmla="*/ 370 w 550"/>
                <a:gd name="T21" fmla="*/ 253 h 516"/>
                <a:gd name="T22" fmla="*/ 396 w 550"/>
                <a:gd name="T23" fmla="*/ 244 h 516"/>
                <a:gd name="T24" fmla="*/ 421 w 550"/>
                <a:gd name="T25" fmla="*/ 236 h 516"/>
                <a:gd name="T26" fmla="*/ 447 w 550"/>
                <a:gd name="T27" fmla="*/ 231 h 516"/>
                <a:gd name="T28" fmla="*/ 474 w 550"/>
                <a:gd name="T29" fmla="*/ 227 h 516"/>
                <a:gd name="T30" fmla="*/ 458 w 550"/>
                <a:gd name="T31" fmla="*/ 232 h 516"/>
                <a:gd name="T32" fmla="*/ 421 w 550"/>
                <a:gd name="T33" fmla="*/ 241 h 516"/>
                <a:gd name="T34" fmla="*/ 387 w 550"/>
                <a:gd name="T35" fmla="*/ 256 h 516"/>
                <a:gd name="T36" fmla="*/ 354 w 550"/>
                <a:gd name="T37" fmla="*/ 272 h 516"/>
                <a:gd name="T38" fmla="*/ 326 w 550"/>
                <a:gd name="T39" fmla="*/ 294 h 516"/>
                <a:gd name="T40" fmla="*/ 310 w 550"/>
                <a:gd name="T41" fmla="*/ 312 h 516"/>
                <a:gd name="T42" fmla="*/ 297 w 550"/>
                <a:gd name="T43" fmla="*/ 330 h 516"/>
                <a:gd name="T44" fmla="*/ 285 w 550"/>
                <a:gd name="T45" fmla="*/ 353 h 516"/>
                <a:gd name="T46" fmla="*/ 312 w 550"/>
                <a:gd name="T47" fmla="*/ 356 h 516"/>
                <a:gd name="T48" fmla="*/ 357 w 550"/>
                <a:gd name="T49" fmla="*/ 356 h 516"/>
                <a:gd name="T50" fmla="*/ 405 w 550"/>
                <a:gd name="T51" fmla="*/ 356 h 516"/>
                <a:gd name="T52" fmla="*/ 451 w 550"/>
                <a:gd name="T53" fmla="*/ 363 h 516"/>
                <a:gd name="T54" fmla="*/ 493 w 550"/>
                <a:gd name="T55" fmla="*/ 379 h 516"/>
                <a:gd name="T56" fmla="*/ 506 w 550"/>
                <a:gd name="T57" fmla="*/ 389 h 516"/>
                <a:gd name="T58" fmla="*/ 469 w 550"/>
                <a:gd name="T59" fmla="*/ 371 h 516"/>
                <a:gd name="T60" fmla="*/ 426 w 550"/>
                <a:gd name="T61" fmla="*/ 362 h 516"/>
                <a:gd name="T62" fmla="*/ 379 w 550"/>
                <a:gd name="T63" fmla="*/ 362 h 516"/>
                <a:gd name="T64" fmla="*/ 326 w 550"/>
                <a:gd name="T65" fmla="*/ 366 h 516"/>
                <a:gd name="T66" fmla="*/ 268 w 550"/>
                <a:gd name="T67" fmla="*/ 375 h 516"/>
                <a:gd name="T68" fmla="*/ 222 w 550"/>
                <a:gd name="T69" fmla="*/ 425 h 516"/>
                <a:gd name="T70" fmla="*/ 171 w 550"/>
                <a:gd name="T71" fmla="*/ 465 h 516"/>
                <a:gd name="T72" fmla="*/ 120 w 550"/>
                <a:gd name="T73" fmla="*/ 493 h 516"/>
                <a:gd name="T74" fmla="*/ 69 w 550"/>
                <a:gd name="T75" fmla="*/ 510 h 516"/>
                <a:gd name="T76" fmla="*/ 26 w 550"/>
                <a:gd name="T77" fmla="*/ 516 h 516"/>
                <a:gd name="T78" fmla="*/ 22 w 550"/>
                <a:gd name="T79" fmla="*/ 490 h 516"/>
                <a:gd name="T80" fmla="*/ 80 w 550"/>
                <a:gd name="T81" fmla="*/ 487 h 516"/>
                <a:gd name="T82" fmla="*/ 127 w 550"/>
                <a:gd name="T83" fmla="*/ 472 h 516"/>
                <a:gd name="T84" fmla="*/ 168 w 550"/>
                <a:gd name="T85" fmla="*/ 452 h 516"/>
                <a:gd name="T86" fmla="*/ 204 w 550"/>
                <a:gd name="T87" fmla="*/ 425 h 516"/>
                <a:gd name="T88" fmla="*/ 238 w 550"/>
                <a:gd name="T89" fmla="*/ 393 h 516"/>
                <a:gd name="T90" fmla="*/ 227 w 550"/>
                <a:gd name="T91" fmla="*/ 357 h 516"/>
                <a:gd name="T92" fmla="*/ 206 w 550"/>
                <a:gd name="T93" fmla="*/ 329 h 516"/>
                <a:gd name="T94" fmla="*/ 177 w 550"/>
                <a:gd name="T95" fmla="*/ 307 h 516"/>
                <a:gd name="T96" fmla="*/ 157 w 550"/>
                <a:gd name="T97" fmla="*/ 289 h 516"/>
                <a:gd name="T98" fmla="*/ 188 w 550"/>
                <a:gd name="T99" fmla="*/ 171 h 516"/>
                <a:gd name="T100" fmla="*/ 213 w 550"/>
                <a:gd name="T101" fmla="*/ 257 h 516"/>
                <a:gd name="T102" fmla="*/ 239 w 550"/>
                <a:gd name="T103" fmla="*/ 343 h 516"/>
                <a:gd name="T104" fmla="*/ 270 w 550"/>
                <a:gd name="T105" fmla="*/ 344 h 516"/>
                <a:gd name="T106" fmla="*/ 299 w 550"/>
                <a:gd name="T107" fmla="*/ 300 h 516"/>
                <a:gd name="T108" fmla="*/ 329 w 550"/>
                <a:gd name="T109" fmla="*/ 253 h 516"/>
                <a:gd name="T110" fmla="*/ 351 w 550"/>
                <a:gd name="T111" fmla="*/ 117 h 516"/>
                <a:gd name="T112" fmla="*/ 354 w 550"/>
                <a:gd name="T113" fmla="*/ 152 h 516"/>
                <a:gd name="T114" fmla="*/ 358 w 550"/>
                <a:gd name="T115" fmla="*/ 212 h 516"/>
                <a:gd name="T116" fmla="*/ 392 w 550"/>
                <a:gd name="T117" fmla="*/ 163 h 516"/>
                <a:gd name="T118" fmla="*/ 421 w 550"/>
                <a:gd name="T119" fmla="*/ 125 h 516"/>
                <a:gd name="T120" fmla="*/ 448 w 550"/>
                <a:gd name="T121" fmla="*/ 89 h 516"/>
                <a:gd name="T122" fmla="*/ 474 w 550"/>
                <a:gd name="T123" fmla="*/ 50 h 516"/>
                <a:gd name="T124" fmla="*/ 496 w 550"/>
                <a:gd name="T125" fmla="*/ 0 h 51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50"/>
                <a:gd name="T190" fmla="*/ 0 h 516"/>
                <a:gd name="T191" fmla="*/ 550 w 550"/>
                <a:gd name="T192" fmla="*/ 516 h 51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50" h="516">
                  <a:moveTo>
                    <a:pt x="496" y="0"/>
                  </a:moveTo>
                  <a:lnTo>
                    <a:pt x="491" y="21"/>
                  </a:lnTo>
                  <a:lnTo>
                    <a:pt x="484" y="40"/>
                  </a:lnTo>
                  <a:lnTo>
                    <a:pt x="478" y="58"/>
                  </a:lnTo>
                  <a:lnTo>
                    <a:pt x="469" y="76"/>
                  </a:lnTo>
                  <a:lnTo>
                    <a:pt x="458" y="93"/>
                  </a:lnTo>
                  <a:lnTo>
                    <a:pt x="447" y="111"/>
                  </a:lnTo>
                  <a:lnTo>
                    <a:pt x="435" y="127"/>
                  </a:lnTo>
                  <a:lnTo>
                    <a:pt x="423" y="144"/>
                  </a:lnTo>
                  <a:lnTo>
                    <a:pt x="550" y="94"/>
                  </a:lnTo>
                  <a:lnTo>
                    <a:pt x="534" y="100"/>
                  </a:lnTo>
                  <a:lnTo>
                    <a:pt x="520" y="108"/>
                  </a:lnTo>
                  <a:lnTo>
                    <a:pt x="505" y="114"/>
                  </a:lnTo>
                  <a:lnTo>
                    <a:pt x="489" y="122"/>
                  </a:lnTo>
                  <a:lnTo>
                    <a:pt x="475" y="130"/>
                  </a:lnTo>
                  <a:lnTo>
                    <a:pt x="461" y="137"/>
                  </a:lnTo>
                  <a:lnTo>
                    <a:pt x="447" y="145"/>
                  </a:lnTo>
                  <a:lnTo>
                    <a:pt x="433" y="153"/>
                  </a:lnTo>
                  <a:lnTo>
                    <a:pt x="420" y="162"/>
                  </a:lnTo>
                  <a:lnTo>
                    <a:pt x="407" y="171"/>
                  </a:lnTo>
                  <a:lnTo>
                    <a:pt x="397" y="181"/>
                  </a:lnTo>
                  <a:lnTo>
                    <a:pt x="385" y="193"/>
                  </a:lnTo>
                  <a:lnTo>
                    <a:pt x="376" y="204"/>
                  </a:lnTo>
                  <a:lnTo>
                    <a:pt x="367" y="217"/>
                  </a:lnTo>
                  <a:lnTo>
                    <a:pt x="360" y="231"/>
                  </a:lnTo>
                  <a:lnTo>
                    <a:pt x="354" y="247"/>
                  </a:lnTo>
                  <a:lnTo>
                    <a:pt x="351" y="250"/>
                  </a:lnTo>
                  <a:lnTo>
                    <a:pt x="349" y="254"/>
                  </a:lnTo>
                  <a:lnTo>
                    <a:pt x="347" y="258"/>
                  </a:lnTo>
                  <a:lnTo>
                    <a:pt x="347" y="262"/>
                  </a:lnTo>
                  <a:lnTo>
                    <a:pt x="354" y="258"/>
                  </a:lnTo>
                  <a:lnTo>
                    <a:pt x="362" y="256"/>
                  </a:lnTo>
                  <a:lnTo>
                    <a:pt x="370" y="253"/>
                  </a:lnTo>
                  <a:lnTo>
                    <a:pt x="379" y="249"/>
                  </a:lnTo>
                  <a:lnTo>
                    <a:pt x="387" y="247"/>
                  </a:lnTo>
                  <a:lnTo>
                    <a:pt x="396" y="244"/>
                  </a:lnTo>
                  <a:lnTo>
                    <a:pt x="403" y="241"/>
                  </a:lnTo>
                  <a:lnTo>
                    <a:pt x="412" y="239"/>
                  </a:lnTo>
                  <a:lnTo>
                    <a:pt x="421" y="236"/>
                  </a:lnTo>
                  <a:lnTo>
                    <a:pt x="430" y="235"/>
                  </a:lnTo>
                  <a:lnTo>
                    <a:pt x="439" y="232"/>
                  </a:lnTo>
                  <a:lnTo>
                    <a:pt x="447" y="231"/>
                  </a:lnTo>
                  <a:lnTo>
                    <a:pt x="456" y="230"/>
                  </a:lnTo>
                  <a:lnTo>
                    <a:pt x="465" y="229"/>
                  </a:lnTo>
                  <a:lnTo>
                    <a:pt x="474" y="227"/>
                  </a:lnTo>
                  <a:lnTo>
                    <a:pt x="482" y="227"/>
                  </a:lnTo>
                  <a:lnTo>
                    <a:pt x="470" y="230"/>
                  </a:lnTo>
                  <a:lnTo>
                    <a:pt x="458" y="232"/>
                  </a:lnTo>
                  <a:lnTo>
                    <a:pt x="446" y="235"/>
                  </a:lnTo>
                  <a:lnTo>
                    <a:pt x="434" y="239"/>
                  </a:lnTo>
                  <a:lnTo>
                    <a:pt x="421" y="241"/>
                  </a:lnTo>
                  <a:lnTo>
                    <a:pt x="410" y="247"/>
                  </a:lnTo>
                  <a:lnTo>
                    <a:pt x="398" y="250"/>
                  </a:lnTo>
                  <a:lnTo>
                    <a:pt x="387" y="256"/>
                  </a:lnTo>
                  <a:lnTo>
                    <a:pt x="375" y="261"/>
                  </a:lnTo>
                  <a:lnTo>
                    <a:pt x="365" y="266"/>
                  </a:lnTo>
                  <a:lnTo>
                    <a:pt x="354" y="272"/>
                  </a:lnTo>
                  <a:lnTo>
                    <a:pt x="344" y="279"/>
                  </a:lnTo>
                  <a:lnTo>
                    <a:pt x="335" y="286"/>
                  </a:lnTo>
                  <a:lnTo>
                    <a:pt x="326" y="294"/>
                  </a:lnTo>
                  <a:lnTo>
                    <a:pt x="317" y="302"/>
                  </a:lnTo>
                  <a:lnTo>
                    <a:pt x="310" y="311"/>
                  </a:lnTo>
                  <a:lnTo>
                    <a:pt x="310" y="312"/>
                  </a:lnTo>
                  <a:lnTo>
                    <a:pt x="306" y="316"/>
                  </a:lnTo>
                  <a:lnTo>
                    <a:pt x="302" y="322"/>
                  </a:lnTo>
                  <a:lnTo>
                    <a:pt x="297" y="330"/>
                  </a:lnTo>
                  <a:lnTo>
                    <a:pt x="292" y="339"/>
                  </a:lnTo>
                  <a:lnTo>
                    <a:pt x="288" y="347"/>
                  </a:lnTo>
                  <a:lnTo>
                    <a:pt x="285" y="353"/>
                  </a:lnTo>
                  <a:lnTo>
                    <a:pt x="285" y="356"/>
                  </a:lnTo>
                  <a:lnTo>
                    <a:pt x="298" y="356"/>
                  </a:lnTo>
                  <a:lnTo>
                    <a:pt x="312" y="356"/>
                  </a:lnTo>
                  <a:lnTo>
                    <a:pt x="326" y="356"/>
                  </a:lnTo>
                  <a:lnTo>
                    <a:pt x="342" y="356"/>
                  </a:lnTo>
                  <a:lnTo>
                    <a:pt x="357" y="356"/>
                  </a:lnTo>
                  <a:lnTo>
                    <a:pt x="372" y="356"/>
                  </a:lnTo>
                  <a:lnTo>
                    <a:pt x="389" y="356"/>
                  </a:lnTo>
                  <a:lnTo>
                    <a:pt x="405" y="356"/>
                  </a:lnTo>
                  <a:lnTo>
                    <a:pt x="420" y="358"/>
                  </a:lnTo>
                  <a:lnTo>
                    <a:pt x="435" y="359"/>
                  </a:lnTo>
                  <a:lnTo>
                    <a:pt x="451" y="363"/>
                  </a:lnTo>
                  <a:lnTo>
                    <a:pt x="465" y="367"/>
                  </a:lnTo>
                  <a:lnTo>
                    <a:pt x="479" y="372"/>
                  </a:lnTo>
                  <a:lnTo>
                    <a:pt x="493" y="379"/>
                  </a:lnTo>
                  <a:lnTo>
                    <a:pt x="506" y="388"/>
                  </a:lnTo>
                  <a:lnTo>
                    <a:pt x="518" y="398"/>
                  </a:lnTo>
                  <a:lnTo>
                    <a:pt x="506" y="389"/>
                  </a:lnTo>
                  <a:lnTo>
                    <a:pt x="493" y="381"/>
                  </a:lnTo>
                  <a:lnTo>
                    <a:pt x="482" y="376"/>
                  </a:lnTo>
                  <a:lnTo>
                    <a:pt x="469" y="371"/>
                  </a:lnTo>
                  <a:lnTo>
                    <a:pt x="455" y="367"/>
                  </a:lnTo>
                  <a:lnTo>
                    <a:pt x="440" y="365"/>
                  </a:lnTo>
                  <a:lnTo>
                    <a:pt x="426" y="362"/>
                  </a:lnTo>
                  <a:lnTo>
                    <a:pt x="411" y="362"/>
                  </a:lnTo>
                  <a:lnTo>
                    <a:pt x="394" y="361"/>
                  </a:lnTo>
                  <a:lnTo>
                    <a:pt x="379" y="362"/>
                  </a:lnTo>
                  <a:lnTo>
                    <a:pt x="362" y="363"/>
                  </a:lnTo>
                  <a:lnTo>
                    <a:pt x="344" y="365"/>
                  </a:lnTo>
                  <a:lnTo>
                    <a:pt x="326" y="366"/>
                  </a:lnTo>
                  <a:lnTo>
                    <a:pt x="308" y="368"/>
                  </a:lnTo>
                  <a:lnTo>
                    <a:pt x="289" y="372"/>
                  </a:lnTo>
                  <a:lnTo>
                    <a:pt x="268" y="375"/>
                  </a:lnTo>
                  <a:lnTo>
                    <a:pt x="254" y="393"/>
                  </a:lnTo>
                  <a:lnTo>
                    <a:pt x="239" y="410"/>
                  </a:lnTo>
                  <a:lnTo>
                    <a:pt x="222" y="425"/>
                  </a:lnTo>
                  <a:lnTo>
                    <a:pt x="206" y="439"/>
                  </a:lnTo>
                  <a:lnTo>
                    <a:pt x="189" y="452"/>
                  </a:lnTo>
                  <a:lnTo>
                    <a:pt x="171" y="465"/>
                  </a:lnTo>
                  <a:lnTo>
                    <a:pt x="154" y="475"/>
                  </a:lnTo>
                  <a:lnTo>
                    <a:pt x="136" y="484"/>
                  </a:lnTo>
                  <a:lnTo>
                    <a:pt x="120" y="493"/>
                  </a:lnTo>
                  <a:lnTo>
                    <a:pt x="102" y="499"/>
                  </a:lnTo>
                  <a:lnTo>
                    <a:pt x="86" y="506"/>
                  </a:lnTo>
                  <a:lnTo>
                    <a:pt x="69" y="510"/>
                  </a:lnTo>
                  <a:lnTo>
                    <a:pt x="54" y="513"/>
                  </a:lnTo>
                  <a:lnTo>
                    <a:pt x="40" y="515"/>
                  </a:lnTo>
                  <a:lnTo>
                    <a:pt x="26" y="516"/>
                  </a:lnTo>
                  <a:lnTo>
                    <a:pt x="13" y="516"/>
                  </a:lnTo>
                  <a:lnTo>
                    <a:pt x="0" y="490"/>
                  </a:lnTo>
                  <a:lnTo>
                    <a:pt x="22" y="490"/>
                  </a:lnTo>
                  <a:lnTo>
                    <a:pt x="43" y="490"/>
                  </a:lnTo>
                  <a:lnTo>
                    <a:pt x="62" y="489"/>
                  </a:lnTo>
                  <a:lnTo>
                    <a:pt x="80" y="487"/>
                  </a:lnTo>
                  <a:lnTo>
                    <a:pt x="96" y="483"/>
                  </a:lnTo>
                  <a:lnTo>
                    <a:pt x="113" y="479"/>
                  </a:lnTo>
                  <a:lnTo>
                    <a:pt x="127" y="472"/>
                  </a:lnTo>
                  <a:lnTo>
                    <a:pt x="141" y="467"/>
                  </a:lnTo>
                  <a:lnTo>
                    <a:pt x="155" y="460"/>
                  </a:lnTo>
                  <a:lnTo>
                    <a:pt x="168" y="452"/>
                  </a:lnTo>
                  <a:lnTo>
                    <a:pt x="181" y="444"/>
                  </a:lnTo>
                  <a:lnTo>
                    <a:pt x="193" y="435"/>
                  </a:lnTo>
                  <a:lnTo>
                    <a:pt x="204" y="425"/>
                  </a:lnTo>
                  <a:lnTo>
                    <a:pt x="216" y="415"/>
                  </a:lnTo>
                  <a:lnTo>
                    <a:pt x="227" y="404"/>
                  </a:lnTo>
                  <a:lnTo>
                    <a:pt x="238" y="393"/>
                  </a:lnTo>
                  <a:lnTo>
                    <a:pt x="236" y="380"/>
                  </a:lnTo>
                  <a:lnTo>
                    <a:pt x="233" y="368"/>
                  </a:lnTo>
                  <a:lnTo>
                    <a:pt x="227" y="357"/>
                  </a:lnTo>
                  <a:lnTo>
                    <a:pt x="221" y="347"/>
                  </a:lnTo>
                  <a:lnTo>
                    <a:pt x="213" y="338"/>
                  </a:lnTo>
                  <a:lnTo>
                    <a:pt x="206" y="329"/>
                  </a:lnTo>
                  <a:lnTo>
                    <a:pt x="195" y="320"/>
                  </a:lnTo>
                  <a:lnTo>
                    <a:pt x="185" y="312"/>
                  </a:lnTo>
                  <a:lnTo>
                    <a:pt x="177" y="307"/>
                  </a:lnTo>
                  <a:lnTo>
                    <a:pt x="171" y="302"/>
                  </a:lnTo>
                  <a:lnTo>
                    <a:pt x="163" y="295"/>
                  </a:lnTo>
                  <a:lnTo>
                    <a:pt x="157" y="289"/>
                  </a:lnTo>
                  <a:lnTo>
                    <a:pt x="217" y="322"/>
                  </a:lnTo>
                  <a:lnTo>
                    <a:pt x="179" y="143"/>
                  </a:lnTo>
                  <a:lnTo>
                    <a:pt x="188" y="171"/>
                  </a:lnTo>
                  <a:lnTo>
                    <a:pt x="195" y="200"/>
                  </a:lnTo>
                  <a:lnTo>
                    <a:pt x="204" y="229"/>
                  </a:lnTo>
                  <a:lnTo>
                    <a:pt x="213" y="257"/>
                  </a:lnTo>
                  <a:lnTo>
                    <a:pt x="222" y="285"/>
                  </a:lnTo>
                  <a:lnTo>
                    <a:pt x="230" y="315"/>
                  </a:lnTo>
                  <a:lnTo>
                    <a:pt x="239" y="343"/>
                  </a:lnTo>
                  <a:lnTo>
                    <a:pt x="248" y="371"/>
                  </a:lnTo>
                  <a:lnTo>
                    <a:pt x="258" y="358"/>
                  </a:lnTo>
                  <a:lnTo>
                    <a:pt x="270" y="344"/>
                  </a:lnTo>
                  <a:lnTo>
                    <a:pt x="280" y="330"/>
                  </a:lnTo>
                  <a:lnTo>
                    <a:pt x="289" y="316"/>
                  </a:lnTo>
                  <a:lnTo>
                    <a:pt x="299" y="300"/>
                  </a:lnTo>
                  <a:lnTo>
                    <a:pt x="310" y="285"/>
                  </a:lnTo>
                  <a:lnTo>
                    <a:pt x="319" y="268"/>
                  </a:lnTo>
                  <a:lnTo>
                    <a:pt x="329" y="253"/>
                  </a:lnTo>
                  <a:lnTo>
                    <a:pt x="339" y="208"/>
                  </a:lnTo>
                  <a:lnTo>
                    <a:pt x="348" y="162"/>
                  </a:lnTo>
                  <a:lnTo>
                    <a:pt x="351" y="117"/>
                  </a:lnTo>
                  <a:lnTo>
                    <a:pt x="347" y="73"/>
                  </a:lnTo>
                  <a:lnTo>
                    <a:pt x="353" y="112"/>
                  </a:lnTo>
                  <a:lnTo>
                    <a:pt x="354" y="152"/>
                  </a:lnTo>
                  <a:lnTo>
                    <a:pt x="353" y="190"/>
                  </a:lnTo>
                  <a:lnTo>
                    <a:pt x="348" y="231"/>
                  </a:lnTo>
                  <a:lnTo>
                    <a:pt x="358" y="212"/>
                  </a:lnTo>
                  <a:lnTo>
                    <a:pt x="370" y="194"/>
                  </a:lnTo>
                  <a:lnTo>
                    <a:pt x="380" y="179"/>
                  </a:lnTo>
                  <a:lnTo>
                    <a:pt x="392" y="163"/>
                  </a:lnTo>
                  <a:lnTo>
                    <a:pt x="402" y="150"/>
                  </a:lnTo>
                  <a:lnTo>
                    <a:pt x="412" y="137"/>
                  </a:lnTo>
                  <a:lnTo>
                    <a:pt x="421" y="125"/>
                  </a:lnTo>
                  <a:lnTo>
                    <a:pt x="430" y="113"/>
                  </a:lnTo>
                  <a:lnTo>
                    <a:pt x="439" y="102"/>
                  </a:lnTo>
                  <a:lnTo>
                    <a:pt x="448" y="89"/>
                  </a:lnTo>
                  <a:lnTo>
                    <a:pt x="457" y="77"/>
                  </a:lnTo>
                  <a:lnTo>
                    <a:pt x="466" y="64"/>
                  </a:lnTo>
                  <a:lnTo>
                    <a:pt x="474" y="50"/>
                  </a:lnTo>
                  <a:lnTo>
                    <a:pt x="482" y="35"/>
                  </a:lnTo>
                  <a:lnTo>
                    <a:pt x="488" y="18"/>
                  </a:lnTo>
                  <a:lnTo>
                    <a:pt x="496" y="0"/>
                  </a:lnTo>
                  <a:close/>
                </a:path>
              </a:pathLst>
            </a:custGeom>
            <a:solidFill>
              <a:srgbClr val="80410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sz="2400"/>
            </a:p>
          </p:txBody>
        </p:sp>
      </p:grpSp>
      <p:sp>
        <p:nvSpPr>
          <p:cNvPr id="261145" name="WordArt 25"/>
          <p:cNvSpPr>
            <a:spLocks noChangeArrowheads="1" noChangeShapeType="1" noTextEdit="1"/>
          </p:cNvSpPr>
          <p:nvPr/>
        </p:nvSpPr>
        <p:spPr bwMode="auto">
          <a:xfrm>
            <a:off x="2032000" y="762000"/>
            <a:ext cx="8839200" cy="16002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lIns="121904" tIns="60953" rIns="121904" bIns="60953" numCol="1" fromWordArt="1">
            <a:prstTxWarp prst="textWave1">
              <a:avLst>
                <a:gd name="adj1" fmla="val 13005"/>
                <a:gd name="adj2" fmla="val 0"/>
              </a:avLst>
            </a:prstTxWarp>
          </a:bodyPr>
          <a:lstStyle/>
          <a:p>
            <a:pPr algn="ctr"/>
            <a:r>
              <a:rPr lang="en-US" sz="4800" b="1" kern="10" dirty="0">
                <a:solidFill>
                  <a:srgbClr val="0070C0"/>
                </a:solidFill>
                <a:effectLst>
                  <a:outerShdw dist="53882" dir="2700000" algn="ctr" rotWithShape="0">
                    <a:srgbClr val="C0C0C0">
                      <a:alpha val="79999"/>
                    </a:srgbClr>
                  </a:outerShdw>
                </a:effectLst>
                <a:latin typeface="Times New Roman"/>
                <a:cs typeface="Times New Roman"/>
              </a:rPr>
              <a:t>Thanks for your </a:t>
            </a:r>
            <a:r>
              <a:rPr lang="en-US" sz="4800" b="1" kern="10" dirty="0" err="1">
                <a:solidFill>
                  <a:srgbClr val="0070C0"/>
                </a:solidFill>
                <a:effectLst>
                  <a:outerShdw dist="53882" dir="2700000" algn="ctr" rotWithShape="0">
                    <a:srgbClr val="C0C0C0">
                      <a:alpha val="79999"/>
                    </a:srgbClr>
                  </a:outerShdw>
                </a:effectLst>
                <a:latin typeface="Times New Roman"/>
                <a:cs typeface="Times New Roman"/>
              </a:rPr>
              <a:t>atendance</a:t>
            </a:r>
            <a:r>
              <a:rPr lang="en-US" sz="4800" b="1" kern="10" dirty="0">
                <a:solidFill>
                  <a:srgbClr val="0070C0"/>
                </a:solidFill>
                <a:effectLst>
                  <a:outerShdw dist="53882" dir="2700000" algn="ctr" rotWithShape="0">
                    <a:srgbClr val="C0C0C0">
                      <a:alpha val="79999"/>
                    </a:srgbClr>
                  </a:outerShdw>
                </a:effectLst>
                <a:latin typeface="Times New Roman"/>
                <a:cs typeface="Times New Roman"/>
              </a:rPr>
              <a:t>!</a:t>
            </a:r>
          </a:p>
        </p:txBody>
      </p:sp>
      <p:pic>
        <p:nvPicPr>
          <p:cNvPr id="261146" name="proud_of_you.wma">
            <a:hlinkClick r:id="" action="ppaction://media"/>
          </p:cNvPr>
          <p:cNvPicPr>
            <a:picLocks noRot="1" noChangeAspect="1" noChangeArrowheads="1"/>
          </p:cNvPicPr>
          <p:nvPr>
            <a:audioFile r:link="rId1"/>
          </p:nvPr>
        </p:nvPicPr>
        <p:blipFill>
          <a:blip r:embed="rId4">
            <a:extLst>
              <a:ext uri="{28A0092B-C50C-407E-A947-70E740481C1C}">
                <a14:useLocalDpi xmlns:a14="http://schemas.microsoft.com/office/drawing/2010/main" val="0"/>
              </a:ext>
            </a:extLst>
          </a:blip>
          <a:srcRect/>
          <a:stretch>
            <a:fillRect/>
          </a:stretch>
        </p:blipFill>
        <p:spPr bwMode="auto">
          <a:xfrm>
            <a:off x="0" y="6096000"/>
            <a:ext cx="406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18791474"/>
      </p:ext>
    </p:extLst>
  </p:cSld>
  <p:clrMapOvr>
    <a:masterClrMapping/>
  </p:clrMapOvr>
  <p:transition spd="med">
    <p:wheel spokes="8"/>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247565" fill="hold"/>
                                        <p:tgtEl>
                                          <p:spTgt spid="261146"/>
                                        </p:tgtEl>
                                      </p:cBhvr>
                                    </p:cmd>
                                  </p:childTnLst>
                                </p:cTn>
                              </p:par>
                              <p:par>
                                <p:cTn id="7" presetID="19" presetClass="entr" presetSubtype="5" repeatCount="indefinite" fill="hold" nodeType="withEffect">
                                  <p:stCondLst>
                                    <p:cond delay="0"/>
                                  </p:stCondLst>
                                  <p:childTnLst>
                                    <p:set>
                                      <p:cBhvr>
                                        <p:cTn id="8" dur="1" fill="hold">
                                          <p:stCondLst>
                                            <p:cond delay="0"/>
                                          </p:stCondLst>
                                        </p:cTn>
                                        <p:tgtEl>
                                          <p:spTgt spid="8"/>
                                        </p:tgtEl>
                                        <p:attrNameLst>
                                          <p:attrName>style.visibility</p:attrName>
                                        </p:attrNameLst>
                                      </p:cBhvr>
                                      <p:to>
                                        <p:strVal val="visible"/>
                                      </p:to>
                                    </p:set>
                                    <p:anim calcmode="lin" valueType="num">
                                      <p:cBhvr>
                                        <p:cTn id="9" dur="8000" fill="hold"/>
                                        <p:tgtEl>
                                          <p:spTgt spid="8"/>
                                        </p:tgtEl>
                                        <p:attrNameLst>
                                          <p:attrName>ppt_w</p:attrName>
                                        </p:attrNameLst>
                                      </p:cBhvr>
                                      <p:tavLst>
                                        <p:tav tm="0">
                                          <p:val>
                                            <p:strVal val="#ppt_w"/>
                                          </p:val>
                                        </p:tav>
                                        <p:tav tm="100000">
                                          <p:val>
                                            <p:strVal val="#ppt_w"/>
                                          </p:val>
                                        </p:tav>
                                      </p:tavLst>
                                    </p:anim>
                                    <p:anim calcmode="lin" valueType="num">
                                      <p:cBhvr>
                                        <p:cTn id="10" dur="8000" fill="hold"/>
                                        <p:tgtEl>
                                          <p:spTgt spid="8"/>
                                        </p:tgtEl>
                                        <p:attrNameLst>
                                          <p:attrName>ppt_h</p:attrName>
                                        </p:attrNameLst>
                                      </p:cBhvr>
                                      <p:tavLst>
                                        <p:tav tm="0" fmla="#ppt_h*sin(2.5*pi*$)">
                                          <p:val>
                                            <p:fltVal val="0"/>
                                          </p:val>
                                        </p:tav>
                                        <p:tav tm="100000">
                                          <p:val>
                                            <p:fltVal val="1"/>
                                          </p:val>
                                        </p:tav>
                                      </p:tavLst>
                                    </p:anim>
                                  </p:childTnLst>
                                </p:cTn>
                              </p:par>
                              <p:par>
                                <p:cTn id="11" presetID="7" presetClass="entr" presetSubtype="1" repeatCount="indefinite"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8000" fill="hold"/>
                                        <p:tgtEl>
                                          <p:spTgt spid="8"/>
                                        </p:tgtEl>
                                        <p:attrNameLst>
                                          <p:attrName>ppt_x</p:attrName>
                                        </p:attrNameLst>
                                      </p:cBhvr>
                                      <p:tavLst>
                                        <p:tav tm="0">
                                          <p:val>
                                            <p:strVal val="#ppt_x"/>
                                          </p:val>
                                        </p:tav>
                                        <p:tav tm="100000">
                                          <p:val>
                                            <p:strVal val="#ppt_x"/>
                                          </p:val>
                                        </p:tav>
                                      </p:tavLst>
                                    </p:anim>
                                    <p:anim calcmode="lin" valueType="num">
                                      <p:cBhvr additive="base">
                                        <p:cTn id="14" dur="8000" fill="hold"/>
                                        <p:tgtEl>
                                          <p:spTgt spid="8"/>
                                        </p:tgtEl>
                                        <p:attrNameLst>
                                          <p:attrName>ppt_y</p:attrName>
                                        </p:attrNameLst>
                                      </p:cBhvr>
                                      <p:tavLst>
                                        <p:tav tm="0">
                                          <p:val>
                                            <p:strVal val="0-#ppt_h/2"/>
                                          </p:val>
                                        </p:tav>
                                        <p:tav tm="100000">
                                          <p:val>
                                            <p:strVal val="#ppt_y"/>
                                          </p:val>
                                        </p:tav>
                                      </p:tavLst>
                                    </p:anim>
                                  </p:childTnLst>
                                </p:cTn>
                              </p:par>
                              <p:par>
                                <p:cTn id="15" presetID="7" presetClass="entr" presetSubtype="1" repeatCount="indefinite"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0" fill="hold"/>
                                        <p:tgtEl>
                                          <p:spTgt spid="2"/>
                                        </p:tgtEl>
                                        <p:attrNameLst>
                                          <p:attrName>ppt_x</p:attrName>
                                        </p:attrNameLst>
                                      </p:cBhvr>
                                      <p:tavLst>
                                        <p:tav tm="0">
                                          <p:val>
                                            <p:strVal val="#ppt_x"/>
                                          </p:val>
                                        </p:tav>
                                        <p:tav tm="100000">
                                          <p:val>
                                            <p:strVal val="#ppt_x"/>
                                          </p:val>
                                        </p:tav>
                                      </p:tavLst>
                                    </p:anim>
                                    <p:anim calcmode="lin" valueType="num">
                                      <p:cBhvr additive="base">
                                        <p:cTn id="18" dur="5000" fill="hold"/>
                                        <p:tgtEl>
                                          <p:spTgt spid="2"/>
                                        </p:tgtEl>
                                        <p:attrNameLst>
                                          <p:attrName>ppt_y</p:attrName>
                                        </p:attrNameLst>
                                      </p:cBhvr>
                                      <p:tavLst>
                                        <p:tav tm="0">
                                          <p:val>
                                            <p:strVal val="0-#ppt_h/2"/>
                                          </p:val>
                                        </p:tav>
                                        <p:tav tm="100000">
                                          <p:val>
                                            <p:strVal val="#ppt_y"/>
                                          </p:val>
                                        </p:tav>
                                      </p:tavLst>
                                    </p:anim>
                                  </p:childTnLst>
                                </p:cTn>
                              </p:par>
                              <p:par>
                                <p:cTn id="19" presetID="19" presetClass="entr" presetSubtype="5" repeatCount="indefinite" fill="hold" nodeType="with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p:cTn id="21" dur="5000" fill="hold"/>
                                        <p:tgtEl>
                                          <p:spTgt spid="2"/>
                                        </p:tgtEl>
                                        <p:attrNameLst>
                                          <p:attrName>ppt_w</p:attrName>
                                        </p:attrNameLst>
                                      </p:cBhvr>
                                      <p:tavLst>
                                        <p:tav tm="0">
                                          <p:val>
                                            <p:strVal val="#ppt_w"/>
                                          </p:val>
                                        </p:tav>
                                        <p:tav tm="100000">
                                          <p:val>
                                            <p:strVal val="#ppt_w"/>
                                          </p:val>
                                        </p:tav>
                                      </p:tavLst>
                                    </p:anim>
                                    <p:anim calcmode="lin" valueType="num">
                                      <p:cBhvr>
                                        <p:cTn id="22" dur="5000" fill="hold"/>
                                        <p:tgtEl>
                                          <p:spTgt spid="2"/>
                                        </p:tgtEl>
                                        <p:attrNameLst>
                                          <p:attrName>ppt_h</p:attrName>
                                        </p:attrNameLst>
                                      </p:cBhvr>
                                      <p:tavLst>
                                        <p:tav tm="0" fmla="#ppt_h*sin(2.5*pi*$)">
                                          <p:val>
                                            <p:fltVal val="0"/>
                                          </p:val>
                                        </p:tav>
                                        <p:tav tm="100000">
                                          <p:val>
                                            <p:fltVal val="1"/>
                                          </p:val>
                                        </p:tav>
                                      </p:tavLst>
                                    </p:anim>
                                  </p:childTnLst>
                                </p:cTn>
                              </p:par>
                              <p:par>
                                <p:cTn id="23" presetID="19" presetClass="entr" presetSubtype="5" repeatCount="indefinite" fill="hold"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15000" fill="hold"/>
                                        <p:tgtEl>
                                          <p:spTgt spid="3"/>
                                        </p:tgtEl>
                                        <p:attrNameLst>
                                          <p:attrName>ppt_w</p:attrName>
                                        </p:attrNameLst>
                                      </p:cBhvr>
                                      <p:tavLst>
                                        <p:tav tm="0">
                                          <p:val>
                                            <p:strVal val="#ppt_w"/>
                                          </p:val>
                                        </p:tav>
                                        <p:tav tm="100000">
                                          <p:val>
                                            <p:strVal val="#ppt_w"/>
                                          </p:val>
                                        </p:tav>
                                      </p:tavLst>
                                    </p:anim>
                                    <p:anim calcmode="lin" valueType="num">
                                      <p:cBhvr>
                                        <p:cTn id="26" dur="15000" fill="hold"/>
                                        <p:tgtEl>
                                          <p:spTgt spid="3"/>
                                        </p:tgtEl>
                                        <p:attrNameLst>
                                          <p:attrName>ppt_h</p:attrName>
                                        </p:attrNameLst>
                                      </p:cBhvr>
                                      <p:tavLst>
                                        <p:tav tm="0" fmla="#ppt_h*sin(2.5*pi*$)">
                                          <p:val>
                                            <p:fltVal val="0"/>
                                          </p:val>
                                        </p:tav>
                                        <p:tav tm="100000">
                                          <p:val>
                                            <p:fltVal val="1"/>
                                          </p:val>
                                        </p:tav>
                                      </p:tavLst>
                                    </p:anim>
                                  </p:childTnLst>
                                </p:cTn>
                              </p:par>
                              <p:par>
                                <p:cTn id="27" presetID="7" presetClass="entr" presetSubtype="1" repeatCount="indefinite" fill="hold" nodeType="with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additive="base">
                                        <p:cTn id="29" dur="15000" fill="hold"/>
                                        <p:tgtEl>
                                          <p:spTgt spid="3"/>
                                        </p:tgtEl>
                                        <p:attrNameLst>
                                          <p:attrName>ppt_x</p:attrName>
                                        </p:attrNameLst>
                                      </p:cBhvr>
                                      <p:tavLst>
                                        <p:tav tm="0">
                                          <p:val>
                                            <p:strVal val="#ppt_x"/>
                                          </p:val>
                                        </p:tav>
                                        <p:tav tm="100000">
                                          <p:val>
                                            <p:strVal val="#ppt_x"/>
                                          </p:val>
                                        </p:tav>
                                      </p:tavLst>
                                    </p:anim>
                                    <p:anim calcmode="lin" valueType="num">
                                      <p:cBhvr additive="base">
                                        <p:cTn id="30" dur="15000" fill="hold"/>
                                        <p:tgtEl>
                                          <p:spTgt spid="3"/>
                                        </p:tgtEl>
                                        <p:attrNameLst>
                                          <p:attrName>ppt_y</p:attrName>
                                        </p:attrNameLst>
                                      </p:cBhvr>
                                      <p:tavLst>
                                        <p:tav tm="0">
                                          <p:val>
                                            <p:strVal val="0-#ppt_h/2"/>
                                          </p:val>
                                        </p:tav>
                                        <p:tav tm="100000">
                                          <p:val>
                                            <p:strVal val="#ppt_y"/>
                                          </p:val>
                                        </p:tav>
                                      </p:tavLst>
                                    </p:anim>
                                  </p:childTnLst>
                                </p:cTn>
                              </p:par>
                              <p:par>
                                <p:cTn id="31" presetID="35" presetClass="emph" presetSubtype="0" repeatCount="indefinite" fill="hold" nodeType="withEffect">
                                  <p:stCondLst>
                                    <p:cond delay="0"/>
                                  </p:stCondLst>
                                  <p:childTnLst>
                                    <p:anim calcmode="discrete" valueType="str">
                                      <p:cBhvr>
                                        <p:cTn id="32" dur="15000" fill="hold"/>
                                        <p:tgtEl>
                                          <p:spTgt spid="3"/>
                                        </p:tgtEl>
                                        <p:attrNameLst>
                                          <p:attrName>style.visibility</p:attrName>
                                        </p:attrNameLst>
                                      </p:cBhvr>
                                      <p:tavLst>
                                        <p:tav tm="0">
                                          <p:val>
                                            <p:strVal val="hidden"/>
                                          </p:val>
                                        </p:tav>
                                        <p:tav tm="50000">
                                          <p:val>
                                            <p:strVal val="visible"/>
                                          </p:val>
                                        </p:tav>
                                      </p:tavLst>
                                    </p:anim>
                                  </p:childTnLst>
                                </p:cTn>
                              </p:par>
                              <p:par>
                                <p:cTn id="33" presetID="19" presetClass="entr" presetSubtype="5" repeatCount="indefinite" fill="hold" nodeType="withEffect">
                                  <p:stCondLst>
                                    <p:cond delay="0"/>
                                  </p:stCondLst>
                                  <p:childTnLst>
                                    <p:set>
                                      <p:cBhvr>
                                        <p:cTn id="34" dur="1" fill="hold">
                                          <p:stCondLst>
                                            <p:cond delay="0"/>
                                          </p:stCondLst>
                                        </p:cTn>
                                        <p:tgtEl>
                                          <p:spTgt spid="4"/>
                                        </p:tgtEl>
                                        <p:attrNameLst>
                                          <p:attrName>style.visibility</p:attrName>
                                        </p:attrNameLst>
                                      </p:cBhvr>
                                      <p:to>
                                        <p:strVal val="visible"/>
                                      </p:to>
                                    </p:set>
                                    <p:anim calcmode="lin" valueType="num">
                                      <p:cBhvr>
                                        <p:cTn id="35" dur="5000" fill="hold"/>
                                        <p:tgtEl>
                                          <p:spTgt spid="4"/>
                                        </p:tgtEl>
                                        <p:attrNameLst>
                                          <p:attrName>ppt_w</p:attrName>
                                        </p:attrNameLst>
                                      </p:cBhvr>
                                      <p:tavLst>
                                        <p:tav tm="0">
                                          <p:val>
                                            <p:strVal val="#ppt_w"/>
                                          </p:val>
                                        </p:tav>
                                        <p:tav tm="100000">
                                          <p:val>
                                            <p:strVal val="#ppt_w"/>
                                          </p:val>
                                        </p:tav>
                                      </p:tavLst>
                                    </p:anim>
                                    <p:anim calcmode="lin" valueType="num">
                                      <p:cBhvr>
                                        <p:cTn id="36" dur="5000" fill="hold"/>
                                        <p:tgtEl>
                                          <p:spTgt spid="4"/>
                                        </p:tgtEl>
                                        <p:attrNameLst>
                                          <p:attrName>ppt_h</p:attrName>
                                        </p:attrNameLst>
                                      </p:cBhvr>
                                      <p:tavLst>
                                        <p:tav tm="0" fmla="#ppt_h*sin(2.5*pi*$)">
                                          <p:val>
                                            <p:fltVal val="0"/>
                                          </p:val>
                                        </p:tav>
                                        <p:tav tm="100000">
                                          <p:val>
                                            <p:fltVal val="1"/>
                                          </p:val>
                                        </p:tav>
                                      </p:tavLst>
                                    </p:anim>
                                  </p:childTnLst>
                                </p:cTn>
                              </p:par>
                              <p:par>
                                <p:cTn id="37" presetID="7" presetClass="entr" presetSubtype="1" repeatCount="indefinite" fill="hold" nodeType="withEffect">
                                  <p:stCondLst>
                                    <p:cond delay="0"/>
                                  </p:stCondLst>
                                  <p:childTnLst>
                                    <p:set>
                                      <p:cBhvr>
                                        <p:cTn id="38" dur="1" fill="hold">
                                          <p:stCondLst>
                                            <p:cond delay="0"/>
                                          </p:stCondLst>
                                        </p:cTn>
                                        <p:tgtEl>
                                          <p:spTgt spid="4"/>
                                        </p:tgtEl>
                                        <p:attrNameLst>
                                          <p:attrName>style.visibility</p:attrName>
                                        </p:attrNameLst>
                                      </p:cBhvr>
                                      <p:to>
                                        <p:strVal val="visible"/>
                                      </p:to>
                                    </p:set>
                                    <p:anim calcmode="lin" valueType="num">
                                      <p:cBhvr additive="base">
                                        <p:cTn id="39" dur="5000" fill="hold"/>
                                        <p:tgtEl>
                                          <p:spTgt spid="4"/>
                                        </p:tgtEl>
                                        <p:attrNameLst>
                                          <p:attrName>ppt_x</p:attrName>
                                        </p:attrNameLst>
                                      </p:cBhvr>
                                      <p:tavLst>
                                        <p:tav tm="0">
                                          <p:val>
                                            <p:strVal val="#ppt_x"/>
                                          </p:val>
                                        </p:tav>
                                        <p:tav tm="100000">
                                          <p:val>
                                            <p:strVal val="#ppt_x"/>
                                          </p:val>
                                        </p:tav>
                                      </p:tavLst>
                                    </p:anim>
                                    <p:anim calcmode="lin" valueType="num">
                                      <p:cBhvr additive="base">
                                        <p:cTn id="40" dur="5000" fill="hold"/>
                                        <p:tgtEl>
                                          <p:spTgt spid="4"/>
                                        </p:tgtEl>
                                        <p:attrNameLst>
                                          <p:attrName>ppt_y</p:attrName>
                                        </p:attrNameLst>
                                      </p:cBhvr>
                                      <p:tavLst>
                                        <p:tav tm="0">
                                          <p:val>
                                            <p:strVal val="0-#ppt_h/2"/>
                                          </p:val>
                                        </p:tav>
                                        <p:tav tm="100000">
                                          <p:val>
                                            <p:strVal val="#ppt_y"/>
                                          </p:val>
                                        </p:tav>
                                      </p:tavLst>
                                    </p:anim>
                                  </p:childTnLst>
                                </p:cTn>
                              </p:par>
                              <p:par>
                                <p:cTn id="41" presetID="0" presetClass="path" presetSubtype="0" repeatCount="indefinite" accel="50000" decel="50000" fill="hold" nodeType="withEffect">
                                  <p:stCondLst>
                                    <p:cond delay="0"/>
                                  </p:stCondLst>
                                  <p:childTnLst>
                                    <p:animMotion origin="layout" path="M -0.05486 -0.83492 C -0.05399 -0.75215 -0.0533 -0.74797 -0.05712 -0.68978 C -0.05382 -0.65314 -0.0599 -0.64966 -0.04375 -0.63483 C -0.03368 -0.62694 -0.03229 -0.62903 -0.0224 -0.62462 C -0.01771 -0.62231 -0.00833 -0.6179 -0.00833 -0.61813 C 0.00729 -0.5815 0.00087 -0.53953 -0.01163 -0.50545 C -0.01372 -0.49942 -0.01511 -0.49316 -0.01806 -0.48899 C -0.02101 -0.48481 -0.02448 -0.48018 -0.02708 -0.47647 L -0.04445 -0.43891 C -0.04445 -0.43914 -0.04445 -0.43891 -0.04445 -0.43914 C -0.05174 -0.42847 -0.06129 -0.4192 -0.06667 -0.40575 C -0.06997 -0.3981 -0.07518 -0.38117 -0.07518 -0.38141 C -0.06649 -0.34176 -0.04358 -0.35474 -0.02309 -0.35219 C -0.01684 -0.35219 -0.01077 -0.35057 -0.00434 -0.34918 C 0.01545 -0.34083 0.0217 -0.34199 0.03646 -0.31139 C 0.04149 -0.30142 0.05121 -0.28055 0.05139 -0.28078 C 0.05642 -0.25829 0.0559 -0.22166 0.04444 -0.20427 C 0.04184 -0.20056 0.0276 -0.19546 0.02621 -0.19499 C 0.00312 -0.18479 -0.01719 -0.17297 -0.04045 -0.16717 C -0.04774 -0.1579 -0.0559 -0.15117 -0.06302 -0.14213 C -0.07292 -0.12822 -0.08143 -0.0895 -0.08386 -0.0684 C -0.08281 -0.05936 -0.08386 -0.04823 -0.08056 -0.04058 C -0.07153 -0.01878 -0.04809 -0.02087 -0.03559 -0.0153 C -0.03073 -0.01322 -0.02604 -0.00997 -0.02136 -0.00788 C -0.01268 -0.00487 -0.0033 -0.00464 0.00451 0.00232 C 0.00955 0.00603 0.01892 0.01762 0.01892 0.01716 C 0.02153 0.02365 0.02656 0.03223 0.02673 0.04127 C 0.02743 0.05843 0.01545 0.06608 0.00903 0.07466 C -0.00434 0.09274 -0.01945 0.10735 -0.03108 0.12891 C -0.0316 0.13285 -0.03386 0.13703 -0.03299 0.13981 C -0.03195 0.14445 -0.01667 0.15557 -0.01615 0.15488 C 0.00278 0.16392 0.02014 0.1616 0.03976 0.16021 " pathEditMode="relative" rAng="10656418" ptsTypes="fffffffFfffffffffffffffffffffffA">
                                      <p:cBhvr>
                                        <p:cTn id="42" dur="6000" fill="hold"/>
                                        <p:tgtEl>
                                          <p:spTgt spid="4"/>
                                        </p:tgtEl>
                                        <p:attrNameLst>
                                          <p:attrName>ppt_x</p:attrName>
                                          <p:attrName>ppt_y</p:attrName>
                                        </p:attrNameLst>
                                      </p:cBhvr>
                                      <p:rCtr x="3542" y="49919"/>
                                    </p:animMotion>
                                  </p:childTnLst>
                                </p:cTn>
                              </p:par>
                              <p:par>
                                <p:cTn id="43" presetID="19" presetClass="entr" presetSubtype="5" repeatCount="indefinite" fill="hold" nodeType="with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p:cTn id="45" dur="15000" fill="hold"/>
                                        <p:tgtEl>
                                          <p:spTgt spid="5"/>
                                        </p:tgtEl>
                                        <p:attrNameLst>
                                          <p:attrName>ppt_w</p:attrName>
                                        </p:attrNameLst>
                                      </p:cBhvr>
                                      <p:tavLst>
                                        <p:tav tm="0">
                                          <p:val>
                                            <p:strVal val="#ppt_w"/>
                                          </p:val>
                                        </p:tav>
                                        <p:tav tm="100000">
                                          <p:val>
                                            <p:strVal val="#ppt_w"/>
                                          </p:val>
                                        </p:tav>
                                      </p:tavLst>
                                    </p:anim>
                                    <p:anim calcmode="lin" valueType="num">
                                      <p:cBhvr>
                                        <p:cTn id="46" dur="15000" fill="hold"/>
                                        <p:tgtEl>
                                          <p:spTgt spid="5"/>
                                        </p:tgtEl>
                                        <p:attrNameLst>
                                          <p:attrName>ppt_h</p:attrName>
                                        </p:attrNameLst>
                                      </p:cBhvr>
                                      <p:tavLst>
                                        <p:tav tm="0" fmla="#ppt_h*sin(2.5*pi*$)">
                                          <p:val>
                                            <p:fltVal val="0"/>
                                          </p:val>
                                        </p:tav>
                                        <p:tav tm="100000">
                                          <p:val>
                                            <p:fltVal val="1"/>
                                          </p:val>
                                        </p:tav>
                                      </p:tavLst>
                                    </p:anim>
                                  </p:childTnLst>
                                </p:cTn>
                              </p:par>
                              <p:par>
                                <p:cTn id="47" presetID="7" presetClass="entr" presetSubtype="1" repeatCount="indefinite" fill="hold" nodeType="withEffect">
                                  <p:stCondLst>
                                    <p:cond delay="0"/>
                                  </p:stCondLst>
                                  <p:childTnLst>
                                    <p:set>
                                      <p:cBhvr>
                                        <p:cTn id="48" dur="1" fill="hold">
                                          <p:stCondLst>
                                            <p:cond delay="0"/>
                                          </p:stCondLst>
                                        </p:cTn>
                                        <p:tgtEl>
                                          <p:spTgt spid="5"/>
                                        </p:tgtEl>
                                        <p:attrNameLst>
                                          <p:attrName>style.visibility</p:attrName>
                                        </p:attrNameLst>
                                      </p:cBhvr>
                                      <p:to>
                                        <p:strVal val="visible"/>
                                      </p:to>
                                    </p:set>
                                    <p:anim calcmode="lin" valueType="num">
                                      <p:cBhvr additive="base">
                                        <p:cTn id="49" dur="15000" fill="hold"/>
                                        <p:tgtEl>
                                          <p:spTgt spid="5"/>
                                        </p:tgtEl>
                                        <p:attrNameLst>
                                          <p:attrName>ppt_x</p:attrName>
                                        </p:attrNameLst>
                                      </p:cBhvr>
                                      <p:tavLst>
                                        <p:tav tm="0">
                                          <p:val>
                                            <p:strVal val="#ppt_x"/>
                                          </p:val>
                                        </p:tav>
                                        <p:tav tm="100000">
                                          <p:val>
                                            <p:strVal val="#ppt_x"/>
                                          </p:val>
                                        </p:tav>
                                      </p:tavLst>
                                    </p:anim>
                                    <p:anim calcmode="lin" valueType="num">
                                      <p:cBhvr additive="base">
                                        <p:cTn id="50" dur="15000" fill="hold"/>
                                        <p:tgtEl>
                                          <p:spTgt spid="5"/>
                                        </p:tgtEl>
                                        <p:attrNameLst>
                                          <p:attrName>ppt_y</p:attrName>
                                        </p:attrNameLst>
                                      </p:cBhvr>
                                      <p:tavLst>
                                        <p:tav tm="0">
                                          <p:val>
                                            <p:strVal val="0-#ppt_h/2"/>
                                          </p:val>
                                        </p:tav>
                                        <p:tav tm="100000">
                                          <p:val>
                                            <p:strVal val="#ppt_y"/>
                                          </p:val>
                                        </p:tav>
                                      </p:tavLst>
                                    </p:anim>
                                  </p:childTnLst>
                                </p:cTn>
                              </p:par>
                              <p:par>
                                <p:cTn id="51" presetID="0" presetClass="path" presetSubtype="0" repeatCount="indefinite" accel="50000" decel="50000" fill="hold" nodeType="withEffect">
                                  <p:stCondLst>
                                    <p:cond delay="0"/>
                                  </p:stCondLst>
                                  <p:childTnLst>
                                    <p:animMotion origin="layout" path="M 0.18854 -0.97315 C 0.17222 -0.9588 0.16822 -0.93796 0.15763 -0.91019 C 0.14982 -0.86528 0.14375 -0.85787 0.14739 -0.82824 C 0.14843 -0.82199 0.14913 -0.81505 0.15104 -0.80972 C 0.15364 -0.8007 0.16024 -0.78357 0.16076 -0.78426 C 0.1592 -0.76621 0.15954 -0.75185 0.14791 -0.7375 C 0.1434 -0.73148 0.1342 -0.71991 0.13437 -0.72014 C 0.1276 -0.70278 0.12569 -0.7007 0.12517 -0.67732 C 0.12482 -0.64653 0.13229 -0.62917 0.12274 -0.65463 C 0.1118 -0.65255 0.11024 -0.64491 0.10052 -0.63009 C 0.075 -0.59259 0.10347 -0.64028 0.08194 -0.60255 C 0.07725 -0.56644 0.0776 -0.56945 0.08437 -0.54491 C 0.09513 -0.50533 0.07604 -0.56227 0.09131 -0.51968 C 0.08958 -0.48773 0.08472 -0.45324 0.07326 -0.42384 C 0.071 -0.41759 0.05954 -0.40903 0.05711 -0.40695 C 0.05451 -0.40208 0.05208 -0.39722 0.04947 -0.39306 C 0.04704 -0.38866 0.04427 -0.3882 0.04236 -0.38403 C 0.03802 -0.37431 0.03125 -0.35394 0.03142 -0.3544 C 0.03298 -0.34375 0.03663 -0.33472 0.03732 -0.32384 C 0.0375 -0.31783 0.0375 -0.31204 0.03819 -0.30533 C 0.03871 -0.29908 0.0434 -0.29468 0.04166 -0.28796 C 0.04045 -0.28264 0.03802 -0.29329 0.03611 -0.29583 C 0.02239 -0.29074 0.01371 -0.2706 0.00173 -0.25162 C -0.00035 -0.24491 -0.00973 -0.22153 -0.01077 -0.21644 C -0.01337 -0.20116 -0.01285 -0.17477 -0.0125 -0.16088 C -0.01441 -0.14908 -0.01875 -0.13611 -0.01737 -0.12755 C -0.01598 -0.11829 -0.00973 -0.11736 -0.00573 -0.11158 C -0.00122 -0.10602 0.00173 -0.09607 0.00347 -0.08565 C 0.0059 -0.07361 0.00798 -0.06065 0.01024 -0.04908 C 0.01128 -0.04445 0.0125 -0.03634 0.01267 -0.03681 C 0.00104 -0.03218 -0.00157 -0.0331 -0.01025 -0.01111 C -0.01702 0.01667 -0.03316 0.08055 -0.04532 0.10671 C -0.05139 0.11967 -0.06112 0.12153 -0.06823 0.13264 C -0.07101 0.13727 -0.07605 0.14583 -0.07587 0.1456 " pathEditMode="relative" rAng="11756402" ptsTypes="fffffffffffffffffffffffffffffffffA">
                                      <p:cBhvr>
                                        <p:cTn id="52" dur="15000" fill="hold"/>
                                        <p:tgtEl>
                                          <p:spTgt spid="5"/>
                                        </p:tgtEl>
                                        <p:attrNameLst>
                                          <p:attrName>ppt_x</p:attrName>
                                          <p:attrName>ppt_y</p:attrName>
                                        </p:attrNameLst>
                                      </p:cBhvr>
                                      <p:rCtr x="-12656" y="56181"/>
                                    </p:animMotion>
                                  </p:childTnLst>
                                </p:cTn>
                              </p:par>
                              <p:par>
                                <p:cTn id="53" presetID="19" presetClass="entr" presetSubtype="5" repeatCount="indefinite" fill="hold" nodeType="withEffect">
                                  <p:stCondLst>
                                    <p:cond delay="0"/>
                                  </p:stCondLst>
                                  <p:childTnLst>
                                    <p:set>
                                      <p:cBhvr>
                                        <p:cTn id="54" dur="1" fill="hold">
                                          <p:stCondLst>
                                            <p:cond delay="0"/>
                                          </p:stCondLst>
                                        </p:cTn>
                                        <p:tgtEl>
                                          <p:spTgt spid="7"/>
                                        </p:tgtEl>
                                        <p:attrNameLst>
                                          <p:attrName>style.visibility</p:attrName>
                                        </p:attrNameLst>
                                      </p:cBhvr>
                                      <p:to>
                                        <p:strVal val="visible"/>
                                      </p:to>
                                    </p:set>
                                    <p:anim calcmode="lin" valueType="num">
                                      <p:cBhvr>
                                        <p:cTn id="55" dur="8000" fill="hold"/>
                                        <p:tgtEl>
                                          <p:spTgt spid="7"/>
                                        </p:tgtEl>
                                        <p:attrNameLst>
                                          <p:attrName>ppt_w</p:attrName>
                                        </p:attrNameLst>
                                      </p:cBhvr>
                                      <p:tavLst>
                                        <p:tav tm="0">
                                          <p:val>
                                            <p:strVal val="#ppt_w"/>
                                          </p:val>
                                        </p:tav>
                                        <p:tav tm="100000">
                                          <p:val>
                                            <p:strVal val="#ppt_w"/>
                                          </p:val>
                                        </p:tav>
                                      </p:tavLst>
                                    </p:anim>
                                    <p:anim calcmode="lin" valueType="num">
                                      <p:cBhvr>
                                        <p:cTn id="56" dur="8000" fill="hold"/>
                                        <p:tgtEl>
                                          <p:spTgt spid="7"/>
                                        </p:tgtEl>
                                        <p:attrNameLst>
                                          <p:attrName>ppt_h</p:attrName>
                                        </p:attrNameLst>
                                      </p:cBhvr>
                                      <p:tavLst>
                                        <p:tav tm="0" fmla="#ppt_h*sin(2.5*pi*$)">
                                          <p:val>
                                            <p:fltVal val="0"/>
                                          </p:val>
                                        </p:tav>
                                        <p:tav tm="100000">
                                          <p:val>
                                            <p:fltVal val="1"/>
                                          </p:val>
                                        </p:tav>
                                      </p:tavLst>
                                    </p:anim>
                                  </p:childTnLst>
                                </p:cTn>
                              </p:par>
                              <p:par>
                                <p:cTn id="57" presetID="7" presetClass="entr" presetSubtype="1" repeatCount="indefinite" fill="hold" nodeType="withEffect">
                                  <p:stCondLst>
                                    <p:cond delay="0"/>
                                  </p:stCondLst>
                                  <p:childTnLst>
                                    <p:set>
                                      <p:cBhvr>
                                        <p:cTn id="58" dur="1" fill="hold">
                                          <p:stCondLst>
                                            <p:cond delay="0"/>
                                          </p:stCondLst>
                                        </p:cTn>
                                        <p:tgtEl>
                                          <p:spTgt spid="7"/>
                                        </p:tgtEl>
                                        <p:attrNameLst>
                                          <p:attrName>style.visibility</p:attrName>
                                        </p:attrNameLst>
                                      </p:cBhvr>
                                      <p:to>
                                        <p:strVal val="visible"/>
                                      </p:to>
                                    </p:set>
                                    <p:anim calcmode="lin" valueType="num">
                                      <p:cBhvr additive="base">
                                        <p:cTn id="59" dur="8000" fill="hold"/>
                                        <p:tgtEl>
                                          <p:spTgt spid="7"/>
                                        </p:tgtEl>
                                        <p:attrNameLst>
                                          <p:attrName>ppt_x</p:attrName>
                                        </p:attrNameLst>
                                      </p:cBhvr>
                                      <p:tavLst>
                                        <p:tav tm="0">
                                          <p:val>
                                            <p:strVal val="#ppt_x"/>
                                          </p:val>
                                        </p:tav>
                                        <p:tav tm="100000">
                                          <p:val>
                                            <p:strVal val="#ppt_x"/>
                                          </p:val>
                                        </p:tav>
                                      </p:tavLst>
                                    </p:anim>
                                    <p:anim calcmode="lin" valueType="num">
                                      <p:cBhvr additive="base">
                                        <p:cTn id="60" dur="8000" fill="hold"/>
                                        <p:tgtEl>
                                          <p:spTgt spid="7"/>
                                        </p:tgtEl>
                                        <p:attrNameLst>
                                          <p:attrName>ppt_y</p:attrName>
                                        </p:attrNameLst>
                                      </p:cBhvr>
                                      <p:tavLst>
                                        <p:tav tm="0">
                                          <p:val>
                                            <p:strVal val="0-#ppt_h/2"/>
                                          </p:val>
                                        </p:tav>
                                        <p:tav tm="100000">
                                          <p:val>
                                            <p:strVal val="#ppt_y"/>
                                          </p:val>
                                        </p:tav>
                                      </p:tavLst>
                                    </p:anim>
                                  </p:childTnLst>
                                </p:cTn>
                              </p:par>
                              <p:par>
                                <p:cTn id="61" presetID="7" presetClass="entr" presetSubtype="1" repeatCount="indefinite" fill="hold" nodeType="withEffect">
                                  <p:stCondLst>
                                    <p:cond delay="0"/>
                                  </p:stCondLst>
                                  <p:childTnLst>
                                    <p:set>
                                      <p:cBhvr>
                                        <p:cTn id="62" dur="1" fill="hold">
                                          <p:stCondLst>
                                            <p:cond delay="0"/>
                                          </p:stCondLst>
                                        </p:cTn>
                                        <p:tgtEl>
                                          <p:spTgt spid="6"/>
                                        </p:tgtEl>
                                        <p:attrNameLst>
                                          <p:attrName>style.visibility</p:attrName>
                                        </p:attrNameLst>
                                      </p:cBhvr>
                                      <p:to>
                                        <p:strVal val="visible"/>
                                      </p:to>
                                    </p:set>
                                    <p:anim calcmode="lin" valueType="num">
                                      <p:cBhvr additive="base">
                                        <p:cTn id="63" dur="5000" fill="hold"/>
                                        <p:tgtEl>
                                          <p:spTgt spid="6"/>
                                        </p:tgtEl>
                                        <p:attrNameLst>
                                          <p:attrName>ppt_x</p:attrName>
                                        </p:attrNameLst>
                                      </p:cBhvr>
                                      <p:tavLst>
                                        <p:tav tm="0">
                                          <p:val>
                                            <p:strVal val="#ppt_x"/>
                                          </p:val>
                                        </p:tav>
                                        <p:tav tm="100000">
                                          <p:val>
                                            <p:strVal val="#ppt_x"/>
                                          </p:val>
                                        </p:tav>
                                      </p:tavLst>
                                    </p:anim>
                                    <p:anim calcmode="lin" valueType="num">
                                      <p:cBhvr additive="base">
                                        <p:cTn id="64" dur="5000" fill="hold"/>
                                        <p:tgtEl>
                                          <p:spTgt spid="6"/>
                                        </p:tgtEl>
                                        <p:attrNameLst>
                                          <p:attrName>ppt_y</p:attrName>
                                        </p:attrNameLst>
                                      </p:cBhvr>
                                      <p:tavLst>
                                        <p:tav tm="0">
                                          <p:val>
                                            <p:strVal val="0-#ppt_h/2"/>
                                          </p:val>
                                        </p:tav>
                                        <p:tav tm="100000">
                                          <p:val>
                                            <p:strVal val="#ppt_y"/>
                                          </p:val>
                                        </p:tav>
                                      </p:tavLst>
                                    </p:anim>
                                  </p:childTnLst>
                                </p:cTn>
                              </p:par>
                              <p:par>
                                <p:cTn id="65" presetID="19" presetClass="entr" presetSubtype="5" repeatCount="indefinite" fill="hold" nodeType="withEffect">
                                  <p:stCondLst>
                                    <p:cond delay="0"/>
                                  </p:stCondLst>
                                  <p:childTnLst>
                                    <p:set>
                                      <p:cBhvr>
                                        <p:cTn id="66" dur="1" fill="hold">
                                          <p:stCondLst>
                                            <p:cond delay="0"/>
                                          </p:stCondLst>
                                        </p:cTn>
                                        <p:tgtEl>
                                          <p:spTgt spid="6"/>
                                        </p:tgtEl>
                                        <p:attrNameLst>
                                          <p:attrName>style.visibility</p:attrName>
                                        </p:attrNameLst>
                                      </p:cBhvr>
                                      <p:to>
                                        <p:strVal val="visible"/>
                                      </p:to>
                                    </p:set>
                                    <p:anim calcmode="lin" valueType="num">
                                      <p:cBhvr>
                                        <p:cTn id="67" dur="5000" fill="hold"/>
                                        <p:tgtEl>
                                          <p:spTgt spid="6"/>
                                        </p:tgtEl>
                                        <p:attrNameLst>
                                          <p:attrName>ppt_w</p:attrName>
                                        </p:attrNameLst>
                                      </p:cBhvr>
                                      <p:tavLst>
                                        <p:tav tm="0">
                                          <p:val>
                                            <p:strVal val="#ppt_w"/>
                                          </p:val>
                                        </p:tav>
                                        <p:tav tm="100000">
                                          <p:val>
                                            <p:strVal val="#ppt_w"/>
                                          </p:val>
                                        </p:tav>
                                      </p:tavLst>
                                    </p:anim>
                                    <p:anim calcmode="lin" valueType="num">
                                      <p:cBhvr>
                                        <p:cTn id="68" dur="5000" fill="hold"/>
                                        <p:tgtEl>
                                          <p:spTgt spid="6"/>
                                        </p:tgtEl>
                                        <p:attrNameLst>
                                          <p:attrName>ppt_h</p:attrName>
                                        </p:attrNameLst>
                                      </p:cBhvr>
                                      <p:tavLst>
                                        <p:tav tm="0" fmla="#ppt_h*sin(2.5*pi*$)">
                                          <p:val>
                                            <p:fltVal val="0"/>
                                          </p:val>
                                        </p:tav>
                                        <p:tav tm="100000">
                                          <p:val>
                                            <p:fltVal val="1"/>
                                          </p:val>
                                        </p:tav>
                                      </p:tavLst>
                                    </p:anim>
                                  </p:childTnLst>
                                </p:cTn>
                              </p:par>
                              <p:par>
                                <p:cTn id="69" presetID="3" presetClass="path" presetSubtype="0" repeatCount="5000" accel="50000" decel="50000" autoRev="1" fill="hold" grpId="0" nodeType="withEffect">
                                  <p:stCondLst>
                                    <p:cond delay="0"/>
                                  </p:stCondLst>
                                  <p:childTnLst>
                                    <p:animMotion origin="layout" path="M 0.0 0.0  C 0.069 0.0  0.125 0.07458  0.125 0.16647  C 0.125 0.25837  0.069 0.33295  0.0 0.33295  C -0.069 0.33295  -0.125 0.25837  -0.125 0.16647  C -0.125 0.07458  -0.069 0.0  0.0 0.0  Z" pathEditMode="relative" ptsTypes="">
                                      <p:cBhvr>
                                        <p:cTn id="70" dur="5000" spd="-100000" fill="hold"/>
                                        <p:tgtEl>
                                          <p:spTgt spid="261145"/>
                                        </p:tgtEl>
                                        <p:attrNameLst>
                                          <p:attrName>ppt_x</p:attrName>
                                          <p:attrName>ppt_y</p:attrName>
                                        </p:attrNameLst>
                                      </p:cBhvr>
                                    </p:animMotion>
                                  </p:childTnLst>
                                </p:cTn>
                              </p:par>
                              <p:par>
                                <p:cTn id="71" presetID="6" presetClass="emph" presetSubtype="0" repeatCount="indefinite" fill="hold" grpId="0" nodeType="withEffect">
                                  <p:stCondLst>
                                    <p:cond delay="0"/>
                                  </p:stCondLst>
                                  <p:childTnLst>
                                    <p:animScale>
                                      <p:cBhvr>
                                        <p:cTn id="72" dur="3000" fill="hold"/>
                                        <p:tgtEl>
                                          <p:spTgt spid="261123"/>
                                        </p:tgtEl>
                                      </p:cBhvr>
                                      <p:by x="150000" y="100000"/>
                                    </p:animScale>
                                  </p:childTnLst>
                                </p:cTn>
                              </p:par>
                            </p:childTnLst>
                          </p:cTn>
                        </p:par>
                      </p:childTnLst>
                    </p:cTn>
                  </p:par>
                </p:childTnLst>
              </p:cTn>
              <p:prevCondLst>
                <p:cond evt="onPrev" delay="0">
                  <p:tgtEl>
                    <p:sldTgt/>
                  </p:tgtEl>
                </p:cond>
              </p:prevCondLst>
              <p:nextCondLst>
                <p:cond evt="onNext" delay="0">
                  <p:tgtEl>
                    <p:sldTgt/>
                  </p:tgtEl>
                </p:cond>
              </p:nextCondLst>
            </p:seq>
            <p:audio>
              <p:cMediaNode>
                <p:cTn id="73" fill="hold" display="0">
                  <p:stCondLst>
                    <p:cond delay="indefinite"/>
                  </p:stCondLst>
                  <p:endCondLst>
                    <p:cond evt="onNext" delay="0">
                      <p:tgtEl>
                        <p:sldTgt/>
                      </p:tgtEl>
                    </p:cond>
                    <p:cond evt="onPrev" delay="0">
                      <p:tgtEl>
                        <p:sldTgt/>
                      </p:tgtEl>
                    </p:cond>
                    <p:cond evt="onStopAudio" delay="0">
                      <p:tgtEl>
                        <p:sldTgt/>
                      </p:tgtEl>
                    </p:cond>
                  </p:endCondLst>
                </p:cTn>
                <p:tgtEl>
                  <p:spTgt spid="261146"/>
                </p:tgtEl>
              </p:cMediaNode>
            </p:audio>
          </p:childTnLst>
        </p:cTn>
      </p:par>
    </p:tnLst>
    <p:bldLst>
      <p:bldP spid="261123" grpId="0" animBg="1"/>
      <p:bldP spid="26114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289053" y="5269729"/>
            <a:ext cx="4958938" cy="707886"/>
          </a:xfrm>
          <a:prstGeom prst="rect">
            <a:avLst/>
          </a:prstGeom>
          <a:noFill/>
        </p:spPr>
        <p:txBody>
          <a:bodyPr wrap="square" rtlCol="0">
            <a:spAutoFit/>
          </a:bodyPr>
          <a:lstStyle/>
          <a:p>
            <a:r>
              <a:rPr lang="en-US" sz="4000" b="1">
                <a:solidFill>
                  <a:schemeClr val="bg1"/>
                </a:solidFill>
                <a:latin typeface="Myriad Pro" pitchFamily="34" charset="0"/>
              </a:rPr>
              <a:t>HOBBIES</a:t>
            </a:r>
            <a:endParaRPr lang="en-US" sz="4000" b="1" dirty="0">
              <a:solidFill>
                <a:schemeClr val="bg1"/>
              </a:solidFill>
              <a:latin typeface="Myriad Pro" pitchFamily="34" charset="0"/>
            </a:endParaRPr>
          </a:p>
        </p:txBody>
      </p:sp>
      <p:sp>
        <p:nvSpPr>
          <p:cNvPr id="15" name="TextBox 14"/>
          <p:cNvSpPr txBox="1"/>
          <p:nvPr/>
        </p:nvSpPr>
        <p:spPr>
          <a:xfrm>
            <a:off x="4289053" y="1311329"/>
            <a:ext cx="3914691" cy="461665"/>
          </a:xfrm>
          <a:prstGeom prst="rect">
            <a:avLst/>
          </a:prstGeom>
          <a:noFill/>
        </p:spPr>
        <p:txBody>
          <a:bodyPr wrap="square" rtlCol="0">
            <a:spAutoFit/>
          </a:bodyPr>
          <a:lstStyle/>
          <a:p>
            <a:r>
              <a:rPr lang="en-US" sz="2400" b="1" dirty="0">
                <a:solidFill>
                  <a:schemeClr val="bg1"/>
                </a:solidFill>
              </a:rPr>
              <a:t>LESSON 3: A CLOSER LOOK 2</a:t>
            </a:r>
          </a:p>
        </p:txBody>
      </p:sp>
      <p:sp>
        <p:nvSpPr>
          <p:cNvPr id="16" name="TextBox 15"/>
          <p:cNvSpPr txBox="1"/>
          <p:nvPr/>
        </p:nvSpPr>
        <p:spPr>
          <a:xfrm>
            <a:off x="780915" y="237708"/>
            <a:ext cx="1306049" cy="707886"/>
          </a:xfrm>
          <a:prstGeom prst="rect">
            <a:avLst/>
          </a:prstGeom>
          <a:noFill/>
        </p:spPr>
        <p:txBody>
          <a:bodyPr wrap="square" rtlCol="0">
            <a:spAutoFit/>
          </a:bodyPr>
          <a:lstStyle/>
          <a:p>
            <a:pPr algn="ctr"/>
            <a:r>
              <a:rPr lang="en-US" sz="4000" b="1" dirty="0">
                <a:solidFill>
                  <a:schemeClr val="bg1"/>
                </a:solidFill>
                <a:latin typeface="Myriad Pro" pitchFamily="34" charset="0"/>
              </a:rPr>
              <a:t>Unit</a:t>
            </a:r>
          </a:p>
        </p:txBody>
      </p:sp>
      <p:sp>
        <p:nvSpPr>
          <p:cNvPr id="17" name="TextBox 16"/>
          <p:cNvSpPr txBox="1"/>
          <p:nvPr/>
        </p:nvSpPr>
        <p:spPr>
          <a:xfrm>
            <a:off x="3327149" y="229764"/>
            <a:ext cx="8762069" cy="707886"/>
          </a:xfrm>
          <a:prstGeom prst="rect">
            <a:avLst/>
          </a:prstGeom>
          <a:noFill/>
        </p:spPr>
        <p:txBody>
          <a:bodyPr wrap="square" rtlCol="0">
            <a:spAutoFit/>
          </a:bodyPr>
          <a:lstStyle/>
          <a:p>
            <a:r>
              <a:rPr lang="en-US" sz="4000" b="1" dirty="0">
                <a:solidFill>
                  <a:schemeClr val="bg1"/>
                </a:solidFill>
                <a:latin typeface="Myriad Pro" pitchFamily="34" charset="0"/>
              </a:rPr>
              <a:t>ETHNIC GROUPS OF VIET NAM</a:t>
            </a:r>
          </a:p>
        </p:txBody>
      </p:sp>
      <p:sp>
        <p:nvSpPr>
          <p:cNvPr id="9" name="AutoShape 2" descr="The Rules of Connectors in Bangla | BD English School"/>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22" name="Group 21"/>
          <p:cNvGrpSpPr/>
          <p:nvPr/>
        </p:nvGrpSpPr>
        <p:grpSpPr>
          <a:xfrm>
            <a:off x="-3013" y="-7620"/>
            <a:ext cx="12192000" cy="1083309"/>
            <a:chOff x="0" y="-3"/>
            <a:chExt cx="12192000" cy="1083309"/>
          </a:xfrm>
        </p:grpSpPr>
        <p:sp>
          <p:nvSpPr>
            <p:cNvPr id="23" name="Round Single Corner Rectangle 22"/>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ound Single Corner Rectangle 23"/>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ound Single Corner Rectangle 24"/>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6" name="TextBox 25"/>
          <p:cNvSpPr txBox="1"/>
          <p:nvPr/>
        </p:nvSpPr>
        <p:spPr>
          <a:xfrm>
            <a:off x="3150250" y="88279"/>
            <a:ext cx="8871569" cy="707886"/>
          </a:xfrm>
          <a:prstGeom prst="rect">
            <a:avLst/>
          </a:prstGeom>
          <a:noFill/>
        </p:spPr>
        <p:txBody>
          <a:bodyPr wrap="square" rtlCol="0">
            <a:spAutoFit/>
          </a:bodyPr>
          <a:lstStyle/>
          <a:p>
            <a:r>
              <a:rPr lang="en-US" sz="4000" b="1" dirty="0">
                <a:solidFill>
                  <a:schemeClr val="bg1"/>
                </a:solidFill>
                <a:latin typeface="Myriad Pro" pitchFamily="34" charset="0"/>
              </a:rPr>
              <a:t>ETHNIC GROUPS OF VIET NAM</a:t>
            </a:r>
          </a:p>
        </p:txBody>
      </p:sp>
      <p:grpSp>
        <p:nvGrpSpPr>
          <p:cNvPr id="32" name="Group 31"/>
          <p:cNvGrpSpPr/>
          <p:nvPr/>
        </p:nvGrpSpPr>
        <p:grpSpPr>
          <a:xfrm>
            <a:off x="2199101" y="121537"/>
            <a:ext cx="712319" cy="709214"/>
            <a:chOff x="2180974" y="148629"/>
            <a:chExt cx="712319" cy="709214"/>
          </a:xfrm>
        </p:grpSpPr>
        <p:sp>
          <p:nvSpPr>
            <p:cNvPr id="33" name="Oval 32"/>
            <p:cNvSpPr/>
            <p:nvPr/>
          </p:nvSpPr>
          <p:spPr>
            <a:xfrm>
              <a:off x="2180974" y="148629"/>
              <a:ext cx="712319" cy="709214"/>
            </a:xfrm>
            <a:prstGeom prst="ellipse">
              <a:avLst/>
            </a:prstGeom>
            <a:solidFill>
              <a:srgbClr val="F7A5A5"/>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Chord 33"/>
            <p:cNvSpPr/>
            <p:nvPr/>
          </p:nvSpPr>
          <p:spPr>
            <a:xfrm rot="4088942">
              <a:off x="2197459" y="160739"/>
              <a:ext cx="676824" cy="685834"/>
            </a:xfrm>
            <a:prstGeom prst="chord">
              <a:avLst>
                <a:gd name="adj1" fmla="val 2761841"/>
                <a:gd name="adj2" fmla="val 16200000"/>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7" name="TextBox 26"/>
          <p:cNvSpPr txBox="1"/>
          <p:nvPr/>
        </p:nvSpPr>
        <p:spPr>
          <a:xfrm>
            <a:off x="2164944" y="95694"/>
            <a:ext cx="705948" cy="707886"/>
          </a:xfrm>
          <a:prstGeom prst="rect">
            <a:avLst/>
          </a:prstGeom>
          <a:noFill/>
        </p:spPr>
        <p:txBody>
          <a:bodyPr wrap="square" rtlCol="0">
            <a:spAutoFit/>
          </a:bodyPr>
          <a:lstStyle/>
          <a:p>
            <a:pPr algn="ctr"/>
            <a:r>
              <a:rPr lang="en-US" sz="4000" b="1" dirty="0">
                <a:solidFill>
                  <a:schemeClr val="bg1"/>
                </a:solidFill>
                <a:latin typeface="Myriad Pro" pitchFamily="34" charset="0"/>
              </a:rPr>
              <a:t>4</a:t>
            </a:r>
          </a:p>
        </p:txBody>
      </p:sp>
      <p:sp>
        <p:nvSpPr>
          <p:cNvPr id="35" name="TextBox 34"/>
          <p:cNvSpPr txBox="1"/>
          <p:nvPr/>
        </p:nvSpPr>
        <p:spPr>
          <a:xfrm>
            <a:off x="928438" y="132929"/>
            <a:ext cx="1252347" cy="707886"/>
          </a:xfrm>
          <a:prstGeom prst="rect">
            <a:avLst/>
          </a:prstGeom>
          <a:noFill/>
        </p:spPr>
        <p:txBody>
          <a:bodyPr wrap="square" rtlCol="0">
            <a:spAutoFit/>
          </a:bodyPr>
          <a:lstStyle/>
          <a:p>
            <a:pPr algn="ctr"/>
            <a:r>
              <a:rPr lang="en-US" sz="4000" b="1" dirty="0">
                <a:solidFill>
                  <a:schemeClr val="bg1"/>
                </a:solidFill>
                <a:latin typeface="Myriad Pro" pitchFamily="34" charset="0"/>
              </a:rPr>
              <a:t>Unit</a:t>
            </a:r>
          </a:p>
        </p:txBody>
      </p:sp>
      <p:sp>
        <p:nvSpPr>
          <p:cNvPr id="36" name="Rounded Rectangle 35"/>
          <p:cNvSpPr/>
          <p:nvPr/>
        </p:nvSpPr>
        <p:spPr>
          <a:xfrm>
            <a:off x="4141947" y="1291110"/>
            <a:ext cx="4472574" cy="625641"/>
          </a:xfrm>
          <a:prstGeom prst="roundRect">
            <a:avLst>
              <a:gd name="adj" fmla="val 4266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bg1"/>
                </a:solidFill>
              </a:rPr>
              <a:t>    </a:t>
            </a:r>
            <a:r>
              <a:rPr lang="en-US" sz="2400" b="1" dirty="0">
                <a:solidFill>
                  <a:schemeClr val="bg1"/>
                </a:solidFill>
              </a:rPr>
              <a:t>LESSON 5: SKILLS 1</a:t>
            </a:r>
          </a:p>
        </p:txBody>
      </p:sp>
      <p:pic>
        <p:nvPicPr>
          <p:cNvPr id="37" name="Picture 36"/>
          <p:cNvPicPr>
            <a:picLocks noChangeAspect="1"/>
          </p:cNvPicPr>
          <p:nvPr/>
        </p:nvPicPr>
        <p:blipFill>
          <a:blip r:embed="rId2">
            <a:duotone>
              <a:schemeClr val="accent5">
                <a:shade val="45000"/>
                <a:satMod val="135000"/>
              </a:schemeClr>
              <a:prstClr val="white"/>
            </a:duotone>
            <a:extLst>
              <a:ext uri="{BEBA8EAE-BF5A-486C-A8C5-ECC9F3942E4B}">
                <a14:imgProps xmlns:a14="http://schemas.microsoft.com/office/drawing/2010/main">
                  <a14:imgLayer r:embed="rId3">
                    <a14:imgEffect>
                      <a14:saturation sat="7000"/>
                    </a14:imgEffect>
                  </a14:imgLayer>
                </a14:imgProps>
              </a:ext>
              <a:ext uri="{28A0092B-C50C-407E-A947-70E740481C1C}">
                <a14:useLocalDpi xmlns:a14="http://schemas.microsoft.com/office/drawing/2010/main" val="0"/>
              </a:ext>
            </a:extLst>
          </a:blip>
          <a:stretch>
            <a:fillRect/>
          </a:stretch>
        </p:blipFill>
        <p:spPr>
          <a:xfrm>
            <a:off x="3512953" y="1122714"/>
            <a:ext cx="964452" cy="916490"/>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50250" y="2653747"/>
            <a:ext cx="5816009" cy="3873553"/>
          </a:xfrm>
          <a:prstGeom prst="rect">
            <a:avLst/>
          </a:prstGeom>
          <a:ln>
            <a:noFill/>
          </a:ln>
          <a:effectLst>
            <a:softEdge rad="112500"/>
          </a:effectLst>
        </p:spPr>
      </p:pic>
    </p:spTree>
    <p:extLst>
      <p:ext uri="{BB962C8B-B14F-4D97-AF65-F5344CB8AC3E}">
        <p14:creationId xmlns:p14="http://schemas.microsoft.com/office/powerpoint/2010/main" val="22224017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500">
        <p15:prstTrans prst="curtains"/>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1881;p31"/>
          <p:cNvSpPr txBox="1">
            <a:spLocks/>
          </p:cNvSpPr>
          <p:nvPr/>
        </p:nvSpPr>
        <p:spPr>
          <a:xfrm>
            <a:off x="1212133" y="5083756"/>
            <a:ext cx="6085367" cy="657441"/>
          </a:xfrm>
          <a:prstGeom prst="rect">
            <a:avLst/>
          </a:prstGeom>
          <a:noFill/>
          <a:ln>
            <a:noFill/>
          </a:ln>
        </p:spPr>
        <p:txBody>
          <a:bodyPr spcFirstLastPara="1" wrap="square" lIns="91425" tIns="91425" rIns="91425" bIns="91425" anchor="t" anchorCtr="0">
            <a:noAutofit/>
          </a:bodyPr>
          <a:lstStyle>
            <a:defPPr>
              <a:defRPr lang="en-US"/>
            </a:defPPr>
            <a:lvl1pPr indent="0" algn="ctr">
              <a:lnSpc>
                <a:spcPct val="90000"/>
              </a:lnSpc>
              <a:spcBef>
                <a:spcPts val="1000"/>
              </a:spcBef>
              <a:buFont typeface="Arial" panose="020B0604020202020204" pitchFamily="34" charset="0"/>
              <a:buNone/>
              <a:defRPr sz="8000" b="1">
                <a:solidFill>
                  <a:srgbClr val="AD4F0F"/>
                </a:solidFill>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gn="l"/>
            <a:r>
              <a:rPr lang="en-US" sz="4400" dirty="0" smtClean="0"/>
              <a:t>- staircase </a:t>
            </a:r>
            <a:r>
              <a:rPr lang="en-US" sz="4400" dirty="0"/>
              <a:t>(n</a:t>
            </a:r>
            <a:r>
              <a:rPr lang="en-US" sz="4400" dirty="0" smtClean="0"/>
              <a:t>): </a:t>
            </a:r>
            <a:endParaRPr lang="en-US" sz="4400" dirty="0"/>
          </a:p>
        </p:txBody>
      </p:sp>
      <p:sp>
        <p:nvSpPr>
          <p:cNvPr id="12" name="Rectangle 11"/>
          <p:cNvSpPr/>
          <p:nvPr/>
        </p:nvSpPr>
        <p:spPr>
          <a:xfrm>
            <a:off x="4414209" y="5178766"/>
            <a:ext cx="3776836" cy="769441"/>
          </a:xfrm>
          <a:prstGeom prst="rect">
            <a:avLst/>
          </a:prstGeom>
        </p:spPr>
        <p:txBody>
          <a:bodyPr wrap="square">
            <a:spAutoFit/>
          </a:bodyPr>
          <a:lstStyle/>
          <a:p>
            <a:pPr algn="ctr"/>
            <a:r>
              <a:rPr lang="en-US" sz="4400" b="1" dirty="0" err="1"/>
              <a:t>cầu</a:t>
            </a:r>
            <a:r>
              <a:rPr lang="en-US" sz="4400" b="1" dirty="0"/>
              <a:t> thang </a:t>
            </a:r>
            <a:r>
              <a:rPr lang="en-US" sz="4400" b="1" dirty="0" err="1"/>
              <a:t>bộ</a:t>
            </a:r>
            <a:endParaRPr lang="en-US" sz="4400" b="1" dirty="0"/>
          </a:p>
        </p:txBody>
      </p:sp>
      <p:sp>
        <p:nvSpPr>
          <p:cNvPr id="2" name="Rectangle 1"/>
          <p:cNvSpPr/>
          <p:nvPr/>
        </p:nvSpPr>
        <p:spPr>
          <a:xfrm>
            <a:off x="1698982" y="5941667"/>
            <a:ext cx="1939698" cy="553998"/>
          </a:xfrm>
          <a:prstGeom prst="rect">
            <a:avLst/>
          </a:prstGeom>
        </p:spPr>
        <p:txBody>
          <a:bodyPr wrap="none">
            <a:spAutoFit/>
          </a:bodyPr>
          <a:lstStyle/>
          <a:p>
            <a:pPr algn="ctr"/>
            <a:r>
              <a:rPr lang="en-US" sz="3000" b="1" dirty="0">
                <a:solidFill>
                  <a:schemeClr val="accent5">
                    <a:lumMod val="50000"/>
                  </a:schemeClr>
                </a:solidFill>
              </a:rPr>
              <a:t>/ˈ</a:t>
            </a:r>
            <a:r>
              <a:rPr lang="en-US" sz="3000" b="1" dirty="0" err="1">
                <a:solidFill>
                  <a:schemeClr val="accent5">
                    <a:lumMod val="50000"/>
                  </a:schemeClr>
                </a:solidFill>
              </a:rPr>
              <a:t>steəkeɪs</a:t>
            </a:r>
            <a:r>
              <a:rPr lang="en-US" sz="3000" b="1" dirty="0">
                <a:solidFill>
                  <a:schemeClr val="accent5">
                    <a:lumMod val="50000"/>
                  </a:schemeClr>
                </a:solidFill>
              </a:rPr>
              <a:t>/</a:t>
            </a:r>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15511" y="916642"/>
            <a:ext cx="6043491" cy="3966644"/>
          </a:xfrm>
          <a:prstGeom prst="rect">
            <a:avLst/>
          </a:prstGeom>
          <a:ln>
            <a:noFill/>
          </a:ln>
          <a:effectLst>
            <a:softEdge rad="112500"/>
          </a:effectLst>
        </p:spPr>
      </p:pic>
      <p:sp>
        <p:nvSpPr>
          <p:cNvPr id="15" name="TextBox 14"/>
          <p:cNvSpPr txBox="1"/>
          <p:nvPr/>
        </p:nvSpPr>
        <p:spPr>
          <a:xfrm>
            <a:off x="131207" y="131397"/>
            <a:ext cx="3380478" cy="584775"/>
          </a:xfrm>
          <a:prstGeom prst="rect">
            <a:avLst/>
          </a:prstGeom>
          <a:solidFill>
            <a:schemeClr val="accent2"/>
          </a:solidFill>
          <a:effectLst/>
        </p:spPr>
        <p:txBody>
          <a:bodyPr wrap="square" rtlCol="0">
            <a:spAutoFit/>
          </a:bodyPr>
          <a:lstStyle/>
          <a:p>
            <a:r>
              <a:rPr lang="en-US" sz="3200" b="1" dirty="0" smtClean="0">
                <a:effectLst>
                  <a:glow rad="88900">
                    <a:schemeClr val="bg1"/>
                  </a:glow>
                </a:effectLst>
                <a:latin typeface="Arial" panose="020B0604020202020204" pitchFamily="34" charset="0"/>
                <a:cs typeface="Arial" panose="020B0604020202020204" pitchFamily="34" charset="0"/>
              </a:rPr>
              <a:t>* VOCABULARY</a:t>
            </a:r>
            <a:endParaRPr lang="en-US" sz="3200" b="1" dirty="0">
              <a:effectLst>
                <a:glow rad="88900">
                  <a:schemeClr val="bg1"/>
                </a:glow>
              </a:effectLst>
              <a:latin typeface="Arial" panose="020B0604020202020204" pitchFamily="34" charset="0"/>
              <a:cs typeface="Arial" panose="020B0604020202020204" pitchFamily="34" charset="0"/>
            </a:endParaRPr>
          </a:p>
        </p:txBody>
      </p:sp>
      <p:pic>
        <p:nvPicPr>
          <p:cNvPr id="3" name="ukstabl030">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52674" y="4935084"/>
            <a:ext cx="487363" cy="487363"/>
          </a:xfrm>
          <a:prstGeom prst="rect">
            <a:avLst/>
          </a:prstGeom>
        </p:spPr>
      </p:pic>
    </p:spTree>
    <p:extLst>
      <p:ext uri="{BB962C8B-B14F-4D97-AF65-F5344CB8AC3E}">
        <p14:creationId xmlns:p14="http://schemas.microsoft.com/office/powerpoint/2010/main" val="22171266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dissolv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dissolve">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3"/>
                    </p:tgtEl>
                  </p:cond>
                </p:stCondLst>
                <p:endSync evt="end" delay="0">
                  <p:rtn val="all"/>
                </p:endSync>
                <p:childTnLst>
                  <p:par>
                    <p:cTn id="24" fill="hold">
                      <p:stCondLst>
                        <p:cond delay="0"/>
                      </p:stCondLst>
                      <p:childTnLst>
                        <p:par>
                          <p:cTn id="25" fill="hold">
                            <p:stCondLst>
                              <p:cond delay="0"/>
                            </p:stCondLst>
                            <p:childTnLst>
                              <p:par>
                                <p:cTn id="26" presetID="1" presetClass="mediacall" presetSubtype="0" fill="hold" nodeType="clickEffect">
                                  <p:stCondLst>
                                    <p:cond delay="0"/>
                                  </p:stCondLst>
                                  <p:childTnLst>
                                    <p:cmd type="call" cmd="playFrom(0.0)">
                                      <p:cBhvr>
                                        <p:cTn id="27" dur="1056" fill="hold"/>
                                        <p:tgtEl>
                                          <p:spTgt spid="3"/>
                                        </p:tgtEl>
                                      </p:cBhvr>
                                    </p:cmd>
                                  </p:childTnLst>
                                </p:cTn>
                              </p:par>
                            </p:childTnLst>
                          </p:cTn>
                        </p:par>
                      </p:childTnLst>
                    </p:cTn>
                  </p:par>
                </p:childTnLst>
              </p:cTn>
              <p:nextCondLst>
                <p:cond evt="onClick" delay="0">
                  <p:tgtEl>
                    <p:spTgt spid="3"/>
                  </p:tgtEl>
                </p:cond>
              </p:nextCondLst>
            </p:seq>
            <p:audio>
              <p:cMediaNode vol="80000">
                <p:cTn id="28" fill="hold" display="0">
                  <p:stCondLst>
                    <p:cond delay="indefinite"/>
                  </p:stCondLst>
                  <p:endCondLst>
                    <p:cond evt="onStopAudio" delay="0">
                      <p:tgtEl>
                        <p:sldTgt/>
                      </p:tgtEl>
                    </p:cond>
                  </p:endCondLst>
                </p:cTn>
                <p:tgtEl>
                  <p:spTgt spid="3"/>
                </p:tgtEl>
              </p:cMediaNode>
            </p:audio>
          </p:childTnLst>
        </p:cTn>
      </p:par>
    </p:tnLst>
    <p:bldLst>
      <p:bldP spid="7" grpId="0"/>
      <p:bldP spid="12" grpId="0"/>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5268772" y="5149005"/>
            <a:ext cx="3776836" cy="769441"/>
          </a:xfrm>
          <a:prstGeom prst="rect">
            <a:avLst/>
          </a:prstGeom>
        </p:spPr>
        <p:txBody>
          <a:bodyPr wrap="square">
            <a:spAutoFit/>
          </a:bodyPr>
          <a:lstStyle/>
          <a:p>
            <a:pPr algn="ctr"/>
            <a:r>
              <a:rPr lang="en-US" sz="4400" b="1" dirty="0" err="1"/>
              <a:t>vật</a:t>
            </a:r>
            <a:r>
              <a:rPr lang="en-US" sz="4400" b="1" dirty="0"/>
              <a:t> </a:t>
            </a:r>
            <a:r>
              <a:rPr lang="en-US" sz="4400" b="1" dirty="0" err="1"/>
              <a:t>liệu</a:t>
            </a:r>
            <a:endParaRPr lang="en-US" sz="4400" b="1" dirty="0"/>
          </a:p>
        </p:txBody>
      </p:sp>
      <p:sp>
        <p:nvSpPr>
          <p:cNvPr id="2" name="Rectangle 1"/>
          <p:cNvSpPr/>
          <p:nvPr/>
        </p:nvSpPr>
        <p:spPr>
          <a:xfrm>
            <a:off x="3092470" y="5791188"/>
            <a:ext cx="2327880" cy="584775"/>
          </a:xfrm>
          <a:prstGeom prst="rect">
            <a:avLst/>
          </a:prstGeom>
        </p:spPr>
        <p:txBody>
          <a:bodyPr wrap="none">
            <a:spAutoFit/>
          </a:bodyPr>
          <a:lstStyle/>
          <a:p>
            <a:pPr algn="ctr"/>
            <a:r>
              <a:rPr lang="en-US" sz="3200" b="1" dirty="0">
                <a:solidFill>
                  <a:schemeClr val="accent5">
                    <a:lumMod val="50000"/>
                  </a:schemeClr>
                </a:solidFill>
              </a:rPr>
              <a:t> /</a:t>
            </a:r>
            <a:r>
              <a:rPr lang="en-US" sz="3200" b="1" dirty="0" err="1">
                <a:solidFill>
                  <a:schemeClr val="accent5">
                    <a:lumMod val="50000"/>
                  </a:schemeClr>
                </a:solidFill>
              </a:rPr>
              <a:t>məˈtɪəriəl</a:t>
            </a:r>
            <a:r>
              <a:rPr lang="en-US" sz="3200" b="1" dirty="0">
                <a:solidFill>
                  <a:schemeClr val="accent5">
                    <a:lumMod val="50000"/>
                  </a:schemeClr>
                </a:solidFill>
              </a:rPr>
              <a:t>/</a:t>
            </a:r>
          </a:p>
        </p:txBody>
      </p:sp>
      <p:pic>
        <p:nvPicPr>
          <p:cNvPr id="3" name="Picture 2"/>
          <p:cNvPicPr>
            <a:picLocks noChangeAspect="1"/>
          </p:cNvPicPr>
          <p:nvPr/>
        </p:nvPicPr>
        <p:blipFill rotWithShape="1">
          <a:blip r:embed="rId5">
            <a:extLst>
              <a:ext uri="{28A0092B-C50C-407E-A947-70E740481C1C}">
                <a14:useLocalDpi xmlns:a14="http://schemas.microsoft.com/office/drawing/2010/main" val="0"/>
              </a:ext>
            </a:extLst>
          </a:blip>
          <a:srcRect l="1998" b="5484"/>
          <a:stretch/>
        </p:blipFill>
        <p:spPr>
          <a:xfrm>
            <a:off x="2262778" y="823656"/>
            <a:ext cx="7542703" cy="4231758"/>
          </a:xfrm>
          <a:prstGeom prst="rect">
            <a:avLst/>
          </a:prstGeom>
        </p:spPr>
      </p:pic>
      <p:sp>
        <p:nvSpPr>
          <p:cNvPr id="7" name="Google Shape;1881;p31"/>
          <p:cNvSpPr txBox="1">
            <a:spLocks/>
          </p:cNvSpPr>
          <p:nvPr/>
        </p:nvSpPr>
        <p:spPr>
          <a:xfrm>
            <a:off x="2885270" y="5031834"/>
            <a:ext cx="6570507" cy="657441"/>
          </a:xfrm>
          <a:prstGeom prst="rect">
            <a:avLst/>
          </a:prstGeom>
          <a:noFill/>
          <a:ln>
            <a:noFill/>
          </a:ln>
        </p:spPr>
        <p:txBody>
          <a:bodyPr spcFirstLastPara="1" wrap="square" lIns="91425" tIns="91425" rIns="91425" bIns="91425" anchor="t" anchorCtr="0">
            <a:noAutofit/>
          </a:bodyPr>
          <a:lstStyle>
            <a:defPPr>
              <a:defRPr lang="en-US"/>
            </a:defPPr>
            <a:lvl1pPr indent="0" algn="ctr">
              <a:lnSpc>
                <a:spcPct val="90000"/>
              </a:lnSpc>
              <a:spcBef>
                <a:spcPts val="1000"/>
              </a:spcBef>
              <a:buFont typeface="Arial" panose="020B0604020202020204" pitchFamily="34" charset="0"/>
              <a:buNone/>
              <a:defRPr sz="8000" b="1">
                <a:solidFill>
                  <a:srgbClr val="AD4F0F"/>
                </a:solidFill>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gn="l"/>
            <a:r>
              <a:rPr lang="en-US" sz="4400" dirty="0" smtClean="0"/>
              <a:t>- material </a:t>
            </a:r>
            <a:r>
              <a:rPr lang="en-US" sz="4400" dirty="0"/>
              <a:t>(n</a:t>
            </a:r>
            <a:r>
              <a:rPr lang="en-US" sz="4400" dirty="0" smtClean="0"/>
              <a:t>): </a:t>
            </a:r>
            <a:endParaRPr lang="en-US" sz="4400" dirty="0"/>
          </a:p>
        </p:txBody>
      </p:sp>
      <p:sp>
        <p:nvSpPr>
          <p:cNvPr id="13" name="TextBox 12"/>
          <p:cNvSpPr txBox="1"/>
          <p:nvPr/>
        </p:nvSpPr>
        <p:spPr>
          <a:xfrm>
            <a:off x="131207" y="131397"/>
            <a:ext cx="3380478" cy="584775"/>
          </a:xfrm>
          <a:prstGeom prst="rect">
            <a:avLst/>
          </a:prstGeom>
          <a:solidFill>
            <a:schemeClr val="accent2"/>
          </a:solidFill>
          <a:effectLst/>
        </p:spPr>
        <p:txBody>
          <a:bodyPr wrap="square" rtlCol="0">
            <a:spAutoFit/>
          </a:bodyPr>
          <a:lstStyle/>
          <a:p>
            <a:r>
              <a:rPr lang="en-US" sz="3200" b="1" dirty="0" smtClean="0">
                <a:effectLst>
                  <a:glow rad="88900">
                    <a:schemeClr val="bg1"/>
                  </a:glow>
                </a:effectLst>
                <a:latin typeface="Arial" panose="020B0604020202020204" pitchFamily="34" charset="0"/>
                <a:cs typeface="Arial" panose="020B0604020202020204" pitchFamily="34" charset="0"/>
              </a:rPr>
              <a:t>* VOCABULARY</a:t>
            </a:r>
            <a:endParaRPr lang="en-US" sz="3200" b="1" dirty="0">
              <a:effectLst>
                <a:glow rad="88900">
                  <a:schemeClr val="bg1"/>
                </a:glow>
              </a:effectLst>
              <a:latin typeface="Arial" panose="020B0604020202020204" pitchFamily="34" charset="0"/>
              <a:cs typeface="Arial" panose="020B0604020202020204" pitchFamily="34" charset="0"/>
            </a:endParaRPr>
          </a:p>
        </p:txBody>
      </p:sp>
      <p:pic>
        <p:nvPicPr>
          <p:cNvPr id="4" name="material">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59678" y="5360554"/>
            <a:ext cx="487363" cy="487363"/>
          </a:xfrm>
          <a:prstGeom prst="rect">
            <a:avLst/>
          </a:prstGeom>
        </p:spPr>
      </p:pic>
    </p:spTree>
    <p:extLst>
      <p:ext uri="{BB962C8B-B14F-4D97-AF65-F5344CB8AC3E}">
        <p14:creationId xmlns:p14="http://schemas.microsoft.com/office/powerpoint/2010/main" val="35335808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dissolv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dissolve">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4"/>
                    </p:tgtEl>
                  </p:cond>
                </p:stCondLst>
                <p:endSync evt="end" delay="0">
                  <p:rtn val="all"/>
                </p:endSync>
                <p:childTnLst>
                  <p:par>
                    <p:cTn id="24" fill="hold">
                      <p:stCondLst>
                        <p:cond delay="0"/>
                      </p:stCondLst>
                      <p:childTnLst>
                        <p:par>
                          <p:cTn id="25" fill="hold">
                            <p:stCondLst>
                              <p:cond delay="0"/>
                            </p:stCondLst>
                            <p:childTnLst>
                              <p:par>
                                <p:cTn id="26" presetID="1" presetClass="mediacall" presetSubtype="0" fill="hold" nodeType="clickEffect">
                                  <p:stCondLst>
                                    <p:cond delay="0"/>
                                  </p:stCondLst>
                                  <p:childTnLst>
                                    <p:cmd type="call" cmd="playFrom(0.0)">
                                      <p:cBhvr>
                                        <p:cTn id="27" dur="984" fill="hold"/>
                                        <p:tgtEl>
                                          <p:spTgt spid="4"/>
                                        </p:tgtEl>
                                      </p:cBhvr>
                                    </p:cmd>
                                  </p:childTnLst>
                                </p:cTn>
                              </p:par>
                            </p:childTnLst>
                          </p:cTn>
                        </p:par>
                      </p:childTnLst>
                    </p:cTn>
                  </p:par>
                </p:childTnLst>
              </p:cTn>
              <p:nextCondLst>
                <p:cond evt="onClick" delay="0">
                  <p:tgtEl>
                    <p:spTgt spid="4"/>
                  </p:tgtEl>
                </p:cond>
              </p:nextCondLst>
            </p:seq>
            <p:audio>
              <p:cMediaNode vol="80000">
                <p:cTn id="28" fill="hold" display="0">
                  <p:stCondLst>
                    <p:cond delay="indefinite"/>
                  </p:stCondLst>
                  <p:endCondLst>
                    <p:cond evt="onStopAudio" delay="0">
                      <p:tgtEl>
                        <p:sldTgt/>
                      </p:tgtEl>
                    </p:cond>
                  </p:endCondLst>
                </p:cTn>
                <p:tgtEl>
                  <p:spTgt spid="4"/>
                </p:tgtEl>
              </p:cMediaNode>
            </p:audio>
          </p:childTnLst>
        </p:cTn>
      </p:par>
    </p:tnLst>
    <p:bldLst>
      <p:bldP spid="12" grpId="0"/>
      <p:bldP spid="2"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1881;p31"/>
          <p:cNvSpPr txBox="1">
            <a:spLocks/>
          </p:cNvSpPr>
          <p:nvPr/>
        </p:nvSpPr>
        <p:spPr>
          <a:xfrm>
            <a:off x="2685573" y="5207640"/>
            <a:ext cx="3394214" cy="657441"/>
          </a:xfrm>
          <a:prstGeom prst="rect">
            <a:avLst/>
          </a:prstGeom>
          <a:noFill/>
          <a:ln>
            <a:noFill/>
          </a:ln>
        </p:spPr>
        <p:txBody>
          <a:bodyPr spcFirstLastPara="1" wrap="square" lIns="91425" tIns="91425" rIns="91425" bIns="91425" anchor="t" anchorCtr="0">
            <a:noAutofit/>
          </a:bodyPr>
          <a:lstStyle>
            <a:defPPr>
              <a:defRPr lang="en-US"/>
            </a:defPPr>
            <a:lvl1pPr indent="0" algn="ctr">
              <a:lnSpc>
                <a:spcPct val="90000"/>
              </a:lnSpc>
              <a:spcBef>
                <a:spcPts val="1000"/>
              </a:spcBef>
              <a:buFont typeface="Arial" panose="020B0604020202020204" pitchFamily="34" charset="0"/>
              <a:buNone/>
              <a:defRPr sz="8000" b="1">
                <a:solidFill>
                  <a:srgbClr val="AD4F0F"/>
                </a:solidFill>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gn="l"/>
            <a:r>
              <a:rPr lang="en-US" sz="4400" dirty="0"/>
              <a:t>open fire (n</a:t>
            </a:r>
            <a:r>
              <a:rPr lang="en-US" sz="4400" dirty="0" smtClean="0"/>
              <a:t>): </a:t>
            </a:r>
            <a:endParaRPr lang="en-US" sz="4400" dirty="0"/>
          </a:p>
        </p:txBody>
      </p:sp>
      <p:sp>
        <p:nvSpPr>
          <p:cNvPr id="12" name="Rectangle 11"/>
          <p:cNvSpPr/>
          <p:nvPr/>
        </p:nvSpPr>
        <p:spPr>
          <a:xfrm>
            <a:off x="5771680" y="5343827"/>
            <a:ext cx="2226967" cy="769441"/>
          </a:xfrm>
          <a:prstGeom prst="rect">
            <a:avLst/>
          </a:prstGeom>
        </p:spPr>
        <p:txBody>
          <a:bodyPr wrap="square">
            <a:spAutoFit/>
          </a:bodyPr>
          <a:lstStyle/>
          <a:p>
            <a:pPr algn="ctr"/>
            <a:r>
              <a:rPr lang="en-US" sz="4400" b="1" dirty="0" err="1"/>
              <a:t>lò</a:t>
            </a:r>
            <a:r>
              <a:rPr lang="en-US" sz="4400" b="1" dirty="0"/>
              <a:t> </a:t>
            </a:r>
            <a:r>
              <a:rPr lang="en-US" sz="4400" b="1" dirty="0" err="1"/>
              <a:t>sưởi</a:t>
            </a:r>
            <a:endParaRPr lang="en-US" sz="4400" b="1" dirty="0"/>
          </a:p>
        </p:txBody>
      </p:sp>
      <p:sp>
        <p:nvSpPr>
          <p:cNvPr id="2" name="Rectangle 1"/>
          <p:cNvSpPr/>
          <p:nvPr/>
        </p:nvSpPr>
        <p:spPr>
          <a:xfrm>
            <a:off x="2452109" y="6011276"/>
            <a:ext cx="2813399" cy="584775"/>
          </a:xfrm>
          <a:prstGeom prst="rect">
            <a:avLst/>
          </a:prstGeom>
        </p:spPr>
        <p:txBody>
          <a:bodyPr wrap="none">
            <a:spAutoFit/>
          </a:bodyPr>
          <a:lstStyle/>
          <a:p>
            <a:pPr algn="ctr"/>
            <a:r>
              <a:rPr lang="en-US" sz="3200" b="1" dirty="0">
                <a:solidFill>
                  <a:schemeClr val="accent5">
                    <a:lumMod val="50000"/>
                  </a:schemeClr>
                </a:solidFill>
              </a:rPr>
              <a:t>  /ˌ</a:t>
            </a:r>
            <a:r>
              <a:rPr lang="en-US" sz="3200" b="1" dirty="0" err="1">
                <a:solidFill>
                  <a:schemeClr val="accent5">
                    <a:lumMod val="50000"/>
                  </a:schemeClr>
                </a:solidFill>
              </a:rPr>
              <a:t>əʊpən</a:t>
            </a:r>
            <a:r>
              <a:rPr lang="en-US" sz="3200" b="1" dirty="0">
                <a:solidFill>
                  <a:schemeClr val="accent5">
                    <a:lumMod val="50000"/>
                  </a:schemeClr>
                </a:solidFill>
              </a:rPr>
              <a:t> ˈ</a:t>
            </a:r>
            <a:r>
              <a:rPr lang="en-US" sz="3200" b="1" dirty="0" err="1">
                <a:solidFill>
                  <a:schemeClr val="accent5">
                    <a:lumMod val="50000"/>
                  </a:schemeClr>
                </a:solidFill>
              </a:rPr>
              <a:t>faɪə</a:t>
            </a:r>
            <a:r>
              <a:rPr lang="en-US" sz="3200" b="1" dirty="0">
                <a:solidFill>
                  <a:schemeClr val="accent5">
                    <a:lumMod val="50000"/>
                  </a:schemeClr>
                </a:solidFill>
              </a:rPr>
              <a:t>/</a:t>
            </a:r>
          </a:p>
        </p:txBody>
      </p:sp>
      <p:sp>
        <p:nvSpPr>
          <p:cNvPr id="15" name="TextBox 14"/>
          <p:cNvSpPr txBox="1"/>
          <p:nvPr/>
        </p:nvSpPr>
        <p:spPr>
          <a:xfrm>
            <a:off x="131207" y="131397"/>
            <a:ext cx="413269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VOCABULARY</a:t>
            </a: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94623" y="865859"/>
            <a:ext cx="6180117" cy="4229781"/>
          </a:xfrm>
          <a:prstGeom prst="rect">
            <a:avLst/>
          </a:prstGeom>
          <a:ln>
            <a:noFill/>
          </a:ln>
          <a:effectLst>
            <a:softEdge rad="112500"/>
          </a:effectLst>
        </p:spPr>
      </p:pic>
      <p:sp>
        <p:nvSpPr>
          <p:cNvPr id="13" name="TextBox 12"/>
          <p:cNvSpPr txBox="1"/>
          <p:nvPr/>
        </p:nvSpPr>
        <p:spPr>
          <a:xfrm>
            <a:off x="131207" y="131397"/>
            <a:ext cx="3380478" cy="584775"/>
          </a:xfrm>
          <a:prstGeom prst="rect">
            <a:avLst/>
          </a:prstGeom>
          <a:solidFill>
            <a:schemeClr val="accent2"/>
          </a:solidFill>
          <a:effectLst/>
        </p:spPr>
        <p:txBody>
          <a:bodyPr wrap="square" rtlCol="0">
            <a:spAutoFit/>
          </a:bodyPr>
          <a:lstStyle/>
          <a:p>
            <a:r>
              <a:rPr lang="en-US" sz="3200" b="1" dirty="0" smtClean="0">
                <a:effectLst>
                  <a:glow rad="88900">
                    <a:schemeClr val="bg1"/>
                  </a:glow>
                </a:effectLst>
                <a:latin typeface="Arial" panose="020B0604020202020204" pitchFamily="34" charset="0"/>
                <a:cs typeface="Arial" panose="020B0604020202020204" pitchFamily="34" charset="0"/>
              </a:rPr>
              <a:t>* VOCABULARY</a:t>
            </a:r>
            <a:endParaRPr lang="en-US" sz="3200" b="1" dirty="0">
              <a:effectLst>
                <a:glow rad="88900">
                  <a:schemeClr val="bg1"/>
                </a:glow>
              </a:effectLst>
              <a:latin typeface="Arial" panose="020B0604020202020204" pitchFamily="34" charset="0"/>
              <a:cs typeface="Arial" panose="020B0604020202020204" pitchFamily="34" charset="0"/>
            </a:endParaRPr>
          </a:p>
        </p:txBody>
      </p:sp>
      <p:pic>
        <p:nvPicPr>
          <p:cNvPr id="5" name="cald4us164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23881" y="5536360"/>
            <a:ext cx="487363" cy="487363"/>
          </a:xfrm>
          <a:prstGeom prst="rect">
            <a:avLst/>
          </a:prstGeom>
        </p:spPr>
      </p:pic>
    </p:spTree>
    <p:extLst>
      <p:ext uri="{BB962C8B-B14F-4D97-AF65-F5344CB8AC3E}">
        <p14:creationId xmlns:p14="http://schemas.microsoft.com/office/powerpoint/2010/main" val="27116645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dissolv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dissolve">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5"/>
                    </p:tgtEl>
                  </p:cond>
                </p:stCondLst>
                <p:endSync evt="end" delay="0">
                  <p:rtn val="all"/>
                </p:endSync>
                <p:childTnLst>
                  <p:par>
                    <p:cTn id="24" fill="hold">
                      <p:stCondLst>
                        <p:cond delay="0"/>
                      </p:stCondLst>
                      <p:childTnLst>
                        <p:par>
                          <p:cTn id="25" fill="hold">
                            <p:stCondLst>
                              <p:cond delay="0"/>
                            </p:stCondLst>
                            <p:childTnLst>
                              <p:par>
                                <p:cTn id="26" presetID="1" presetClass="mediacall" presetSubtype="0" fill="hold" nodeType="clickEffect">
                                  <p:stCondLst>
                                    <p:cond delay="0"/>
                                  </p:stCondLst>
                                  <p:childTnLst>
                                    <p:cmd type="call" cmd="playFrom(0.0)">
                                      <p:cBhvr>
                                        <p:cTn id="27" dur="1872" fill="hold"/>
                                        <p:tgtEl>
                                          <p:spTgt spid="5"/>
                                        </p:tgtEl>
                                      </p:cBhvr>
                                    </p:cmd>
                                  </p:childTnLst>
                                </p:cTn>
                              </p:par>
                            </p:childTnLst>
                          </p:cTn>
                        </p:par>
                      </p:childTnLst>
                    </p:cTn>
                  </p:par>
                </p:childTnLst>
              </p:cTn>
              <p:nextCondLst>
                <p:cond evt="onClick" delay="0">
                  <p:tgtEl>
                    <p:spTgt spid="5"/>
                  </p:tgtEl>
                </p:cond>
              </p:nextCondLst>
            </p:seq>
            <p:audio>
              <p:cMediaNode vol="80000">
                <p:cTn id="28" fill="hold" display="0">
                  <p:stCondLst>
                    <p:cond delay="indefinite"/>
                  </p:stCondLst>
                  <p:endCondLst>
                    <p:cond evt="onStopAudio" delay="0">
                      <p:tgtEl>
                        <p:sldTgt/>
                      </p:tgtEl>
                    </p:cond>
                  </p:endCondLst>
                </p:cTn>
                <p:tgtEl>
                  <p:spTgt spid="5"/>
                </p:tgtEl>
              </p:cMediaNode>
            </p:audio>
          </p:childTnLst>
        </p:cTn>
      </p:par>
    </p:tnLst>
    <p:bldLst>
      <p:bldP spid="7" grpId="0"/>
      <p:bldP spid="12" grpId="0"/>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A8FCA5C-5D4D-5540-BDE4-3FB54AF826D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71087" y="1048820"/>
            <a:ext cx="7265134" cy="4242951"/>
          </a:xfrm>
          <a:prstGeom prst="rect">
            <a:avLst/>
          </a:prstGeom>
        </p:spPr>
      </p:pic>
      <p:sp>
        <p:nvSpPr>
          <p:cNvPr id="7" name="Google Shape;1881;p31"/>
          <p:cNvSpPr txBox="1">
            <a:spLocks/>
          </p:cNvSpPr>
          <p:nvPr/>
        </p:nvSpPr>
        <p:spPr>
          <a:xfrm>
            <a:off x="2285104" y="5339400"/>
            <a:ext cx="6554668" cy="657441"/>
          </a:xfrm>
          <a:prstGeom prst="rect">
            <a:avLst/>
          </a:prstGeom>
          <a:noFill/>
          <a:ln>
            <a:noFill/>
          </a:ln>
        </p:spPr>
        <p:txBody>
          <a:bodyPr spcFirstLastPara="1" wrap="square" lIns="91425" tIns="91425" rIns="91425" bIns="91425" anchor="t" anchorCtr="0">
            <a:noAutofit/>
          </a:bodyPr>
          <a:lstStyle>
            <a:defPPr>
              <a:defRPr lang="en-US"/>
            </a:defPPr>
            <a:lvl1pPr indent="0" algn="ctr">
              <a:lnSpc>
                <a:spcPct val="90000"/>
              </a:lnSpc>
              <a:spcBef>
                <a:spcPts val="1000"/>
              </a:spcBef>
              <a:buFont typeface="Arial" panose="020B0604020202020204" pitchFamily="34" charset="0"/>
              <a:buNone/>
              <a:defRPr sz="8000" b="1">
                <a:solidFill>
                  <a:srgbClr val="AD4F0F"/>
                </a:solidFill>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gn="l"/>
            <a:r>
              <a:rPr lang="en-US" sz="4400" dirty="0" smtClean="0"/>
              <a:t>- owner </a:t>
            </a:r>
            <a:r>
              <a:rPr lang="en-US" sz="4400" dirty="0"/>
              <a:t>(n</a:t>
            </a:r>
            <a:r>
              <a:rPr lang="en-US" sz="4400" dirty="0" smtClean="0"/>
              <a:t>): </a:t>
            </a:r>
            <a:endParaRPr lang="en-US" sz="4400" dirty="0"/>
          </a:p>
        </p:txBody>
      </p:sp>
      <p:sp>
        <p:nvSpPr>
          <p:cNvPr id="12" name="Rectangle 11"/>
          <p:cNvSpPr/>
          <p:nvPr/>
        </p:nvSpPr>
        <p:spPr>
          <a:xfrm>
            <a:off x="4872482" y="5434657"/>
            <a:ext cx="4202746" cy="769441"/>
          </a:xfrm>
          <a:prstGeom prst="rect">
            <a:avLst/>
          </a:prstGeom>
        </p:spPr>
        <p:txBody>
          <a:bodyPr wrap="square">
            <a:spAutoFit/>
          </a:bodyPr>
          <a:lstStyle/>
          <a:p>
            <a:pPr algn="ctr"/>
            <a:r>
              <a:rPr lang="en-US" sz="4400" b="1" dirty="0" err="1"/>
              <a:t>người</a:t>
            </a:r>
            <a:r>
              <a:rPr lang="en-US" sz="4400" b="1" dirty="0"/>
              <a:t> </a:t>
            </a:r>
            <a:r>
              <a:rPr lang="en-US" sz="4400" b="1" dirty="0" err="1"/>
              <a:t>sở</a:t>
            </a:r>
            <a:r>
              <a:rPr lang="en-US" sz="4400" b="1" dirty="0"/>
              <a:t> </a:t>
            </a:r>
            <a:r>
              <a:rPr lang="en-US" sz="4400" b="1" dirty="0" err="1"/>
              <a:t>hữu</a:t>
            </a:r>
            <a:endParaRPr lang="en-US" sz="4400" b="1" dirty="0"/>
          </a:p>
        </p:txBody>
      </p:sp>
      <p:sp>
        <p:nvSpPr>
          <p:cNvPr id="2" name="Rectangle 1"/>
          <p:cNvSpPr/>
          <p:nvPr/>
        </p:nvSpPr>
        <p:spPr>
          <a:xfrm>
            <a:off x="2539699" y="5991716"/>
            <a:ext cx="1729961" cy="584775"/>
          </a:xfrm>
          <a:prstGeom prst="rect">
            <a:avLst/>
          </a:prstGeom>
        </p:spPr>
        <p:txBody>
          <a:bodyPr wrap="none">
            <a:spAutoFit/>
          </a:bodyPr>
          <a:lstStyle/>
          <a:p>
            <a:pPr algn="ctr"/>
            <a:r>
              <a:rPr lang="en-US" sz="3200" b="1" dirty="0">
                <a:solidFill>
                  <a:schemeClr val="accent5">
                    <a:lumMod val="50000"/>
                  </a:schemeClr>
                </a:solidFill>
              </a:rPr>
              <a:t>  /ˈ</a:t>
            </a:r>
            <a:r>
              <a:rPr lang="en-US" sz="3200" b="1" dirty="0" err="1">
                <a:solidFill>
                  <a:schemeClr val="accent5">
                    <a:lumMod val="50000"/>
                  </a:schemeClr>
                </a:solidFill>
              </a:rPr>
              <a:t>oʊnə</a:t>
            </a:r>
            <a:r>
              <a:rPr lang="en-US" sz="3200" b="1" dirty="0">
                <a:solidFill>
                  <a:schemeClr val="accent5">
                    <a:lumMod val="50000"/>
                  </a:schemeClr>
                </a:solidFill>
              </a:rPr>
              <a:t>/</a:t>
            </a:r>
          </a:p>
        </p:txBody>
      </p:sp>
      <p:sp>
        <p:nvSpPr>
          <p:cNvPr id="13" name="TextBox 12"/>
          <p:cNvSpPr txBox="1"/>
          <p:nvPr/>
        </p:nvSpPr>
        <p:spPr>
          <a:xfrm>
            <a:off x="291830" y="135324"/>
            <a:ext cx="3380478" cy="584775"/>
          </a:xfrm>
          <a:prstGeom prst="rect">
            <a:avLst/>
          </a:prstGeom>
          <a:solidFill>
            <a:schemeClr val="accent2"/>
          </a:solidFill>
          <a:effectLst/>
        </p:spPr>
        <p:txBody>
          <a:bodyPr wrap="square" rtlCol="0">
            <a:spAutoFit/>
          </a:bodyPr>
          <a:lstStyle/>
          <a:p>
            <a:r>
              <a:rPr lang="en-US" sz="3200" b="1" dirty="0" smtClean="0">
                <a:effectLst>
                  <a:glow rad="88900">
                    <a:schemeClr val="bg1"/>
                  </a:glow>
                </a:effectLst>
                <a:latin typeface="Arial" panose="020B0604020202020204" pitchFamily="34" charset="0"/>
                <a:cs typeface="Arial" panose="020B0604020202020204" pitchFamily="34" charset="0"/>
              </a:rPr>
              <a:t>* VOCABULARY</a:t>
            </a:r>
            <a:endParaRPr lang="en-US" sz="3200" b="1" dirty="0">
              <a:effectLst>
                <a:glow rad="88900">
                  <a:schemeClr val="bg1"/>
                </a:glow>
              </a:effectLst>
              <a:latin typeface="Arial" panose="020B0604020202020204" pitchFamily="34" charset="0"/>
              <a:cs typeface="Arial" panose="020B0604020202020204" pitchFamily="34" charset="0"/>
            </a:endParaRPr>
          </a:p>
        </p:txBody>
      </p:sp>
      <p:pic>
        <p:nvPicPr>
          <p:cNvPr id="3" name="ukoverw01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507244" y="5668120"/>
            <a:ext cx="487363" cy="487363"/>
          </a:xfrm>
          <a:prstGeom prst="rect">
            <a:avLst/>
          </a:prstGeom>
        </p:spPr>
      </p:pic>
    </p:spTree>
    <p:extLst>
      <p:ext uri="{BB962C8B-B14F-4D97-AF65-F5344CB8AC3E}">
        <p14:creationId xmlns:p14="http://schemas.microsoft.com/office/powerpoint/2010/main" val="16091329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ssolv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dissolv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8" restart="whenNotActive" fill="hold" evtFilter="cancelBubble" nodeType="interactiveSeq">
                <p:stCondLst>
                  <p:cond evt="onClick" delay="0">
                    <p:tgtEl>
                      <p:spTgt spid="3"/>
                    </p:tgtEl>
                  </p:cond>
                </p:stCondLst>
                <p:endSync evt="end" delay="0">
                  <p:rtn val="all"/>
                </p:endSync>
                <p:childTnLst>
                  <p:par>
                    <p:cTn id="19" fill="hold">
                      <p:stCondLst>
                        <p:cond delay="0"/>
                      </p:stCondLst>
                      <p:childTnLst>
                        <p:par>
                          <p:cTn id="20" fill="hold">
                            <p:stCondLst>
                              <p:cond delay="0"/>
                            </p:stCondLst>
                            <p:childTnLst>
                              <p:par>
                                <p:cTn id="21" presetID="1" presetClass="mediacall" presetSubtype="0" fill="hold" nodeType="clickEffect">
                                  <p:stCondLst>
                                    <p:cond delay="0"/>
                                  </p:stCondLst>
                                  <p:childTnLst>
                                    <p:cmd type="call" cmd="playFrom(0.0)">
                                      <p:cBhvr>
                                        <p:cTn id="22" dur="744" fill="hold"/>
                                        <p:tgtEl>
                                          <p:spTgt spid="3"/>
                                        </p:tgtEl>
                                      </p:cBhvr>
                                    </p:cmd>
                                  </p:childTnLst>
                                </p:cTn>
                              </p:par>
                            </p:childTnLst>
                          </p:cTn>
                        </p:par>
                      </p:childTnLst>
                    </p:cTn>
                  </p:par>
                </p:childTnLst>
              </p:cTn>
              <p:nextCondLst>
                <p:cond evt="onClick" delay="0">
                  <p:tgtEl>
                    <p:spTgt spid="3"/>
                  </p:tgtEl>
                </p:cond>
              </p:nextCondLst>
            </p:seq>
            <p:audio>
              <p:cMediaNode vol="80000">
                <p:cTn id="23" fill="hold" display="0">
                  <p:stCondLst>
                    <p:cond delay="indefinite"/>
                  </p:stCondLst>
                  <p:endCondLst>
                    <p:cond evt="onStopAudio" delay="0">
                      <p:tgtEl>
                        <p:sldTgt/>
                      </p:tgtEl>
                    </p:cond>
                  </p:endCondLst>
                </p:cTn>
                <p:tgtEl>
                  <p:spTgt spid="3"/>
                </p:tgtEl>
              </p:cMediaNode>
            </p:audio>
          </p:childTnLst>
        </p:cTn>
      </p:par>
    </p:tnLst>
    <p:bldLst>
      <p:bldP spid="7" grpId="0"/>
      <p:bldP spid="12" grpId="0"/>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pattFill prst="pct90">
          <a:fgClr>
            <a:schemeClr val="accent1">
              <a:lumMod val="60000"/>
              <a:lumOff val="40000"/>
            </a:schemeClr>
          </a:fgClr>
          <a:bgClr>
            <a:schemeClr val="bg1"/>
          </a:bgClr>
        </a:pattFill>
        <a:effectLst/>
      </p:bgPr>
    </p:bg>
    <p:spTree>
      <p:nvGrpSpPr>
        <p:cNvPr id="1" name=""/>
        <p:cNvGrpSpPr/>
        <p:nvPr/>
      </p:nvGrpSpPr>
      <p:grpSpPr>
        <a:xfrm>
          <a:off x="0" y="0"/>
          <a:ext cx="0" cy="0"/>
          <a:chOff x="0" y="0"/>
          <a:chExt cx="0" cy="0"/>
        </a:xfrm>
      </p:grpSpPr>
      <p:graphicFrame>
        <p:nvGraphicFramePr>
          <p:cNvPr id="11" name="Table 10"/>
          <p:cNvGraphicFramePr>
            <a:graphicFrameLocks noGrp="1"/>
          </p:cNvGraphicFramePr>
          <p:nvPr>
            <p:extLst>
              <p:ext uri="{D42A27DB-BD31-4B8C-83A1-F6EECF244321}">
                <p14:modId xmlns:p14="http://schemas.microsoft.com/office/powerpoint/2010/main" val="4231082499"/>
              </p:ext>
            </p:extLst>
          </p:nvPr>
        </p:nvGraphicFramePr>
        <p:xfrm>
          <a:off x="460857" y="1185020"/>
          <a:ext cx="11323638" cy="4668741"/>
        </p:xfrm>
        <a:graphic>
          <a:graphicData uri="http://schemas.openxmlformats.org/drawingml/2006/table">
            <a:tbl>
              <a:tblPr firstRow="1" bandRow="1">
                <a:tableStyleId>{5DA37D80-6434-44D0-A028-1B22A696006F}</a:tableStyleId>
              </a:tblPr>
              <a:tblGrid>
                <a:gridCol w="3643259">
                  <a:extLst>
                    <a:ext uri="{9D8B030D-6E8A-4147-A177-3AD203B41FA5}">
                      <a16:colId xmlns:a16="http://schemas.microsoft.com/office/drawing/2014/main" val="20000"/>
                    </a:ext>
                  </a:extLst>
                </a:gridCol>
                <a:gridCol w="3033951">
                  <a:extLst>
                    <a:ext uri="{9D8B030D-6E8A-4147-A177-3AD203B41FA5}">
                      <a16:colId xmlns:a16="http://schemas.microsoft.com/office/drawing/2014/main" val="20001"/>
                    </a:ext>
                  </a:extLst>
                </a:gridCol>
                <a:gridCol w="4646428">
                  <a:extLst>
                    <a:ext uri="{9D8B030D-6E8A-4147-A177-3AD203B41FA5}">
                      <a16:colId xmlns:a16="http://schemas.microsoft.com/office/drawing/2014/main" val="20002"/>
                    </a:ext>
                  </a:extLst>
                </a:gridCol>
              </a:tblGrid>
              <a:tr h="686084">
                <a:tc>
                  <a:txBody>
                    <a:bodyPr/>
                    <a:lstStyle/>
                    <a:p>
                      <a:pPr algn="ctr"/>
                      <a:r>
                        <a:rPr lang="en-US" sz="3200" b="1" dirty="0">
                          <a:solidFill>
                            <a:srgbClr val="0070C0"/>
                          </a:solidFill>
                        </a:rPr>
                        <a:t>New words</a:t>
                      </a:r>
                    </a:p>
                  </a:txBody>
                  <a:tcPr/>
                </a:tc>
                <a:tc>
                  <a:txBody>
                    <a:bodyPr/>
                    <a:lstStyle/>
                    <a:p>
                      <a:pPr algn="ctr"/>
                      <a:r>
                        <a:rPr lang="en-US" sz="3200" b="1" dirty="0">
                          <a:solidFill>
                            <a:srgbClr val="0070C0"/>
                          </a:solidFill>
                        </a:rPr>
                        <a:t>Pronunciation</a:t>
                      </a:r>
                    </a:p>
                  </a:txBody>
                  <a:tcPr/>
                </a:tc>
                <a:tc>
                  <a:txBody>
                    <a:bodyPr/>
                    <a:lstStyle/>
                    <a:p>
                      <a:pPr algn="ctr"/>
                      <a:r>
                        <a:rPr lang="en-US" sz="3200" b="1" dirty="0">
                          <a:solidFill>
                            <a:srgbClr val="0070C0"/>
                          </a:solidFill>
                        </a:rPr>
                        <a:t>Meaning</a:t>
                      </a:r>
                    </a:p>
                  </a:txBody>
                  <a:tcPr/>
                </a:tc>
                <a:extLst>
                  <a:ext uri="{0D108BD9-81ED-4DB2-BD59-A6C34878D82A}">
                    <a16:rowId xmlns:a16="http://schemas.microsoft.com/office/drawing/2014/main" val="10000"/>
                  </a:ext>
                </a:extLst>
              </a:tr>
              <a:tr h="1009543">
                <a:tc>
                  <a:txBody>
                    <a:bodyPr/>
                    <a:lstStyle/>
                    <a:p>
                      <a:pPr marL="144145" indent="-144145">
                        <a:spcAft>
                          <a:spcPts val="0"/>
                        </a:spcAft>
                      </a:pPr>
                      <a:r>
                        <a:rPr lang="en-US" sz="3200" dirty="0">
                          <a:effectLst/>
                          <a:latin typeface="+mn-lt"/>
                          <a:ea typeface="Calibri" panose="020F0502020204030204" pitchFamily="34" charset="0"/>
                        </a:rPr>
                        <a:t>1. </a:t>
                      </a:r>
                      <a:r>
                        <a:rPr lang="en-US" sz="3200" kern="1200" dirty="0">
                          <a:solidFill>
                            <a:schemeClr val="tx1"/>
                          </a:solidFill>
                          <a:effectLst/>
                          <a:latin typeface="+mn-lt"/>
                          <a:ea typeface="+mn-ea"/>
                          <a:cs typeface="+mn-cs"/>
                        </a:rPr>
                        <a:t>staircase (n)</a:t>
                      </a:r>
                      <a:endParaRPr lang="en-US" sz="3200" dirty="0">
                        <a:effectLst/>
                        <a:latin typeface="+mn-lt"/>
                        <a:ea typeface="Times New Roman" panose="02020603050405020304" pitchFamily="18" charset="0"/>
                      </a:endParaRPr>
                    </a:p>
                  </a:txBody>
                  <a:tcPr marL="71755" marR="71755" marT="71755" marB="71755" anchor="ctr"/>
                </a:tc>
                <a:tc>
                  <a:txBody>
                    <a:bodyPr/>
                    <a:lstStyle/>
                    <a:p>
                      <a:pPr algn="ctr">
                        <a:spcAft>
                          <a:spcPts val="0"/>
                        </a:spcAft>
                      </a:pPr>
                      <a:r>
                        <a:rPr lang="en-US" sz="3200" kern="1200" dirty="0">
                          <a:solidFill>
                            <a:schemeClr val="tx1"/>
                          </a:solidFill>
                          <a:effectLst/>
                          <a:latin typeface="+mn-lt"/>
                          <a:ea typeface="+mn-ea"/>
                          <a:cs typeface="+mn-cs"/>
                        </a:rPr>
                        <a:t>/ˈ</a:t>
                      </a:r>
                      <a:r>
                        <a:rPr lang="en-US" sz="3200" kern="1200" dirty="0" err="1">
                          <a:solidFill>
                            <a:schemeClr val="tx1"/>
                          </a:solidFill>
                          <a:effectLst/>
                          <a:latin typeface="+mn-lt"/>
                          <a:ea typeface="+mn-ea"/>
                          <a:cs typeface="+mn-cs"/>
                        </a:rPr>
                        <a:t>steəkeɪs</a:t>
                      </a:r>
                      <a:r>
                        <a:rPr lang="en-US" sz="3200" kern="1200" dirty="0">
                          <a:solidFill>
                            <a:schemeClr val="tx1"/>
                          </a:solidFill>
                          <a:effectLst/>
                          <a:latin typeface="+mn-lt"/>
                          <a:ea typeface="+mn-ea"/>
                          <a:cs typeface="+mn-cs"/>
                        </a:rPr>
                        <a:t>/</a:t>
                      </a:r>
                      <a:endParaRPr lang="en-US" sz="3200" dirty="0">
                        <a:effectLst/>
                        <a:latin typeface="+mn-lt"/>
                        <a:ea typeface="Times New Roman" panose="02020603050405020304" pitchFamily="18" charset="0"/>
                      </a:endParaRPr>
                    </a:p>
                  </a:txBody>
                  <a:tcPr marL="36195" marR="36195" marT="71755" marB="71755" anchor="ctr"/>
                </a:tc>
                <a:tc>
                  <a:txBody>
                    <a:bodyPr/>
                    <a:lstStyle/>
                    <a:p>
                      <a:pPr>
                        <a:spcAft>
                          <a:spcPts val="0"/>
                        </a:spcAft>
                      </a:pPr>
                      <a:r>
                        <a:rPr lang="en-US" sz="3200" kern="1200" dirty="0" err="1">
                          <a:solidFill>
                            <a:schemeClr val="tx1"/>
                          </a:solidFill>
                          <a:effectLst/>
                          <a:latin typeface="+mn-lt"/>
                          <a:ea typeface="+mn-ea"/>
                          <a:cs typeface="+mn-cs"/>
                        </a:rPr>
                        <a:t>cầu</a:t>
                      </a:r>
                      <a:r>
                        <a:rPr lang="en-US" sz="3200" kern="1200" dirty="0">
                          <a:solidFill>
                            <a:schemeClr val="tx1"/>
                          </a:solidFill>
                          <a:effectLst/>
                          <a:latin typeface="+mn-lt"/>
                          <a:ea typeface="+mn-ea"/>
                          <a:cs typeface="+mn-cs"/>
                        </a:rPr>
                        <a:t> thang </a:t>
                      </a:r>
                      <a:r>
                        <a:rPr lang="en-US" sz="3200" kern="1200" dirty="0" err="1">
                          <a:solidFill>
                            <a:schemeClr val="tx1"/>
                          </a:solidFill>
                          <a:effectLst/>
                          <a:latin typeface="+mn-lt"/>
                          <a:ea typeface="+mn-ea"/>
                          <a:cs typeface="+mn-cs"/>
                        </a:rPr>
                        <a:t>bộ</a:t>
                      </a:r>
                      <a:endParaRPr lang="en-US" sz="3200" dirty="0">
                        <a:effectLst/>
                        <a:latin typeface="+mn-lt"/>
                        <a:ea typeface="Times New Roman" panose="02020603050405020304" pitchFamily="18" charset="0"/>
                      </a:endParaRPr>
                    </a:p>
                  </a:txBody>
                  <a:tcPr marL="36195" marR="36195" marT="71755" marB="71755" anchor="ctr"/>
                </a:tc>
                <a:extLst>
                  <a:ext uri="{0D108BD9-81ED-4DB2-BD59-A6C34878D82A}">
                    <a16:rowId xmlns:a16="http://schemas.microsoft.com/office/drawing/2014/main" val="10001"/>
                  </a:ext>
                </a:extLst>
              </a:tr>
              <a:tr h="991038">
                <a:tc>
                  <a:txBody>
                    <a:bodyPr/>
                    <a:lstStyle/>
                    <a:p>
                      <a:pPr marL="144145" indent="-144145">
                        <a:spcAft>
                          <a:spcPts val="0"/>
                        </a:spcAft>
                      </a:pPr>
                      <a:r>
                        <a:rPr lang="en-US" sz="3200" dirty="0">
                          <a:effectLst/>
                          <a:latin typeface="+mn-lt"/>
                          <a:ea typeface="Calibri" panose="020F0502020204030204" pitchFamily="34" charset="0"/>
                        </a:rPr>
                        <a:t>2. </a:t>
                      </a:r>
                      <a:r>
                        <a:rPr lang="en-US" sz="3200" kern="1200" dirty="0">
                          <a:solidFill>
                            <a:schemeClr val="tx1"/>
                          </a:solidFill>
                          <a:effectLst/>
                          <a:latin typeface="+mn-lt"/>
                          <a:ea typeface="+mn-ea"/>
                          <a:cs typeface="+mn-cs"/>
                        </a:rPr>
                        <a:t>material (n)</a:t>
                      </a:r>
                      <a:endParaRPr lang="en-US" sz="3200" dirty="0">
                        <a:effectLst/>
                        <a:latin typeface="+mn-lt"/>
                        <a:ea typeface="Times New Roman" panose="02020603050405020304" pitchFamily="18" charset="0"/>
                      </a:endParaRPr>
                    </a:p>
                  </a:txBody>
                  <a:tcPr marL="71755" marR="71755" marT="71755" marB="71755" anchor="ctr"/>
                </a:tc>
                <a:tc>
                  <a:txBody>
                    <a:bodyPr/>
                    <a:lstStyle/>
                    <a:p>
                      <a:pPr algn="ctr">
                        <a:spcAft>
                          <a:spcPts val="0"/>
                        </a:spcAft>
                      </a:pPr>
                      <a:r>
                        <a:rPr lang="en-US" sz="3200" kern="1200" dirty="0">
                          <a:solidFill>
                            <a:schemeClr val="tx1"/>
                          </a:solidFill>
                          <a:effectLst/>
                          <a:latin typeface="+mn-lt"/>
                          <a:ea typeface="+mn-ea"/>
                          <a:cs typeface="+mn-cs"/>
                        </a:rPr>
                        <a:t>/</a:t>
                      </a:r>
                      <a:r>
                        <a:rPr lang="en-US" sz="3200" kern="1200" dirty="0" err="1">
                          <a:solidFill>
                            <a:schemeClr val="tx1"/>
                          </a:solidFill>
                          <a:effectLst/>
                          <a:latin typeface="+mn-lt"/>
                          <a:ea typeface="+mn-ea"/>
                          <a:cs typeface="+mn-cs"/>
                        </a:rPr>
                        <a:t>məˈtɪəriəl</a:t>
                      </a:r>
                      <a:r>
                        <a:rPr lang="en-US" sz="3200" kern="1200" dirty="0">
                          <a:solidFill>
                            <a:schemeClr val="tx1"/>
                          </a:solidFill>
                          <a:effectLst/>
                          <a:latin typeface="+mn-lt"/>
                          <a:ea typeface="+mn-ea"/>
                          <a:cs typeface="+mn-cs"/>
                        </a:rPr>
                        <a:t>/</a:t>
                      </a:r>
                      <a:endParaRPr lang="en-US" sz="3200" dirty="0">
                        <a:effectLst/>
                        <a:latin typeface="+mn-lt"/>
                        <a:ea typeface="Times New Roman" panose="02020603050405020304" pitchFamily="18" charset="0"/>
                      </a:endParaRPr>
                    </a:p>
                  </a:txBody>
                  <a:tcPr marL="36195" marR="36195" marT="71755" marB="71755" anchor="ctr"/>
                </a:tc>
                <a:tc>
                  <a:txBody>
                    <a:bodyPr/>
                    <a:lstStyle/>
                    <a:p>
                      <a:pPr>
                        <a:spcAft>
                          <a:spcPts val="0"/>
                        </a:spcAft>
                      </a:pPr>
                      <a:r>
                        <a:rPr lang="en-US" sz="3200" kern="1200" dirty="0" err="1">
                          <a:solidFill>
                            <a:schemeClr val="tx1"/>
                          </a:solidFill>
                          <a:effectLst/>
                          <a:latin typeface="+mn-lt"/>
                          <a:ea typeface="+mn-ea"/>
                          <a:cs typeface="+mn-cs"/>
                        </a:rPr>
                        <a:t>vật</a:t>
                      </a:r>
                      <a:r>
                        <a:rPr lang="en-US" sz="3200" kern="1200" dirty="0">
                          <a:solidFill>
                            <a:schemeClr val="tx1"/>
                          </a:solidFill>
                          <a:effectLst/>
                          <a:latin typeface="+mn-lt"/>
                          <a:ea typeface="+mn-ea"/>
                          <a:cs typeface="+mn-cs"/>
                        </a:rPr>
                        <a:t> </a:t>
                      </a:r>
                      <a:r>
                        <a:rPr lang="en-US" sz="3200" kern="1200" dirty="0" err="1">
                          <a:solidFill>
                            <a:schemeClr val="tx1"/>
                          </a:solidFill>
                          <a:effectLst/>
                          <a:latin typeface="+mn-lt"/>
                          <a:ea typeface="+mn-ea"/>
                          <a:cs typeface="+mn-cs"/>
                        </a:rPr>
                        <a:t>liệu</a:t>
                      </a:r>
                      <a:endParaRPr lang="en-US" sz="3200" dirty="0">
                        <a:effectLst/>
                        <a:latin typeface="+mn-lt"/>
                        <a:ea typeface="Times New Roman" panose="02020603050405020304" pitchFamily="18" charset="0"/>
                      </a:endParaRPr>
                    </a:p>
                  </a:txBody>
                  <a:tcPr marL="36195" marR="36195" marT="71755" marB="71755" anchor="ctr"/>
                </a:tc>
                <a:extLst>
                  <a:ext uri="{0D108BD9-81ED-4DB2-BD59-A6C34878D82A}">
                    <a16:rowId xmlns:a16="http://schemas.microsoft.com/office/drawing/2014/main" val="10002"/>
                  </a:ext>
                </a:extLst>
              </a:tr>
              <a:tr h="991038">
                <a:tc>
                  <a:txBody>
                    <a:bodyPr/>
                    <a:lstStyle/>
                    <a:p>
                      <a:pPr marL="144145" indent="-144145">
                        <a:spcAft>
                          <a:spcPts val="0"/>
                        </a:spcAft>
                      </a:pPr>
                      <a:r>
                        <a:rPr lang="en-US" sz="3200" dirty="0">
                          <a:effectLst/>
                          <a:latin typeface="+mn-lt"/>
                          <a:ea typeface="Calibri" panose="020F0502020204030204" pitchFamily="34" charset="0"/>
                        </a:rPr>
                        <a:t>3. </a:t>
                      </a:r>
                      <a:r>
                        <a:rPr lang="en-US" sz="3200" kern="1200" dirty="0">
                          <a:solidFill>
                            <a:schemeClr val="tx1"/>
                          </a:solidFill>
                          <a:effectLst/>
                          <a:latin typeface="+mn-lt"/>
                          <a:ea typeface="+mn-ea"/>
                          <a:cs typeface="+mn-cs"/>
                        </a:rPr>
                        <a:t>open fire (n)</a:t>
                      </a:r>
                      <a:endParaRPr lang="en-US" sz="3200" dirty="0">
                        <a:effectLst/>
                        <a:latin typeface="+mn-lt"/>
                        <a:ea typeface="Times New Roman" panose="02020603050405020304" pitchFamily="18" charset="0"/>
                      </a:endParaRPr>
                    </a:p>
                  </a:txBody>
                  <a:tcPr marL="71755" marR="71755" marT="71755" marB="71755" anchor="ctr"/>
                </a:tc>
                <a:tc>
                  <a:txBody>
                    <a:bodyPr/>
                    <a:lstStyle/>
                    <a:p>
                      <a:pPr algn="ctr">
                        <a:spcAft>
                          <a:spcPts val="0"/>
                        </a:spcAft>
                      </a:pPr>
                      <a:r>
                        <a:rPr lang="en-US" sz="3200" kern="1200" dirty="0">
                          <a:solidFill>
                            <a:schemeClr val="tx1"/>
                          </a:solidFill>
                          <a:effectLst/>
                          <a:latin typeface="+mn-lt"/>
                          <a:ea typeface="+mn-ea"/>
                          <a:cs typeface="+mn-cs"/>
                        </a:rPr>
                        <a:t> /ˌ</a:t>
                      </a:r>
                      <a:r>
                        <a:rPr lang="en-US" sz="3200" kern="1200" dirty="0" err="1">
                          <a:solidFill>
                            <a:schemeClr val="tx1"/>
                          </a:solidFill>
                          <a:effectLst/>
                          <a:latin typeface="+mn-lt"/>
                          <a:ea typeface="+mn-ea"/>
                          <a:cs typeface="+mn-cs"/>
                        </a:rPr>
                        <a:t>əʊpən</a:t>
                      </a:r>
                      <a:r>
                        <a:rPr lang="en-US" sz="3200" kern="1200" dirty="0">
                          <a:solidFill>
                            <a:schemeClr val="tx1"/>
                          </a:solidFill>
                          <a:effectLst/>
                          <a:latin typeface="+mn-lt"/>
                          <a:ea typeface="+mn-ea"/>
                          <a:cs typeface="+mn-cs"/>
                        </a:rPr>
                        <a:t> ˈ</a:t>
                      </a:r>
                      <a:r>
                        <a:rPr lang="en-US" sz="3200" kern="1200" dirty="0" err="1">
                          <a:solidFill>
                            <a:schemeClr val="tx1"/>
                          </a:solidFill>
                          <a:effectLst/>
                          <a:latin typeface="+mn-lt"/>
                          <a:ea typeface="+mn-ea"/>
                          <a:cs typeface="+mn-cs"/>
                        </a:rPr>
                        <a:t>faɪə</a:t>
                      </a:r>
                      <a:r>
                        <a:rPr lang="en-US" sz="3200" kern="1200" dirty="0">
                          <a:solidFill>
                            <a:schemeClr val="tx1"/>
                          </a:solidFill>
                          <a:effectLst/>
                          <a:latin typeface="+mn-lt"/>
                          <a:ea typeface="+mn-ea"/>
                          <a:cs typeface="+mn-cs"/>
                        </a:rPr>
                        <a:t>/</a:t>
                      </a:r>
                      <a:endParaRPr lang="en-US" sz="3200" dirty="0">
                        <a:effectLst/>
                        <a:latin typeface="+mn-lt"/>
                        <a:ea typeface="Times New Roman" panose="02020603050405020304" pitchFamily="18" charset="0"/>
                      </a:endParaRPr>
                    </a:p>
                  </a:txBody>
                  <a:tcPr marL="36195" marR="36195" marT="71755" marB="71755" anchor="ctr"/>
                </a:tc>
                <a:tc>
                  <a:txBody>
                    <a:bodyPr/>
                    <a:lstStyle/>
                    <a:p>
                      <a:pPr>
                        <a:spcAft>
                          <a:spcPts val="0"/>
                        </a:spcAft>
                      </a:pPr>
                      <a:r>
                        <a:rPr lang="en-US" sz="3200" kern="1200" dirty="0" err="1">
                          <a:solidFill>
                            <a:schemeClr val="tx1"/>
                          </a:solidFill>
                          <a:effectLst/>
                          <a:latin typeface="+mn-lt"/>
                          <a:ea typeface="+mn-ea"/>
                          <a:cs typeface="+mn-cs"/>
                        </a:rPr>
                        <a:t>lò</a:t>
                      </a:r>
                      <a:r>
                        <a:rPr lang="en-US" sz="3200" kern="1200" dirty="0">
                          <a:solidFill>
                            <a:schemeClr val="tx1"/>
                          </a:solidFill>
                          <a:effectLst/>
                          <a:latin typeface="+mn-lt"/>
                          <a:ea typeface="+mn-ea"/>
                          <a:cs typeface="+mn-cs"/>
                        </a:rPr>
                        <a:t> </a:t>
                      </a:r>
                      <a:r>
                        <a:rPr lang="en-US" sz="3200" kern="1200" dirty="0" err="1">
                          <a:solidFill>
                            <a:schemeClr val="tx1"/>
                          </a:solidFill>
                          <a:effectLst/>
                          <a:latin typeface="+mn-lt"/>
                          <a:ea typeface="+mn-ea"/>
                          <a:cs typeface="+mn-cs"/>
                        </a:rPr>
                        <a:t>sưởi</a:t>
                      </a:r>
                      <a:endParaRPr lang="en-US" sz="3200" dirty="0">
                        <a:effectLst/>
                        <a:latin typeface="+mn-lt"/>
                        <a:ea typeface="Times New Roman" panose="02020603050405020304" pitchFamily="18" charset="0"/>
                      </a:endParaRPr>
                    </a:p>
                  </a:txBody>
                  <a:tcPr marL="36195" marR="36195" marT="71755" marB="71755" anchor="ctr"/>
                </a:tc>
                <a:extLst>
                  <a:ext uri="{0D108BD9-81ED-4DB2-BD59-A6C34878D82A}">
                    <a16:rowId xmlns:a16="http://schemas.microsoft.com/office/drawing/2014/main" val="10003"/>
                  </a:ext>
                </a:extLst>
              </a:tr>
              <a:tr h="991038">
                <a:tc>
                  <a:txBody>
                    <a:bodyPr/>
                    <a:lstStyle/>
                    <a:p>
                      <a:pPr marL="144145" indent="-144145">
                        <a:spcAft>
                          <a:spcPts val="0"/>
                        </a:spcAft>
                      </a:pPr>
                      <a:r>
                        <a:rPr lang="en-US" sz="3200" dirty="0">
                          <a:effectLst/>
                          <a:latin typeface="+mn-lt"/>
                          <a:ea typeface="Calibri" panose="020F0502020204030204" pitchFamily="34" charset="0"/>
                        </a:rPr>
                        <a:t>4. </a:t>
                      </a:r>
                      <a:r>
                        <a:rPr lang="en-US" sz="3200" kern="1200" dirty="0">
                          <a:solidFill>
                            <a:schemeClr val="tx1"/>
                          </a:solidFill>
                          <a:effectLst/>
                          <a:latin typeface="+mn-lt"/>
                          <a:ea typeface="+mn-ea"/>
                          <a:cs typeface="+mn-cs"/>
                        </a:rPr>
                        <a:t>owner (n)</a:t>
                      </a:r>
                      <a:endParaRPr lang="en-US" sz="3200" dirty="0">
                        <a:effectLst/>
                        <a:latin typeface="+mn-lt"/>
                        <a:ea typeface="Times New Roman" panose="02020603050405020304" pitchFamily="18" charset="0"/>
                      </a:endParaRPr>
                    </a:p>
                  </a:txBody>
                  <a:tcPr marL="71755" marR="71755" marT="71755" marB="71755" anchor="ctr"/>
                </a:tc>
                <a:tc>
                  <a:txBody>
                    <a:bodyPr/>
                    <a:lstStyle/>
                    <a:p>
                      <a:pPr algn="ctr">
                        <a:spcAft>
                          <a:spcPts val="0"/>
                        </a:spcAft>
                      </a:pPr>
                      <a:r>
                        <a:rPr lang="en-US" sz="3200" kern="1200" dirty="0">
                          <a:solidFill>
                            <a:schemeClr val="tx1"/>
                          </a:solidFill>
                          <a:effectLst/>
                          <a:latin typeface="+mn-lt"/>
                          <a:ea typeface="+mn-ea"/>
                          <a:cs typeface="+mn-cs"/>
                        </a:rPr>
                        <a:t> /ˈ</a:t>
                      </a:r>
                      <a:r>
                        <a:rPr lang="en-US" sz="3200" kern="1200" dirty="0" err="1">
                          <a:solidFill>
                            <a:schemeClr val="tx1"/>
                          </a:solidFill>
                          <a:effectLst/>
                          <a:latin typeface="+mn-lt"/>
                          <a:ea typeface="+mn-ea"/>
                          <a:cs typeface="+mn-cs"/>
                        </a:rPr>
                        <a:t>oʊnə</a:t>
                      </a:r>
                      <a:r>
                        <a:rPr lang="en-US" sz="3200" kern="1200" dirty="0">
                          <a:solidFill>
                            <a:schemeClr val="tx1"/>
                          </a:solidFill>
                          <a:effectLst/>
                          <a:latin typeface="+mn-lt"/>
                          <a:ea typeface="+mn-ea"/>
                          <a:cs typeface="+mn-cs"/>
                        </a:rPr>
                        <a:t>/</a:t>
                      </a:r>
                      <a:endParaRPr lang="en-US" sz="3200" dirty="0">
                        <a:effectLst/>
                        <a:latin typeface="+mn-lt"/>
                        <a:ea typeface="Times New Roman" panose="02020603050405020304" pitchFamily="18" charset="0"/>
                      </a:endParaRPr>
                    </a:p>
                  </a:txBody>
                  <a:tcPr marL="36195" marR="36195" marT="71755" marB="71755" anchor="ctr"/>
                </a:tc>
                <a:tc>
                  <a:txBody>
                    <a:bodyPr/>
                    <a:lstStyle/>
                    <a:p>
                      <a:pPr>
                        <a:spcAft>
                          <a:spcPts val="0"/>
                        </a:spcAft>
                      </a:pPr>
                      <a:r>
                        <a:rPr lang="en-US" sz="3200" kern="1200" dirty="0" err="1">
                          <a:solidFill>
                            <a:schemeClr val="tx1"/>
                          </a:solidFill>
                          <a:effectLst/>
                          <a:latin typeface="+mn-lt"/>
                          <a:ea typeface="+mn-ea"/>
                          <a:cs typeface="+mn-cs"/>
                        </a:rPr>
                        <a:t>người</a:t>
                      </a:r>
                      <a:r>
                        <a:rPr lang="en-US" sz="3200" kern="1200" dirty="0">
                          <a:solidFill>
                            <a:schemeClr val="tx1"/>
                          </a:solidFill>
                          <a:effectLst/>
                          <a:latin typeface="+mn-lt"/>
                          <a:ea typeface="+mn-ea"/>
                          <a:cs typeface="+mn-cs"/>
                        </a:rPr>
                        <a:t> </a:t>
                      </a:r>
                      <a:r>
                        <a:rPr lang="en-US" sz="3200" kern="1200" dirty="0" err="1">
                          <a:solidFill>
                            <a:schemeClr val="tx1"/>
                          </a:solidFill>
                          <a:effectLst/>
                          <a:latin typeface="+mn-lt"/>
                          <a:ea typeface="+mn-ea"/>
                          <a:cs typeface="+mn-cs"/>
                        </a:rPr>
                        <a:t>sở</a:t>
                      </a:r>
                      <a:r>
                        <a:rPr lang="en-US" sz="3200" kern="1200" dirty="0">
                          <a:solidFill>
                            <a:schemeClr val="tx1"/>
                          </a:solidFill>
                          <a:effectLst/>
                          <a:latin typeface="+mn-lt"/>
                          <a:ea typeface="+mn-ea"/>
                          <a:cs typeface="+mn-cs"/>
                        </a:rPr>
                        <a:t> </a:t>
                      </a:r>
                      <a:r>
                        <a:rPr lang="en-US" sz="3200" kern="1200" dirty="0" err="1">
                          <a:solidFill>
                            <a:schemeClr val="tx1"/>
                          </a:solidFill>
                          <a:effectLst/>
                          <a:latin typeface="+mn-lt"/>
                          <a:ea typeface="+mn-ea"/>
                          <a:cs typeface="+mn-cs"/>
                        </a:rPr>
                        <a:t>hữu</a:t>
                      </a:r>
                      <a:endParaRPr lang="en-US" sz="3200" dirty="0">
                        <a:effectLst/>
                        <a:latin typeface="+mn-lt"/>
                        <a:ea typeface="Times New Roman" panose="02020603050405020304" pitchFamily="18" charset="0"/>
                      </a:endParaRPr>
                    </a:p>
                  </a:txBody>
                  <a:tcPr marL="36195" marR="36195" marT="71755" marB="71755" anchor="ctr"/>
                </a:tc>
                <a:extLst>
                  <a:ext uri="{0D108BD9-81ED-4DB2-BD59-A6C34878D82A}">
                    <a16:rowId xmlns:a16="http://schemas.microsoft.com/office/drawing/2014/main" val="10004"/>
                  </a:ext>
                </a:extLst>
              </a:tr>
            </a:tbl>
          </a:graphicData>
        </a:graphic>
      </p:graphicFrame>
      <p:sp>
        <p:nvSpPr>
          <p:cNvPr id="13" name="TextBox 12"/>
          <p:cNvSpPr txBox="1"/>
          <p:nvPr/>
        </p:nvSpPr>
        <p:spPr>
          <a:xfrm>
            <a:off x="291830" y="135324"/>
            <a:ext cx="3380478" cy="584775"/>
          </a:xfrm>
          <a:prstGeom prst="rect">
            <a:avLst/>
          </a:prstGeom>
          <a:solidFill>
            <a:schemeClr val="accent2"/>
          </a:solidFill>
          <a:effectLst/>
        </p:spPr>
        <p:txBody>
          <a:bodyPr wrap="square" rtlCol="0">
            <a:spAutoFit/>
          </a:bodyPr>
          <a:lstStyle/>
          <a:p>
            <a:r>
              <a:rPr lang="en-US" sz="3200" b="1" dirty="0" smtClean="0">
                <a:effectLst>
                  <a:glow rad="88900">
                    <a:schemeClr val="bg1"/>
                  </a:glow>
                </a:effectLst>
                <a:latin typeface="Arial" panose="020B0604020202020204" pitchFamily="34" charset="0"/>
                <a:cs typeface="Arial" panose="020B0604020202020204" pitchFamily="34" charset="0"/>
              </a:rPr>
              <a:t>* VOCABULARY</a:t>
            </a:r>
            <a:endParaRPr lang="en-US" sz="3200" b="1" dirty="0">
              <a:effectLst>
                <a:glow rad="88900">
                  <a:schemeClr val="bg1"/>
                </a:glo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91275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Table 15"/>
          <p:cNvGraphicFramePr>
            <a:graphicFrameLocks noGrp="1"/>
          </p:cNvGraphicFramePr>
          <p:nvPr>
            <p:extLst>
              <p:ext uri="{D42A27DB-BD31-4B8C-83A1-F6EECF244321}">
                <p14:modId xmlns:p14="http://schemas.microsoft.com/office/powerpoint/2010/main" val="370835383"/>
              </p:ext>
            </p:extLst>
          </p:nvPr>
        </p:nvGraphicFramePr>
        <p:xfrm>
          <a:off x="287079" y="1010999"/>
          <a:ext cx="11536326" cy="4922872"/>
        </p:xfrm>
        <a:graphic>
          <a:graphicData uri="http://schemas.openxmlformats.org/drawingml/2006/table">
            <a:tbl>
              <a:tblPr firstRow="1" bandRow="1">
                <a:tableStyleId>{5DA37D80-6434-44D0-A028-1B22A696006F}</a:tableStyleId>
              </a:tblPr>
              <a:tblGrid>
                <a:gridCol w="3711689">
                  <a:extLst>
                    <a:ext uri="{9D8B030D-6E8A-4147-A177-3AD203B41FA5}">
                      <a16:colId xmlns:a16="http://schemas.microsoft.com/office/drawing/2014/main" val="20000"/>
                    </a:ext>
                  </a:extLst>
                </a:gridCol>
                <a:gridCol w="3665046">
                  <a:extLst>
                    <a:ext uri="{9D8B030D-6E8A-4147-A177-3AD203B41FA5}">
                      <a16:colId xmlns:a16="http://schemas.microsoft.com/office/drawing/2014/main" val="20001"/>
                    </a:ext>
                  </a:extLst>
                </a:gridCol>
                <a:gridCol w="4159591">
                  <a:extLst>
                    <a:ext uri="{9D8B030D-6E8A-4147-A177-3AD203B41FA5}">
                      <a16:colId xmlns:a16="http://schemas.microsoft.com/office/drawing/2014/main" val="20002"/>
                    </a:ext>
                  </a:extLst>
                </a:gridCol>
              </a:tblGrid>
              <a:tr h="901362">
                <a:tc>
                  <a:txBody>
                    <a:bodyPr/>
                    <a:lstStyle/>
                    <a:p>
                      <a:pPr marL="0" algn="ctr" defTabSz="914400" rtl="0" eaLnBrk="1" latinLnBrk="0" hangingPunct="1"/>
                      <a:r>
                        <a:rPr lang="en-US" sz="3200" b="1" kern="1200" dirty="0">
                          <a:solidFill>
                            <a:srgbClr val="0070C0"/>
                          </a:solidFill>
                          <a:latin typeface="+mn-lt"/>
                          <a:ea typeface="+mn-ea"/>
                          <a:cs typeface="+mn-cs"/>
                        </a:rPr>
                        <a:t>New words</a:t>
                      </a:r>
                    </a:p>
                  </a:txBody>
                  <a:tcPr/>
                </a:tc>
                <a:tc>
                  <a:txBody>
                    <a:bodyPr/>
                    <a:lstStyle/>
                    <a:p>
                      <a:pPr marL="0" algn="ctr" defTabSz="914400" rtl="0" eaLnBrk="1" latinLnBrk="0" hangingPunct="1"/>
                      <a:endParaRPr lang="en-US" sz="3200" b="1" kern="1200" dirty="0">
                        <a:solidFill>
                          <a:srgbClr val="0070C0"/>
                        </a:solidFill>
                        <a:latin typeface="+mn-lt"/>
                        <a:ea typeface="+mn-ea"/>
                        <a:cs typeface="+mn-cs"/>
                      </a:endParaRPr>
                    </a:p>
                  </a:txBody>
                  <a:tcPr/>
                </a:tc>
                <a:tc>
                  <a:txBody>
                    <a:bodyPr/>
                    <a:lstStyle/>
                    <a:p>
                      <a:pPr marL="0" algn="ctr" defTabSz="914400" rtl="0" eaLnBrk="1" latinLnBrk="0" hangingPunct="1"/>
                      <a:r>
                        <a:rPr lang="en-US" sz="3200" b="1" kern="1200" dirty="0">
                          <a:solidFill>
                            <a:srgbClr val="0070C0"/>
                          </a:solidFill>
                          <a:latin typeface="+mn-lt"/>
                          <a:ea typeface="+mn-ea"/>
                          <a:cs typeface="+mn-cs"/>
                        </a:rPr>
                        <a:t>Meaning</a:t>
                      </a:r>
                    </a:p>
                  </a:txBody>
                  <a:tcPr/>
                </a:tc>
                <a:extLst>
                  <a:ext uri="{0D108BD9-81ED-4DB2-BD59-A6C34878D82A}">
                    <a16:rowId xmlns:a16="http://schemas.microsoft.com/office/drawing/2014/main" val="10000"/>
                  </a:ext>
                </a:extLst>
              </a:tr>
              <a:tr h="1019392">
                <a:tc>
                  <a:txBody>
                    <a:bodyPr/>
                    <a:lstStyle/>
                    <a:p>
                      <a:pPr marL="144145" indent="-144145" algn="l" defTabSz="914400" rtl="0" eaLnBrk="1" latinLnBrk="0" hangingPunct="1">
                        <a:spcAft>
                          <a:spcPts val="0"/>
                        </a:spcAft>
                      </a:pPr>
                      <a:r>
                        <a:rPr lang="en-US" sz="3200" kern="1200" dirty="0">
                          <a:solidFill>
                            <a:schemeClr val="tx1"/>
                          </a:solidFill>
                          <a:effectLst/>
                          <a:latin typeface="+mn-lt"/>
                          <a:ea typeface="Calibri" panose="020F0502020204030204" pitchFamily="34" charset="0"/>
                          <a:cs typeface="+mn-cs"/>
                        </a:rPr>
                        <a:t>1. </a:t>
                      </a:r>
                      <a:r>
                        <a:rPr lang="en-US" sz="3200" kern="1200" dirty="0">
                          <a:solidFill>
                            <a:schemeClr val="tx1"/>
                          </a:solidFill>
                          <a:effectLst/>
                          <a:latin typeface="+mn-lt"/>
                          <a:ea typeface="+mn-ea"/>
                          <a:cs typeface="+mn-cs"/>
                        </a:rPr>
                        <a:t>staircase (n)</a:t>
                      </a:r>
                      <a:endParaRPr lang="en-US" sz="3200" kern="1200" dirty="0">
                        <a:solidFill>
                          <a:schemeClr val="tx1"/>
                        </a:solidFill>
                        <a:effectLst/>
                        <a:latin typeface="+mn-lt"/>
                        <a:ea typeface="Times New Roman" panose="02020603050405020304" pitchFamily="18" charset="0"/>
                        <a:cs typeface="+mn-cs"/>
                      </a:endParaRPr>
                    </a:p>
                  </a:txBody>
                  <a:tcPr marL="71755" marR="71755" marT="71755" marB="71755" anchor="ctr"/>
                </a:tc>
                <a:tc>
                  <a:txBody>
                    <a:bodyPr/>
                    <a:lstStyle/>
                    <a:p>
                      <a:pPr marL="144145" indent="-144145" algn="l" defTabSz="914400" rtl="0" eaLnBrk="1" latinLnBrk="0" hangingPunct="1">
                        <a:spcAft>
                          <a:spcPts val="0"/>
                        </a:spcAft>
                      </a:pPr>
                      <a:endParaRPr lang="en-US" sz="3200" kern="1200" dirty="0">
                        <a:solidFill>
                          <a:schemeClr val="tx1"/>
                        </a:solidFill>
                        <a:effectLst/>
                        <a:latin typeface="+mn-lt"/>
                        <a:ea typeface="Times New Roman" panose="02020603050405020304" pitchFamily="18" charset="0"/>
                        <a:cs typeface="+mn-cs"/>
                      </a:endParaRPr>
                    </a:p>
                  </a:txBody>
                  <a:tcPr marL="36195" marR="36195" marT="71755" marB="71755" anchor="ctr"/>
                </a:tc>
                <a:tc>
                  <a:txBody>
                    <a:bodyPr/>
                    <a:lstStyle/>
                    <a:p>
                      <a:pPr marL="144145" indent="-144145" algn="l" defTabSz="914400" rtl="0" eaLnBrk="1" latinLnBrk="0" hangingPunct="1">
                        <a:spcAft>
                          <a:spcPts val="0"/>
                        </a:spcAft>
                      </a:pPr>
                      <a:endParaRPr lang="en-US" sz="3200" kern="1200" dirty="0">
                        <a:solidFill>
                          <a:schemeClr val="tx1"/>
                        </a:solidFill>
                        <a:effectLst/>
                        <a:latin typeface="+mn-lt"/>
                        <a:ea typeface="Times New Roman" panose="02020603050405020304" pitchFamily="18" charset="0"/>
                        <a:cs typeface="+mn-cs"/>
                      </a:endParaRPr>
                    </a:p>
                  </a:txBody>
                  <a:tcPr marL="36195" marR="36195" marT="71755" marB="71755" anchor="ctr"/>
                </a:tc>
                <a:extLst>
                  <a:ext uri="{0D108BD9-81ED-4DB2-BD59-A6C34878D82A}">
                    <a16:rowId xmlns:a16="http://schemas.microsoft.com/office/drawing/2014/main" val="10001"/>
                  </a:ext>
                </a:extLst>
              </a:tr>
              <a:tr h="1000706">
                <a:tc>
                  <a:txBody>
                    <a:bodyPr/>
                    <a:lstStyle/>
                    <a:p>
                      <a:pPr marL="144145" indent="-144145" algn="l" defTabSz="914400" rtl="0" eaLnBrk="1" latinLnBrk="0" hangingPunct="1">
                        <a:spcAft>
                          <a:spcPts val="0"/>
                        </a:spcAft>
                      </a:pPr>
                      <a:r>
                        <a:rPr lang="en-US" sz="3200" kern="1200" dirty="0">
                          <a:solidFill>
                            <a:schemeClr val="tx1"/>
                          </a:solidFill>
                          <a:effectLst/>
                          <a:latin typeface="+mn-lt"/>
                          <a:ea typeface="Calibri" panose="020F0502020204030204" pitchFamily="34" charset="0"/>
                          <a:cs typeface="+mn-cs"/>
                        </a:rPr>
                        <a:t>2. </a:t>
                      </a:r>
                      <a:r>
                        <a:rPr lang="en-US" sz="3200" kern="1200" dirty="0">
                          <a:solidFill>
                            <a:schemeClr val="tx1"/>
                          </a:solidFill>
                          <a:effectLst/>
                          <a:latin typeface="+mn-lt"/>
                          <a:ea typeface="+mn-ea"/>
                          <a:cs typeface="+mn-cs"/>
                        </a:rPr>
                        <a:t>material (n)</a:t>
                      </a:r>
                      <a:endParaRPr lang="en-US" sz="3200" kern="1200" dirty="0">
                        <a:solidFill>
                          <a:schemeClr val="tx1"/>
                        </a:solidFill>
                        <a:effectLst/>
                        <a:latin typeface="+mn-lt"/>
                        <a:ea typeface="Times New Roman" panose="02020603050405020304" pitchFamily="18" charset="0"/>
                        <a:cs typeface="+mn-cs"/>
                      </a:endParaRPr>
                    </a:p>
                  </a:txBody>
                  <a:tcPr marL="71755" marR="71755" marT="71755" marB="71755" anchor="ctr"/>
                </a:tc>
                <a:tc>
                  <a:txBody>
                    <a:bodyPr/>
                    <a:lstStyle/>
                    <a:p>
                      <a:pPr marL="144145" indent="-144145" algn="l" defTabSz="914400" rtl="0" eaLnBrk="1" latinLnBrk="0" hangingPunct="1">
                        <a:spcAft>
                          <a:spcPts val="0"/>
                        </a:spcAft>
                      </a:pPr>
                      <a:endParaRPr lang="en-US" sz="3200" kern="1200" dirty="0">
                        <a:solidFill>
                          <a:schemeClr val="tx1"/>
                        </a:solidFill>
                        <a:effectLst/>
                        <a:latin typeface="+mn-lt"/>
                        <a:ea typeface="Times New Roman" panose="02020603050405020304" pitchFamily="18" charset="0"/>
                        <a:cs typeface="+mn-cs"/>
                      </a:endParaRPr>
                    </a:p>
                  </a:txBody>
                  <a:tcPr marL="36195" marR="36195" marT="71755" marB="71755" anchor="ctr"/>
                </a:tc>
                <a:tc>
                  <a:txBody>
                    <a:bodyPr/>
                    <a:lstStyle/>
                    <a:p>
                      <a:pPr marL="144145" indent="-144145" algn="l" defTabSz="914400" rtl="0" eaLnBrk="1" latinLnBrk="0" hangingPunct="1">
                        <a:spcAft>
                          <a:spcPts val="0"/>
                        </a:spcAft>
                      </a:pPr>
                      <a:endParaRPr lang="en-US" sz="3200" kern="1200" dirty="0">
                        <a:solidFill>
                          <a:schemeClr val="tx1"/>
                        </a:solidFill>
                        <a:effectLst/>
                        <a:latin typeface="+mn-lt"/>
                        <a:ea typeface="Times New Roman" panose="02020603050405020304" pitchFamily="18" charset="0"/>
                        <a:cs typeface="+mn-cs"/>
                      </a:endParaRPr>
                    </a:p>
                  </a:txBody>
                  <a:tcPr marL="36195" marR="36195" marT="71755" marB="71755" anchor="ctr"/>
                </a:tc>
                <a:extLst>
                  <a:ext uri="{0D108BD9-81ED-4DB2-BD59-A6C34878D82A}">
                    <a16:rowId xmlns:a16="http://schemas.microsoft.com/office/drawing/2014/main" val="10002"/>
                  </a:ext>
                </a:extLst>
              </a:tr>
              <a:tr h="1000706">
                <a:tc>
                  <a:txBody>
                    <a:bodyPr/>
                    <a:lstStyle/>
                    <a:p>
                      <a:pPr marL="144145" indent="-144145" algn="l" defTabSz="914400" rtl="0" eaLnBrk="1" latinLnBrk="0" hangingPunct="1">
                        <a:spcAft>
                          <a:spcPts val="0"/>
                        </a:spcAft>
                      </a:pPr>
                      <a:r>
                        <a:rPr lang="en-US" sz="3200" kern="1200" dirty="0">
                          <a:solidFill>
                            <a:schemeClr val="tx1"/>
                          </a:solidFill>
                          <a:effectLst/>
                          <a:latin typeface="+mn-lt"/>
                          <a:ea typeface="Calibri" panose="020F0502020204030204" pitchFamily="34" charset="0"/>
                          <a:cs typeface="+mn-cs"/>
                        </a:rPr>
                        <a:t>3. </a:t>
                      </a:r>
                      <a:r>
                        <a:rPr lang="en-US" sz="3200" kern="1200" dirty="0">
                          <a:solidFill>
                            <a:schemeClr val="tx1"/>
                          </a:solidFill>
                          <a:effectLst/>
                          <a:latin typeface="+mn-lt"/>
                          <a:ea typeface="+mn-ea"/>
                          <a:cs typeface="+mn-cs"/>
                        </a:rPr>
                        <a:t>open fire (n)</a:t>
                      </a:r>
                      <a:endParaRPr lang="en-US" sz="3200" kern="1200" dirty="0">
                        <a:solidFill>
                          <a:schemeClr val="tx1"/>
                        </a:solidFill>
                        <a:effectLst/>
                        <a:latin typeface="+mn-lt"/>
                        <a:ea typeface="Times New Roman" panose="02020603050405020304" pitchFamily="18" charset="0"/>
                        <a:cs typeface="+mn-cs"/>
                      </a:endParaRPr>
                    </a:p>
                  </a:txBody>
                  <a:tcPr marL="71755" marR="71755" marT="71755" marB="71755" anchor="ctr"/>
                </a:tc>
                <a:tc>
                  <a:txBody>
                    <a:bodyPr/>
                    <a:lstStyle/>
                    <a:p>
                      <a:pPr marL="144145" indent="-144145" algn="l" defTabSz="914400" rtl="0" eaLnBrk="1" latinLnBrk="0" hangingPunct="1">
                        <a:spcAft>
                          <a:spcPts val="0"/>
                        </a:spcAft>
                      </a:pPr>
                      <a:endParaRPr lang="en-US" sz="3200" kern="1200" dirty="0">
                        <a:solidFill>
                          <a:schemeClr val="tx1"/>
                        </a:solidFill>
                        <a:effectLst/>
                        <a:latin typeface="+mn-lt"/>
                        <a:ea typeface="Times New Roman" panose="02020603050405020304" pitchFamily="18" charset="0"/>
                        <a:cs typeface="+mn-cs"/>
                      </a:endParaRPr>
                    </a:p>
                  </a:txBody>
                  <a:tcPr marL="36195" marR="36195" marT="71755" marB="71755" anchor="ctr"/>
                </a:tc>
                <a:tc>
                  <a:txBody>
                    <a:bodyPr/>
                    <a:lstStyle/>
                    <a:p>
                      <a:pPr marL="144145" indent="-144145" algn="l" defTabSz="914400" rtl="0" eaLnBrk="1" latinLnBrk="0" hangingPunct="1">
                        <a:spcAft>
                          <a:spcPts val="0"/>
                        </a:spcAft>
                      </a:pPr>
                      <a:endParaRPr lang="en-US" sz="3200" kern="1200" dirty="0">
                        <a:solidFill>
                          <a:schemeClr val="tx1"/>
                        </a:solidFill>
                        <a:effectLst/>
                        <a:latin typeface="+mn-lt"/>
                        <a:ea typeface="Times New Roman" panose="02020603050405020304" pitchFamily="18" charset="0"/>
                        <a:cs typeface="+mn-cs"/>
                      </a:endParaRPr>
                    </a:p>
                  </a:txBody>
                  <a:tcPr marL="36195" marR="36195" marT="71755" marB="71755" anchor="ctr"/>
                </a:tc>
                <a:extLst>
                  <a:ext uri="{0D108BD9-81ED-4DB2-BD59-A6C34878D82A}">
                    <a16:rowId xmlns:a16="http://schemas.microsoft.com/office/drawing/2014/main" val="10003"/>
                  </a:ext>
                </a:extLst>
              </a:tr>
              <a:tr h="1000706">
                <a:tc>
                  <a:txBody>
                    <a:bodyPr/>
                    <a:lstStyle/>
                    <a:p>
                      <a:pPr marL="144145" indent="-144145" algn="l" defTabSz="914400" rtl="0" eaLnBrk="1" latinLnBrk="0" hangingPunct="1">
                        <a:spcAft>
                          <a:spcPts val="0"/>
                        </a:spcAft>
                      </a:pPr>
                      <a:r>
                        <a:rPr lang="en-US" sz="3200" kern="1200" dirty="0">
                          <a:solidFill>
                            <a:schemeClr val="tx1"/>
                          </a:solidFill>
                          <a:effectLst/>
                          <a:latin typeface="+mn-lt"/>
                          <a:ea typeface="Calibri" panose="020F0502020204030204" pitchFamily="34" charset="0"/>
                          <a:cs typeface="+mn-cs"/>
                        </a:rPr>
                        <a:t>4. </a:t>
                      </a:r>
                      <a:r>
                        <a:rPr lang="en-US" sz="3200" kern="1200" dirty="0">
                          <a:solidFill>
                            <a:schemeClr val="tx1"/>
                          </a:solidFill>
                          <a:effectLst/>
                          <a:latin typeface="+mn-lt"/>
                          <a:ea typeface="+mn-ea"/>
                          <a:cs typeface="+mn-cs"/>
                        </a:rPr>
                        <a:t>owner (n)</a:t>
                      </a:r>
                      <a:endParaRPr lang="en-US" sz="3200" kern="1200" dirty="0">
                        <a:solidFill>
                          <a:schemeClr val="tx1"/>
                        </a:solidFill>
                        <a:effectLst/>
                        <a:latin typeface="+mn-lt"/>
                        <a:ea typeface="Times New Roman" panose="02020603050405020304" pitchFamily="18" charset="0"/>
                        <a:cs typeface="+mn-cs"/>
                      </a:endParaRPr>
                    </a:p>
                  </a:txBody>
                  <a:tcPr marL="71755" marR="71755" marT="71755" marB="71755" anchor="ctr"/>
                </a:tc>
                <a:tc>
                  <a:txBody>
                    <a:bodyPr/>
                    <a:lstStyle/>
                    <a:p>
                      <a:pPr marL="144145" indent="-144145" algn="l" defTabSz="914400" rtl="0" eaLnBrk="1" latinLnBrk="0" hangingPunct="1">
                        <a:spcAft>
                          <a:spcPts val="0"/>
                        </a:spcAft>
                      </a:pPr>
                      <a:endParaRPr lang="en-US" sz="3200" kern="1200" dirty="0">
                        <a:solidFill>
                          <a:schemeClr val="tx1"/>
                        </a:solidFill>
                        <a:effectLst/>
                        <a:latin typeface="+mn-lt"/>
                        <a:ea typeface="Times New Roman" panose="02020603050405020304" pitchFamily="18" charset="0"/>
                        <a:cs typeface="+mn-cs"/>
                      </a:endParaRPr>
                    </a:p>
                  </a:txBody>
                  <a:tcPr marL="36195" marR="36195" marT="71755" marB="71755" anchor="ctr"/>
                </a:tc>
                <a:tc>
                  <a:txBody>
                    <a:bodyPr/>
                    <a:lstStyle/>
                    <a:p>
                      <a:pPr marL="144145" indent="-144145" algn="l" defTabSz="914400" rtl="0" eaLnBrk="1" latinLnBrk="0" hangingPunct="1">
                        <a:spcAft>
                          <a:spcPts val="0"/>
                        </a:spcAft>
                      </a:pPr>
                      <a:endParaRPr lang="en-US" sz="3200" kern="1200" dirty="0">
                        <a:solidFill>
                          <a:schemeClr val="tx1"/>
                        </a:solidFill>
                        <a:effectLst/>
                        <a:latin typeface="+mn-lt"/>
                        <a:ea typeface="Times New Roman" panose="02020603050405020304" pitchFamily="18" charset="0"/>
                        <a:cs typeface="+mn-cs"/>
                      </a:endParaRPr>
                    </a:p>
                  </a:txBody>
                  <a:tcPr marL="36195" marR="36195" marT="71755" marB="71755" anchor="ctr"/>
                </a:tc>
                <a:extLst>
                  <a:ext uri="{0D108BD9-81ED-4DB2-BD59-A6C34878D82A}">
                    <a16:rowId xmlns:a16="http://schemas.microsoft.com/office/drawing/2014/main" val="10004"/>
                  </a:ext>
                </a:extLst>
              </a:tr>
            </a:tbl>
          </a:graphicData>
        </a:graphic>
      </p:graphicFrame>
      <p:sp>
        <p:nvSpPr>
          <p:cNvPr id="3" name="TextBox 2"/>
          <p:cNvSpPr txBox="1"/>
          <p:nvPr/>
        </p:nvSpPr>
        <p:spPr>
          <a:xfrm>
            <a:off x="7740502" y="4186533"/>
            <a:ext cx="3211033" cy="553998"/>
          </a:xfrm>
          <a:prstGeom prst="rect">
            <a:avLst/>
          </a:prstGeom>
          <a:noFill/>
        </p:spPr>
        <p:txBody>
          <a:bodyPr wrap="square" rtlCol="0">
            <a:spAutoFit/>
          </a:bodyPr>
          <a:lstStyle/>
          <a:p>
            <a:pPr>
              <a:spcAft>
                <a:spcPts val="0"/>
              </a:spcAft>
            </a:pPr>
            <a:r>
              <a:rPr lang="en-US" sz="3000" b="1" dirty="0" err="1">
                <a:solidFill>
                  <a:srgbClr val="0000FF"/>
                </a:solidFill>
              </a:rPr>
              <a:t>cầu</a:t>
            </a:r>
            <a:r>
              <a:rPr lang="en-US" sz="3000" b="1" dirty="0">
                <a:solidFill>
                  <a:srgbClr val="0000FF"/>
                </a:solidFill>
              </a:rPr>
              <a:t> thang </a:t>
            </a:r>
            <a:r>
              <a:rPr lang="en-US" sz="3000" b="1" dirty="0" err="1">
                <a:solidFill>
                  <a:srgbClr val="0000FF"/>
                </a:solidFill>
              </a:rPr>
              <a:t>bộ</a:t>
            </a:r>
            <a:endParaRPr lang="en-US" sz="3000" b="1" dirty="0">
              <a:solidFill>
                <a:srgbClr val="0000FF"/>
              </a:solidFill>
              <a:latin typeface="Times New Roman" panose="02020603050405020304" pitchFamily="18" charset="0"/>
              <a:ea typeface="Times New Roman" panose="02020603050405020304" pitchFamily="18" charset="0"/>
            </a:endParaRPr>
          </a:p>
        </p:txBody>
      </p:sp>
      <p:sp>
        <p:nvSpPr>
          <p:cNvPr id="17" name="TextBox 16"/>
          <p:cNvSpPr txBox="1"/>
          <p:nvPr/>
        </p:nvSpPr>
        <p:spPr>
          <a:xfrm>
            <a:off x="7740502" y="2306694"/>
            <a:ext cx="3211033" cy="553998"/>
          </a:xfrm>
          <a:prstGeom prst="rect">
            <a:avLst/>
          </a:prstGeom>
          <a:noFill/>
        </p:spPr>
        <p:txBody>
          <a:bodyPr wrap="square" rtlCol="0">
            <a:spAutoFit/>
          </a:bodyPr>
          <a:lstStyle/>
          <a:p>
            <a:pPr>
              <a:spcAft>
                <a:spcPts val="0"/>
              </a:spcAft>
            </a:pPr>
            <a:r>
              <a:rPr lang="en-US" sz="3000" b="1" dirty="0" err="1">
                <a:solidFill>
                  <a:srgbClr val="0000FF"/>
                </a:solidFill>
              </a:rPr>
              <a:t>vật</a:t>
            </a:r>
            <a:r>
              <a:rPr lang="en-US" sz="3000" b="1" dirty="0">
                <a:solidFill>
                  <a:srgbClr val="0000FF"/>
                </a:solidFill>
              </a:rPr>
              <a:t> </a:t>
            </a:r>
            <a:r>
              <a:rPr lang="en-US" sz="3000" b="1" dirty="0" err="1">
                <a:solidFill>
                  <a:srgbClr val="0000FF"/>
                </a:solidFill>
              </a:rPr>
              <a:t>liệu</a:t>
            </a:r>
            <a:endParaRPr lang="en-US" sz="3000" b="1" dirty="0">
              <a:solidFill>
                <a:srgbClr val="0000FF"/>
              </a:solidFill>
              <a:latin typeface="Times New Roman" panose="02020603050405020304" pitchFamily="18" charset="0"/>
              <a:ea typeface="Times New Roman" panose="02020603050405020304" pitchFamily="18" charset="0"/>
            </a:endParaRPr>
          </a:p>
        </p:txBody>
      </p:sp>
      <p:sp>
        <p:nvSpPr>
          <p:cNvPr id="18" name="TextBox 17"/>
          <p:cNvSpPr txBox="1"/>
          <p:nvPr/>
        </p:nvSpPr>
        <p:spPr>
          <a:xfrm>
            <a:off x="7740503" y="5134414"/>
            <a:ext cx="3211033" cy="553998"/>
          </a:xfrm>
          <a:prstGeom prst="rect">
            <a:avLst/>
          </a:prstGeom>
          <a:noFill/>
        </p:spPr>
        <p:txBody>
          <a:bodyPr wrap="square" rtlCol="0">
            <a:spAutoFit/>
          </a:bodyPr>
          <a:lstStyle/>
          <a:p>
            <a:pPr>
              <a:spcAft>
                <a:spcPts val="0"/>
              </a:spcAft>
            </a:pPr>
            <a:r>
              <a:rPr lang="en-US" sz="3000" b="1" dirty="0" err="1">
                <a:solidFill>
                  <a:srgbClr val="0000FF"/>
                </a:solidFill>
              </a:rPr>
              <a:t>lò</a:t>
            </a:r>
            <a:r>
              <a:rPr lang="en-US" sz="3000" b="1" dirty="0">
                <a:solidFill>
                  <a:srgbClr val="0000FF"/>
                </a:solidFill>
              </a:rPr>
              <a:t> </a:t>
            </a:r>
            <a:r>
              <a:rPr lang="en-US" sz="3000" b="1" dirty="0" err="1">
                <a:solidFill>
                  <a:srgbClr val="0000FF"/>
                </a:solidFill>
              </a:rPr>
              <a:t>sưởi</a:t>
            </a:r>
            <a:endParaRPr lang="en-US" sz="3000" b="1" dirty="0">
              <a:solidFill>
                <a:srgbClr val="0000FF"/>
              </a:solidFill>
              <a:latin typeface="Times New Roman" panose="02020603050405020304" pitchFamily="18" charset="0"/>
              <a:ea typeface="Times New Roman" panose="02020603050405020304" pitchFamily="18" charset="0"/>
            </a:endParaRPr>
          </a:p>
        </p:txBody>
      </p:sp>
      <p:sp>
        <p:nvSpPr>
          <p:cNvPr id="19" name="TextBox 18"/>
          <p:cNvSpPr txBox="1"/>
          <p:nvPr/>
        </p:nvSpPr>
        <p:spPr>
          <a:xfrm>
            <a:off x="7740503" y="3257688"/>
            <a:ext cx="3211033" cy="553998"/>
          </a:xfrm>
          <a:prstGeom prst="rect">
            <a:avLst/>
          </a:prstGeom>
          <a:noFill/>
        </p:spPr>
        <p:txBody>
          <a:bodyPr wrap="square" rtlCol="0">
            <a:spAutoFit/>
          </a:bodyPr>
          <a:lstStyle/>
          <a:p>
            <a:pPr>
              <a:spcAft>
                <a:spcPts val="0"/>
              </a:spcAft>
            </a:pPr>
            <a:r>
              <a:rPr lang="en-US" sz="3000" b="1" dirty="0" err="1">
                <a:solidFill>
                  <a:srgbClr val="0000FF"/>
                </a:solidFill>
              </a:rPr>
              <a:t>người</a:t>
            </a:r>
            <a:r>
              <a:rPr lang="en-US" sz="3000" b="1" dirty="0">
                <a:solidFill>
                  <a:srgbClr val="0000FF"/>
                </a:solidFill>
              </a:rPr>
              <a:t> </a:t>
            </a:r>
            <a:r>
              <a:rPr lang="en-US" sz="3000" b="1" dirty="0" err="1">
                <a:solidFill>
                  <a:srgbClr val="0000FF"/>
                </a:solidFill>
              </a:rPr>
              <a:t>sở</a:t>
            </a:r>
            <a:r>
              <a:rPr lang="en-US" sz="3000" b="1" dirty="0">
                <a:solidFill>
                  <a:srgbClr val="0000FF"/>
                </a:solidFill>
              </a:rPr>
              <a:t> </a:t>
            </a:r>
            <a:r>
              <a:rPr lang="en-US" sz="3000" b="1" dirty="0" err="1">
                <a:solidFill>
                  <a:srgbClr val="0000FF"/>
                </a:solidFill>
              </a:rPr>
              <a:t>hữu</a:t>
            </a:r>
            <a:endParaRPr lang="en-US" sz="3000" b="1" dirty="0">
              <a:solidFill>
                <a:srgbClr val="0000FF"/>
              </a:solidFill>
              <a:latin typeface="Times New Roman" panose="02020603050405020304" pitchFamily="18" charset="0"/>
              <a:ea typeface="Times New Roman" panose="02020603050405020304" pitchFamily="18" charset="0"/>
            </a:endParaRPr>
          </a:p>
        </p:txBody>
      </p:sp>
      <p:sp>
        <p:nvSpPr>
          <p:cNvPr id="20" name="TextBox 19"/>
          <p:cNvSpPr txBox="1"/>
          <p:nvPr/>
        </p:nvSpPr>
        <p:spPr>
          <a:xfrm>
            <a:off x="3273240" y="92487"/>
            <a:ext cx="5189823" cy="584775"/>
          </a:xfrm>
          <a:prstGeom prst="rect">
            <a:avLst/>
          </a:prstGeom>
          <a:solidFill>
            <a:schemeClr val="accent2"/>
          </a:solidFill>
          <a:effectLst/>
        </p:spPr>
        <p:txBody>
          <a:bodyPr wrap="square" rtlCol="0">
            <a:spAutoFit/>
          </a:bodyPr>
          <a:lstStyle/>
          <a:p>
            <a:r>
              <a:rPr lang="en-US" sz="3200" b="1" dirty="0" smtClean="0">
                <a:effectLst>
                  <a:glow rad="88900">
                    <a:schemeClr val="bg1"/>
                  </a:glow>
                </a:effectLst>
                <a:latin typeface="Arial" panose="020B0604020202020204" pitchFamily="34" charset="0"/>
                <a:cs typeface="Arial" panose="020B0604020202020204" pitchFamily="34" charset="0"/>
              </a:rPr>
              <a:t>* Checking vocabulary</a:t>
            </a:r>
            <a:endParaRPr lang="en-US" sz="3200" b="1" dirty="0">
              <a:effectLst>
                <a:glow rad="88900">
                  <a:schemeClr val="bg1"/>
                </a:glo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379486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grpId="0" nodeType="clickEffect">
                                  <p:stCondLst>
                                    <p:cond delay="0"/>
                                  </p:stCondLst>
                                  <p:childTnLst>
                                    <p:animMotion origin="layout" path="M 3.54167E-6 -4.44444E-6 L -0.28868 -0.30023 " pathEditMode="relative" rAng="0" ptsTypes="AA">
                                      <p:cBhvr>
                                        <p:cTn id="6" dur="2000" fill="hold"/>
                                        <p:tgtEl>
                                          <p:spTgt spid="3"/>
                                        </p:tgtEl>
                                        <p:attrNameLst>
                                          <p:attrName>ppt_x</p:attrName>
                                          <p:attrName>ppt_y</p:attrName>
                                        </p:attrNameLst>
                                      </p:cBhvr>
                                      <p:rCtr x="-14440" y="-15023"/>
                                    </p:animMotion>
                                  </p:childTnLst>
                                </p:cTn>
                              </p:par>
                            </p:childTnLst>
                          </p:cTn>
                        </p:par>
                      </p:childTnLst>
                    </p:cTn>
                  </p:par>
                  <p:par>
                    <p:cTn id="7" fill="hold">
                      <p:stCondLst>
                        <p:cond delay="indefinite"/>
                      </p:stCondLst>
                      <p:childTnLst>
                        <p:par>
                          <p:cTn id="8" fill="hold">
                            <p:stCondLst>
                              <p:cond delay="0"/>
                            </p:stCondLst>
                            <p:childTnLst>
                              <p:par>
                                <p:cTn id="9" presetID="35" presetClass="path" presetSubtype="0" accel="50000" decel="50000" fill="hold" grpId="0" nodeType="clickEffect">
                                  <p:stCondLst>
                                    <p:cond delay="0"/>
                                  </p:stCondLst>
                                  <p:childTnLst>
                                    <p:animMotion origin="layout" path="M 3.54167E-6 -3.7037E-7 L -0.28685 0.13357 " pathEditMode="relative" rAng="0" ptsTypes="AA">
                                      <p:cBhvr>
                                        <p:cTn id="10" dur="2000" fill="hold"/>
                                        <p:tgtEl>
                                          <p:spTgt spid="17"/>
                                        </p:tgtEl>
                                        <p:attrNameLst>
                                          <p:attrName>ppt_x</p:attrName>
                                          <p:attrName>ppt_y</p:attrName>
                                        </p:attrNameLst>
                                      </p:cBhvr>
                                      <p:rCtr x="-14349" y="6667"/>
                                    </p:animMotion>
                                  </p:childTnLst>
                                </p:cTn>
                              </p:par>
                            </p:childTnLst>
                          </p:cTn>
                        </p:par>
                      </p:childTnLst>
                    </p:cTn>
                  </p:par>
                  <p:par>
                    <p:cTn id="11" fill="hold">
                      <p:stCondLst>
                        <p:cond delay="indefinite"/>
                      </p:stCondLst>
                      <p:childTnLst>
                        <p:par>
                          <p:cTn id="12" fill="hold">
                            <p:stCondLst>
                              <p:cond delay="0"/>
                            </p:stCondLst>
                            <p:childTnLst>
                              <p:par>
                                <p:cTn id="13" presetID="35" presetClass="path" presetSubtype="0" accel="50000" decel="50000" fill="hold" grpId="0" nodeType="clickEffect">
                                  <p:stCondLst>
                                    <p:cond delay="0"/>
                                  </p:stCondLst>
                                  <p:childTnLst>
                                    <p:animMotion origin="layout" path="M 3.54167E-6 1.11111E-6 L -0.28334 -0.13287 " pathEditMode="relative" rAng="0" ptsTypes="AA">
                                      <p:cBhvr>
                                        <p:cTn id="14" dur="2000" fill="hold"/>
                                        <p:tgtEl>
                                          <p:spTgt spid="18"/>
                                        </p:tgtEl>
                                        <p:attrNameLst>
                                          <p:attrName>ppt_x</p:attrName>
                                          <p:attrName>ppt_y</p:attrName>
                                        </p:attrNameLst>
                                      </p:cBhvr>
                                      <p:rCtr x="-14167" y="-6644"/>
                                    </p:animMotion>
                                  </p:childTnLst>
                                </p:cTn>
                              </p:par>
                            </p:childTnLst>
                          </p:cTn>
                        </p:par>
                      </p:childTnLst>
                    </p:cTn>
                  </p:par>
                  <p:par>
                    <p:cTn id="15" fill="hold">
                      <p:stCondLst>
                        <p:cond delay="indefinite"/>
                      </p:stCondLst>
                      <p:childTnLst>
                        <p:par>
                          <p:cTn id="16" fill="hold">
                            <p:stCondLst>
                              <p:cond delay="0"/>
                            </p:stCondLst>
                            <p:childTnLst>
                              <p:par>
                                <p:cTn id="17" presetID="35" presetClass="path" presetSubtype="0" accel="50000" decel="50000" fill="hold" grpId="0" nodeType="clickEffect">
                                  <p:stCondLst>
                                    <p:cond delay="0"/>
                                  </p:stCondLst>
                                  <p:childTnLst>
                                    <p:animMotion origin="layout" path="M 3.54167E-6 2.22222E-6 L -0.28946 0.28171 " pathEditMode="relative" rAng="0" ptsTypes="AA">
                                      <p:cBhvr>
                                        <p:cTn id="18" dur="2000" fill="hold"/>
                                        <p:tgtEl>
                                          <p:spTgt spid="19"/>
                                        </p:tgtEl>
                                        <p:attrNameLst>
                                          <p:attrName>ppt_x</p:attrName>
                                          <p:attrName>ppt_y</p:attrName>
                                        </p:attrNameLst>
                                      </p:cBhvr>
                                      <p:rCtr x="-14479" y="1407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7" grpId="0"/>
      <p:bldP spid="18" grpId="0"/>
      <p:bldP spid="19"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4464</TotalTime>
  <Words>1130</Words>
  <Application>Microsoft Office PowerPoint</Application>
  <PresentationFormat>Widescreen</PresentationFormat>
  <Paragraphs>201</Paragraphs>
  <Slides>26</Slides>
  <Notes>20</Notes>
  <HiddenSlides>0</HiddenSlides>
  <MMClips>6</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26</vt:i4>
      </vt:variant>
    </vt:vector>
  </HeadingPairs>
  <TitlesOfParts>
    <vt:vector size="35" baseType="lpstr">
      <vt:lpstr>Algerian</vt:lpstr>
      <vt:lpstr>Arial</vt:lpstr>
      <vt:lpstr>Calibri</vt:lpstr>
      <vt:lpstr>Calibri Light</vt:lpstr>
      <vt:lpstr>Myriad Pro</vt:lpstr>
      <vt:lpstr>OpenSans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TrangDTT</dc:creator>
  <cp:lastModifiedBy>P231120</cp:lastModifiedBy>
  <cp:revision>428</cp:revision>
  <dcterms:created xsi:type="dcterms:W3CDTF">2020-12-09T02:04:09Z</dcterms:created>
  <dcterms:modified xsi:type="dcterms:W3CDTF">2024-11-19T08:52:46Z</dcterms:modified>
</cp:coreProperties>
</file>