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0"/>
  </p:notesMasterIdLst>
  <p:sldIdLst>
    <p:sldId id="283" r:id="rId7"/>
    <p:sldId id="284" r:id="rId8"/>
    <p:sldId id="285" r:id="rId9"/>
    <p:sldId id="257" r:id="rId10"/>
    <p:sldId id="287" r:id="rId11"/>
    <p:sldId id="335" r:id="rId12"/>
    <p:sldId id="288" r:id="rId13"/>
    <p:sldId id="289" r:id="rId14"/>
    <p:sldId id="264" r:id="rId15"/>
    <p:sldId id="265" r:id="rId16"/>
    <p:sldId id="290" r:id="rId17"/>
    <p:sldId id="292" r:id="rId18"/>
    <p:sldId id="293" r:id="rId19"/>
    <p:sldId id="294" r:id="rId20"/>
    <p:sldId id="352" r:id="rId21"/>
    <p:sldId id="346" r:id="rId22"/>
    <p:sldId id="347" r:id="rId23"/>
    <p:sldId id="349" r:id="rId24"/>
    <p:sldId id="271" r:id="rId25"/>
    <p:sldId id="295" r:id="rId26"/>
    <p:sldId id="354" r:id="rId27"/>
    <p:sldId id="353" r:id="rId28"/>
    <p:sldId id="35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49" d="100"/>
          <a:sy n="49" d="100"/>
        </p:scale>
        <p:origin x="72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jp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9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6.png"/><Relationship Id="rId12" Type="http://schemas.openxmlformats.org/officeDocument/2006/relationships/slide" Target="slide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6.xm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slide" Target="slide18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0.jpe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audio" Target="../media/media3.mp3"/><Relationship Id="rId9" Type="http://schemas.openxmlformats.org/officeDocument/2006/relationships/image" Target="../media/image51.jp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slide" Target="slide15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jp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slide" Target="slide15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jpe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0.sv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11.sv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734</TotalTime>
  <Words>1354</Words>
  <Application>Microsoft Office PowerPoint</Application>
  <PresentationFormat>Widescreen</PresentationFormat>
  <Paragraphs>142</Paragraphs>
  <Slides>23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Lucida Handwriting</vt:lpstr>
      <vt:lpstr>Roboto</vt:lpstr>
      <vt:lpstr>Rockwell</vt:lpstr>
      <vt:lpstr>Script MT Bold</vt:lpstr>
      <vt:lpstr>Times New Roman</vt:lpstr>
      <vt:lpstr>Wingdings</vt:lpstr>
      <vt:lpstr>Office Theme</vt:lpstr>
      <vt:lpstr>1_Office Theme</vt:lpstr>
      <vt:lpstr>Organic</vt:lpstr>
      <vt:lpstr>Equation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21</cp:revision>
  <dcterms:created xsi:type="dcterms:W3CDTF">2021-06-07T13:44:30Z</dcterms:created>
  <dcterms:modified xsi:type="dcterms:W3CDTF">2024-09-17T04:56:26Z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